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2124" y="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3BF-EA52-492E-898D-B4B99FE4B309}" type="datetimeFigureOut">
              <a:rPr kumimoji="1" lang="ja-JP" altLang="en-US" smtClean="0"/>
              <a:t>2022/1/1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2908-597B-42A0-B1BD-9F2B94D2A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22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3BF-EA52-492E-898D-B4B99FE4B309}" type="datetimeFigureOut">
              <a:rPr kumimoji="1" lang="ja-JP" altLang="en-US" smtClean="0"/>
              <a:t>2022/1/1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2908-597B-42A0-B1BD-9F2B94D2A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45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3BF-EA52-492E-898D-B4B99FE4B309}" type="datetimeFigureOut">
              <a:rPr kumimoji="1" lang="ja-JP" altLang="en-US" smtClean="0"/>
              <a:t>2022/1/1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2908-597B-42A0-B1BD-9F2B94D2A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44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3BF-EA52-492E-898D-B4B99FE4B309}" type="datetimeFigureOut">
              <a:rPr kumimoji="1" lang="ja-JP" altLang="en-US" smtClean="0"/>
              <a:t>2022/1/1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2908-597B-42A0-B1BD-9F2B94D2A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56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3BF-EA52-492E-898D-B4B99FE4B309}" type="datetimeFigureOut">
              <a:rPr kumimoji="1" lang="ja-JP" altLang="en-US" smtClean="0"/>
              <a:t>2022/1/1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2908-597B-42A0-B1BD-9F2B94D2A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34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3BF-EA52-492E-898D-B4B99FE4B309}" type="datetimeFigureOut">
              <a:rPr kumimoji="1" lang="ja-JP" altLang="en-US" smtClean="0"/>
              <a:t>2022/1/1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2908-597B-42A0-B1BD-9F2B94D2A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9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3BF-EA52-492E-898D-B4B99FE4B309}" type="datetimeFigureOut">
              <a:rPr kumimoji="1" lang="ja-JP" altLang="en-US" smtClean="0"/>
              <a:t>2022/1/1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2908-597B-42A0-B1BD-9F2B94D2A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74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3BF-EA52-492E-898D-B4B99FE4B309}" type="datetimeFigureOut">
              <a:rPr kumimoji="1" lang="ja-JP" altLang="en-US" smtClean="0"/>
              <a:t>2022/1/1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2908-597B-42A0-B1BD-9F2B94D2A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16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3BF-EA52-492E-898D-B4B99FE4B309}" type="datetimeFigureOut">
              <a:rPr kumimoji="1" lang="ja-JP" altLang="en-US" smtClean="0"/>
              <a:t>2022/1/1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2908-597B-42A0-B1BD-9F2B94D2A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1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3BF-EA52-492E-898D-B4B99FE4B309}" type="datetimeFigureOut">
              <a:rPr kumimoji="1" lang="ja-JP" altLang="en-US" smtClean="0"/>
              <a:t>2022/1/1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2908-597B-42A0-B1BD-9F2B94D2A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16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63BF-EA52-492E-898D-B4B99FE4B309}" type="datetimeFigureOut">
              <a:rPr kumimoji="1" lang="ja-JP" altLang="en-US" smtClean="0"/>
              <a:t>2022/1/1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2908-597B-42A0-B1BD-9F2B94D2A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7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463BF-EA52-492E-898D-B4B99FE4B309}" type="datetimeFigureOut">
              <a:rPr kumimoji="1" lang="ja-JP" altLang="en-US" smtClean="0"/>
              <a:t>2022/1/1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52908-597B-42A0-B1BD-9F2B94D2A4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98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KATONO(バカ殿) (@BakaTonoShimura) / Twitter" hidden="1">
            <a:extLst>
              <a:ext uri="{FF2B5EF4-FFF2-40B4-BE49-F238E27FC236}">
                <a16:creationId xmlns:a16="http://schemas.microsoft.com/office/drawing/2014/main" id="{20E33309-9D93-48B4-BB3F-16BEAB6217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53" y="1785025"/>
            <a:ext cx="9221821" cy="9221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FECD5A62-BD30-496E-B812-7E35BED56CD0}"/>
              </a:ext>
            </a:extLst>
          </p:cNvPr>
          <p:cNvSpPr/>
          <p:nvPr/>
        </p:nvSpPr>
        <p:spPr>
          <a:xfrm>
            <a:off x="5286371" y="7154983"/>
            <a:ext cx="283875" cy="103357"/>
          </a:xfrm>
          <a:custGeom>
            <a:avLst/>
            <a:gdLst>
              <a:gd name="connsiteX0" fmla="*/ 4 w 283875"/>
              <a:gd name="connsiteY0" fmla="*/ 103067 h 103357"/>
              <a:gd name="connsiteX1" fmla="*/ 149229 w 283875"/>
              <a:gd name="connsiteY1" fmla="*/ 33217 h 103357"/>
              <a:gd name="connsiteX2" fmla="*/ 279404 w 283875"/>
              <a:gd name="connsiteY2" fmla="*/ 23692 h 103357"/>
              <a:gd name="connsiteX3" fmla="*/ 244479 w 283875"/>
              <a:gd name="connsiteY3" fmla="*/ 18930 h 103357"/>
              <a:gd name="connsiteX4" fmla="*/ 153992 w 283875"/>
              <a:gd name="connsiteY4" fmla="*/ 3055 h 103357"/>
              <a:gd name="connsiteX5" fmla="*/ 4 w 283875"/>
              <a:gd name="connsiteY5" fmla="*/ 103067 h 10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875" h="103357">
                <a:moveTo>
                  <a:pt x="4" y="103067"/>
                </a:moveTo>
                <a:cubicBezTo>
                  <a:pt x="-790" y="108094"/>
                  <a:pt x="102662" y="46446"/>
                  <a:pt x="149229" y="33217"/>
                </a:cubicBezTo>
                <a:cubicBezTo>
                  <a:pt x="195796" y="19988"/>
                  <a:pt x="263529" y="26073"/>
                  <a:pt x="279404" y="23692"/>
                </a:cubicBezTo>
                <a:cubicBezTo>
                  <a:pt x="295279" y="21311"/>
                  <a:pt x="265381" y="22369"/>
                  <a:pt x="244479" y="18930"/>
                </a:cubicBezTo>
                <a:cubicBezTo>
                  <a:pt x="223577" y="15490"/>
                  <a:pt x="191034" y="-8322"/>
                  <a:pt x="153992" y="3055"/>
                </a:cubicBezTo>
                <a:cubicBezTo>
                  <a:pt x="116950" y="14432"/>
                  <a:pt x="798" y="98040"/>
                  <a:pt x="4" y="103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A1B0935-0BC3-49B0-B018-BD731C284193}"/>
              </a:ext>
            </a:extLst>
          </p:cNvPr>
          <p:cNvSpPr/>
          <p:nvPr/>
        </p:nvSpPr>
        <p:spPr>
          <a:xfrm>
            <a:off x="5441745" y="7151688"/>
            <a:ext cx="386342" cy="100998"/>
          </a:xfrm>
          <a:custGeom>
            <a:avLst/>
            <a:gdLst>
              <a:gd name="connsiteX0" fmla="*/ 89105 w 386342"/>
              <a:gd name="connsiteY0" fmla="*/ 0 h 100998"/>
              <a:gd name="connsiteX1" fmla="*/ 231980 w 386342"/>
              <a:gd name="connsiteY1" fmla="*/ 9525 h 100998"/>
              <a:gd name="connsiteX2" fmla="*/ 378030 w 386342"/>
              <a:gd name="connsiteY2" fmla="*/ 96837 h 100998"/>
              <a:gd name="connsiteX3" fmla="*/ 363743 w 386342"/>
              <a:gd name="connsiteY3" fmla="*/ 84137 h 100998"/>
              <a:gd name="connsiteX4" fmla="*/ 325643 w 386342"/>
              <a:gd name="connsiteY4" fmla="*/ 58737 h 100998"/>
              <a:gd name="connsiteX5" fmla="*/ 233568 w 386342"/>
              <a:gd name="connsiteY5" fmla="*/ 44450 h 100998"/>
              <a:gd name="connsiteX6" fmla="*/ 133555 w 386342"/>
              <a:gd name="connsiteY6" fmla="*/ 23812 h 100998"/>
              <a:gd name="connsiteX7" fmla="*/ 205 w 386342"/>
              <a:gd name="connsiteY7" fmla="*/ 25400 h 100998"/>
              <a:gd name="connsiteX8" fmla="*/ 89105 w 386342"/>
              <a:gd name="connsiteY8" fmla="*/ 0 h 100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6342" h="100998">
                <a:moveTo>
                  <a:pt x="89105" y="0"/>
                </a:moveTo>
                <a:lnTo>
                  <a:pt x="231980" y="9525"/>
                </a:lnTo>
                <a:cubicBezTo>
                  <a:pt x="280134" y="25664"/>
                  <a:pt x="356070" y="84402"/>
                  <a:pt x="378030" y="96837"/>
                </a:cubicBezTo>
                <a:cubicBezTo>
                  <a:pt x="399991" y="109272"/>
                  <a:pt x="372474" y="90487"/>
                  <a:pt x="363743" y="84137"/>
                </a:cubicBezTo>
                <a:cubicBezTo>
                  <a:pt x="355012" y="77787"/>
                  <a:pt x="347339" y="65352"/>
                  <a:pt x="325643" y="58737"/>
                </a:cubicBezTo>
                <a:cubicBezTo>
                  <a:pt x="303947" y="52123"/>
                  <a:pt x="265583" y="50271"/>
                  <a:pt x="233568" y="44450"/>
                </a:cubicBezTo>
                <a:cubicBezTo>
                  <a:pt x="201553" y="38629"/>
                  <a:pt x="172449" y="26987"/>
                  <a:pt x="133555" y="23812"/>
                </a:cubicBezTo>
                <a:cubicBezTo>
                  <a:pt x="94661" y="20637"/>
                  <a:pt x="4174" y="25135"/>
                  <a:pt x="205" y="25400"/>
                </a:cubicBezTo>
                <a:cubicBezTo>
                  <a:pt x="-3764" y="25665"/>
                  <a:pt x="50476" y="2646"/>
                  <a:pt x="8910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297EE231-D4F8-400B-BF4D-78E5BC606868}"/>
              </a:ext>
            </a:extLst>
          </p:cNvPr>
          <p:cNvSpPr/>
          <p:nvPr/>
        </p:nvSpPr>
        <p:spPr>
          <a:xfrm>
            <a:off x="5137976" y="7300757"/>
            <a:ext cx="182477" cy="110099"/>
          </a:xfrm>
          <a:custGeom>
            <a:avLst/>
            <a:gdLst>
              <a:gd name="connsiteX0" fmla="*/ 181737 w 182477"/>
              <a:gd name="connsiteY0" fmla="*/ 156 h 110099"/>
              <a:gd name="connsiteX1" fmla="*/ 159512 w 182477"/>
              <a:gd name="connsiteY1" fmla="*/ 65243 h 110099"/>
              <a:gd name="connsiteX2" fmla="*/ 99187 w 182477"/>
              <a:gd name="connsiteY2" fmla="*/ 85881 h 110099"/>
              <a:gd name="connsiteX3" fmla="*/ 762 w 182477"/>
              <a:gd name="connsiteY3" fmla="*/ 108106 h 110099"/>
              <a:gd name="connsiteX4" fmla="*/ 59499 w 182477"/>
              <a:gd name="connsiteY4" fmla="*/ 106518 h 110099"/>
              <a:gd name="connsiteX5" fmla="*/ 165862 w 182477"/>
              <a:gd name="connsiteY5" fmla="*/ 85881 h 110099"/>
              <a:gd name="connsiteX6" fmla="*/ 181737 w 182477"/>
              <a:gd name="connsiteY6" fmla="*/ 156 h 11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477" h="110099">
                <a:moveTo>
                  <a:pt x="181737" y="156"/>
                </a:moveTo>
                <a:cubicBezTo>
                  <a:pt x="180679" y="-3283"/>
                  <a:pt x="173270" y="50955"/>
                  <a:pt x="159512" y="65243"/>
                </a:cubicBezTo>
                <a:cubicBezTo>
                  <a:pt x="145754" y="79531"/>
                  <a:pt x="125645" y="78737"/>
                  <a:pt x="99187" y="85881"/>
                </a:cubicBezTo>
                <a:cubicBezTo>
                  <a:pt x="72729" y="93025"/>
                  <a:pt x="7377" y="104667"/>
                  <a:pt x="762" y="108106"/>
                </a:cubicBezTo>
                <a:cubicBezTo>
                  <a:pt x="-5853" y="111545"/>
                  <a:pt x="31982" y="110222"/>
                  <a:pt x="59499" y="106518"/>
                </a:cubicBezTo>
                <a:cubicBezTo>
                  <a:pt x="87016" y="102814"/>
                  <a:pt x="146283" y="101227"/>
                  <a:pt x="165862" y="85881"/>
                </a:cubicBezTo>
                <a:cubicBezTo>
                  <a:pt x="185441" y="70535"/>
                  <a:pt x="182795" y="3595"/>
                  <a:pt x="181737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C064F8EB-7946-46EF-9859-90CD8475F76B}"/>
              </a:ext>
            </a:extLst>
          </p:cNvPr>
          <p:cNvSpPr/>
          <p:nvPr/>
        </p:nvSpPr>
        <p:spPr>
          <a:xfrm>
            <a:off x="5319538" y="7211517"/>
            <a:ext cx="310662" cy="81550"/>
          </a:xfrm>
          <a:custGeom>
            <a:avLst/>
            <a:gdLst>
              <a:gd name="connsiteX0" fmla="*/ 175 w 310662"/>
              <a:gd name="connsiteY0" fmla="*/ 81458 h 81550"/>
              <a:gd name="connsiteX1" fmla="*/ 168450 w 310662"/>
              <a:gd name="connsiteY1" fmla="*/ 19546 h 81550"/>
              <a:gd name="connsiteX2" fmla="*/ 308150 w 310662"/>
              <a:gd name="connsiteY2" fmla="*/ 22721 h 81550"/>
              <a:gd name="connsiteX3" fmla="*/ 249412 w 310662"/>
              <a:gd name="connsiteY3" fmla="*/ 11608 h 81550"/>
              <a:gd name="connsiteX4" fmla="*/ 138287 w 310662"/>
              <a:gd name="connsiteY4" fmla="*/ 3671 h 81550"/>
              <a:gd name="connsiteX5" fmla="*/ 175 w 310662"/>
              <a:gd name="connsiteY5" fmla="*/ 81458 h 8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662" h="81550">
                <a:moveTo>
                  <a:pt x="175" y="81458"/>
                </a:moveTo>
                <a:cubicBezTo>
                  <a:pt x="5202" y="84104"/>
                  <a:pt x="117121" y="29335"/>
                  <a:pt x="168450" y="19546"/>
                </a:cubicBezTo>
                <a:cubicBezTo>
                  <a:pt x="219779" y="9757"/>
                  <a:pt x="294656" y="24044"/>
                  <a:pt x="308150" y="22721"/>
                </a:cubicBezTo>
                <a:cubicBezTo>
                  <a:pt x="321644" y="21398"/>
                  <a:pt x="277722" y="14783"/>
                  <a:pt x="249412" y="11608"/>
                </a:cubicBezTo>
                <a:cubicBezTo>
                  <a:pt x="221102" y="8433"/>
                  <a:pt x="177181" y="-6912"/>
                  <a:pt x="138287" y="3671"/>
                </a:cubicBezTo>
                <a:cubicBezTo>
                  <a:pt x="99393" y="14254"/>
                  <a:pt x="-4852" y="78812"/>
                  <a:pt x="175" y="81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04DB61DE-20C1-496F-9434-A0C33301F3C9}"/>
              </a:ext>
            </a:extLst>
          </p:cNvPr>
          <p:cNvSpPr/>
          <p:nvPr/>
        </p:nvSpPr>
        <p:spPr>
          <a:xfrm>
            <a:off x="5296422" y="7297738"/>
            <a:ext cx="83725" cy="122237"/>
          </a:xfrm>
          <a:custGeom>
            <a:avLst/>
            <a:gdLst>
              <a:gd name="connsiteX0" fmla="*/ 83616 w 83725"/>
              <a:gd name="connsiteY0" fmla="*/ 0 h 122237"/>
              <a:gd name="connsiteX1" fmla="*/ 13766 w 83725"/>
              <a:gd name="connsiteY1" fmla="*/ 79375 h 122237"/>
              <a:gd name="connsiteX2" fmla="*/ 1066 w 83725"/>
              <a:gd name="connsiteY2" fmla="*/ 122237 h 122237"/>
              <a:gd name="connsiteX3" fmla="*/ 29641 w 83725"/>
              <a:gd name="connsiteY3" fmla="*/ 79375 h 122237"/>
              <a:gd name="connsiteX4" fmla="*/ 83616 w 83725"/>
              <a:gd name="connsiteY4" fmla="*/ 0 h 12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725" h="122237">
                <a:moveTo>
                  <a:pt x="83616" y="0"/>
                </a:moveTo>
                <a:cubicBezTo>
                  <a:pt x="80970" y="0"/>
                  <a:pt x="27524" y="59002"/>
                  <a:pt x="13766" y="79375"/>
                </a:cubicBezTo>
                <a:cubicBezTo>
                  <a:pt x="8" y="99748"/>
                  <a:pt x="-1580" y="122237"/>
                  <a:pt x="1066" y="122237"/>
                </a:cubicBezTo>
                <a:cubicBezTo>
                  <a:pt x="3712" y="122237"/>
                  <a:pt x="19322" y="93133"/>
                  <a:pt x="29641" y="79375"/>
                </a:cubicBezTo>
                <a:cubicBezTo>
                  <a:pt x="39960" y="65617"/>
                  <a:pt x="86262" y="0"/>
                  <a:pt x="8361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E5D3AC3C-A24C-429A-B732-A016D62C30F6}"/>
              </a:ext>
            </a:extLst>
          </p:cNvPr>
          <p:cNvSpPr/>
          <p:nvPr/>
        </p:nvSpPr>
        <p:spPr>
          <a:xfrm>
            <a:off x="5138594" y="7443606"/>
            <a:ext cx="248569" cy="39875"/>
          </a:xfrm>
          <a:custGeom>
            <a:avLst/>
            <a:gdLst>
              <a:gd name="connsiteX0" fmla="*/ 144 w 248569"/>
              <a:gd name="connsiteY0" fmla="*/ 9707 h 39875"/>
              <a:gd name="connsiteX1" fmla="*/ 163656 w 248569"/>
              <a:gd name="connsiteY1" fmla="*/ 4944 h 39875"/>
              <a:gd name="connsiteX2" fmla="*/ 247794 w 248569"/>
              <a:gd name="connsiteY2" fmla="*/ 39869 h 39875"/>
              <a:gd name="connsiteX3" fmla="*/ 193819 w 248569"/>
              <a:gd name="connsiteY3" fmla="*/ 1769 h 39875"/>
              <a:gd name="connsiteX4" fmla="*/ 144 w 248569"/>
              <a:gd name="connsiteY4" fmla="*/ 9707 h 3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569" h="39875">
                <a:moveTo>
                  <a:pt x="144" y="9707"/>
                </a:moveTo>
                <a:cubicBezTo>
                  <a:pt x="-4883" y="10236"/>
                  <a:pt x="122381" y="-83"/>
                  <a:pt x="163656" y="4944"/>
                </a:cubicBezTo>
                <a:cubicBezTo>
                  <a:pt x="204931" y="9971"/>
                  <a:pt x="242767" y="40398"/>
                  <a:pt x="247794" y="39869"/>
                </a:cubicBezTo>
                <a:cubicBezTo>
                  <a:pt x="252821" y="39340"/>
                  <a:pt x="233242" y="8383"/>
                  <a:pt x="193819" y="1769"/>
                </a:cubicBezTo>
                <a:cubicBezTo>
                  <a:pt x="154396" y="-4845"/>
                  <a:pt x="5171" y="9178"/>
                  <a:pt x="144" y="9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9B9F6A11-9297-4B63-B304-4BAE8BFCB67C}"/>
              </a:ext>
            </a:extLst>
          </p:cNvPr>
          <p:cNvSpPr/>
          <p:nvPr/>
        </p:nvSpPr>
        <p:spPr>
          <a:xfrm>
            <a:off x="5657815" y="7241248"/>
            <a:ext cx="162251" cy="86991"/>
          </a:xfrm>
          <a:custGeom>
            <a:avLst/>
            <a:gdLst>
              <a:gd name="connsiteX0" fmla="*/ 35 w 162251"/>
              <a:gd name="connsiteY0" fmla="*/ 927 h 86991"/>
              <a:gd name="connsiteX1" fmla="*/ 95285 w 162251"/>
              <a:gd name="connsiteY1" fmla="*/ 39027 h 86991"/>
              <a:gd name="connsiteX2" fmla="*/ 160373 w 162251"/>
              <a:gd name="connsiteY2" fmla="*/ 86652 h 86991"/>
              <a:gd name="connsiteX3" fmla="*/ 141323 w 162251"/>
              <a:gd name="connsiteY3" fmla="*/ 58077 h 86991"/>
              <a:gd name="connsiteX4" fmla="*/ 106398 w 162251"/>
              <a:gd name="connsiteY4" fmla="*/ 15215 h 86991"/>
              <a:gd name="connsiteX5" fmla="*/ 35 w 162251"/>
              <a:gd name="connsiteY5" fmla="*/ 927 h 8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251" h="86991">
                <a:moveTo>
                  <a:pt x="35" y="927"/>
                </a:moveTo>
                <a:cubicBezTo>
                  <a:pt x="-1817" y="4896"/>
                  <a:pt x="68562" y="24739"/>
                  <a:pt x="95285" y="39027"/>
                </a:cubicBezTo>
                <a:cubicBezTo>
                  <a:pt x="122008" y="53315"/>
                  <a:pt x="152700" y="83477"/>
                  <a:pt x="160373" y="86652"/>
                </a:cubicBezTo>
                <a:cubicBezTo>
                  <a:pt x="168046" y="89827"/>
                  <a:pt x="150319" y="69983"/>
                  <a:pt x="141323" y="58077"/>
                </a:cubicBezTo>
                <a:cubicBezTo>
                  <a:pt x="132327" y="46171"/>
                  <a:pt x="128623" y="23946"/>
                  <a:pt x="106398" y="15215"/>
                </a:cubicBezTo>
                <a:cubicBezTo>
                  <a:pt x="84173" y="6484"/>
                  <a:pt x="1887" y="-3042"/>
                  <a:pt x="35" y="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A7C1F164-1D68-47A9-99B3-6C7CC27111B9}"/>
              </a:ext>
            </a:extLst>
          </p:cNvPr>
          <p:cNvSpPr/>
          <p:nvPr/>
        </p:nvSpPr>
        <p:spPr>
          <a:xfrm>
            <a:off x="5283200" y="7421364"/>
            <a:ext cx="252584" cy="52829"/>
          </a:xfrm>
          <a:custGeom>
            <a:avLst/>
            <a:gdLst>
              <a:gd name="connsiteX0" fmla="*/ 0 w 252584"/>
              <a:gd name="connsiteY0" fmla="*/ 199 h 52829"/>
              <a:gd name="connsiteX1" fmla="*/ 103188 w 252584"/>
              <a:gd name="connsiteY1" fmla="*/ 27186 h 52829"/>
              <a:gd name="connsiteX2" fmla="*/ 155575 w 252584"/>
              <a:gd name="connsiteY2" fmla="*/ 41474 h 52829"/>
              <a:gd name="connsiteX3" fmla="*/ 252413 w 252584"/>
              <a:gd name="connsiteY3" fmla="*/ 52586 h 52829"/>
              <a:gd name="connsiteX4" fmla="*/ 180975 w 252584"/>
              <a:gd name="connsiteY4" fmla="*/ 49411 h 52829"/>
              <a:gd name="connsiteX5" fmla="*/ 103188 w 252584"/>
              <a:gd name="connsiteY5" fmla="*/ 44649 h 52829"/>
              <a:gd name="connsiteX6" fmla="*/ 0 w 252584"/>
              <a:gd name="connsiteY6" fmla="*/ 199 h 52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584" h="52829">
                <a:moveTo>
                  <a:pt x="0" y="199"/>
                </a:moveTo>
                <a:cubicBezTo>
                  <a:pt x="0" y="-2711"/>
                  <a:pt x="103188" y="27186"/>
                  <a:pt x="103188" y="27186"/>
                </a:cubicBezTo>
                <a:cubicBezTo>
                  <a:pt x="129117" y="34065"/>
                  <a:pt x="130704" y="37241"/>
                  <a:pt x="155575" y="41474"/>
                </a:cubicBezTo>
                <a:cubicBezTo>
                  <a:pt x="180446" y="45707"/>
                  <a:pt x="248180" y="51263"/>
                  <a:pt x="252413" y="52586"/>
                </a:cubicBezTo>
                <a:cubicBezTo>
                  <a:pt x="256646" y="53909"/>
                  <a:pt x="180975" y="49411"/>
                  <a:pt x="180975" y="49411"/>
                </a:cubicBezTo>
                <a:cubicBezTo>
                  <a:pt x="156104" y="48088"/>
                  <a:pt x="131763" y="50734"/>
                  <a:pt x="103188" y="44649"/>
                </a:cubicBezTo>
                <a:cubicBezTo>
                  <a:pt x="74613" y="38564"/>
                  <a:pt x="0" y="3109"/>
                  <a:pt x="0" y="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49BFC815-036A-4864-B016-C5B0D39D0F6C}"/>
              </a:ext>
            </a:extLst>
          </p:cNvPr>
          <p:cNvSpPr/>
          <p:nvPr/>
        </p:nvSpPr>
        <p:spPr>
          <a:xfrm>
            <a:off x="5578475" y="7268264"/>
            <a:ext cx="216046" cy="121598"/>
          </a:xfrm>
          <a:custGeom>
            <a:avLst/>
            <a:gdLst>
              <a:gd name="connsiteX0" fmla="*/ 1588 w 216046"/>
              <a:gd name="connsiteY0" fmla="*/ 899 h 121598"/>
              <a:gd name="connsiteX1" fmla="*/ 163513 w 216046"/>
              <a:gd name="connsiteY1" fmla="*/ 58049 h 121598"/>
              <a:gd name="connsiteX2" fmla="*/ 195263 w 216046"/>
              <a:gd name="connsiteY2" fmla="*/ 75511 h 121598"/>
              <a:gd name="connsiteX3" fmla="*/ 215900 w 216046"/>
              <a:gd name="connsiteY3" fmla="*/ 121549 h 121598"/>
              <a:gd name="connsiteX4" fmla="*/ 203200 w 216046"/>
              <a:gd name="connsiteY4" fmla="*/ 65986 h 121598"/>
              <a:gd name="connsiteX5" fmla="*/ 179388 w 216046"/>
              <a:gd name="connsiteY5" fmla="*/ 53286 h 121598"/>
              <a:gd name="connsiteX6" fmla="*/ 85725 w 216046"/>
              <a:gd name="connsiteY6" fmla="*/ 24711 h 121598"/>
              <a:gd name="connsiteX7" fmla="*/ 1588 w 216046"/>
              <a:gd name="connsiteY7" fmla="*/ 899 h 121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046" h="121598">
                <a:moveTo>
                  <a:pt x="1588" y="899"/>
                </a:moveTo>
                <a:cubicBezTo>
                  <a:pt x="14553" y="6455"/>
                  <a:pt x="131234" y="45614"/>
                  <a:pt x="163513" y="58049"/>
                </a:cubicBezTo>
                <a:cubicBezTo>
                  <a:pt x="195792" y="70484"/>
                  <a:pt x="186532" y="64928"/>
                  <a:pt x="195263" y="75511"/>
                </a:cubicBezTo>
                <a:cubicBezTo>
                  <a:pt x="203994" y="86094"/>
                  <a:pt x="214577" y="123136"/>
                  <a:pt x="215900" y="121549"/>
                </a:cubicBezTo>
                <a:cubicBezTo>
                  <a:pt x="217223" y="119962"/>
                  <a:pt x="209285" y="77363"/>
                  <a:pt x="203200" y="65986"/>
                </a:cubicBezTo>
                <a:cubicBezTo>
                  <a:pt x="197115" y="54609"/>
                  <a:pt x="198967" y="60165"/>
                  <a:pt x="179388" y="53286"/>
                </a:cubicBezTo>
                <a:cubicBezTo>
                  <a:pt x="159809" y="46407"/>
                  <a:pt x="112977" y="32384"/>
                  <a:pt x="85725" y="24711"/>
                </a:cubicBezTo>
                <a:cubicBezTo>
                  <a:pt x="58473" y="17038"/>
                  <a:pt x="-11377" y="-4657"/>
                  <a:pt x="1588" y="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90F43829-E338-471A-929A-766EC72FD682}"/>
              </a:ext>
            </a:extLst>
          </p:cNvPr>
          <p:cNvSpPr/>
          <p:nvPr/>
        </p:nvSpPr>
        <p:spPr>
          <a:xfrm>
            <a:off x="5556235" y="7323009"/>
            <a:ext cx="202201" cy="139867"/>
          </a:xfrm>
          <a:custGeom>
            <a:avLst/>
            <a:gdLst>
              <a:gd name="connsiteX0" fmla="*/ 139715 w 202201"/>
              <a:gd name="connsiteY0" fmla="*/ 129 h 139867"/>
              <a:gd name="connsiteX1" fmla="*/ 190515 w 202201"/>
              <a:gd name="connsiteY1" fmla="*/ 63629 h 139867"/>
              <a:gd name="connsiteX2" fmla="*/ 177815 w 202201"/>
              <a:gd name="connsiteY2" fmla="*/ 76329 h 139867"/>
              <a:gd name="connsiteX3" fmla="*/ 58753 w 202201"/>
              <a:gd name="connsiteY3" fmla="*/ 123954 h 139867"/>
              <a:gd name="connsiteX4" fmla="*/ 15 w 202201"/>
              <a:gd name="connsiteY4" fmla="*/ 139829 h 139867"/>
              <a:gd name="connsiteX5" fmla="*/ 52403 w 202201"/>
              <a:gd name="connsiteY5" fmla="*/ 128716 h 139867"/>
              <a:gd name="connsiteX6" fmla="*/ 114315 w 202201"/>
              <a:gd name="connsiteY6" fmla="*/ 114429 h 139867"/>
              <a:gd name="connsiteX7" fmla="*/ 198453 w 202201"/>
              <a:gd name="connsiteY7" fmla="*/ 79504 h 139867"/>
              <a:gd name="connsiteX8" fmla="*/ 184165 w 202201"/>
              <a:gd name="connsiteY8" fmla="*/ 47754 h 139867"/>
              <a:gd name="connsiteX9" fmla="*/ 139715 w 202201"/>
              <a:gd name="connsiteY9" fmla="*/ 129 h 13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201" h="139867">
                <a:moveTo>
                  <a:pt x="139715" y="129"/>
                </a:moveTo>
                <a:cubicBezTo>
                  <a:pt x="140773" y="2775"/>
                  <a:pt x="184165" y="50929"/>
                  <a:pt x="190515" y="63629"/>
                </a:cubicBezTo>
                <a:cubicBezTo>
                  <a:pt x="196865" y="76329"/>
                  <a:pt x="199775" y="66275"/>
                  <a:pt x="177815" y="76329"/>
                </a:cubicBezTo>
                <a:cubicBezTo>
                  <a:pt x="155855" y="86383"/>
                  <a:pt x="88386" y="113371"/>
                  <a:pt x="58753" y="123954"/>
                </a:cubicBezTo>
                <a:cubicBezTo>
                  <a:pt x="29120" y="134537"/>
                  <a:pt x="1073" y="139035"/>
                  <a:pt x="15" y="139829"/>
                </a:cubicBezTo>
                <a:cubicBezTo>
                  <a:pt x="-1043" y="140623"/>
                  <a:pt x="52403" y="128716"/>
                  <a:pt x="52403" y="128716"/>
                </a:cubicBezTo>
                <a:cubicBezTo>
                  <a:pt x="71453" y="124483"/>
                  <a:pt x="89973" y="122631"/>
                  <a:pt x="114315" y="114429"/>
                </a:cubicBezTo>
                <a:cubicBezTo>
                  <a:pt x="138657" y="106227"/>
                  <a:pt x="186811" y="90617"/>
                  <a:pt x="198453" y="79504"/>
                </a:cubicBezTo>
                <a:cubicBezTo>
                  <a:pt x="210095" y="68392"/>
                  <a:pt x="191573" y="59396"/>
                  <a:pt x="184165" y="47754"/>
                </a:cubicBezTo>
                <a:cubicBezTo>
                  <a:pt x="176757" y="36112"/>
                  <a:pt x="138657" y="-2517"/>
                  <a:pt x="139715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F1FBB6A4-2C72-4EBA-87B5-E9FBFB999AFA}"/>
              </a:ext>
            </a:extLst>
          </p:cNvPr>
          <p:cNvSpPr/>
          <p:nvPr/>
        </p:nvSpPr>
        <p:spPr>
          <a:xfrm>
            <a:off x="5384689" y="7453154"/>
            <a:ext cx="330409" cy="45106"/>
          </a:xfrm>
          <a:custGeom>
            <a:avLst/>
            <a:gdLst>
              <a:gd name="connsiteX0" fmla="*/ 111 w 330409"/>
              <a:gd name="connsiteY0" fmla="*/ 39846 h 45106"/>
              <a:gd name="connsiteX1" fmla="*/ 185849 w 330409"/>
              <a:gd name="connsiteY1" fmla="*/ 44609 h 45106"/>
              <a:gd name="connsiteX2" fmla="*/ 246174 w 330409"/>
              <a:gd name="connsiteY2" fmla="*/ 28734 h 45106"/>
              <a:gd name="connsiteX3" fmla="*/ 330311 w 330409"/>
              <a:gd name="connsiteY3" fmla="*/ 159 h 45106"/>
              <a:gd name="connsiteX4" fmla="*/ 262049 w 330409"/>
              <a:gd name="connsiteY4" fmla="*/ 17621 h 45106"/>
              <a:gd name="connsiteX5" fmla="*/ 214424 w 330409"/>
              <a:gd name="connsiteY5" fmla="*/ 27146 h 45106"/>
              <a:gd name="connsiteX6" fmla="*/ 111 w 330409"/>
              <a:gd name="connsiteY6" fmla="*/ 39846 h 4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0409" h="45106">
                <a:moveTo>
                  <a:pt x="111" y="39846"/>
                </a:moveTo>
                <a:cubicBezTo>
                  <a:pt x="-4651" y="42756"/>
                  <a:pt x="144839" y="46461"/>
                  <a:pt x="185849" y="44609"/>
                </a:cubicBezTo>
                <a:cubicBezTo>
                  <a:pt x="226859" y="42757"/>
                  <a:pt x="222097" y="36142"/>
                  <a:pt x="246174" y="28734"/>
                </a:cubicBezTo>
                <a:cubicBezTo>
                  <a:pt x="270251" y="21326"/>
                  <a:pt x="327665" y="2011"/>
                  <a:pt x="330311" y="159"/>
                </a:cubicBezTo>
                <a:cubicBezTo>
                  <a:pt x="332957" y="-1693"/>
                  <a:pt x="281363" y="13123"/>
                  <a:pt x="262049" y="17621"/>
                </a:cubicBezTo>
                <a:cubicBezTo>
                  <a:pt x="242735" y="22119"/>
                  <a:pt x="257022" y="23706"/>
                  <a:pt x="214424" y="27146"/>
                </a:cubicBezTo>
                <a:cubicBezTo>
                  <a:pt x="171826" y="30586"/>
                  <a:pt x="4873" y="36936"/>
                  <a:pt x="111" y="39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5FBD50AF-5BD1-4E65-9631-B5423C8423D6}"/>
              </a:ext>
            </a:extLst>
          </p:cNvPr>
          <p:cNvSpPr/>
          <p:nvPr/>
        </p:nvSpPr>
        <p:spPr>
          <a:xfrm>
            <a:off x="5129604" y="7341962"/>
            <a:ext cx="191906" cy="111505"/>
          </a:xfrm>
          <a:custGeom>
            <a:avLst/>
            <a:gdLst>
              <a:gd name="connsiteX0" fmla="*/ 191696 w 191906"/>
              <a:gd name="connsiteY0" fmla="*/ 226 h 111505"/>
              <a:gd name="connsiteX1" fmla="*/ 85334 w 191906"/>
              <a:gd name="connsiteY1" fmla="*/ 35151 h 111505"/>
              <a:gd name="connsiteX2" fmla="*/ 9134 w 191906"/>
              <a:gd name="connsiteY2" fmla="*/ 71663 h 111505"/>
              <a:gd name="connsiteX3" fmla="*/ 2784 w 191906"/>
              <a:gd name="connsiteY3" fmla="*/ 98651 h 111505"/>
              <a:gd name="connsiteX4" fmla="*/ 21834 w 191906"/>
              <a:gd name="connsiteY4" fmla="*/ 111351 h 111505"/>
              <a:gd name="connsiteX5" fmla="*/ 15484 w 191906"/>
              <a:gd name="connsiteY5" fmla="*/ 90713 h 111505"/>
              <a:gd name="connsiteX6" fmla="*/ 32946 w 191906"/>
              <a:gd name="connsiteY6" fmla="*/ 73251 h 111505"/>
              <a:gd name="connsiteX7" fmla="*/ 110734 w 191906"/>
              <a:gd name="connsiteY7" fmla="*/ 52613 h 111505"/>
              <a:gd name="connsiteX8" fmla="*/ 191696 w 191906"/>
              <a:gd name="connsiteY8" fmla="*/ 226 h 111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906" h="111505">
                <a:moveTo>
                  <a:pt x="191696" y="226"/>
                </a:moveTo>
                <a:cubicBezTo>
                  <a:pt x="187463" y="-2684"/>
                  <a:pt x="115761" y="23245"/>
                  <a:pt x="85334" y="35151"/>
                </a:cubicBezTo>
                <a:cubicBezTo>
                  <a:pt x="54907" y="47057"/>
                  <a:pt x="22892" y="61080"/>
                  <a:pt x="9134" y="71663"/>
                </a:cubicBezTo>
                <a:cubicBezTo>
                  <a:pt x="-4624" y="82246"/>
                  <a:pt x="667" y="92036"/>
                  <a:pt x="2784" y="98651"/>
                </a:cubicBezTo>
                <a:cubicBezTo>
                  <a:pt x="4901" y="105266"/>
                  <a:pt x="19717" y="112674"/>
                  <a:pt x="21834" y="111351"/>
                </a:cubicBezTo>
                <a:cubicBezTo>
                  <a:pt x="23951" y="110028"/>
                  <a:pt x="13632" y="97063"/>
                  <a:pt x="15484" y="90713"/>
                </a:cubicBezTo>
                <a:cubicBezTo>
                  <a:pt x="17336" y="84363"/>
                  <a:pt x="17071" y="79601"/>
                  <a:pt x="32946" y="73251"/>
                </a:cubicBezTo>
                <a:cubicBezTo>
                  <a:pt x="48821" y="66901"/>
                  <a:pt x="86128" y="62403"/>
                  <a:pt x="110734" y="52613"/>
                </a:cubicBezTo>
                <a:cubicBezTo>
                  <a:pt x="135340" y="42823"/>
                  <a:pt x="195929" y="3136"/>
                  <a:pt x="191696" y="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0FA28637-82D7-415C-9E8E-B5E5B8EFC20B}"/>
              </a:ext>
            </a:extLst>
          </p:cNvPr>
          <p:cNvSpPr/>
          <p:nvPr/>
        </p:nvSpPr>
        <p:spPr>
          <a:xfrm>
            <a:off x="5518099" y="7354844"/>
            <a:ext cx="317986" cy="168051"/>
          </a:xfrm>
          <a:custGeom>
            <a:avLst/>
            <a:gdLst>
              <a:gd name="connsiteX0" fmla="*/ 308026 w 317986"/>
              <a:gd name="connsiteY0" fmla="*/ 44 h 168051"/>
              <a:gd name="connsiteX1" fmla="*/ 295326 w 317986"/>
              <a:gd name="connsiteY1" fmla="*/ 52431 h 168051"/>
              <a:gd name="connsiteX2" fmla="*/ 309614 w 317986"/>
              <a:gd name="connsiteY2" fmla="*/ 74656 h 168051"/>
              <a:gd name="connsiteX3" fmla="*/ 290564 w 317986"/>
              <a:gd name="connsiteY3" fmla="*/ 93706 h 168051"/>
              <a:gd name="connsiteX4" fmla="*/ 241351 w 317986"/>
              <a:gd name="connsiteY4" fmla="*/ 119106 h 168051"/>
              <a:gd name="connsiteX5" fmla="*/ 152451 w 317986"/>
              <a:gd name="connsiteY5" fmla="*/ 144506 h 168051"/>
              <a:gd name="connsiteX6" fmla="*/ 87364 w 317986"/>
              <a:gd name="connsiteY6" fmla="*/ 165144 h 168051"/>
              <a:gd name="connsiteX7" fmla="*/ 51 w 317986"/>
              <a:gd name="connsiteY7" fmla="*/ 166731 h 168051"/>
              <a:gd name="connsiteX8" fmla="*/ 100064 w 317986"/>
              <a:gd name="connsiteY8" fmla="*/ 154031 h 168051"/>
              <a:gd name="connsiteX9" fmla="*/ 212776 w 317986"/>
              <a:gd name="connsiteY9" fmla="*/ 128631 h 168051"/>
              <a:gd name="connsiteX10" fmla="*/ 301676 w 317986"/>
              <a:gd name="connsiteY10" fmla="*/ 88944 h 168051"/>
              <a:gd name="connsiteX11" fmla="*/ 317551 w 317986"/>
              <a:gd name="connsiteY11" fmla="*/ 61956 h 168051"/>
              <a:gd name="connsiteX12" fmla="*/ 308026 w 317986"/>
              <a:gd name="connsiteY12" fmla="*/ 44 h 168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7986" h="168051">
                <a:moveTo>
                  <a:pt x="308026" y="44"/>
                </a:moveTo>
                <a:cubicBezTo>
                  <a:pt x="304322" y="-1543"/>
                  <a:pt x="295061" y="39996"/>
                  <a:pt x="295326" y="52431"/>
                </a:cubicBezTo>
                <a:cubicBezTo>
                  <a:pt x="295591" y="64866"/>
                  <a:pt x="310408" y="67777"/>
                  <a:pt x="309614" y="74656"/>
                </a:cubicBezTo>
                <a:cubicBezTo>
                  <a:pt x="308820" y="81535"/>
                  <a:pt x="301941" y="86298"/>
                  <a:pt x="290564" y="93706"/>
                </a:cubicBezTo>
                <a:cubicBezTo>
                  <a:pt x="279187" y="101114"/>
                  <a:pt x="264370" y="110639"/>
                  <a:pt x="241351" y="119106"/>
                </a:cubicBezTo>
                <a:cubicBezTo>
                  <a:pt x="218332" y="127573"/>
                  <a:pt x="178115" y="136833"/>
                  <a:pt x="152451" y="144506"/>
                </a:cubicBezTo>
                <a:cubicBezTo>
                  <a:pt x="126787" y="152179"/>
                  <a:pt x="112764" y="161440"/>
                  <a:pt x="87364" y="165144"/>
                </a:cubicBezTo>
                <a:cubicBezTo>
                  <a:pt x="61964" y="168848"/>
                  <a:pt x="-2066" y="168583"/>
                  <a:pt x="51" y="166731"/>
                </a:cubicBezTo>
                <a:cubicBezTo>
                  <a:pt x="2168" y="164879"/>
                  <a:pt x="64610" y="160381"/>
                  <a:pt x="100064" y="154031"/>
                </a:cubicBezTo>
                <a:cubicBezTo>
                  <a:pt x="135518" y="147681"/>
                  <a:pt x="179174" y="139479"/>
                  <a:pt x="212776" y="128631"/>
                </a:cubicBezTo>
                <a:cubicBezTo>
                  <a:pt x="246378" y="117783"/>
                  <a:pt x="284214" y="100056"/>
                  <a:pt x="301676" y="88944"/>
                </a:cubicBezTo>
                <a:cubicBezTo>
                  <a:pt x="319138" y="77832"/>
                  <a:pt x="318609" y="74127"/>
                  <a:pt x="317551" y="61956"/>
                </a:cubicBezTo>
                <a:cubicBezTo>
                  <a:pt x="316493" y="49785"/>
                  <a:pt x="311730" y="1631"/>
                  <a:pt x="308026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A5E1BCA9-54EF-4928-B7A9-58E31AA3CAB7}"/>
              </a:ext>
            </a:extLst>
          </p:cNvPr>
          <p:cNvSpPr/>
          <p:nvPr/>
        </p:nvSpPr>
        <p:spPr>
          <a:xfrm>
            <a:off x="5352914" y="7505272"/>
            <a:ext cx="335164" cy="35850"/>
          </a:xfrm>
          <a:custGeom>
            <a:avLst/>
            <a:gdLst>
              <a:gd name="connsiteX0" fmla="*/ 136 w 335164"/>
              <a:gd name="connsiteY0" fmla="*/ 428 h 35850"/>
              <a:gd name="connsiteX1" fmla="*/ 146186 w 335164"/>
              <a:gd name="connsiteY1" fmla="*/ 32178 h 35850"/>
              <a:gd name="connsiteX2" fmla="*/ 255724 w 335164"/>
              <a:gd name="connsiteY2" fmla="*/ 35353 h 35850"/>
              <a:gd name="connsiteX3" fmla="*/ 335099 w 335164"/>
              <a:gd name="connsiteY3" fmla="*/ 33766 h 35850"/>
              <a:gd name="connsiteX4" fmla="*/ 243024 w 335164"/>
              <a:gd name="connsiteY4" fmla="*/ 25828 h 35850"/>
              <a:gd name="connsiteX5" fmla="*/ 173174 w 335164"/>
              <a:gd name="connsiteY5" fmla="*/ 14716 h 35850"/>
              <a:gd name="connsiteX6" fmla="*/ 136 w 335164"/>
              <a:gd name="connsiteY6" fmla="*/ 428 h 3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164" h="35850">
                <a:moveTo>
                  <a:pt x="136" y="428"/>
                </a:moveTo>
                <a:cubicBezTo>
                  <a:pt x="-4362" y="3338"/>
                  <a:pt x="103588" y="26357"/>
                  <a:pt x="146186" y="32178"/>
                </a:cubicBezTo>
                <a:cubicBezTo>
                  <a:pt x="188784" y="37999"/>
                  <a:pt x="224239" y="35088"/>
                  <a:pt x="255724" y="35353"/>
                </a:cubicBezTo>
                <a:cubicBezTo>
                  <a:pt x="287209" y="35618"/>
                  <a:pt x="337216" y="35354"/>
                  <a:pt x="335099" y="33766"/>
                </a:cubicBezTo>
                <a:cubicBezTo>
                  <a:pt x="332982" y="32178"/>
                  <a:pt x="270012" y="29003"/>
                  <a:pt x="243024" y="25828"/>
                </a:cubicBezTo>
                <a:cubicBezTo>
                  <a:pt x="216036" y="22653"/>
                  <a:pt x="211803" y="19214"/>
                  <a:pt x="173174" y="14716"/>
                </a:cubicBezTo>
                <a:cubicBezTo>
                  <a:pt x="134545" y="10218"/>
                  <a:pt x="4634" y="-2482"/>
                  <a:pt x="136" y="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5F7E89AD-2B3C-46E5-A424-2EC919308D3D}"/>
              </a:ext>
            </a:extLst>
          </p:cNvPr>
          <p:cNvSpPr/>
          <p:nvPr/>
        </p:nvSpPr>
        <p:spPr>
          <a:xfrm>
            <a:off x="5606463" y="7426325"/>
            <a:ext cx="273881" cy="119064"/>
          </a:xfrm>
          <a:custGeom>
            <a:avLst/>
            <a:gdLst>
              <a:gd name="connsiteX0" fmla="*/ 273637 w 273881"/>
              <a:gd name="connsiteY0" fmla="*/ 0 h 119064"/>
              <a:gd name="connsiteX1" fmla="*/ 230775 w 273881"/>
              <a:gd name="connsiteY1" fmla="*/ 55563 h 119064"/>
              <a:gd name="connsiteX2" fmla="*/ 140287 w 273881"/>
              <a:gd name="connsiteY2" fmla="*/ 76200 h 119064"/>
              <a:gd name="connsiteX3" fmla="*/ 89487 w 273881"/>
              <a:gd name="connsiteY3" fmla="*/ 92075 h 119064"/>
              <a:gd name="connsiteX4" fmla="*/ 192675 w 273881"/>
              <a:gd name="connsiteY4" fmla="*/ 69850 h 119064"/>
              <a:gd name="connsiteX5" fmla="*/ 587 w 273881"/>
              <a:gd name="connsiteY5" fmla="*/ 119063 h 119064"/>
              <a:gd name="connsiteX6" fmla="*/ 135525 w 273881"/>
              <a:gd name="connsiteY6" fmla="*/ 71438 h 119064"/>
              <a:gd name="connsiteX7" fmla="*/ 213312 w 273881"/>
              <a:gd name="connsiteY7" fmla="*/ 55563 h 119064"/>
              <a:gd name="connsiteX8" fmla="*/ 273637 w 273881"/>
              <a:gd name="connsiteY8" fmla="*/ 0 h 11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3881" h="119064">
                <a:moveTo>
                  <a:pt x="273637" y="0"/>
                </a:moveTo>
                <a:cubicBezTo>
                  <a:pt x="276547" y="0"/>
                  <a:pt x="253000" y="42863"/>
                  <a:pt x="230775" y="55563"/>
                </a:cubicBezTo>
                <a:cubicBezTo>
                  <a:pt x="208550" y="68263"/>
                  <a:pt x="163835" y="70115"/>
                  <a:pt x="140287" y="76200"/>
                </a:cubicBezTo>
                <a:cubicBezTo>
                  <a:pt x="116739" y="82285"/>
                  <a:pt x="80756" y="93133"/>
                  <a:pt x="89487" y="92075"/>
                </a:cubicBezTo>
                <a:cubicBezTo>
                  <a:pt x="98218" y="91017"/>
                  <a:pt x="207492" y="65352"/>
                  <a:pt x="192675" y="69850"/>
                </a:cubicBezTo>
                <a:cubicBezTo>
                  <a:pt x="177858" y="74348"/>
                  <a:pt x="10112" y="118798"/>
                  <a:pt x="587" y="119063"/>
                </a:cubicBezTo>
                <a:cubicBezTo>
                  <a:pt x="-8938" y="119328"/>
                  <a:pt x="100071" y="82021"/>
                  <a:pt x="135525" y="71438"/>
                </a:cubicBezTo>
                <a:cubicBezTo>
                  <a:pt x="170979" y="60855"/>
                  <a:pt x="192145" y="64030"/>
                  <a:pt x="213312" y="55563"/>
                </a:cubicBezTo>
                <a:cubicBezTo>
                  <a:pt x="234479" y="47096"/>
                  <a:pt x="270727" y="0"/>
                  <a:pt x="27363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D2301DBF-F829-47B7-9E6F-71FF583985B7}"/>
              </a:ext>
            </a:extLst>
          </p:cNvPr>
          <p:cNvSpPr/>
          <p:nvPr/>
        </p:nvSpPr>
        <p:spPr>
          <a:xfrm>
            <a:off x="5840072" y="7285029"/>
            <a:ext cx="54474" cy="132178"/>
          </a:xfrm>
          <a:custGeom>
            <a:avLst/>
            <a:gdLst>
              <a:gd name="connsiteX0" fmla="*/ 54316 w 54474"/>
              <a:gd name="connsiteY0" fmla="*/ 9 h 132178"/>
              <a:gd name="connsiteX1" fmla="*/ 17803 w 54474"/>
              <a:gd name="connsiteY1" fmla="*/ 71446 h 132178"/>
              <a:gd name="connsiteX2" fmla="*/ 46378 w 54474"/>
              <a:gd name="connsiteY2" fmla="*/ 131771 h 132178"/>
              <a:gd name="connsiteX3" fmla="*/ 16216 w 54474"/>
              <a:gd name="connsiteY3" fmla="*/ 96846 h 132178"/>
              <a:gd name="connsiteX4" fmla="*/ 341 w 54474"/>
              <a:gd name="connsiteY4" fmla="*/ 76209 h 132178"/>
              <a:gd name="connsiteX5" fmla="*/ 54316 w 54474"/>
              <a:gd name="connsiteY5" fmla="*/ 9 h 132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74" h="132178">
                <a:moveTo>
                  <a:pt x="54316" y="9"/>
                </a:moveTo>
                <a:cubicBezTo>
                  <a:pt x="57226" y="-785"/>
                  <a:pt x="19126" y="49486"/>
                  <a:pt x="17803" y="71446"/>
                </a:cubicBezTo>
                <a:cubicBezTo>
                  <a:pt x="16480" y="93406"/>
                  <a:pt x="46642" y="127538"/>
                  <a:pt x="46378" y="131771"/>
                </a:cubicBezTo>
                <a:cubicBezTo>
                  <a:pt x="46114" y="136004"/>
                  <a:pt x="23889" y="106106"/>
                  <a:pt x="16216" y="96846"/>
                </a:cubicBezTo>
                <a:cubicBezTo>
                  <a:pt x="8543" y="87586"/>
                  <a:pt x="-2040" y="91026"/>
                  <a:pt x="341" y="76209"/>
                </a:cubicBezTo>
                <a:cubicBezTo>
                  <a:pt x="2722" y="61392"/>
                  <a:pt x="51406" y="803"/>
                  <a:pt x="5431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835C5A35-9243-4CA6-8A43-68D0F06A9651}"/>
              </a:ext>
            </a:extLst>
          </p:cNvPr>
          <p:cNvSpPr/>
          <p:nvPr/>
        </p:nvSpPr>
        <p:spPr>
          <a:xfrm>
            <a:off x="5467549" y="7245347"/>
            <a:ext cx="299430" cy="60379"/>
          </a:xfrm>
          <a:custGeom>
            <a:avLst/>
            <a:gdLst>
              <a:gd name="connsiteX0" fmla="*/ 1389 w 299430"/>
              <a:gd name="connsiteY0" fmla="*/ 26991 h 60379"/>
              <a:gd name="connsiteX1" fmla="*/ 149026 w 299430"/>
              <a:gd name="connsiteY1" fmla="*/ 19053 h 60379"/>
              <a:gd name="connsiteX2" fmla="*/ 296664 w 299430"/>
              <a:gd name="connsiteY2" fmla="*/ 60328 h 60379"/>
              <a:gd name="connsiteX3" fmla="*/ 233164 w 299430"/>
              <a:gd name="connsiteY3" fmla="*/ 26991 h 60379"/>
              <a:gd name="connsiteX4" fmla="*/ 83939 w 299430"/>
              <a:gd name="connsiteY4" fmla="*/ 3 h 60379"/>
              <a:gd name="connsiteX5" fmla="*/ 1389 w 299430"/>
              <a:gd name="connsiteY5" fmla="*/ 26991 h 60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430" h="60379">
                <a:moveTo>
                  <a:pt x="1389" y="26991"/>
                </a:moveTo>
                <a:cubicBezTo>
                  <a:pt x="12237" y="30166"/>
                  <a:pt x="99814" y="13497"/>
                  <a:pt x="149026" y="19053"/>
                </a:cubicBezTo>
                <a:cubicBezTo>
                  <a:pt x="198239" y="24609"/>
                  <a:pt x="282641" y="59005"/>
                  <a:pt x="296664" y="60328"/>
                </a:cubicBezTo>
                <a:cubicBezTo>
                  <a:pt x="310687" y="61651"/>
                  <a:pt x="268618" y="37045"/>
                  <a:pt x="233164" y="26991"/>
                </a:cubicBezTo>
                <a:cubicBezTo>
                  <a:pt x="197710" y="16937"/>
                  <a:pt x="122304" y="-261"/>
                  <a:pt x="83939" y="3"/>
                </a:cubicBezTo>
                <a:cubicBezTo>
                  <a:pt x="45574" y="267"/>
                  <a:pt x="-9459" y="23816"/>
                  <a:pt x="1389" y="26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6AC7B696-AC85-4B2F-83C3-B45AC4464185}"/>
              </a:ext>
            </a:extLst>
          </p:cNvPr>
          <p:cNvSpPr/>
          <p:nvPr/>
        </p:nvSpPr>
        <p:spPr>
          <a:xfrm>
            <a:off x="5317918" y="7212005"/>
            <a:ext cx="332328" cy="108645"/>
          </a:xfrm>
          <a:custGeom>
            <a:avLst/>
            <a:gdLst>
              <a:gd name="connsiteX0" fmla="*/ 331995 w 332328"/>
              <a:gd name="connsiteY0" fmla="*/ 50808 h 108645"/>
              <a:gd name="connsiteX1" fmla="*/ 222457 w 332328"/>
              <a:gd name="connsiteY1" fmla="*/ 39695 h 108645"/>
              <a:gd name="connsiteX2" fmla="*/ 70057 w 332328"/>
              <a:gd name="connsiteY2" fmla="*/ 106370 h 108645"/>
              <a:gd name="connsiteX3" fmla="*/ 62120 w 332328"/>
              <a:gd name="connsiteY3" fmla="*/ 88908 h 108645"/>
              <a:gd name="connsiteX4" fmla="*/ 207 w 332328"/>
              <a:gd name="connsiteY4" fmla="*/ 47633 h 108645"/>
              <a:gd name="connsiteX5" fmla="*/ 85932 w 332328"/>
              <a:gd name="connsiteY5" fmla="*/ 82558 h 108645"/>
              <a:gd name="connsiteX6" fmla="*/ 119270 w 332328"/>
              <a:gd name="connsiteY6" fmla="*/ 68270 h 108645"/>
              <a:gd name="connsiteX7" fmla="*/ 138320 w 332328"/>
              <a:gd name="connsiteY7" fmla="*/ 55570 h 108645"/>
              <a:gd name="connsiteX8" fmla="*/ 74820 w 332328"/>
              <a:gd name="connsiteY8" fmla="*/ 17470 h 108645"/>
              <a:gd name="connsiteX9" fmla="*/ 163720 w 332328"/>
              <a:gd name="connsiteY9" fmla="*/ 26995 h 108645"/>
              <a:gd name="connsiteX10" fmla="*/ 195470 w 332328"/>
              <a:gd name="connsiteY10" fmla="*/ 8 h 108645"/>
              <a:gd name="connsiteX11" fmla="*/ 187532 w 332328"/>
              <a:gd name="connsiteY11" fmla="*/ 30170 h 108645"/>
              <a:gd name="connsiteX12" fmla="*/ 331995 w 332328"/>
              <a:gd name="connsiteY12" fmla="*/ 50808 h 108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2328" h="108645">
                <a:moveTo>
                  <a:pt x="331995" y="50808"/>
                </a:moveTo>
                <a:cubicBezTo>
                  <a:pt x="337816" y="52396"/>
                  <a:pt x="266113" y="30435"/>
                  <a:pt x="222457" y="39695"/>
                </a:cubicBezTo>
                <a:cubicBezTo>
                  <a:pt x="178801" y="48955"/>
                  <a:pt x="96780" y="98168"/>
                  <a:pt x="70057" y="106370"/>
                </a:cubicBezTo>
                <a:cubicBezTo>
                  <a:pt x="43334" y="114572"/>
                  <a:pt x="73762" y="98698"/>
                  <a:pt x="62120" y="88908"/>
                </a:cubicBezTo>
                <a:cubicBezTo>
                  <a:pt x="50478" y="79119"/>
                  <a:pt x="-3762" y="48691"/>
                  <a:pt x="207" y="47633"/>
                </a:cubicBezTo>
                <a:cubicBezTo>
                  <a:pt x="4176" y="46575"/>
                  <a:pt x="66088" y="79119"/>
                  <a:pt x="85932" y="82558"/>
                </a:cubicBezTo>
                <a:cubicBezTo>
                  <a:pt x="105776" y="85998"/>
                  <a:pt x="110539" y="72768"/>
                  <a:pt x="119270" y="68270"/>
                </a:cubicBezTo>
                <a:cubicBezTo>
                  <a:pt x="128001" y="63772"/>
                  <a:pt x="145728" y="64037"/>
                  <a:pt x="138320" y="55570"/>
                </a:cubicBezTo>
                <a:cubicBezTo>
                  <a:pt x="130912" y="47103"/>
                  <a:pt x="70587" y="22232"/>
                  <a:pt x="74820" y="17470"/>
                </a:cubicBezTo>
                <a:cubicBezTo>
                  <a:pt x="79053" y="12708"/>
                  <a:pt x="143612" y="29905"/>
                  <a:pt x="163720" y="26995"/>
                </a:cubicBezTo>
                <a:cubicBezTo>
                  <a:pt x="183828" y="24085"/>
                  <a:pt x="191501" y="-521"/>
                  <a:pt x="195470" y="8"/>
                </a:cubicBezTo>
                <a:cubicBezTo>
                  <a:pt x="199439" y="537"/>
                  <a:pt x="167424" y="20645"/>
                  <a:pt x="187532" y="30170"/>
                </a:cubicBezTo>
                <a:cubicBezTo>
                  <a:pt x="207640" y="39695"/>
                  <a:pt x="326174" y="49220"/>
                  <a:pt x="331995" y="50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611C083A-8D43-45B9-AB80-E89B59C841B3}"/>
              </a:ext>
            </a:extLst>
          </p:cNvPr>
          <p:cNvSpPr/>
          <p:nvPr/>
        </p:nvSpPr>
        <p:spPr>
          <a:xfrm>
            <a:off x="5363493" y="7239836"/>
            <a:ext cx="262514" cy="239494"/>
          </a:xfrm>
          <a:custGeom>
            <a:avLst/>
            <a:gdLst>
              <a:gd name="connsiteX0" fmla="*/ 165770 w 262514"/>
              <a:gd name="connsiteY0" fmla="*/ 2339 h 239494"/>
              <a:gd name="connsiteX1" fmla="*/ 251495 w 262514"/>
              <a:gd name="connsiteY1" fmla="*/ 72189 h 239494"/>
              <a:gd name="connsiteX2" fmla="*/ 253082 w 262514"/>
              <a:gd name="connsiteY2" fmla="*/ 149977 h 239494"/>
              <a:gd name="connsiteX3" fmla="*/ 175295 w 262514"/>
              <a:gd name="connsiteY3" fmla="*/ 234114 h 239494"/>
              <a:gd name="connsiteX4" fmla="*/ 81632 w 262514"/>
              <a:gd name="connsiteY4" fmla="*/ 224589 h 239494"/>
              <a:gd name="connsiteX5" fmla="*/ 3845 w 262514"/>
              <a:gd name="connsiteY5" fmla="*/ 172202 h 239494"/>
              <a:gd name="connsiteX6" fmla="*/ 14957 w 262514"/>
              <a:gd name="connsiteY6" fmla="*/ 67427 h 239494"/>
              <a:gd name="connsiteX7" fmla="*/ 41945 w 262514"/>
              <a:gd name="connsiteY7" fmla="*/ 21389 h 239494"/>
              <a:gd name="connsiteX8" fmla="*/ 165770 w 262514"/>
              <a:gd name="connsiteY8" fmla="*/ 2339 h 239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514" h="239494">
                <a:moveTo>
                  <a:pt x="165770" y="2339"/>
                </a:moveTo>
                <a:cubicBezTo>
                  <a:pt x="200695" y="10806"/>
                  <a:pt x="236943" y="47583"/>
                  <a:pt x="251495" y="72189"/>
                </a:cubicBezTo>
                <a:cubicBezTo>
                  <a:pt x="266047" y="96795"/>
                  <a:pt x="265782" y="122990"/>
                  <a:pt x="253082" y="149977"/>
                </a:cubicBezTo>
                <a:cubicBezTo>
                  <a:pt x="240382" y="176964"/>
                  <a:pt x="203870" y="221679"/>
                  <a:pt x="175295" y="234114"/>
                </a:cubicBezTo>
                <a:cubicBezTo>
                  <a:pt x="146720" y="246549"/>
                  <a:pt x="110207" y="234908"/>
                  <a:pt x="81632" y="224589"/>
                </a:cubicBezTo>
                <a:cubicBezTo>
                  <a:pt x="53057" y="214270"/>
                  <a:pt x="14957" y="198396"/>
                  <a:pt x="3845" y="172202"/>
                </a:cubicBezTo>
                <a:cubicBezTo>
                  <a:pt x="-7267" y="146008"/>
                  <a:pt x="8607" y="92563"/>
                  <a:pt x="14957" y="67427"/>
                </a:cubicBezTo>
                <a:cubicBezTo>
                  <a:pt x="21307" y="42291"/>
                  <a:pt x="21572" y="32502"/>
                  <a:pt x="41945" y="21389"/>
                </a:cubicBezTo>
                <a:cubicBezTo>
                  <a:pt x="62318" y="10277"/>
                  <a:pt x="130845" y="-6128"/>
                  <a:pt x="165770" y="233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月 26">
            <a:extLst>
              <a:ext uri="{FF2B5EF4-FFF2-40B4-BE49-F238E27FC236}">
                <a16:creationId xmlns:a16="http://schemas.microsoft.com/office/drawing/2014/main" id="{2074AE3B-8A70-4D29-AEDA-2F1C6233E276}"/>
              </a:ext>
            </a:extLst>
          </p:cNvPr>
          <p:cNvSpPr/>
          <p:nvPr/>
        </p:nvSpPr>
        <p:spPr>
          <a:xfrm rot="20436474">
            <a:off x="5404779" y="7304343"/>
            <a:ext cx="116746" cy="12953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D49AD35F-FE47-4B27-92A7-031076D238B4}"/>
              </a:ext>
            </a:extLst>
          </p:cNvPr>
          <p:cNvSpPr/>
          <p:nvPr/>
        </p:nvSpPr>
        <p:spPr>
          <a:xfrm>
            <a:off x="5209131" y="7119867"/>
            <a:ext cx="120165" cy="137232"/>
          </a:xfrm>
          <a:custGeom>
            <a:avLst/>
            <a:gdLst>
              <a:gd name="connsiteX0" fmla="*/ 120107 w 120165"/>
              <a:gd name="connsiteY0" fmla="*/ 71 h 137232"/>
              <a:gd name="connsiteX1" fmla="*/ 18507 w 120165"/>
              <a:gd name="connsiteY1" fmla="*/ 77858 h 137232"/>
              <a:gd name="connsiteX2" fmla="*/ 26444 w 120165"/>
              <a:gd name="connsiteY2" fmla="*/ 136596 h 137232"/>
              <a:gd name="connsiteX3" fmla="*/ 21682 w 120165"/>
              <a:gd name="connsiteY3" fmla="*/ 108021 h 137232"/>
              <a:gd name="connsiteX4" fmla="*/ 2632 w 120165"/>
              <a:gd name="connsiteY4" fmla="*/ 92146 h 137232"/>
              <a:gd name="connsiteX5" fmla="*/ 120107 w 120165"/>
              <a:gd name="connsiteY5" fmla="*/ 71 h 137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165" h="137232">
                <a:moveTo>
                  <a:pt x="120107" y="71"/>
                </a:moveTo>
                <a:cubicBezTo>
                  <a:pt x="122753" y="-2310"/>
                  <a:pt x="34117" y="55104"/>
                  <a:pt x="18507" y="77858"/>
                </a:cubicBezTo>
                <a:cubicBezTo>
                  <a:pt x="2897" y="100612"/>
                  <a:pt x="25915" y="131569"/>
                  <a:pt x="26444" y="136596"/>
                </a:cubicBezTo>
                <a:cubicBezTo>
                  <a:pt x="26973" y="141623"/>
                  <a:pt x="25651" y="115429"/>
                  <a:pt x="21682" y="108021"/>
                </a:cubicBezTo>
                <a:cubicBezTo>
                  <a:pt x="17713" y="100613"/>
                  <a:pt x="-8216" y="106963"/>
                  <a:pt x="2632" y="92146"/>
                </a:cubicBezTo>
                <a:cubicBezTo>
                  <a:pt x="13480" y="77329"/>
                  <a:pt x="117461" y="2452"/>
                  <a:pt x="120107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A3DF0487-5356-47EC-BBE3-CB27A160AC5A}"/>
              </a:ext>
            </a:extLst>
          </p:cNvPr>
          <p:cNvSpPr/>
          <p:nvPr/>
        </p:nvSpPr>
        <p:spPr>
          <a:xfrm>
            <a:off x="5180152" y="7096002"/>
            <a:ext cx="77668" cy="97226"/>
          </a:xfrm>
          <a:custGeom>
            <a:avLst/>
            <a:gdLst>
              <a:gd name="connsiteX0" fmla="*/ 77648 w 77668"/>
              <a:gd name="connsiteY0" fmla="*/ 123 h 97226"/>
              <a:gd name="connsiteX1" fmla="*/ 3036 w 77668"/>
              <a:gd name="connsiteY1" fmla="*/ 54098 h 97226"/>
              <a:gd name="connsiteX2" fmla="*/ 14148 w 77668"/>
              <a:gd name="connsiteY2" fmla="*/ 96961 h 97226"/>
              <a:gd name="connsiteX3" fmla="*/ 10973 w 77668"/>
              <a:gd name="connsiteY3" fmla="*/ 69973 h 97226"/>
              <a:gd name="connsiteX4" fmla="*/ 77648 w 77668"/>
              <a:gd name="connsiteY4" fmla="*/ 123 h 97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668" h="97226">
                <a:moveTo>
                  <a:pt x="77648" y="123"/>
                </a:moveTo>
                <a:cubicBezTo>
                  <a:pt x="76325" y="-2523"/>
                  <a:pt x="13619" y="37958"/>
                  <a:pt x="3036" y="54098"/>
                </a:cubicBezTo>
                <a:cubicBezTo>
                  <a:pt x="-7547" y="70238"/>
                  <a:pt x="12825" y="94315"/>
                  <a:pt x="14148" y="96961"/>
                </a:cubicBezTo>
                <a:cubicBezTo>
                  <a:pt x="15471" y="99607"/>
                  <a:pt x="5152" y="81879"/>
                  <a:pt x="10973" y="69973"/>
                </a:cubicBezTo>
                <a:cubicBezTo>
                  <a:pt x="16794" y="58067"/>
                  <a:pt x="78971" y="2769"/>
                  <a:pt x="77648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ACBA54CF-C82E-4AE6-85A4-CB446D1AE2B9}"/>
              </a:ext>
            </a:extLst>
          </p:cNvPr>
          <p:cNvSpPr/>
          <p:nvPr/>
        </p:nvSpPr>
        <p:spPr>
          <a:xfrm>
            <a:off x="5012577" y="6428865"/>
            <a:ext cx="34087" cy="446785"/>
          </a:xfrm>
          <a:custGeom>
            <a:avLst/>
            <a:gdLst>
              <a:gd name="connsiteX0" fmla="*/ 27736 w 34087"/>
              <a:gd name="connsiteY0" fmla="*/ 2098 h 446785"/>
              <a:gd name="connsiteX1" fmla="*/ 748 w 34087"/>
              <a:gd name="connsiteY1" fmla="*/ 75123 h 446785"/>
              <a:gd name="connsiteX2" fmla="*/ 7098 w 34087"/>
              <a:gd name="connsiteY2" fmla="*/ 151323 h 446785"/>
              <a:gd name="connsiteX3" fmla="*/ 2336 w 34087"/>
              <a:gd name="connsiteY3" fmla="*/ 378335 h 446785"/>
              <a:gd name="connsiteX4" fmla="*/ 34086 w 34087"/>
              <a:gd name="connsiteY4" fmla="*/ 446598 h 446785"/>
              <a:gd name="connsiteX5" fmla="*/ 3923 w 34087"/>
              <a:gd name="connsiteY5" fmla="*/ 389448 h 446785"/>
              <a:gd name="connsiteX6" fmla="*/ 8686 w 34087"/>
              <a:gd name="connsiteY6" fmla="*/ 160848 h 446785"/>
              <a:gd name="connsiteX7" fmla="*/ 27736 w 34087"/>
              <a:gd name="connsiteY7" fmla="*/ 2098 h 446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87" h="446785">
                <a:moveTo>
                  <a:pt x="27736" y="2098"/>
                </a:moveTo>
                <a:cubicBezTo>
                  <a:pt x="26413" y="-12189"/>
                  <a:pt x="4188" y="50252"/>
                  <a:pt x="748" y="75123"/>
                </a:cubicBezTo>
                <a:cubicBezTo>
                  <a:pt x="-2692" y="99994"/>
                  <a:pt x="6833" y="100788"/>
                  <a:pt x="7098" y="151323"/>
                </a:cubicBezTo>
                <a:cubicBezTo>
                  <a:pt x="7363" y="201858"/>
                  <a:pt x="-2162" y="329123"/>
                  <a:pt x="2336" y="378335"/>
                </a:cubicBezTo>
                <a:cubicBezTo>
                  <a:pt x="6834" y="427547"/>
                  <a:pt x="33822" y="444746"/>
                  <a:pt x="34086" y="446598"/>
                </a:cubicBezTo>
                <a:cubicBezTo>
                  <a:pt x="34350" y="448450"/>
                  <a:pt x="8156" y="437073"/>
                  <a:pt x="3923" y="389448"/>
                </a:cubicBezTo>
                <a:cubicBezTo>
                  <a:pt x="-310" y="341823"/>
                  <a:pt x="4982" y="223554"/>
                  <a:pt x="8686" y="160848"/>
                </a:cubicBezTo>
                <a:cubicBezTo>
                  <a:pt x="12390" y="98142"/>
                  <a:pt x="29059" y="16385"/>
                  <a:pt x="27736" y="2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006B11D0-DE24-4F97-8632-A1CF6AB8756E}"/>
              </a:ext>
            </a:extLst>
          </p:cNvPr>
          <p:cNvSpPr/>
          <p:nvPr/>
        </p:nvSpPr>
        <p:spPr>
          <a:xfrm>
            <a:off x="5059363" y="6359510"/>
            <a:ext cx="575729" cy="58753"/>
          </a:xfrm>
          <a:custGeom>
            <a:avLst/>
            <a:gdLst>
              <a:gd name="connsiteX0" fmla="*/ 0 w 575729"/>
              <a:gd name="connsiteY0" fmla="*/ 58753 h 58753"/>
              <a:gd name="connsiteX1" fmla="*/ 133350 w 575729"/>
              <a:gd name="connsiteY1" fmla="*/ 12715 h 58753"/>
              <a:gd name="connsiteX2" fmla="*/ 296862 w 575729"/>
              <a:gd name="connsiteY2" fmla="*/ 15 h 58753"/>
              <a:gd name="connsiteX3" fmla="*/ 452437 w 575729"/>
              <a:gd name="connsiteY3" fmla="*/ 14303 h 58753"/>
              <a:gd name="connsiteX4" fmla="*/ 574675 w 575729"/>
              <a:gd name="connsiteY4" fmla="*/ 19065 h 58753"/>
              <a:gd name="connsiteX5" fmla="*/ 382587 w 575729"/>
              <a:gd name="connsiteY5" fmla="*/ 20653 h 58753"/>
              <a:gd name="connsiteX6" fmla="*/ 147637 w 575729"/>
              <a:gd name="connsiteY6" fmla="*/ 46053 h 58753"/>
              <a:gd name="connsiteX7" fmla="*/ 0 w 575729"/>
              <a:gd name="connsiteY7" fmla="*/ 58753 h 5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729" h="58753">
                <a:moveTo>
                  <a:pt x="0" y="58753"/>
                </a:moveTo>
                <a:cubicBezTo>
                  <a:pt x="41936" y="40629"/>
                  <a:pt x="83873" y="22505"/>
                  <a:pt x="133350" y="12715"/>
                </a:cubicBezTo>
                <a:cubicBezTo>
                  <a:pt x="182827" y="2925"/>
                  <a:pt x="243681" y="-250"/>
                  <a:pt x="296862" y="15"/>
                </a:cubicBezTo>
                <a:cubicBezTo>
                  <a:pt x="350043" y="280"/>
                  <a:pt x="406135" y="11128"/>
                  <a:pt x="452437" y="14303"/>
                </a:cubicBezTo>
                <a:cubicBezTo>
                  <a:pt x="498739" y="17478"/>
                  <a:pt x="586317" y="18007"/>
                  <a:pt x="574675" y="19065"/>
                </a:cubicBezTo>
                <a:cubicBezTo>
                  <a:pt x="563033" y="20123"/>
                  <a:pt x="453760" y="16155"/>
                  <a:pt x="382587" y="20653"/>
                </a:cubicBezTo>
                <a:cubicBezTo>
                  <a:pt x="311414" y="25151"/>
                  <a:pt x="147637" y="46053"/>
                  <a:pt x="147637" y="46053"/>
                </a:cubicBezTo>
                <a:lnTo>
                  <a:pt x="0" y="5875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7CA27DE6-BFA0-4583-A171-044866509D69}"/>
              </a:ext>
            </a:extLst>
          </p:cNvPr>
          <p:cNvSpPr/>
          <p:nvPr/>
        </p:nvSpPr>
        <p:spPr>
          <a:xfrm>
            <a:off x="5564897" y="6385864"/>
            <a:ext cx="438462" cy="260691"/>
          </a:xfrm>
          <a:custGeom>
            <a:avLst/>
            <a:gdLst>
              <a:gd name="connsiteX0" fmla="*/ 2466 w 438462"/>
              <a:gd name="connsiteY0" fmla="*/ 3824 h 260691"/>
              <a:gd name="connsiteX1" fmla="*/ 189791 w 438462"/>
              <a:gd name="connsiteY1" fmla="*/ 51449 h 260691"/>
              <a:gd name="connsiteX2" fmla="*/ 339016 w 438462"/>
              <a:gd name="connsiteY2" fmla="*/ 146699 h 260691"/>
              <a:gd name="connsiteX3" fmla="*/ 435853 w 438462"/>
              <a:gd name="connsiteY3" fmla="*/ 257824 h 260691"/>
              <a:gd name="connsiteX4" fmla="*/ 404103 w 438462"/>
              <a:gd name="connsiteY4" fmla="*/ 221311 h 260691"/>
              <a:gd name="connsiteX5" fmla="*/ 332666 w 438462"/>
              <a:gd name="connsiteY5" fmla="*/ 149874 h 260691"/>
              <a:gd name="connsiteX6" fmla="*/ 2466 w 438462"/>
              <a:gd name="connsiteY6" fmla="*/ 3824 h 26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462" h="260691">
                <a:moveTo>
                  <a:pt x="2466" y="3824"/>
                </a:moveTo>
                <a:cubicBezTo>
                  <a:pt x="-21346" y="-12580"/>
                  <a:pt x="133699" y="27637"/>
                  <a:pt x="189791" y="51449"/>
                </a:cubicBezTo>
                <a:cubicBezTo>
                  <a:pt x="245883" y="75261"/>
                  <a:pt x="298006" y="112303"/>
                  <a:pt x="339016" y="146699"/>
                </a:cubicBezTo>
                <a:cubicBezTo>
                  <a:pt x="380026" y="181095"/>
                  <a:pt x="425005" y="245389"/>
                  <a:pt x="435853" y="257824"/>
                </a:cubicBezTo>
                <a:cubicBezTo>
                  <a:pt x="446701" y="270259"/>
                  <a:pt x="421301" y="239303"/>
                  <a:pt x="404103" y="221311"/>
                </a:cubicBezTo>
                <a:cubicBezTo>
                  <a:pt x="386905" y="203319"/>
                  <a:pt x="398547" y="185857"/>
                  <a:pt x="332666" y="149874"/>
                </a:cubicBezTo>
                <a:cubicBezTo>
                  <a:pt x="266785" y="113891"/>
                  <a:pt x="26278" y="20228"/>
                  <a:pt x="2466" y="3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E174EE13-3378-4EF3-AC29-283472FE1D90}"/>
              </a:ext>
            </a:extLst>
          </p:cNvPr>
          <p:cNvSpPr/>
          <p:nvPr/>
        </p:nvSpPr>
        <p:spPr>
          <a:xfrm>
            <a:off x="5976714" y="6627731"/>
            <a:ext cx="38331" cy="322330"/>
          </a:xfrm>
          <a:custGeom>
            <a:avLst/>
            <a:gdLst>
              <a:gd name="connsiteX0" fmla="*/ 11336 w 38331"/>
              <a:gd name="connsiteY0" fmla="*/ 82 h 322330"/>
              <a:gd name="connsiteX1" fmla="*/ 27211 w 38331"/>
              <a:gd name="connsiteY1" fmla="*/ 154069 h 322330"/>
              <a:gd name="connsiteX2" fmla="*/ 38324 w 38331"/>
              <a:gd name="connsiteY2" fmla="*/ 317582 h 322330"/>
              <a:gd name="connsiteX3" fmla="*/ 25624 w 38331"/>
              <a:gd name="connsiteY3" fmla="*/ 271544 h 322330"/>
              <a:gd name="connsiteX4" fmla="*/ 224 w 38331"/>
              <a:gd name="connsiteY4" fmla="*/ 200107 h 322330"/>
              <a:gd name="connsiteX5" fmla="*/ 14511 w 38331"/>
              <a:gd name="connsiteY5" fmla="*/ 301707 h 322330"/>
              <a:gd name="connsiteX6" fmla="*/ 36736 w 38331"/>
              <a:gd name="connsiteY6" fmla="*/ 174707 h 322330"/>
              <a:gd name="connsiteX7" fmla="*/ 11336 w 38331"/>
              <a:gd name="connsiteY7" fmla="*/ 82 h 32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31" h="322330">
                <a:moveTo>
                  <a:pt x="11336" y="82"/>
                </a:moveTo>
                <a:cubicBezTo>
                  <a:pt x="9748" y="-3358"/>
                  <a:pt x="22713" y="101152"/>
                  <a:pt x="27211" y="154069"/>
                </a:cubicBezTo>
                <a:cubicBezTo>
                  <a:pt x="31709" y="206986"/>
                  <a:pt x="38588" y="298003"/>
                  <a:pt x="38324" y="317582"/>
                </a:cubicBezTo>
                <a:cubicBezTo>
                  <a:pt x="38060" y="337161"/>
                  <a:pt x="31974" y="291123"/>
                  <a:pt x="25624" y="271544"/>
                </a:cubicBezTo>
                <a:cubicBezTo>
                  <a:pt x="19274" y="251965"/>
                  <a:pt x="2076" y="195080"/>
                  <a:pt x="224" y="200107"/>
                </a:cubicBezTo>
                <a:cubicBezTo>
                  <a:pt x="-1628" y="205134"/>
                  <a:pt x="8426" y="305940"/>
                  <a:pt x="14511" y="301707"/>
                </a:cubicBezTo>
                <a:cubicBezTo>
                  <a:pt x="20596" y="297474"/>
                  <a:pt x="36207" y="228947"/>
                  <a:pt x="36736" y="174707"/>
                </a:cubicBezTo>
                <a:cubicBezTo>
                  <a:pt x="37265" y="120467"/>
                  <a:pt x="12924" y="3522"/>
                  <a:pt x="11336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474BE08-D8D4-4261-92BF-194899DBE30C}"/>
              </a:ext>
            </a:extLst>
          </p:cNvPr>
          <p:cNvSpPr/>
          <p:nvPr/>
        </p:nvSpPr>
        <p:spPr>
          <a:xfrm>
            <a:off x="5057771" y="6806200"/>
            <a:ext cx="336705" cy="80592"/>
          </a:xfrm>
          <a:custGeom>
            <a:avLst/>
            <a:gdLst>
              <a:gd name="connsiteX0" fmla="*/ 4 w 336705"/>
              <a:gd name="connsiteY0" fmla="*/ 80375 h 80592"/>
              <a:gd name="connsiteX1" fmla="*/ 193679 w 336705"/>
              <a:gd name="connsiteY1" fmla="*/ 32750 h 80592"/>
              <a:gd name="connsiteX2" fmla="*/ 268292 w 336705"/>
              <a:gd name="connsiteY2" fmla="*/ 13700 h 80592"/>
              <a:gd name="connsiteX3" fmla="*/ 336554 w 336705"/>
              <a:gd name="connsiteY3" fmla="*/ 4175 h 80592"/>
              <a:gd name="connsiteX4" fmla="*/ 249242 w 336705"/>
              <a:gd name="connsiteY4" fmla="*/ 1000 h 80592"/>
              <a:gd name="connsiteX5" fmla="*/ 200029 w 336705"/>
              <a:gd name="connsiteY5" fmla="*/ 8938 h 80592"/>
              <a:gd name="connsiteX6" fmla="*/ 4 w 336705"/>
              <a:gd name="connsiteY6" fmla="*/ 80375 h 80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705" h="80592">
                <a:moveTo>
                  <a:pt x="4" y="80375"/>
                </a:moveTo>
                <a:cubicBezTo>
                  <a:pt x="-1054" y="84344"/>
                  <a:pt x="193679" y="32750"/>
                  <a:pt x="193679" y="32750"/>
                </a:cubicBezTo>
                <a:cubicBezTo>
                  <a:pt x="238394" y="21638"/>
                  <a:pt x="244480" y="18462"/>
                  <a:pt x="268292" y="13700"/>
                </a:cubicBezTo>
                <a:cubicBezTo>
                  <a:pt x="292104" y="8938"/>
                  <a:pt x="339729" y="6292"/>
                  <a:pt x="336554" y="4175"/>
                </a:cubicBezTo>
                <a:cubicBezTo>
                  <a:pt x="333379" y="2058"/>
                  <a:pt x="271996" y="206"/>
                  <a:pt x="249242" y="1000"/>
                </a:cubicBezTo>
                <a:cubicBezTo>
                  <a:pt x="226488" y="1794"/>
                  <a:pt x="240510" y="-5085"/>
                  <a:pt x="200029" y="8938"/>
                </a:cubicBezTo>
                <a:cubicBezTo>
                  <a:pt x="159548" y="22961"/>
                  <a:pt x="1062" y="76406"/>
                  <a:pt x="4" y="80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7C1FBE98-71D4-40A3-B084-B22E5C62BC6C}"/>
              </a:ext>
            </a:extLst>
          </p:cNvPr>
          <p:cNvSpPr/>
          <p:nvPr/>
        </p:nvSpPr>
        <p:spPr>
          <a:xfrm>
            <a:off x="5400663" y="6816693"/>
            <a:ext cx="250938" cy="32050"/>
          </a:xfrm>
          <a:custGeom>
            <a:avLst/>
            <a:gdLst>
              <a:gd name="connsiteX0" fmla="*/ 12 w 250938"/>
              <a:gd name="connsiteY0" fmla="*/ 27020 h 32050"/>
              <a:gd name="connsiteX1" fmla="*/ 193687 w 250938"/>
              <a:gd name="connsiteY1" fmla="*/ 15907 h 32050"/>
              <a:gd name="connsiteX2" fmla="*/ 250837 w 250938"/>
              <a:gd name="connsiteY2" fmla="*/ 31782 h 32050"/>
              <a:gd name="connsiteX3" fmla="*/ 184162 w 250938"/>
              <a:gd name="connsiteY3" fmla="*/ 32 h 32050"/>
              <a:gd name="connsiteX4" fmla="*/ 12 w 250938"/>
              <a:gd name="connsiteY4" fmla="*/ 27020 h 3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938" h="32050">
                <a:moveTo>
                  <a:pt x="12" y="27020"/>
                </a:moveTo>
                <a:cubicBezTo>
                  <a:pt x="1600" y="29666"/>
                  <a:pt x="151883" y="15113"/>
                  <a:pt x="193687" y="15907"/>
                </a:cubicBezTo>
                <a:cubicBezTo>
                  <a:pt x="235491" y="16701"/>
                  <a:pt x="252425" y="34428"/>
                  <a:pt x="250837" y="31782"/>
                </a:cubicBezTo>
                <a:cubicBezTo>
                  <a:pt x="249250" y="29136"/>
                  <a:pt x="224379" y="1090"/>
                  <a:pt x="184162" y="32"/>
                </a:cubicBezTo>
                <a:cubicBezTo>
                  <a:pt x="143945" y="-1026"/>
                  <a:pt x="-1576" y="24374"/>
                  <a:pt x="12" y="27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8C5F7958-E66A-4A9A-B284-9124B247C735}"/>
              </a:ext>
            </a:extLst>
          </p:cNvPr>
          <p:cNvSpPr/>
          <p:nvPr/>
        </p:nvSpPr>
        <p:spPr>
          <a:xfrm>
            <a:off x="5527426" y="6772200"/>
            <a:ext cx="389406" cy="142835"/>
          </a:xfrm>
          <a:custGeom>
            <a:avLst/>
            <a:gdLst>
              <a:gd name="connsiteX0" fmla="*/ 249 w 389406"/>
              <a:gd name="connsiteY0" fmla="*/ 75 h 142835"/>
              <a:gd name="connsiteX1" fmla="*/ 193924 w 389406"/>
              <a:gd name="connsiteY1" fmla="*/ 22300 h 142835"/>
              <a:gd name="connsiteX2" fmla="*/ 381249 w 389406"/>
              <a:gd name="connsiteY2" fmla="*/ 138188 h 142835"/>
              <a:gd name="connsiteX3" fmla="*/ 349499 w 389406"/>
              <a:gd name="connsiteY3" fmla="*/ 112788 h 142835"/>
              <a:gd name="connsiteX4" fmla="*/ 292349 w 389406"/>
              <a:gd name="connsiteY4" fmla="*/ 46113 h 142835"/>
              <a:gd name="connsiteX5" fmla="*/ 235199 w 389406"/>
              <a:gd name="connsiteY5" fmla="*/ 15950 h 142835"/>
              <a:gd name="connsiteX6" fmla="*/ 249 w 389406"/>
              <a:gd name="connsiteY6" fmla="*/ 75 h 142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406" h="142835">
                <a:moveTo>
                  <a:pt x="249" y="75"/>
                </a:moveTo>
                <a:cubicBezTo>
                  <a:pt x="-6630" y="1133"/>
                  <a:pt x="130424" y="-719"/>
                  <a:pt x="193924" y="22300"/>
                </a:cubicBezTo>
                <a:cubicBezTo>
                  <a:pt x="257424" y="45319"/>
                  <a:pt x="355320" y="123107"/>
                  <a:pt x="381249" y="138188"/>
                </a:cubicBezTo>
                <a:cubicBezTo>
                  <a:pt x="407178" y="153269"/>
                  <a:pt x="364316" y="128134"/>
                  <a:pt x="349499" y="112788"/>
                </a:cubicBezTo>
                <a:cubicBezTo>
                  <a:pt x="334682" y="97442"/>
                  <a:pt x="311399" y="62253"/>
                  <a:pt x="292349" y="46113"/>
                </a:cubicBezTo>
                <a:cubicBezTo>
                  <a:pt x="273299" y="29973"/>
                  <a:pt x="282030" y="22565"/>
                  <a:pt x="235199" y="15950"/>
                </a:cubicBezTo>
                <a:cubicBezTo>
                  <a:pt x="188368" y="9335"/>
                  <a:pt x="7128" y="-983"/>
                  <a:pt x="249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2F6FCC8C-AA10-4958-B33F-3206BA5B5148}"/>
              </a:ext>
            </a:extLst>
          </p:cNvPr>
          <p:cNvSpPr/>
          <p:nvPr/>
        </p:nvSpPr>
        <p:spPr>
          <a:xfrm>
            <a:off x="3905309" y="7173500"/>
            <a:ext cx="364324" cy="87742"/>
          </a:xfrm>
          <a:custGeom>
            <a:avLst/>
            <a:gdLst>
              <a:gd name="connsiteX0" fmla="*/ 1529 w 364324"/>
              <a:gd name="connsiteY0" fmla="*/ 87725 h 87742"/>
              <a:gd name="connsiteX1" fmla="*/ 157104 w 364324"/>
              <a:gd name="connsiteY1" fmla="*/ 32163 h 87742"/>
              <a:gd name="connsiteX2" fmla="*/ 358716 w 364324"/>
              <a:gd name="connsiteY2" fmla="*/ 30575 h 87742"/>
              <a:gd name="connsiteX3" fmla="*/ 299979 w 364324"/>
              <a:gd name="connsiteY3" fmla="*/ 11525 h 87742"/>
              <a:gd name="connsiteX4" fmla="*/ 212666 w 364324"/>
              <a:gd name="connsiteY4" fmla="*/ 413 h 87742"/>
              <a:gd name="connsiteX5" fmla="*/ 84079 w 364324"/>
              <a:gd name="connsiteY5" fmla="*/ 25813 h 87742"/>
              <a:gd name="connsiteX6" fmla="*/ 1529 w 364324"/>
              <a:gd name="connsiteY6" fmla="*/ 87725 h 8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324" h="87742">
                <a:moveTo>
                  <a:pt x="1529" y="87725"/>
                </a:moveTo>
                <a:cubicBezTo>
                  <a:pt x="13700" y="88783"/>
                  <a:pt x="97573" y="41688"/>
                  <a:pt x="157104" y="32163"/>
                </a:cubicBezTo>
                <a:cubicBezTo>
                  <a:pt x="216635" y="22638"/>
                  <a:pt x="334904" y="34015"/>
                  <a:pt x="358716" y="30575"/>
                </a:cubicBezTo>
                <a:cubicBezTo>
                  <a:pt x="382528" y="27135"/>
                  <a:pt x="324321" y="16552"/>
                  <a:pt x="299979" y="11525"/>
                </a:cubicBezTo>
                <a:cubicBezTo>
                  <a:pt x="275637" y="6498"/>
                  <a:pt x="248649" y="-1968"/>
                  <a:pt x="212666" y="413"/>
                </a:cubicBezTo>
                <a:cubicBezTo>
                  <a:pt x="176683" y="2794"/>
                  <a:pt x="115300" y="14171"/>
                  <a:pt x="84079" y="25813"/>
                </a:cubicBezTo>
                <a:cubicBezTo>
                  <a:pt x="52858" y="37455"/>
                  <a:pt x="-10642" y="86667"/>
                  <a:pt x="1529" y="87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D16CCF7E-1718-4D4D-8892-5AC706D4F457}"/>
              </a:ext>
            </a:extLst>
          </p:cNvPr>
          <p:cNvSpPr/>
          <p:nvPr/>
        </p:nvSpPr>
        <p:spPr>
          <a:xfrm>
            <a:off x="4154487" y="7161463"/>
            <a:ext cx="253258" cy="106787"/>
          </a:xfrm>
          <a:custGeom>
            <a:avLst/>
            <a:gdLst>
              <a:gd name="connsiteX0" fmla="*/ 1 w 253258"/>
              <a:gd name="connsiteY0" fmla="*/ 1337 h 106787"/>
              <a:gd name="connsiteX1" fmla="*/ 144463 w 253258"/>
              <a:gd name="connsiteY1" fmla="*/ 21975 h 106787"/>
              <a:gd name="connsiteX2" fmla="*/ 250826 w 253258"/>
              <a:gd name="connsiteY2" fmla="*/ 104525 h 106787"/>
              <a:gd name="connsiteX3" fmla="*/ 212726 w 253258"/>
              <a:gd name="connsiteY3" fmla="*/ 80712 h 106787"/>
              <a:gd name="connsiteX4" fmla="*/ 141288 w 253258"/>
              <a:gd name="connsiteY4" fmla="*/ 50550 h 106787"/>
              <a:gd name="connsiteX5" fmla="*/ 1 w 253258"/>
              <a:gd name="connsiteY5" fmla="*/ 1337 h 10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258" h="106787">
                <a:moveTo>
                  <a:pt x="1" y="1337"/>
                </a:moveTo>
                <a:cubicBezTo>
                  <a:pt x="530" y="-3426"/>
                  <a:pt x="102659" y="4777"/>
                  <a:pt x="144463" y="21975"/>
                </a:cubicBezTo>
                <a:cubicBezTo>
                  <a:pt x="186267" y="39173"/>
                  <a:pt x="239449" y="94736"/>
                  <a:pt x="250826" y="104525"/>
                </a:cubicBezTo>
                <a:cubicBezTo>
                  <a:pt x="262203" y="114314"/>
                  <a:pt x="230982" y="89708"/>
                  <a:pt x="212726" y="80712"/>
                </a:cubicBezTo>
                <a:cubicBezTo>
                  <a:pt x="194470" y="71716"/>
                  <a:pt x="171715" y="60604"/>
                  <a:pt x="141288" y="50550"/>
                </a:cubicBezTo>
                <a:cubicBezTo>
                  <a:pt x="110861" y="40496"/>
                  <a:pt x="-528" y="6100"/>
                  <a:pt x="1" y="1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9F2E3FD3-785F-418D-B73A-D676EAFA0034}"/>
              </a:ext>
            </a:extLst>
          </p:cNvPr>
          <p:cNvSpPr/>
          <p:nvPr/>
        </p:nvSpPr>
        <p:spPr>
          <a:xfrm>
            <a:off x="3868654" y="7237313"/>
            <a:ext cx="406810" cy="125555"/>
          </a:xfrm>
          <a:custGeom>
            <a:avLst/>
            <a:gdLst>
              <a:gd name="connsiteX0" fmla="*/ 84 w 406810"/>
              <a:gd name="connsiteY0" fmla="*/ 125512 h 125555"/>
              <a:gd name="connsiteX1" fmla="*/ 162009 w 406810"/>
              <a:gd name="connsiteY1" fmla="*/ 35025 h 125555"/>
              <a:gd name="connsiteX2" fmla="*/ 282659 w 406810"/>
              <a:gd name="connsiteY2" fmla="*/ 20737 h 125555"/>
              <a:gd name="connsiteX3" fmla="*/ 406484 w 406810"/>
              <a:gd name="connsiteY3" fmla="*/ 14387 h 125555"/>
              <a:gd name="connsiteX4" fmla="*/ 314409 w 406810"/>
              <a:gd name="connsiteY4" fmla="*/ 100 h 125555"/>
              <a:gd name="connsiteX5" fmla="*/ 184234 w 406810"/>
              <a:gd name="connsiteY5" fmla="*/ 22325 h 125555"/>
              <a:gd name="connsiteX6" fmla="*/ 84 w 406810"/>
              <a:gd name="connsiteY6" fmla="*/ 125512 h 125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6810" h="125555">
                <a:moveTo>
                  <a:pt x="84" y="125512"/>
                </a:moveTo>
                <a:cubicBezTo>
                  <a:pt x="-3620" y="127629"/>
                  <a:pt x="114913" y="52487"/>
                  <a:pt x="162009" y="35025"/>
                </a:cubicBezTo>
                <a:cubicBezTo>
                  <a:pt x="209105" y="17563"/>
                  <a:pt x="241913" y="24177"/>
                  <a:pt x="282659" y="20737"/>
                </a:cubicBezTo>
                <a:cubicBezTo>
                  <a:pt x="323405" y="17297"/>
                  <a:pt x="401192" y="17826"/>
                  <a:pt x="406484" y="14387"/>
                </a:cubicBezTo>
                <a:cubicBezTo>
                  <a:pt x="411776" y="10948"/>
                  <a:pt x="351451" y="-1223"/>
                  <a:pt x="314409" y="100"/>
                </a:cubicBezTo>
                <a:cubicBezTo>
                  <a:pt x="277367" y="1423"/>
                  <a:pt x="233182" y="2746"/>
                  <a:pt x="184234" y="22325"/>
                </a:cubicBezTo>
                <a:cubicBezTo>
                  <a:pt x="135286" y="41904"/>
                  <a:pt x="3788" y="123395"/>
                  <a:pt x="84" y="125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970EF568-44FF-4B25-8D97-68E19F737482}"/>
              </a:ext>
            </a:extLst>
          </p:cNvPr>
          <p:cNvSpPr/>
          <p:nvPr/>
        </p:nvSpPr>
        <p:spPr>
          <a:xfrm>
            <a:off x="4282068" y="7246785"/>
            <a:ext cx="282276" cy="194450"/>
          </a:xfrm>
          <a:custGeom>
            <a:avLst/>
            <a:gdLst>
              <a:gd name="connsiteX0" fmla="*/ 1007 w 282276"/>
              <a:gd name="connsiteY0" fmla="*/ 153 h 194450"/>
              <a:gd name="connsiteX1" fmla="*/ 104195 w 282276"/>
              <a:gd name="connsiteY1" fmla="*/ 60478 h 194450"/>
              <a:gd name="connsiteX2" fmla="*/ 153407 w 282276"/>
              <a:gd name="connsiteY2" fmla="*/ 112865 h 194450"/>
              <a:gd name="connsiteX3" fmla="*/ 201032 w 282276"/>
              <a:gd name="connsiteY3" fmla="*/ 162078 h 194450"/>
              <a:gd name="connsiteX4" fmla="*/ 262945 w 282276"/>
              <a:gd name="connsiteY4" fmla="*/ 187478 h 194450"/>
              <a:gd name="connsiteX5" fmla="*/ 281995 w 282276"/>
              <a:gd name="connsiteY5" fmla="*/ 192240 h 194450"/>
              <a:gd name="connsiteX6" fmla="*/ 251832 w 282276"/>
              <a:gd name="connsiteY6" fmla="*/ 185890 h 194450"/>
              <a:gd name="connsiteX7" fmla="*/ 151820 w 282276"/>
              <a:gd name="connsiteY7" fmla="*/ 104928 h 194450"/>
              <a:gd name="connsiteX8" fmla="*/ 58157 w 282276"/>
              <a:gd name="connsiteY8" fmla="*/ 44603 h 194450"/>
              <a:gd name="connsiteX9" fmla="*/ 1007 w 282276"/>
              <a:gd name="connsiteY9" fmla="*/ 153 h 19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2276" h="194450">
                <a:moveTo>
                  <a:pt x="1007" y="153"/>
                </a:moveTo>
                <a:cubicBezTo>
                  <a:pt x="8680" y="2799"/>
                  <a:pt x="78795" y="41693"/>
                  <a:pt x="104195" y="60478"/>
                </a:cubicBezTo>
                <a:cubicBezTo>
                  <a:pt x="129595" y="79263"/>
                  <a:pt x="137268" y="95932"/>
                  <a:pt x="153407" y="112865"/>
                </a:cubicBezTo>
                <a:cubicBezTo>
                  <a:pt x="169547" y="129798"/>
                  <a:pt x="182776" y="149643"/>
                  <a:pt x="201032" y="162078"/>
                </a:cubicBezTo>
                <a:cubicBezTo>
                  <a:pt x="219288" y="174513"/>
                  <a:pt x="249451" y="182451"/>
                  <a:pt x="262945" y="187478"/>
                </a:cubicBezTo>
                <a:cubicBezTo>
                  <a:pt x="276439" y="192505"/>
                  <a:pt x="283847" y="192505"/>
                  <a:pt x="281995" y="192240"/>
                </a:cubicBezTo>
                <a:cubicBezTo>
                  <a:pt x="280143" y="191975"/>
                  <a:pt x="273528" y="200442"/>
                  <a:pt x="251832" y="185890"/>
                </a:cubicBezTo>
                <a:cubicBezTo>
                  <a:pt x="230136" y="171338"/>
                  <a:pt x="184099" y="128476"/>
                  <a:pt x="151820" y="104928"/>
                </a:cubicBezTo>
                <a:cubicBezTo>
                  <a:pt x="119541" y="81380"/>
                  <a:pt x="85145" y="59420"/>
                  <a:pt x="58157" y="44603"/>
                </a:cubicBezTo>
                <a:cubicBezTo>
                  <a:pt x="31169" y="29786"/>
                  <a:pt x="-6666" y="-2493"/>
                  <a:pt x="1007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BB4B8030-9403-4C7E-B754-2E7FC1A6E327}"/>
              </a:ext>
            </a:extLst>
          </p:cNvPr>
          <p:cNvSpPr/>
          <p:nvPr/>
        </p:nvSpPr>
        <p:spPr>
          <a:xfrm>
            <a:off x="4386148" y="7450841"/>
            <a:ext cx="163657" cy="47134"/>
          </a:xfrm>
          <a:custGeom>
            <a:avLst/>
            <a:gdLst>
              <a:gd name="connsiteX0" fmla="*/ 163627 w 163657"/>
              <a:gd name="connsiteY0" fmla="*/ 5647 h 47134"/>
              <a:gd name="connsiteX1" fmla="*/ 46152 w 163657"/>
              <a:gd name="connsiteY1" fmla="*/ 19934 h 47134"/>
              <a:gd name="connsiteX2" fmla="*/ 115 w 163657"/>
              <a:gd name="connsiteY2" fmla="*/ 46922 h 47134"/>
              <a:gd name="connsiteX3" fmla="*/ 57265 w 163657"/>
              <a:gd name="connsiteY3" fmla="*/ 4059 h 47134"/>
              <a:gd name="connsiteX4" fmla="*/ 163627 w 163657"/>
              <a:gd name="connsiteY4" fmla="*/ 5647 h 47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657" h="47134">
                <a:moveTo>
                  <a:pt x="163627" y="5647"/>
                </a:moveTo>
                <a:cubicBezTo>
                  <a:pt x="161775" y="8293"/>
                  <a:pt x="73404" y="13055"/>
                  <a:pt x="46152" y="19934"/>
                </a:cubicBezTo>
                <a:cubicBezTo>
                  <a:pt x="18900" y="26813"/>
                  <a:pt x="-1737" y="49568"/>
                  <a:pt x="115" y="46922"/>
                </a:cubicBezTo>
                <a:cubicBezTo>
                  <a:pt x="1967" y="44276"/>
                  <a:pt x="31865" y="12790"/>
                  <a:pt x="57265" y="4059"/>
                </a:cubicBezTo>
                <a:cubicBezTo>
                  <a:pt x="82665" y="-4672"/>
                  <a:pt x="165479" y="3001"/>
                  <a:pt x="163627" y="5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603FC44B-EE5D-4379-9154-C08A89B2561A}"/>
              </a:ext>
            </a:extLst>
          </p:cNvPr>
          <p:cNvSpPr/>
          <p:nvPr/>
        </p:nvSpPr>
        <p:spPr>
          <a:xfrm>
            <a:off x="3846462" y="7281699"/>
            <a:ext cx="231624" cy="163682"/>
          </a:xfrm>
          <a:custGeom>
            <a:avLst/>
            <a:gdLst>
              <a:gd name="connsiteX0" fmla="*/ 230238 w 231624"/>
              <a:gd name="connsiteY0" fmla="*/ 1751 h 163682"/>
              <a:gd name="connsiteX1" fmla="*/ 69901 w 231624"/>
              <a:gd name="connsiteY1" fmla="*/ 74776 h 163682"/>
              <a:gd name="connsiteX2" fmla="*/ 25451 w 231624"/>
              <a:gd name="connsiteY2" fmla="*/ 116051 h 163682"/>
              <a:gd name="connsiteX3" fmla="*/ 51 w 231624"/>
              <a:gd name="connsiteY3" fmla="*/ 163676 h 163682"/>
              <a:gd name="connsiteX4" fmla="*/ 19101 w 231624"/>
              <a:gd name="connsiteY4" fmla="*/ 119226 h 163682"/>
              <a:gd name="connsiteX5" fmla="*/ 27038 w 231624"/>
              <a:gd name="connsiteY5" fmla="*/ 85889 h 163682"/>
              <a:gd name="connsiteX6" fmla="*/ 142926 w 231624"/>
              <a:gd name="connsiteY6" fmla="*/ 27151 h 163682"/>
              <a:gd name="connsiteX7" fmla="*/ 230238 w 231624"/>
              <a:gd name="connsiteY7" fmla="*/ 1751 h 1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624" h="163682">
                <a:moveTo>
                  <a:pt x="230238" y="1751"/>
                </a:moveTo>
                <a:cubicBezTo>
                  <a:pt x="218067" y="9688"/>
                  <a:pt x="104032" y="55726"/>
                  <a:pt x="69901" y="74776"/>
                </a:cubicBezTo>
                <a:cubicBezTo>
                  <a:pt x="35770" y="93826"/>
                  <a:pt x="37093" y="101235"/>
                  <a:pt x="25451" y="116051"/>
                </a:cubicBezTo>
                <a:cubicBezTo>
                  <a:pt x="13809" y="130867"/>
                  <a:pt x="1109" y="163147"/>
                  <a:pt x="51" y="163676"/>
                </a:cubicBezTo>
                <a:cubicBezTo>
                  <a:pt x="-1007" y="164205"/>
                  <a:pt x="14603" y="132190"/>
                  <a:pt x="19101" y="119226"/>
                </a:cubicBezTo>
                <a:cubicBezTo>
                  <a:pt x="23599" y="106262"/>
                  <a:pt x="6401" y="101235"/>
                  <a:pt x="27038" y="85889"/>
                </a:cubicBezTo>
                <a:cubicBezTo>
                  <a:pt x="47675" y="70543"/>
                  <a:pt x="114616" y="39586"/>
                  <a:pt x="142926" y="27151"/>
                </a:cubicBezTo>
                <a:cubicBezTo>
                  <a:pt x="171236" y="14716"/>
                  <a:pt x="242409" y="-6186"/>
                  <a:pt x="230238" y="1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59185BA5-E5E8-48C5-8E2F-AE929B5F3BB0}"/>
              </a:ext>
            </a:extLst>
          </p:cNvPr>
          <p:cNvSpPr/>
          <p:nvPr/>
        </p:nvSpPr>
        <p:spPr>
          <a:xfrm>
            <a:off x="3981177" y="7275490"/>
            <a:ext cx="260672" cy="128456"/>
          </a:xfrm>
          <a:custGeom>
            <a:avLst/>
            <a:gdLst>
              <a:gd name="connsiteX0" fmla="*/ 260623 w 260672"/>
              <a:gd name="connsiteY0" fmla="*/ 23 h 128456"/>
              <a:gd name="connsiteX1" fmla="*/ 82823 w 260672"/>
              <a:gd name="connsiteY1" fmla="*/ 39710 h 128456"/>
              <a:gd name="connsiteX2" fmla="*/ 1861 w 260672"/>
              <a:gd name="connsiteY2" fmla="*/ 127023 h 128456"/>
              <a:gd name="connsiteX3" fmla="*/ 32023 w 260672"/>
              <a:gd name="connsiteY3" fmla="*/ 90510 h 128456"/>
              <a:gd name="connsiteX4" fmla="*/ 100286 w 260672"/>
              <a:gd name="connsiteY4" fmla="*/ 44473 h 128456"/>
              <a:gd name="connsiteX5" fmla="*/ 260623 w 260672"/>
              <a:gd name="connsiteY5" fmla="*/ 23 h 128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672" h="128456">
                <a:moveTo>
                  <a:pt x="260623" y="23"/>
                </a:moveTo>
                <a:cubicBezTo>
                  <a:pt x="257713" y="-771"/>
                  <a:pt x="125950" y="18543"/>
                  <a:pt x="82823" y="39710"/>
                </a:cubicBezTo>
                <a:cubicBezTo>
                  <a:pt x="39696" y="60877"/>
                  <a:pt x="10328" y="118556"/>
                  <a:pt x="1861" y="127023"/>
                </a:cubicBezTo>
                <a:cubicBezTo>
                  <a:pt x="-6606" y="135490"/>
                  <a:pt x="15619" y="104268"/>
                  <a:pt x="32023" y="90510"/>
                </a:cubicBezTo>
                <a:cubicBezTo>
                  <a:pt x="48427" y="76752"/>
                  <a:pt x="62186" y="59819"/>
                  <a:pt x="100286" y="44473"/>
                </a:cubicBezTo>
                <a:cubicBezTo>
                  <a:pt x="138386" y="29127"/>
                  <a:pt x="263533" y="817"/>
                  <a:pt x="260623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4DA060B2-E6AD-476F-B6C9-C59B970E2D93}"/>
              </a:ext>
            </a:extLst>
          </p:cNvPr>
          <p:cNvSpPr/>
          <p:nvPr/>
        </p:nvSpPr>
        <p:spPr>
          <a:xfrm>
            <a:off x="3972319" y="7411315"/>
            <a:ext cx="315626" cy="117279"/>
          </a:xfrm>
          <a:custGeom>
            <a:avLst/>
            <a:gdLst>
              <a:gd name="connsiteX0" fmla="*/ 315519 w 315626"/>
              <a:gd name="connsiteY0" fmla="*/ 115023 h 117279"/>
              <a:gd name="connsiteX1" fmla="*/ 175819 w 315626"/>
              <a:gd name="connsiteY1" fmla="*/ 95973 h 117279"/>
              <a:gd name="connsiteX2" fmla="*/ 93269 w 315626"/>
              <a:gd name="connsiteY2" fmla="*/ 62635 h 117279"/>
              <a:gd name="connsiteX3" fmla="*/ 40881 w 315626"/>
              <a:gd name="connsiteY3" fmla="*/ 35648 h 117279"/>
              <a:gd name="connsiteX4" fmla="*/ 5956 w 315626"/>
              <a:gd name="connsiteY4" fmla="*/ 723 h 117279"/>
              <a:gd name="connsiteX5" fmla="*/ 15481 w 315626"/>
              <a:gd name="connsiteY5" fmla="*/ 19773 h 117279"/>
              <a:gd name="connsiteX6" fmla="*/ 152006 w 315626"/>
              <a:gd name="connsiteY6" fmla="*/ 105498 h 117279"/>
              <a:gd name="connsiteX7" fmla="*/ 315519 w 315626"/>
              <a:gd name="connsiteY7" fmla="*/ 115023 h 117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626" h="117279">
                <a:moveTo>
                  <a:pt x="315519" y="115023"/>
                </a:moveTo>
                <a:cubicBezTo>
                  <a:pt x="319488" y="113435"/>
                  <a:pt x="212861" y="104704"/>
                  <a:pt x="175819" y="95973"/>
                </a:cubicBezTo>
                <a:cubicBezTo>
                  <a:pt x="138777" y="87242"/>
                  <a:pt x="115759" y="72689"/>
                  <a:pt x="93269" y="62635"/>
                </a:cubicBezTo>
                <a:cubicBezTo>
                  <a:pt x="70779" y="52581"/>
                  <a:pt x="55433" y="45967"/>
                  <a:pt x="40881" y="35648"/>
                </a:cubicBezTo>
                <a:cubicBezTo>
                  <a:pt x="26329" y="25329"/>
                  <a:pt x="10189" y="3369"/>
                  <a:pt x="5956" y="723"/>
                </a:cubicBezTo>
                <a:cubicBezTo>
                  <a:pt x="1723" y="-1923"/>
                  <a:pt x="-8861" y="2310"/>
                  <a:pt x="15481" y="19773"/>
                </a:cubicBezTo>
                <a:cubicBezTo>
                  <a:pt x="39823" y="37236"/>
                  <a:pt x="102794" y="88565"/>
                  <a:pt x="152006" y="105498"/>
                </a:cubicBezTo>
                <a:cubicBezTo>
                  <a:pt x="201218" y="122431"/>
                  <a:pt x="311550" y="116611"/>
                  <a:pt x="315519" y="115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8E845E0F-3A00-4C55-B2D2-19E33BCAC93F}"/>
              </a:ext>
            </a:extLst>
          </p:cNvPr>
          <p:cNvSpPr/>
          <p:nvPr/>
        </p:nvSpPr>
        <p:spPr>
          <a:xfrm>
            <a:off x="4017898" y="7510457"/>
            <a:ext cx="370884" cy="68270"/>
          </a:xfrm>
          <a:custGeom>
            <a:avLst/>
            <a:gdLst>
              <a:gd name="connsiteX0" fmla="*/ 369952 w 370884"/>
              <a:gd name="connsiteY0" fmla="*/ 6 h 68270"/>
              <a:gd name="connsiteX1" fmla="*/ 239777 w 370884"/>
              <a:gd name="connsiteY1" fmla="*/ 38106 h 68270"/>
              <a:gd name="connsiteX2" fmla="*/ 149290 w 370884"/>
              <a:gd name="connsiteY2" fmla="*/ 42868 h 68270"/>
              <a:gd name="connsiteX3" fmla="*/ 65 w 370884"/>
              <a:gd name="connsiteY3" fmla="*/ 68268 h 68270"/>
              <a:gd name="connsiteX4" fmla="*/ 168340 w 370884"/>
              <a:gd name="connsiteY4" fmla="*/ 41281 h 68270"/>
              <a:gd name="connsiteX5" fmla="*/ 369952 w 370884"/>
              <a:gd name="connsiteY5" fmla="*/ 6 h 68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884" h="68270">
                <a:moveTo>
                  <a:pt x="369952" y="6"/>
                </a:moveTo>
                <a:cubicBezTo>
                  <a:pt x="381858" y="-523"/>
                  <a:pt x="276554" y="30962"/>
                  <a:pt x="239777" y="38106"/>
                </a:cubicBezTo>
                <a:cubicBezTo>
                  <a:pt x="203000" y="45250"/>
                  <a:pt x="189242" y="37841"/>
                  <a:pt x="149290" y="42868"/>
                </a:cubicBezTo>
                <a:cubicBezTo>
                  <a:pt x="109338" y="47895"/>
                  <a:pt x="-3110" y="68533"/>
                  <a:pt x="65" y="68268"/>
                </a:cubicBezTo>
                <a:cubicBezTo>
                  <a:pt x="3240" y="68004"/>
                  <a:pt x="110661" y="51864"/>
                  <a:pt x="168340" y="41281"/>
                </a:cubicBezTo>
                <a:cubicBezTo>
                  <a:pt x="226019" y="30698"/>
                  <a:pt x="358046" y="535"/>
                  <a:pt x="36995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B2BB7A14-FD9D-44F5-AACD-4930D64BAC58}"/>
              </a:ext>
            </a:extLst>
          </p:cNvPr>
          <p:cNvSpPr/>
          <p:nvPr/>
        </p:nvSpPr>
        <p:spPr>
          <a:xfrm>
            <a:off x="3898586" y="7448541"/>
            <a:ext cx="190244" cy="87813"/>
          </a:xfrm>
          <a:custGeom>
            <a:avLst/>
            <a:gdLst>
              <a:gd name="connsiteX0" fmla="*/ 314 w 190244"/>
              <a:gd name="connsiteY0" fmla="*/ 9 h 87813"/>
              <a:gd name="connsiteX1" fmla="*/ 111439 w 190244"/>
              <a:gd name="connsiteY1" fmla="*/ 61922 h 87813"/>
              <a:gd name="connsiteX2" fmla="*/ 187639 w 190244"/>
              <a:gd name="connsiteY2" fmla="*/ 87322 h 87813"/>
              <a:gd name="connsiteX3" fmla="*/ 163827 w 190244"/>
              <a:gd name="connsiteY3" fmla="*/ 77797 h 87813"/>
              <a:gd name="connsiteX4" fmla="*/ 79689 w 190244"/>
              <a:gd name="connsiteY4" fmla="*/ 66684 h 87813"/>
              <a:gd name="connsiteX5" fmla="*/ 314 w 190244"/>
              <a:gd name="connsiteY5" fmla="*/ 9 h 87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244" h="87813">
                <a:moveTo>
                  <a:pt x="314" y="9"/>
                </a:moveTo>
                <a:cubicBezTo>
                  <a:pt x="5606" y="-785"/>
                  <a:pt x="80218" y="47370"/>
                  <a:pt x="111439" y="61922"/>
                </a:cubicBezTo>
                <a:cubicBezTo>
                  <a:pt x="142660" y="76474"/>
                  <a:pt x="178908" y="84676"/>
                  <a:pt x="187639" y="87322"/>
                </a:cubicBezTo>
                <a:cubicBezTo>
                  <a:pt x="196370" y="89968"/>
                  <a:pt x="181819" y="81237"/>
                  <a:pt x="163827" y="77797"/>
                </a:cubicBezTo>
                <a:cubicBezTo>
                  <a:pt x="145835" y="74357"/>
                  <a:pt x="101385" y="73828"/>
                  <a:pt x="79689" y="66684"/>
                </a:cubicBezTo>
                <a:cubicBezTo>
                  <a:pt x="57993" y="59540"/>
                  <a:pt x="-4978" y="803"/>
                  <a:pt x="314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C5ED1912-7034-4FB4-8814-D2C091AF97E8}"/>
              </a:ext>
            </a:extLst>
          </p:cNvPr>
          <p:cNvSpPr/>
          <p:nvPr/>
        </p:nvSpPr>
        <p:spPr>
          <a:xfrm>
            <a:off x="3873778" y="7491155"/>
            <a:ext cx="202939" cy="76883"/>
          </a:xfrm>
          <a:custGeom>
            <a:avLst/>
            <a:gdLst>
              <a:gd name="connsiteX0" fmla="*/ 4485 w 202939"/>
              <a:gd name="connsiteY0" fmla="*/ 258 h 76883"/>
              <a:gd name="connsiteX1" fmla="*/ 145772 w 202939"/>
              <a:gd name="connsiteY1" fmla="*/ 70108 h 76883"/>
              <a:gd name="connsiteX2" fmla="*/ 202922 w 202939"/>
              <a:gd name="connsiteY2" fmla="*/ 73283 h 76883"/>
              <a:gd name="connsiteX3" fmla="*/ 150535 w 202939"/>
              <a:gd name="connsiteY3" fmla="*/ 62170 h 76883"/>
              <a:gd name="connsiteX4" fmla="*/ 44172 w 202939"/>
              <a:gd name="connsiteY4" fmla="*/ 46295 h 76883"/>
              <a:gd name="connsiteX5" fmla="*/ 4485 w 202939"/>
              <a:gd name="connsiteY5" fmla="*/ 258 h 76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939" h="76883">
                <a:moveTo>
                  <a:pt x="4485" y="258"/>
                </a:moveTo>
                <a:cubicBezTo>
                  <a:pt x="21418" y="4227"/>
                  <a:pt x="112699" y="57937"/>
                  <a:pt x="145772" y="70108"/>
                </a:cubicBezTo>
                <a:cubicBezTo>
                  <a:pt x="178845" y="82279"/>
                  <a:pt x="202128" y="74606"/>
                  <a:pt x="202922" y="73283"/>
                </a:cubicBezTo>
                <a:cubicBezTo>
                  <a:pt x="203716" y="71960"/>
                  <a:pt x="176993" y="66668"/>
                  <a:pt x="150535" y="62170"/>
                </a:cubicBezTo>
                <a:cubicBezTo>
                  <a:pt x="124077" y="57672"/>
                  <a:pt x="65868" y="53439"/>
                  <a:pt x="44172" y="46295"/>
                </a:cubicBezTo>
                <a:cubicBezTo>
                  <a:pt x="22476" y="39151"/>
                  <a:pt x="-12448" y="-3711"/>
                  <a:pt x="4485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DB23A832-E255-4AD6-822A-C7531646D8CC}"/>
              </a:ext>
            </a:extLst>
          </p:cNvPr>
          <p:cNvSpPr/>
          <p:nvPr/>
        </p:nvSpPr>
        <p:spPr>
          <a:xfrm>
            <a:off x="4370086" y="7312025"/>
            <a:ext cx="151114" cy="138821"/>
          </a:xfrm>
          <a:custGeom>
            <a:avLst/>
            <a:gdLst>
              <a:gd name="connsiteX0" fmla="*/ 302 w 151114"/>
              <a:gd name="connsiteY0" fmla="*/ 0 h 138821"/>
              <a:gd name="connsiteX1" fmla="*/ 30464 w 151114"/>
              <a:gd name="connsiteY1" fmla="*/ 76200 h 138821"/>
              <a:gd name="connsiteX2" fmla="*/ 14589 w 151114"/>
              <a:gd name="connsiteY2" fmla="*/ 131763 h 138821"/>
              <a:gd name="connsiteX3" fmla="*/ 39989 w 151114"/>
              <a:gd name="connsiteY3" fmla="*/ 133350 h 138821"/>
              <a:gd name="connsiteX4" fmla="*/ 151114 w 151114"/>
              <a:gd name="connsiteY4" fmla="*/ 136525 h 138821"/>
              <a:gd name="connsiteX5" fmla="*/ 24114 w 151114"/>
              <a:gd name="connsiteY5" fmla="*/ 133350 h 138821"/>
              <a:gd name="connsiteX6" fmla="*/ 52689 w 151114"/>
              <a:gd name="connsiteY6" fmla="*/ 76200 h 138821"/>
              <a:gd name="connsiteX7" fmla="*/ 302 w 151114"/>
              <a:gd name="connsiteY7" fmla="*/ 0 h 13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114" h="138821">
                <a:moveTo>
                  <a:pt x="302" y="0"/>
                </a:moveTo>
                <a:cubicBezTo>
                  <a:pt x="-3402" y="0"/>
                  <a:pt x="28083" y="54240"/>
                  <a:pt x="30464" y="76200"/>
                </a:cubicBezTo>
                <a:cubicBezTo>
                  <a:pt x="32845" y="98161"/>
                  <a:pt x="13002" y="122238"/>
                  <a:pt x="14589" y="131763"/>
                </a:cubicBezTo>
                <a:cubicBezTo>
                  <a:pt x="16177" y="141288"/>
                  <a:pt x="39989" y="133350"/>
                  <a:pt x="39989" y="133350"/>
                </a:cubicBezTo>
                <a:lnTo>
                  <a:pt x="151114" y="136525"/>
                </a:lnTo>
                <a:cubicBezTo>
                  <a:pt x="148468" y="136525"/>
                  <a:pt x="40518" y="143404"/>
                  <a:pt x="24114" y="133350"/>
                </a:cubicBezTo>
                <a:cubicBezTo>
                  <a:pt x="7710" y="123296"/>
                  <a:pt x="52689" y="94456"/>
                  <a:pt x="52689" y="76200"/>
                </a:cubicBezTo>
                <a:cubicBezTo>
                  <a:pt x="52689" y="57944"/>
                  <a:pt x="4006" y="0"/>
                  <a:pt x="30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6B3523D1-BF2D-44EF-B5CF-E510D3A90A6A}"/>
              </a:ext>
            </a:extLst>
          </p:cNvPr>
          <p:cNvSpPr/>
          <p:nvPr/>
        </p:nvSpPr>
        <p:spPr>
          <a:xfrm>
            <a:off x="4207634" y="7463364"/>
            <a:ext cx="223199" cy="40824"/>
          </a:xfrm>
          <a:custGeom>
            <a:avLst/>
            <a:gdLst>
              <a:gd name="connsiteX0" fmla="*/ 829 w 223199"/>
              <a:gd name="connsiteY0" fmla="*/ 40749 h 40824"/>
              <a:gd name="connsiteX1" fmla="*/ 107191 w 223199"/>
              <a:gd name="connsiteY1" fmla="*/ 12174 h 40824"/>
              <a:gd name="connsiteX2" fmla="*/ 221491 w 223199"/>
              <a:gd name="connsiteY2" fmla="*/ 4236 h 40824"/>
              <a:gd name="connsiteX3" fmla="*/ 165929 w 223199"/>
              <a:gd name="connsiteY3" fmla="*/ 2649 h 40824"/>
              <a:gd name="connsiteX4" fmla="*/ 829 w 223199"/>
              <a:gd name="connsiteY4" fmla="*/ 40749 h 4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199" h="40824">
                <a:moveTo>
                  <a:pt x="829" y="40749"/>
                </a:moveTo>
                <a:cubicBezTo>
                  <a:pt x="-8961" y="42337"/>
                  <a:pt x="70414" y="18259"/>
                  <a:pt x="107191" y="12174"/>
                </a:cubicBezTo>
                <a:cubicBezTo>
                  <a:pt x="143968" y="6089"/>
                  <a:pt x="211701" y="5823"/>
                  <a:pt x="221491" y="4236"/>
                </a:cubicBezTo>
                <a:cubicBezTo>
                  <a:pt x="231281" y="2648"/>
                  <a:pt x="197150" y="-3437"/>
                  <a:pt x="165929" y="2649"/>
                </a:cubicBezTo>
                <a:cubicBezTo>
                  <a:pt x="134708" y="8734"/>
                  <a:pt x="10619" y="39161"/>
                  <a:pt x="829" y="40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61E8F9AC-8DF0-4B9F-8631-CF2B47363D0A}"/>
              </a:ext>
            </a:extLst>
          </p:cNvPr>
          <p:cNvSpPr/>
          <p:nvPr/>
        </p:nvSpPr>
        <p:spPr>
          <a:xfrm>
            <a:off x="4105429" y="7249578"/>
            <a:ext cx="275740" cy="251019"/>
          </a:xfrm>
          <a:custGeom>
            <a:avLst/>
            <a:gdLst>
              <a:gd name="connsiteX0" fmla="*/ 274484 w 275740"/>
              <a:gd name="connsiteY0" fmla="*/ 73560 h 251019"/>
              <a:gd name="connsiteX1" fmla="*/ 244321 w 275740"/>
              <a:gd name="connsiteY1" fmla="*/ 135472 h 251019"/>
              <a:gd name="connsiteX2" fmla="*/ 237971 w 275740"/>
              <a:gd name="connsiteY2" fmla="*/ 211672 h 251019"/>
              <a:gd name="connsiteX3" fmla="*/ 198284 w 275740"/>
              <a:gd name="connsiteY3" fmla="*/ 235485 h 251019"/>
              <a:gd name="connsiteX4" fmla="*/ 87159 w 275740"/>
              <a:gd name="connsiteY4" fmla="*/ 248185 h 251019"/>
              <a:gd name="connsiteX5" fmla="*/ 10959 w 275740"/>
              <a:gd name="connsiteY5" fmla="*/ 179922 h 251019"/>
              <a:gd name="connsiteX6" fmla="*/ 4609 w 275740"/>
              <a:gd name="connsiteY6" fmla="*/ 52922 h 251019"/>
              <a:gd name="connsiteX7" fmla="*/ 50646 w 275740"/>
              <a:gd name="connsiteY7" fmla="*/ 3710 h 251019"/>
              <a:gd name="connsiteX8" fmla="*/ 141134 w 275740"/>
              <a:gd name="connsiteY8" fmla="*/ 6885 h 251019"/>
              <a:gd name="connsiteX9" fmla="*/ 174471 w 275740"/>
              <a:gd name="connsiteY9" fmla="*/ 33872 h 251019"/>
              <a:gd name="connsiteX10" fmla="*/ 196696 w 275740"/>
              <a:gd name="connsiteY10" fmla="*/ 38635 h 251019"/>
              <a:gd name="connsiteX11" fmla="*/ 274484 w 275740"/>
              <a:gd name="connsiteY11" fmla="*/ 73560 h 25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5740" h="251019">
                <a:moveTo>
                  <a:pt x="274484" y="73560"/>
                </a:moveTo>
                <a:cubicBezTo>
                  <a:pt x="282421" y="89699"/>
                  <a:pt x="250406" y="112453"/>
                  <a:pt x="244321" y="135472"/>
                </a:cubicBezTo>
                <a:cubicBezTo>
                  <a:pt x="238236" y="158491"/>
                  <a:pt x="245644" y="195003"/>
                  <a:pt x="237971" y="211672"/>
                </a:cubicBezTo>
                <a:cubicBezTo>
                  <a:pt x="230298" y="228341"/>
                  <a:pt x="223419" y="229400"/>
                  <a:pt x="198284" y="235485"/>
                </a:cubicBezTo>
                <a:cubicBezTo>
                  <a:pt x="173149" y="241571"/>
                  <a:pt x="118380" y="257445"/>
                  <a:pt x="87159" y="248185"/>
                </a:cubicBezTo>
                <a:cubicBezTo>
                  <a:pt x="55938" y="238925"/>
                  <a:pt x="24717" y="212466"/>
                  <a:pt x="10959" y="179922"/>
                </a:cubicBezTo>
                <a:cubicBezTo>
                  <a:pt x="-2799" y="147378"/>
                  <a:pt x="-2005" y="82291"/>
                  <a:pt x="4609" y="52922"/>
                </a:cubicBezTo>
                <a:cubicBezTo>
                  <a:pt x="11223" y="23553"/>
                  <a:pt x="27892" y="11383"/>
                  <a:pt x="50646" y="3710"/>
                </a:cubicBezTo>
                <a:cubicBezTo>
                  <a:pt x="73400" y="-3963"/>
                  <a:pt x="120497" y="1858"/>
                  <a:pt x="141134" y="6885"/>
                </a:cubicBezTo>
                <a:cubicBezTo>
                  <a:pt x="161771" y="11912"/>
                  <a:pt x="165211" y="28580"/>
                  <a:pt x="174471" y="33872"/>
                </a:cubicBezTo>
                <a:cubicBezTo>
                  <a:pt x="183731" y="39164"/>
                  <a:pt x="185584" y="37577"/>
                  <a:pt x="196696" y="38635"/>
                </a:cubicBezTo>
                <a:cubicBezTo>
                  <a:pt x="207808" y="39693"/>
                  <a:pt x="266547" y="57421"/>
                  <a:pt x="274484" y="73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月 52">
            <a:extLst>
              <a:ext uri="{FF2B5EF4-FFF2-40B4-BE49-F238E27FC236}">
                <a16:creationId xmlns:a16="http://schemas.microsoft.com/office/drawing/2014/main" id="{184F293F-1554-49A1-872C-78CAC2A94FC3}"/>
              </a:ext>
            </a:extLst>
          </p:cNvPr>
          <p:cNvSpPr/>
          <p:nvPr/>
        </p:nvSpPr>
        <p:spPr>
          <a:xfrm rot="20436474">
            <a:off x="4137954" y="7301168"/>
            <a:ext cx="116746" cy="12953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64D2B94E-0B04-4203-8B0F-6867ED822141}"/>
              </a:ext>
            </a:extLst>
          </p:cNvPr>
          <p:cNvSpPr/>
          <p:nvPr/>
        </p:nvSpPr>
        <p:spPr>
          <a:xfrm>
            <a:off x="4508152" y="7321472"/>
            <a:ext cx="137763" cy="236873"/>
          </a:xfrm>
          <a:custGeom>
            <a:avLst/>
            <a:gdLst>
              <a:gd name="connsiteX0" fmla="*/ 348 w 137763"/>
              <a:gd name="connsiteY0" fmla="*/ 78 h 236873"/>
              <a:gd name="connsiteX1" fmla="*/ 94011 w 137763"/>
              <a:gd name="connsiteY1" fmla="*/ 96916 h 236873"/>
              <a:gd name="connsiteX2" fmla="*/ 63848 w 137763"/>
              <a:gd name="connsiteY2" fmla="*/ 236616 h 236873"/>
              <a:gd name="connsiteX3" fmla="*/ 108298 w 137763"/>
              <a:gd name="connsiteY3" fmla="*/ 130253 h 236873"/>
              <a:gd name="connsiteX4" fmla="*/ 133698 w 137763"/>
              <a:gd name="connsiteY4" fmla="*/ 81041 h 236873"/>
              <a:gd name="connsiteX5" fmla="*/ 348 w 137763"/>
              <a:gd name="connsiteY5" fmla="*/ 78 h 236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763" h="236873">
                <a:moveTo>
                  <a:pt x="348" y="78"/>
                </a:moveTo>
                <a:cubicBezTo>
                  <a:pt x="-6267" y="2724"/>
                  <a:pt x="83428" y="57493"/>
                  <a:pt x="94011" y="96916"/>
                </a:cubicBezTo>
                <a:cubicBezTo>
                  <a:pt x="104594" y="136339"/>
                  <a:pt x="61467" y="231060"/>
                  <a:pt x="63848" y="236616"/>
                </a:cubicBezTo>
                <a:cubicBezTo>
                  <a:pt x="66229" y="242172"/>
                  <a:pt x="96656" y="156182"/>
                  <a:pt x="108298" y="130253"/>
                </a:cubicBezTo>
                <a:cubicBezTo>
                  <a:pt x="119940" y="104324"/>
                  <a:pt x="148250" y="99297"/>
                  <a:pt x="133698" y="81041"/>
                </a:cubicBezTo>
                <a:cubicBezTo>
                  <a:pt x="119146" y="62785"/>
                  <a:pt x="6963" y="-2568"/>
                  <a:pt x="348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8E02C2B5-08C3-491D-967D-189D7E362573}"/>
              </a:ext>
            </a:extLst>
          </p:cNvPr>
          <p:cNvSpPr/>
          <p:nvPr/>
        </p:nvSpPr>
        <p:spPr>
          <a:xfrm>
            <a:off x="4597379" y="6423031"/>
            <a:ext cx="54411" cy="435685"/>
          </a:xfrm>
          <a:custGeom>
            <a:avLst/>
            <a:gdLst>
              <a:gd name="connsiteX0" fmla="*/ 50821 w 54411"/>
              <a:gd name="connsiteY0" fmla="*/ 1582 h 435685"/>
              <a:gd name="connsiteX1" fmla="*/ 53996 w 54411"/>
              <a:gd name="connsiteY1" fmla="*/ 149219 h 435685"/>
              <a:gd name="connsiteX2" fmla="*/ 47646 w 54411"/>
              <a:gd name="connsiteY2" fmla="*/ 380994 h 435685"/>
              <a:gd name="connsiteX3" fmla="*/ 30184 w 54411"/>
              <a:gd name="connsiteY3" fmla="*/ 403219 h 435685"/>
              <a:gd name="connsiteX4" fmla="*/ 21 w 54411"/>
              <a:gd name="connsiteY4" fmla="*/ 434969 h 435685"/>
              <a:gd name="connsiteX5" fmla="*/ 25421 w 54411"/>
              <a:gd name="connsiteY5" fmla="*/ 369882 h 435685"/>
              <a:gd name="connsiteX6" fmla="*/ 27009 w 54411"/>
              <a:gd name="connsiteY6" fmla="*/ 241294 h 435685"/>
              <a:gd name="connsiteX7" fmla="*/ 50821 w 54411"/>
              <a:gd name="connsiteY7" fmla="*/ 1582 h 43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11" h="435685">
                <a:moveTo>
                  <a:pt x="50821" y="1582"/>
                </a:moveTo>
                <a:cubicBezTo>
                  <a:pt x="55319" y="-13764"/>
                  <a:pt x="54525" y="85984"/>
                  <a:pt x="53996" y="149219"/>
                </a:cubicBezTo>
                <a:cubicBezTo>
                  <a:pt x="53467" y="212454"/>
                  <a:pt x="51615" y="338661"/>
                  <a:pt x="47646" y="380994"/>
                </a:cubicBezTo>
                <a:cubicBezTo>
                  <a:pt x="43677" y="423327"/>
                  <a:pt x="38121" y="394223"/>
                  <a:pt x="30184" y="403219"/>
                </a:cubicBezTo>
                <a:cubicBezTo>
                  <a:pt x="22246" y="412215"/>
                  <a:pt x="815" y="440525"/>
                  <a:pt x="21" y="434969"/>
                </a:cubicBezTo>
                <a:cubicBezTo>
                  <a:pt x="-773" y="429413"/>
                  <a:pt x="20923" y="402161"/>
                  <a:pt x="25421" y="369882"/>
                </a:cubicBezTo>
                <a:cubicBezTo>
                  <a:pt x="29919" y="337603"/>
                  <a:pt x="19865" y="299767"/>
                  <a:pt x="27009" y="241294"/>
                </a:cubicBezTo>
                <a:cubicBezTo>
                  <a:pt x="34153" y="182821"/>
                  <a:pt x="46323" y="16928"/>
                  <a:pt x="50821" y="1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B5E0CA9F-98E1-4E2B-AB08-A19963A59E4E}"/>
              </a:ext>
            </a:extLst>
          </p:cNvPr>
          <p:cNvSpPr/>
          <p:nvPr/>
        </p:nvSpPr>
        <p:spPr>
          <a:xfrm>
            <a:off x="4210026" y="6787026"/>
            <a:ext cx="429386" cy="76393"/>
          </a:xfrm>
          <a:custGeom>
            <a:avLst/>
            <a:gdLst>
              <a:gd name="connsiteX0" fmla="*/ 24 w 429386"/>
              <a:gd name="connsiteY0" fmla="*/ 1124 h 76393"/>
              <a:gd name="connsiteX1" fmla="*/ 182587 w 429386"/>
              <a:gd name="connsiteY1" fmla="*/ 32874 h 76393"/>
              <a:gd name="connsiteX2" fmla="*/ 296887 w 429386"/>
              <a:gd name="connsiteY2" fmla="*/ 61449 h 76393"/>
              <a:gd name="connsiteX3" fmla="*/ 425474 w 429386"/>
              <a:gd name="connsiteY3" fmla="*/ 59862 h 76393"/>
              <a:gd name="connsiteX4" fmla="*/ 377849 w 429386"/>
              <a:gd name="connsiteY4" fmla="*/ 47162 h 76393"/>
              <a:gd name="connsiteX5" fmla="*/ 195287 w 429386"/>
              <a:gd name="connsiteY5" fmla="*/ 75737 h 76393"/>
              <a:gd name="connsiteX6" fmla="*/ 24 w 429386"/>
              <a:gd name="connsiteY6" fmla="*/ 1124 h 7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9386" h="76393">
                <a:moveTo>
                  <a:pt x="24" y="1124"/>
                </a:moveTo>
                <a:cubicBezTo>
                  <a:pt x="-2093" y="-6020"/>
                  <a:pt x="133110" y="22820"/>
                  <a:pt x="182587" y="32874"/>
                </a:cubicBezTo>
                <a:cubicBezTo>
                  <a:pt x="232064" y="42928"/>
                  <a:pt x="256406" y="56951"/>
                  <a:pt x="296887" y="61449"/>
                </a:cubicBezTo>
                <a:cubicBezTo>
                  <a:pt x="337368" y="65947"/>
                  <a:pt x="411980" y="62243"/>
                  <a:pt x="425474" y="59862"/>
                </a:cubicBezTo>
                <a:cubicBezTo>
                  <a:pt x="438968" y="57481"/>
                  <a:pt x="416213" y="44516"/>
                  <a:pt x="377849" y="47162"/>
                </a:cubicBezTo>
                <a:cubicBezTo>
                  <a:pt x="339485" y="49808"/>
                  <a:pt x="256935" y="81293"/>
                  <a:pt x="195287" y="75737"/>
                </a:cubicBezTo>
                <a:cubicBezTo>
                  <a:pt x="133639" y="70181"/>
                  <a:pt x="2141" y="8268"/>
                  <a:pt x="24" y="1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D880E717-742F-4F4C-8D05-AF5580B3FAA2}"/>
              </a:ext>
            </a:extLst>
          </p:cNvPr>
          <p:cNvSpPr/>
          <p:nvPr/>
        </p:nvSpPr>
        <p:spPr>
          <a:xfrm>
            <a:off x="4084515" y="6831926"/>
            <a:ext cx="286169" cy="96303"/>
          </a:xfrm>
          <a:custGeom>
            <a:avLst/>
            <a:gdLst>
              <a:gd name="connsiteX0" fmla="*/ 123 w 286169"/>
              <a:gd name="connsiteY0" fmla="*/ 95924 h 96303"/>
              <a:gd name="connsiteX1" fmla="*/ 195385 w 286169"/>
              <a:gd name="connsiteY1" fmla="*/ 34012 h 96303"/>
              <a:gd name="connsiteX2" fmla="*/ 285873 w 286169"/>
              <a:gd name="connsiteY2" fmla="*/ 34012 h 96303"/>
              <a:gd name="connsiteX3" fmla="*/ 168398 w 286169"/>
              <a:gd name="connsiteY3" fmla="*/ 674 h 96303"/>
              <a:gd name="connsiteX4" fmla="*/ 123 w 286169"/>
              <a:gd name="connsiteY4" fmla="*/ 95924 h 9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169" h="96303">
                <a:moveTo>
                  <a:pt x="123" y="95924"/>
                </a:moveTo>
                <a:cubicBezTo>
                  <a:pt x="4621" y="101480"/>
                  <a:pt x="147760" y="44331"/>
                  <a:pt x="195385" y="34012"/>
                </a:cubicBezTo>
                <a:cubicBezTo>
                  <a:pt x="243010" y="23693"/>
                  <a:pt x="290371" y="39568"/>
                  <a:pt x="285873" y="34012"/>
                </a:cubicBezTo>
                <a:cubicBezTo>
                  <a:pt x="281375" y="28456"/>
                  <a:pt x="221579" y="-5147"/>
                  <a:pt x="168398" y="674"/>
                </a:cubicBezTo>
                <a:cubicBezTo>
                  <a:pt x="115217" y="6495"/>
                  <a:pt x="-4375" y="90368"/>
                  <a:pt x="123" y="95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9DE115CF-E335-4963-ACA6-4441E2BBB830}"/>
              </a:ext>
            </a:extLst>
          </p:cNvPr>
          <p:cNvSpPr/>
          <p:nvPr/>
        </p:nvSpPr>
        <p:spPr>
          <a:xfrm>
            <a:off x="3692519" y="6849349"/>
            <a:ext cx="469908" cy="115113"/>
          </a:xfrm>
          <a:custGeom>
            <a:avLst/>
            <a:gdLst>
              <a:gd name="connsiteX0" fmla="*/ 6 w 469908"/>
              <a:gd name="connsiteY0" fmla="*/ 115014 h 115113"/>
              <a:gd name="connsiteX1" fmla="*/ 203206 w 469908"/>
              <a:gd name="connsiteY1" fmla="*/ 29289 h 115113"/>
              <a:gd name="connsiteX2" fmla="*/ 401644 w 469908"/>
              <a:gd name="connsiteY2" fmla="*/ 22939 h 115113"/>
              <a:gd name="connsiteX3" fmla="*/ 469906 w 469908"/>
              <a:gd name="connsiteY3" fmla="*/ 27701 h 115113"/>
              <a:gd name="connsiteX4" fmla="*/ 403231 w 469908"/>
              <a:gd name="connsiteY4" fmla="*/ 5476 h 115113"/>
              <a:gd name="connsiteX5" fmla="*/ 209556 w 469908"/>
              <a:gd name="connsiteY5" fmla="*/ 10239 h 115113"/>
              <a:gd name="connsiteX6" fmla="*/ 6 w 469908"/>
              <a:gd name="connsiteY6" fmla="*/ 115014 h 11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9908" h="115113">
                <a:moveTo>
                  <a:pt x="6" y="115014"/>
                </a:moveTo>
                <a:cubicBezTo>
                  <a:pt x="-1052" y="118189"/>
                  <a:pt x="136266" y="44635"/>
                  <a:pt x="203206" y="29289"/>
                </a:cubicBezTo>
                <a:cubicBezTo>
                  <a:pt x="270146" y="13943"/>
                  <a:pt x="357194" y="23204"/>
                  <a:pt x="401644" y="22939"/>
                </a:cubicBezTo>
                <a:cubicBezTo>
                  <a:pt x="446094" y="22674"/>
                  <a:pt x="469642" y="30611"/>
                  <a:pt x="469906" y="27701"/>
                </a:cubicBezTo>
                <a:cubicBezTo>
                  <a:pt x="470170" y="24791"/>
                  <a:pt x="446623" y="8386"/>
                  <a:pt x="403231" y="5476"/>
                </a:cubicBezTo>
                <a:cubicBezTo>
                  <a:pt x="359839" y="2566"/>
                  <a:pt x="276231" y="-7488"/>
                  <a:pt x="209556" y="10239"/>
                </a:cubicBezTo>
                <a:cubicBezTo>
                  <a:pt x="142881" y="27966"/>
                  <a:pt x="1064" y="111839"/>
                  <a:pt x="6" y="115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DC47C0FA-B07E-4A39-9D9C-48F681943A68}"/>
              </a:ext>
            </a:extLst>
          </p:cNvPr>
          <p:cNvSpPr/>
          <p:nvPr/>
        </p:nvSpPr>
        <p:spPr>
          <a:xfrm>
            <a:off x="4224536" y="6378512"/>
            <a:ext cx="417948" cy="66748"/>
          </a:xfrm>
          <a:custGeom>
            <a:avLst/>
            <a:gdLst>
              <a:gd name="connsiteX0" fmla="*/ 412552 w 417948"/>
              <a:gd name="connsiteY0" fmla="*/ 66738 h 66748"/>
              <a:gd name="connsiteX1" fmla="*/ 291902 w 417948"/>
              <a:gd name="connsiteY1" fmla="*/ 15938 h 66748"/>
              <a:gd name="connsiteX2" fmla="*/ 201414 w 417948"/>
              <a:gd name="connsiteY2" fmla="*/ 23876 h 66748"/>
              <a:gd name="connsiteX3" fmla="*/ 133152 w 417948"/>
              <a:gd name="connsiteY3" fmla="*/ 1651 h 66748"/>
              <a:gd name="connsiteX4" fmla="*/ 49014 w 417948"/>
              <a:gd name="connsiteY4" fmla="*/ 4826 h 66748"/>
              <a:gd name="connsiteX5" fmla="*/ 1389 w 417948"/>
              <a:gd name="connsiteY5" fmla="*/ 30226 h 66748"/>
              <a:gd name="connsiteX6" fmla="*/ 101402 w 417948"/>
              <a:gd name="connsiteY6" fmla="*/ 11176 h 66748"/>
              <a:gd name="connsiteX7" fmla="*/ 412552 w 417948"/>
              <a:gd name="connsiteY7" fmla="*/ 66738 h 6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948" h="66748">
                <a:moveTo>
                  <a:pt x="412552" y="66738"/>
                </a:moveTo>
                <a:cubicBezTo>
                  <a:pt x="444302" y="67532"/>
                  <a:pt x="327092" y="23082"/>
                  <a:pt x="291902" y="15938"/>
                </a:cubicBezTo>
                <a:cubicBezTo>
                  <a:pt x="256712" y="8794"/>
                  <a:pt x="227872" y="26257"/>
                  <a:pt x="201414" y="23876"/>
                </a:cubicBezTo>
                <a:cubicBezTo>
                  <a:pt x="174956" y="21495"/>
                  <a:pt x="158552" y="4826"/>
                  <a:pt x="133152" y="1651"/>
                </a:cubicBezTo>
                <a:cubicBezTo>
                  <a:pt x="107752" y="-1524"/>
                  <a:pt x="70974" y="63"/>
                  <a:pt x="49014" y="4826"/>
                </a:cubicBezTo>
                <a:cubicBezTo>
                  <a:pt x="27053" y="9588"/>
                  <a:pt x="-7342" y="29168"/>
                  <a:pt x="1389" y="30226"/>
                </a:cubicBezTo>
                <a:cubicBezTo>
                  <a:pt x="10120" y="31284"/>
                  <a:pt x="36050" y="8001"/>
                  <a:pt x="101402" y="11176"/>
                </a:cubicBezTo>
                <a:cubicBezTo>
                  <a:pt x="166754" y="14351"/>
                  <a:pt x="380802" y="65944"/>
                  <a:pt x="412552" y="66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5A43A3D0-B1A3-46A9-8ACD-8746E7B6C359}"/>
              </a:ext>
            </a:extLst>
          </p:cNvPr>
          <p:cNvSpPr/>
          <p:nvPr/>
        </p:nvSpPr>
        <p:spPr>
          <a:xfrm>
            <a:off x="3844757" y="6407646"/>
            <a:ext cx="403507" cy="128152"/>
          </a:xfrm>
          <a:custGeom>
            <a:avLst/>
            <a:gdLst>
              <a:gd name="connsiteX0" fmla="*/ 403393 w 403507"/>
              <a:gd name="connsiteY0" fmla="*/ 1092 h 128152"/>
              <a:gd name="connsiteX1" fmla="*/ 276393 w 403507"/>
              <a:gd name="connsiteY1" fmla="*/ 10617 h 128152"/>
              <a:gd name="connsiteX2" fmla="*/ 165268 w 403507"/>
              <a:gd name="connsiteY2" fmla="*/ 42367 h 128152"/>
              <a:gd name="connsiteX3" fmla="*/ 54143 w 403507"/>
              <a:gd name="connsiteY3" fmla="*/ 85229 h 128152"/>
              <a:gd name="connsiteX4" fmla="*/ 1756 w 403507"/>
              <a:gd name="connsiteY4" fmla="*/ 128092 h 128152"/>
              <a:gd name="connsiteX5" fmla="*/ 114468 w 403507"/>
              <a:gd name="connsiteY5" fmla="*/ 75704 h 128152"/>
              <a:gd name="connsiteX6" fmla="*/ 295443 w 403507"/>
              <a:gd name="connsiteY6" fmla="*/ 32842 h 128152"/>
              <a:gd name="connsiteX7" fmla="*/ 403393 w 403507"/>
              <a:gd name="connsiteY7" fmla="*/ 1092 h 12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3507" h="128152">
                <a:moveTo>
                  <a:pt x="403393" y="1092"/>
                </a:moveTo>
                <a:cubicBezTo>
                  <a:pt x="400218" y="-2612"/>
                  <a:pt x="316080" y="3738"/>
                  <a:pt x="276393" y="10617"/>
                </a:cubicBezTo>
                <a:cubicBezTo>
                  <a:pt x="236706" y="17496"/>
                  <a:pt x="202310" y="29932"/>
                  <a:pt x="165268" y="42367"/>
                </a:cubicBezTo>
                <a:cubicBezTo>
                  <a:pt x="128226" y="54802"/>
                  <a:pt x="81395" y="70942"/>
                  <a:pt x="54143" y="85229"/>
                </a:cubicBezTo>
                <a:cubicBezTo>
                  <a:pt x="26891" y="99516"/>
                  <a:pt x="-8298" y="129679"/>
                  <a:pt x="1756" y="128092"/>
                </a:cubicBezTo>
                <a:cubicBezTo>
                  <a:pt x="11810" y="126505"/>
                  <a:pt x="65520" y="91579"/>
                  <a:pt x="114468" y="75704"/>
                </a:cubicBezTo>
                <a:cubicBezTo>
                  <a:pt x="163416" y="59829"/>
                  <a:pt x="248082" y="46071"/>
                  <a:pt x="295443" y="32842"/>
                </a:cubicBezTo>
                <a:cubicBezTo>
                  <a:pt x="342803" y="19613"/>
                  <a:pt x="406568" y="4796"/>
                  <a:pt x="403393" y="10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C3888F9A-9064-4431-B11C-5FCBE7E69011}"/>
              </a:ext>
            </a:extLst>
          </p:cNvPr>
          <p:cNvSpPr/>
          <p:nvPr/>
        </p:nvSpPr>
        <p:spPr>
          <a:xfrm>
            <a:off x="3720677" y="6561055"/>
            <a:ext cx="133917" cy="156903"/>
          </a:xfrm>
          <a:custGeom>
            <a:avLst/>
            <a:gdLst>
              <a:gd name="connsiteX0" fmla="*/ 133773 w 133917"/>
              <a:gd name="connsiteY0" fmla="*/ 83 h 156903"/>
              <a:gd name="connsiteX1" fmla="*/ 36936 w 133917"/>
              <a:gd name="connsiteY1" fmla="*/ 71520 h 156903"/>
              <a:gd name="connsiteX2" fmla="*/ 2011 w 133917"/>
              <a:gd name="connsiteY2" fmla="*/ 155658 h 156903"/>
              <a:gd name="connsiteX3" fmla="*/ 5186 w 133917"/>
              <a:gd name="connsiteY3" fmla="*/ 117558 h 156903"/>
              <a:gd name="connsiteX4" fmla="*/ 13123 w 133917"/>
              <a:gd name="connsiteY4" fmla="*/ 58820 h 156903"/>
              <a:gd name="connsiteX5" fmla="*/ 133773 w 133917"/>
              <a:gd name="connsiteY5" fmla="*/ 83 h 15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917" h="156903">
                <a:moveTo>
                  <a:pt x="133773" y="83"/>
                </a:moveTo>
                <a:cubicBezTo>
                  <a:pt x="137742" y="2200"/>
                  <a:pt x="58896" y="45591"/>
                  <a:pt x="36936" y="71520"/>
                </a:cubicBezTo>
                <a:cubicBezTo>
                  <a:pt x="14976" y="97449"/>
                  <a:pt x="7303" y="147985"/>
                  <a:pt x="2011" y="155658"/>
                </a:cubicBezTo>
                <a:cubicBezTo>
                  <a:pt x="-3281" y="163331"/>
                  <a:pt x="3334" y="133698"/>
                  <a:pt x="5186" y="117558"/>
                </a:cubicBezTo>
                <a:cubicBezTo>
                  <a:pt x="7038" y="101418"/>
                  <a:pt x="-4869" y="81045"/>
                  <a:pt x="13123" y="58820"/>
                </a:cubicBezTo>
                <a:cubicBezTo>
                  <a:pt x="31115" y="36595"/>
                  <a:pt x="129804" y="-2034"/>
                  <a:pt x="133773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4E76F8A9-05DF-4530-8818-58E46AB0CE9A}"/>
              </a:ext>
            </a:extLst>
          </p:cNvPr>
          <p:cNvSpPr/>
          <p:nvPr/>
        </p:nvSpPr>
        <p:spPr>
          <a:xfrm>
            <a:off x="3653882" y="6707092"/>
            <a:ext cx="82202" cy="129548"/>
          </a:xfrm>
          <a:custGeom>
            <a:avLst/>
            <a:gdLst>
              <a:gd name="connsiteX0" fmla="*/ 78331 w 82202"/>
              <a:gd name="connsiteY0" fmla="*/ 1683 h 129548"/>
              <a:gd name="connsiteX1" fmla="*/ 543 w 82202"/>
              <a:gd name="connsiteY1" fmla="*/ 127096 h 129548"/>
              <a:gd name="connsiteX2" fmla="*/ 44993 w 82202"/>
              <a:gd name="connsiteY2" fmla="*/ 82646 h 129548"/>
              <a:gd name="connsiteX3" fmla="*/ 68806 w 82202"/>
              <a:gd name="connsiteY3" fmla="*/ 55658 h 129548"/>
              <a:gd name="connsiteX4" fmla="*/ 78331 w 82202"/>
              <a:gd name="connsiteY4" fmla="*/ 1683 h 12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02" h="129548">
                <a:moveTo>
                  <a:pt x="78331" y="1683"/>
                </a:moveTo>
                <a:cubicBezTo>
                  <a:pt x="66954" y="13589"/>
                  <a:pt x="6099" y="113602"/>
                  <a:pt x="543" y="127096"/>
                </a:cubicBezTo>
                <a:cubicBezTo>
                  <a:pt x="-5013" y="140590"/>
                  <a:pt x="33616" y="94552"/>
                  <a:pt x="44993" y="82646"/>
                </a:cubicBezTo>
                <a:cubicBezTo>
                  <a:pt x="56370" y="70740"/>
                  <a:pt x="64837" y="66770"/>
                  <a:pt x="68806" y="55658"/>
                </a:cubicBezTo>
                <a:cubicBezTo>
                  <a:pt x="72775" y="44546"/>
                  <a:pt x="89708" y="-10223"/>
                  <a:pt x="78331" y="1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80A00222-427B-43A6-95BD-14FD514B0111}"/>
              </a:ext>
            </a:extLst>
          </p:cNvPr>
          <p:cNvSpPr/>
          <p:nvPr/>
        </p:nvSpPr>
        <p:spPr>
          <a:xfrm>
            <a:off x="3627395" y="6791235"/>
            <a:ext cx="110194" cy="173147"/>
          </a:xfrm>
          <a:custGeom>
            <a:avLst/>
            <a:gdLst>
              <a:gd name="connsiteX0" fmla="*/ 109580 w 110194"/>
              <a:gd name="connsiteY0" fmla="*/ 90 h 173147"/>
              <a:gd name="connsiteX1" fmla="*/ 58780 w 110194"/>
              <a:gd name="connsiteY1" fmla="*/ 112803 h 173147"/>
              <a:gd name="connsiteX2" fmla="*/ 43 w 110194"/>
              <a:gd name="connsiteY2" fmla="*/ 173128 h 173147"/>
              <a:gd name="connsiteX3" fmla="*/ 68305 w 110194"/>
              <a:gd name="connsiteY3" fmla="*/ 119153 h 173147"/>
              <a:gd name="connsiteX4" fmla="*/ 85768 w 110194"/>
              <a:gd name="connsiteY4" fmla="*/ 93753 h 173147"/>
              <a:gd name="connsiteX5" fmla="*/ 109580 w 110194"/>
              <a:gd name="connsiteY5" fmla="*/ 90 h 173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94" h="173147">
                <a:moveTo>
                  <a:pt x="109580" y="90"/>
                </a:moveTo>
                <a:cubicBezTo>
                  <a:pt x="105082" y="3265"/>
                  <a:pt x="77036" y="83963"/>
                  <a:pt x="58780" y="112803"/>
                </a:cubicBezTo>
                <a:cubicBezTo>
                  <a:pt x="40524" y="141643"/>
                  <a:pt x="-1545" y="172070"/>
                  <a:pt x="43" y="173128"/>
                </a:cubicBezTo>
                <a:cubicBezTo>
                  <a:pt x="1631" y="174186"/>
                  <a:pt x="54017" y="132382"/>
                  <a:pt x="68305" y="119153"/>
                </a:cubicBezTo>
                <a:cubicBezTo>
                  <a:pt x="82592" y="105924"/>
                  <a:pt x="78889" y="109099"/>
                  <a:pt x="85768" y="93753"/>
                </a:cubicBezTo>
                <a:cubicBezTo>
                  <a:pt x="92647" y="78407"/>
                  <a:pt x="114078" y="-3085"/>
                  <a:pt x="109580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45B6B32A-7F5A-4891-B1DA-C2FC0FBD9C9E}"/>
              </a:ext>
            </a:extLst>
          </p:cNvPr>
          <p:cNvSpPr/>
          <p:nvPr/>
        </p:nvSpPr>
        <p:spPr>
          <a:xfrm>
            <a:off x="4892228" y="7202994"/>
            <a:ext cx="98892" cy="512762"/>
          </a:xfrm>
          <a:custGeom>
            <a:avLst/>
            <a:gdLst>
              <a:gd name="connsiteX0" fmla="*/ 98872 w 98892"/>
              <a:gd name="connsiteY0" fmla="*/ 23 h 512762"/>
              <a:gd name="connsiteX1" fmla="*/ 14205 w 98892"/>
              <a:gd name="connsiteY1" fmla="*/ 179939 h 512762"/>
              <a:gd name="connsiteX2" fmla="*/ 16322 w 98892"/>
              <a:gd name="connsiteY2" fmla="*/ 505906 h 512762"/>
              <a:gd name="connsiteX3" fmla="*/ 16322 w 98892"/>
              <a:gd name="connsiteY3" fmla="*/ 385256 h 512762"/>
              <a:gd name="connsiteX4" fmla="*/ 5739 w 98892"/>
              <a:gd name="connsiteY4" fmla="*/ 190523 h 512762"/>
              <a:gd name="connsiteX5" fmla="*/ 98872 w 98892"/>
              <a:gd name="connsiteY5" fmla="*/ 23 h 51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892" h="512762">
                <a:moveTo>
                  <a:pt x="98872" y="23"/>
                </a:moveTo>
                <a:cubicBezTo>
                  <a:pt x="100283" y="-1741"/>
                  <a:pt x="27963" y="95625"/>
                  <a:pt x="14205" y="179939"/>
                </a:cubicBezTo>
                <a:cubicBezTo>
                  <a:pt x="447" y="264253"/>
                  <a:pt x="15969" y="471687"/>
                  <a:pt x="16322" y="505906"/>
                </a:cubicBezTo>
                <a:cubicBezTo>
                  <a:pt x="16675" y="540125"/>
                  <a:pt x="18086" y="437820"/>
                  <a:pt x="16322" y="385256"/>
                </a:cubicBezTo>
                <a:cubicBezTo>
                  <a:pt x="14558" y="332692"/>
                  <a:pt x="-11194" y="252259"/>
                  <a:pt x="5739" y="190523"/>
                </a:cubicBezTo>
                <a:cubicBezTo>
                  <a:pt x="22672" y="128787"/>
                  <a:pt x="97461" y="1787"/>
                  <a:pt x="98872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FCAAAB9A-C862-45B3-BA85-8FC1CCD3F124}"/>
              </a:ext>
            </a:extLst>
          </p:cNvPr>
          <p:cNvSpPr/>
          <p:nvPr/>
        </p:nvSpPr>
        <p:spPr>
          <a:xfrm>
            <a:off x="4876031" y="7792052"/>
            <a:ext cx="131250" cy="297754"/>
          </a:xfrm>
          <a:custGeom>
            <a:avLst/>
            <a:gdLst>
              <a:gd name="connsiteX0" fmla="*/ 26169 w 131250"/>
              <a:gd name="connsiteY0" fmla="*/ 71365 h 297754"/>
              <a:gd name="connsiteX1" fmla="*/ 28286 w 131250"/>
              <a:gd name="connsiteY1" fmla="*/ 213181 h 297754"/>
              <a:gd name="connsiteX2" fmla="*/ 129886 w 131250"/>
              <a:gd name="connsiteY2" fmla="*/ 295731 h 297754"/>
              <a:gd name="connsiteX3" fmla="*/ 81202 w 131250"/>
              <a:gd name="connsiteY3" fmla="*/ 266098 h 297754"/>
              <a:gd name="connsiteX4" fmla="*/ 769 w 131250"/>
              <a:gd name="connsiteY4" fmla="*/ 196248 h 297754"/>
              <a:gd name="connsiteX5" fmla="*/ 38869 w 131250"/>
              <a:gd name="connsiteY5" fmla="*/ 5748 h 297754"/>
              <a:gd name="connsiteX6" fmla="*/ 26169 w 131250"/>
              <a:gd name="connsiteY6" fmla="*/ 71365 h 297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250" h="297754">
                <a:moveTo>
                  <a:pt x="26169" y="71365"/>
                </a:moveTo>
                <a:cubicBezTo>
                  <a:pt x="24405" y="105937"/>
                  <a:pt x="11000" y="175787"/>
                  <a:pt x="28286" y="213181"/>
                </a:cubicBezTo>
                <a:cubicBezTo>
                  <a:pt x="45572" y="250575"/>
                  <a:pt x="121067" y="286912"/>
                  <a:pt x="129886" y="295731"/>
                </a:cubicBezTo>
                <a:cubicBezTo>
                  <a:pt x="138705" y="304550"/>
                  <a:pt x="102721" y="282678"/>
                  <a:pt x="81202" y="266098"/>
                </a:cubicBezTo>
                <a:cubicBezTo>
                  <a:pt x="59683" y="249518"/>
                  <a:pt x="7825" y="239640"/>
                  <a:pt x="769" y="196248"/>
                </a:cubicBezTo>
                <a:cubicBezTo>
                  <a:pt x="-6287" y="152856"/>
                  <a:pt x="37458" y="29384"/>
                  <a:pt x="38869" y="5748"/>
                </a:cubicBezTo>
                <a:cubicBezTo>
                  <a:pt x="40280" y="-17888"/>
                  <a:pt x="27933" y="36793"/>
                  <a:pt x="26169" y="71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AF0620A6-2C98-4CE5-9C85-CED76102D98D}"/>
              </a:ext>
            </a:extLst>
          </p:cNvPr>
          <p:cNvSpPr/>
          <p:nvPr/>
        </p:nvSpPr>
        <p:spPr>
          <a:xfrm>
            <a:off x="4429935" y="8056022"/>
            <a:ext cx="97674" cy="255462"/>
          </a:xfrm>
          <a:custGeom>
            <a:avLst/>
            <a:gdLst>
              <a:gd name="connsiteX0" fmla="*/ 97615 w 97674"/>
              <a:gd name="connsiteY0" fmla="*/ 11 h 255462"/>
              <a:gd name="connsiteX1" fmla="*/ 15065 w 97674"/>
              <a:gd name="connsiteY1" fmla="*/ 93145 h 255462"/>
              <a:gd name="connsiteX2" fmla="*/ 4482 w 97674"/>
              <a:gd name="connsiteY2" fmla="*/ 137595 h 255462"/>
              <a:gd name="connsiteX3" fmla="*/ 65865 w 97674"/>
              <a:gd name="connsiteY3" fmla="*/ 254011 h 255462"/>
              <a:gd name="connsiteX4" fmla="*/ 38348 w 97674"/>
              <a:gd name="connsiteY4" fmla="*/ 198978 h 255462"/>
              <a:gd name="connsiteX5" fmla="*/ 8715 w 97674"/>
              <a:gd name="connsiteY5" fmla="*/ 141828 h 255462"/>
              <a:gd name="connsiteX6" fmla="*/ 27765 w 97674"/>
              <a:gd name="connsiteY6" fmla="*/ 99495 h 255462"/>
              <a:gd name="connsiteX7" fmla="*/ 97615 w 97674"/>
              <a:gd name="connsiteY7" fmla="*/ 11 h 255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674" h="255462">
                <a:moveTo>
                  <a:pt x="97615" y="11"/>
                </a:moveTo>
                <a:cubicBezTo>
                  <a:pt x="95498" y="-1047"/>
                  <a:pt x="30587" y="70214"/>
                  <a:pt x="15065" y="93145"/>
                </a:cubicBezTo>
                <a:cubicBezTo>
                  <a:pt x="-457" y="116076"/>
                  <a:pt x="-3985" y="110784"/>
                  <a:pt x="4482" y="137595"/>
                </a:cubicBezTo>
                <a:cubicBezTo>
                  <a:pt x="12949" y="164406"/>
                  <a:pt x="60221" y="243781"/>
                  <a:pt x="65865" y="254011"/>
                </a:cubicBezTo>
                <a:cubicBezTo>
                  <a:pt x="71509" y="264242"/>
                  <a:pt x="47873" y="217675"/>
                  <a:pt x="38348" y="198978"/>
                </a:cubicBezTo>
                <a:cubicBezTo>
                  <a:pt x="28823" y="180281"/>
                  <a:pt x="10479" y="158408"/>
                  <a:pt x="8715" y="141828"/>
                </a:cubicBezTo>
                <a:cubicBezTo>
                  <a:pt x="6951" y="125248"/>
                  <a:pt x="11185" y="118898"/>
                  <a:pt x="27765" y="99495"/>
                </a:cubicBezTo>
                <a:cubicBezTo>
                  <a:pt x="44345" y="80092"/>
                  <a:pt x="99732" y="1069"/>
                  <a:pt x="9761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B222BFA3-40E0-4C98-A3DD-E7A20FB8DC6C}"/>
              </a:ext>
            </a:extLst>
          </p:cNvPr>
          <p:cNvSpPr/>
          <p:nvPr/>
        </p:nvSpPr>
        <p:spPr>
          <a:xfrm>
            <a:off x="5073630" y="8093758"/>
            <a:ext cx="193511" cy="298884"/>
          </a:xfrm>
          <a:custGeom>
            <a:avLst/>
            <a:gdLst>
              <a:gd name="connsiteX0" fmla="*/ 20 w 193511"/>
              <a:gd name="connsiteY0" fmla="*/ 38475 h 298884"/>
              <a:gd name="connsiteX1" fmla="*/ 101620 w 193511"/>
              <a:gd name="connsiteY1" fmla="*/ 375 h 298884"/>
              <a:gd name="connsiteX2" fmla="*/ 177820 w 193511"/>
              <a:gd name="connsiteY2" fmla="*/ 65992 h 298884"/>
              <a:gd name="connsiteX3" fmla="*/ 192637 w 193511"/>
              <a:gd name="connsiteY3" fmla="*/ 163359 h 298884"/>
              <a:gd name="connsiteX4" fmla="*/ 163003 w 193511"/>
              <a:gd name="connsiteY4" fmla="*/ 209925 h 298884"/>
              <a:gd name="connsiteX5" fmla="*/ 88920 w 193511"/>
              <a:gd name="connsiteY5" fmla="*/ 298825 h 298884"/>
              <a:gd name="connsiteX6" fmla="*/ 150303 w 193511"/>
              <a:gd name="connsiteY6" fmla="*/ 222625 h 298884"/>
              <a:gd name="connsiteX7" fmla="*/ 190520 w 193511"/>
              <a:gd name="connsiteY7" fmla="*/ 161242 h 298884"/>
              <a:gd name="connsiteX8" fmla="*/ 171470 w 193511"/>
              <a:gd name="connsiteY8" fmla="*/ 65992 h 298884"/>
              <a:gd name="connsiteX9" fmla="*/ 110087 w 193511"/>
              <a:gd name="connsiteY9" fmla="*/ 23659 h 298884"/>
              <a:gd name="connsiteX10" fmla="*/ 20 w 193511"/>
              <a:gd name="connsiteY10" fmla="*/ 38475 h 298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3511" h="298884">
                <a:moveTo>
                  <a:pt x="20" y="38475"/>
                </a:moveTo>
                <a:cubicBezTo>
                  <a:pt x="-1391" y="34594"/>
                  <a:pt x="71987" y="-4211"/>
                  <a:pt x="101620" y="375"/>
                </a:cubicBezTo>
                <a:cubicBezTo>
                  <a:pt x="131253" y="4961"/>
                  <a:pt x="162651" y="38828"/>
                  <a:pt x="177820" y="65992"/>
                </a:cubicBezTo>
                <a:cubicBezTo>
                  <a:pt x="192990" y="93156"/>
                  <a:pt x="195107" y="139370"/>
                  <a:pt x="192637" y="163359"/>
                </a:cubicBezTo>
                <a:cubicBezTo>
                  <a:pt x="190168" y="187348"/>
                  <a:pt x="180289" y="187347"/>
                  <a:pt x="163003" y="209925"/>
                </a:cubicBezTo>
                <a:cubicBezTo>
                  <a:pt x="145717" y="232503"/>
                  <a:pt x="91037" y="296708"/>
                  <a:pt x="88920" y="298825"/>
                </a:cubicBezTo>
                <a:cubicBezTo>
                  <a:pt x="86803" y="300942"/>
                  <a:pt x="133370" y="245556"/>
                  <a:pt x="150303" y="222625"/>
                </a:cubicBezTo>
                <a:cubicBezTo>
                  <a:pt x="167236" y="199695"/>
                  <a:pt x="186992" y="187347"/>
                  <a:pt x="190520" y="161242"/>
                </a:cubicBezTo>
                <a:cubicBezTo>
                  <a:pt x="194048" y="135137"/>
                  <a:pt x="184876" y="88923"/>
                  <a:pt x="171470" y="65992"/>
                </a:cubicBezTo>
                <a:cubicBezTo>
                  <a:pt x="158065" y="43062"/>
                  <a:pt x="133370" y="28951"/>
                  <a:pt x="110087" y="23659"/>
                </a:cubicBezTo>
                <a:cubicBezTo>
                  <a:pt x="86804" y="18367"/>
                  <a:pt x="1431" y="42356"/>
                  <a:pt x="20" y="38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223D5091-BD67-4FC6-993B-3ABBEEBEF536}"/>
              </a:ext>
            </a:extLst>
          </p:cNvPr>
          <p:cNvSpPr/>
          <p:nvPr/>
        </p:nvSpPr>
        <p:spPr>
          <a:xfrm>
            <a:off x="4899686" y="8127983"/>
            <a:ext cx="94032" cy="192671"/>
          </a:xfrm>
          <a:custGeom>
            <a:avLst/>
            <a:gdLst>
              <a:gd name="connsiteX0" fmla="*/ 397 w 94032"/>
              <a:gd name="connsiteY0" fmla="*/ 17 h 192671"/>
              <a:gd name="connsiteX1" fmla="*/ 91414 w 94032"/>
              <a:gd name="connsiteY1" fmla="*/ 118550 h 192671"/>
              <a:gd name="connsiteX2" fmla="*/ 63897 w 94032"/>
              <a:gd name="connsiteY2" fmla="*/ 120667 h 192671"/>
              <a:gd name="connsiteX3" fmla="*/ 6747 w 94032"/>
              <a:gd name="connsiteY3" fmla="*/ 192634 h 192671"/>
              <a:gd name="connsiteX4" fmla="*/ 55431 w 94032"/>
              <a:gd name="connsiteY4" fmla="*/ 110084 h 192671"/>
              <a:gd name="connsiteX5" fmla="*/ 397 w 94032"/>
              <a:gd name="connsiteY5" fmla="*/ 17 h 19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032" h="192671">
                <a:moveTo>
                  <a:pt x="397" y="17"/>
                </a:moveTo>
                <a:cubicBezTo>
                  <a:pt x="6394" y="1428"/>
                  <a:pt x="80831" y="98442"/>
                  <a:pt x="91414" y="118550"/>
                </a:cubicBezTo>
                <a:cubicBezTo>
                  <a:pt x="101997" y="138658"/>
                  <a:pt x="78008" y="108320"/>
                  <a:pt x="63897" y="120667"/>
                </a:cubicBezTo>
                <a:cubicBezTo>
                  <a:pt x="49786" y="133014"/>
                  <a:pt x="8158" y="194398"/>
                  <a:pt x="6747" y="192634"/>
                </a:cubicBezTo>
                <a:cubicBezTo>
                  <a:pt x="5336" y="190870"/>
                  <a:pt x="52609" y="136895"/>
                  <a:pt x="55431" y="110084"/>
                </a:cubicBezTo>
                <a:cubicBezTo>
                  <a:pt x="58253" y="83273"/>
                  <a:pt x="-5600" y="-1394"/>
                  <a:pt x="397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B9ACFCA1-9F7B-4767-BB05-2C1319C11853}"/>
              </a:ext>
            </a:extLst>
          </p:cNvPr>
          <p:cNvSpPr/>
          <p:nvPr/>
        </p:nvSpPr>
        <p:spPr>
          <a:xfrm>
            <a:off x="4711359" y="7952069"/>
            <a:ext cx="65984" cy="345265"/>
          </a:xfrm>
          <a:custGeom>
            <a:avLst/>
            <a:gdLst>
              <a:gd name="connsiteX0" fmla="*/ 49024 w 65984"/>
              <a:gd name="connsiteY0" fmla="*/ 248 h 345265"/>
              <a:gd name="connsiteX1" fmla="*/ 40558 w 65984"/>
              <a:gd name="connsiteY1" fmla="*/ 211914 h 345265"/>
              <a:gd name="connsiteX2" fmla="*/ 341 w 65984"/>
              <a:gd name="connsiteY2" fmla="*/ 260598 h 345265"/>
              <a:gd name="connsiteX3" fmla="*/ 65958 w 65984"/>
              <a:gd name="connsiteY3" fmla="*/ 345264 h 345265"/>
              <a:gd name="connsiteX4" fmla="*/ 8808 w 65984"/>
              <a:gd name="connsiteY4" fmla="*/ 258481 h 345265"/>
              <a:gd name="connsiteX5" fmla="*/ 49024 w 65984"/>
              <a:gd name="connsiteY5" fmla="*/ 248 h 34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984" h="345265">
                <a:moveTo>
                  <a:pt x="49024" y="248"/>
                </a:moveTo>
                <a:cubicBezTo>
                  <a:pt x="54316" y="-7513"/>
                  <a:pt x="48672" y="168522"/>
                  <a:pt x="40558" y="211914"/>
                </a:cubicBezTo>
                <a:cubicBezTo>
                  <a:pt x="32444" y="255306"/>
                  <a:pt x="-3892" y="238373"/>
                  <a:pt x="341" y="260598"/>
                </a:cubicBezTo>
                <a:cubicBezTo>
                  <a:pt x="4574" y="282823"/>
                  <a:pt x="64547" y="345617"/>
                  <a:pt x="65958" y="345264"/>
                </a:cubicBezTo>
                <a:cubicBezTo>
                  <a:pt x="67369" y="344911"/>
                  <a:pt x="11983" y="310692"/>
                  <a:pt x="8808" y="258481"/>
                </a:cubicBezTo>
                <a:cubicBezTo>
                  <a:pt x="5633" y="206270"/>
                  <a:pt x="43732" y="8009"/>
                  <a:pt x="49024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0376E3B6-0076-4151-96F0-99E0FDF47B6C}"/>
              </a:ext>
            </a:extLst>
          </p:cNvPr>
          <p:cNvSpPr/>
          <p:nvPr/>
        </p:nvSpPr>
        <p:spPr>
          <a:xfrm>
            <a:off x="4908409" y="8311498"/>
            <a:ext cx="228055" cy="104466"/>
          </a:xfrm>
          <a:custGeom>
            <a:avLst/>
            <a:gdLst>
              <a:gd name="connsiteX0" fmla="*/ 141 w 228055"/>
              <a:gd name="connsiteY0" fmla="*/ 104369 h 104466"/>
              <a:gd name="connsiteX1" fmla="*/ 158891 w 228055"/>
              <a:gd name="connsiteY1" fmla="*/ 2769 h 104466"/>
              <a:gd name="connsiteX2" fmla="*/ 226624 w 228055"/>
              <a:gd name="connsiteY2" fmla="*/ 28169 h 104466"/>
              <a:gd name="connsiteX3" fmla="*/ 188524 w 228055"/>
              <a:gd name="connsiteY3" fmla="*/ 21819 h 104466"/>
              <a:gd name="connsiteX4" fmla="*/ 141 w 228055"/>
              <a:gd name="connsiteY4" fmla="*/ 104369 h 104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055" h="104466">
                <a:moveTo>
                  <a:pt x="141" y="104369"/>
                </a:moveTo>
                <a:cubicBezTo>
                  <a:pt x="-4798" y="101194"/>
                  <a:pt x="121144" y="15469"/>
                  <a:pt x="158891" y="2769"/>
                </a:cubicBezTo>
                <a:cubicBezTo>
                  <a:pt x="196638" y="-9931"/>
                  <a:pt x="221685" y="24994"/>
                  <a:pt x="226624" y="28169"/>
                </a:cubicBezTo>
                <a:cubicBezTo>
                  <a:pt x="231563" y="31344"/>
                  <a:pt x="224860" y="11588"/>
                  <a:pt x="188524" y="21819"/>
                </a:cubicBezTo>
                <a:cubicBezTo>
                  <a:pt x="152188" y="32049"/>
                  <a:pt x="5080" y="107544"/>
                  <a:pt x="141" y="104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406D11E8-6111-4862-99F4-11067D354CFE}"/>
              </a:ext>
            </a:extLst>
          </p:cNvPr>
          <p:cNvSpPr/>
          <p:nvPr/>
        </p:nvSpPr>
        <p:spPr>
          <a:xfrm>
            <a:off x="4519059" y="8288685"/>
            <a:ext cx="127109" cy="57610"/>
          </a:xfrm>
          <a:custGeom>
            <a:avLst/>
            <a:gdLst>
              <a:gd name="connsiteX0" fmla="*/ 24 w 127109"/>
              <a:gd name="connsiteY0" fmla="*/ 19232 h 57610"/>
              <a:gd name="connsiteX1" fmla="*/ 91041 w 127109"/>
              <a:gd name="connsiteY1" fmla="*/ 23465 h 57610"/>
              <a:gd name="connsiteX2" fmla="*/ 127024 w 127109"/>
              <a:gd name="connsiteY2" fmla="*/ 57332 h 57610"/>
              <a:gd name="connsiteX3" fmla="*/ 82574 w 127109"/>
              <a:gd name="connsiteY3" fmla="*/ 2298 h 57610"/>
              <a:gd name="connsiteX4" fmla="*/ 24 w 127109"/>
              <a:gd name="connsiteY4" fmla="*/ 19232 h 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109" h="57610">
                <a:moveTo>
                  <a:pt x="24" y="19232"/>
                </a:moveTo>
                <a:cubicBezTo>
                  <a:pt x="1435" y="22760"/>
                  <a:pt x="69874" y="17115"/>
                  <a:pt x="91041" y="23465"/>
                </a:cubicBezTo>
                <a:cubicBezTo>
                  <a:pt x="112208" y="29815"/>
                  <a:pt x="128435" y="60860"/>
                  <a:pt x="127024" y="57332"/>
                </a:cubicBezTo>
                <a:cubicBezTo>
                  <a:pt x="125613" y="53804"/>
                  <a:pt x="106210" y="11823"/>
                  <a:pt x="82574" y="2298"/>
                </a:cubicBezTo>
                <a:cubicBezTo>
                  <a:pt x="58938" y="-7227"/>
                  <a:pt x="-1387" y="15704"/>
                  <a:pt x="24" y="19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4CFCFD96-B0C2-4EFD-BC6A-03AC6BE5EE04}"/>
              </a:ext>
            </a:extLst>
          </p:cNvPr>
          <p:cNvSpPr/>
          <p:nvPr/>
        </p:nvSpPr>
        <p:spPr>
          <a:xfrm>
            <a:off x="4701116" y="8375434"/>
            <a:ext cx="203202" cy="96353"/>
          </a:xfrm>
          <a:custGeom>
            <a:avLst/>
            <a:gdLst>
              <a:gd name="connsiteX0" fmla="*/ 1 w 203202"/>
              <a:gd name="connsiteY0" fmla="*/ 216 h 96353"/>
              <a:gd name="connsiteX1" fmla="*/ 107951 w 203202"/>
              <a:gd name="connsiteY1" fmla="*/ 95466 h 96353"/>
              <a:gd name="connsiteX2" fmla="*/ 203201 w 203202"/>
              <a:gd name="connsiteY2" fmla="*/ 48899 h 96353"/>
              <a:gd name="connsiteX3" fmla="*/ 110067 w 203202"/>
              <a:gd name="connsiteY3" fmla="*/ 67949 h 96353"/>
              <a:gd name="connsiteX4" fmla="*/ 1 w 203202"/>
              <a:gd name="connsiteY4" fmla="*/ 216 h 9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2" h="96353">
                <a:moveTo>
                  <a:pt x="1" y="216"/>
                </a:moveTo>
                <a:cubicBezTo>
                  <a:pt x="-352" y="4802"/>
                  <a:pt x="74084" y="87352"/>
                  <a:pt x="107951" y="95466"/>
                </a:cubicBezTo>
                <a:cubicBezTo>
                  <a:pt x="141818" y="103580"/>
                  <a:pt x="202848" y="53485"/>
                  <a:pt x="203201" y="48899"/>
                </a:cubicBezTo>
                <a:cubicBezTo>
                  <a:pt x="203554" y="44313"/>
                  <a:pt x="143581" y="70418"/>
                  <a:pt x="110067" y="67949"/>
                </a:cubicBezTo>
                <a:cubicBezTo>
                  <a:pt x="76553" y="65480"/>
                  <a:pt x="354" y="-4370"/>
                  <a:pt x="1" y="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DD27FDB3-6FD9-43B4-AAEB-07789415B7C6}"/>
              </a:ext>
            </a:extLst>
          </p:cNvPr>
          <p:cNvSpPr/>
          <p:nvPr/>
        </p:nvSpPr>
        <p:spPr>
          <a:xfrm>
            <a:off x="4232202" y="8786788"/>
            <a:ext cx="252514" cy="23541"/>
          </a:xfrm>
          <a:custGeom>
            <a:avLst/>
            <a:gdLst>
              <a:gd name="connsiteX0" fmla="*/ 73 w 252514"/>
              <a:gd name="connsiteY0" fmla="*/ 11137 h 23541"/>
              <a:gd name="connsiteX1" fmla="*/ 111198 w 252514"/>
              <a:gd name="connsiteY1" fmla="*/ 22250 h 23541"/>
              <a:gd name="connsiteX2" fmla="*/ 179461 w 252514"/>
              <a:gd name="connsiteY2" fmla="*/ 22250 h 23541"/>
              <a:gd name="connsiteX3" fmla="*/ 252486 w 252514"/>
              <a:gd name="connsiteY3" fmla="*/ 12725 h 23541"/>
              <a:gd name="connsiteX4" fmla="*/ 187398 w 252514"/>
              <a:gd name="connsiteY4" fmla="*/ 11137 h 23541"/>
              <a:gd name="connsiteX5" fmla="*/ 128661 w 252514"/>
              <a:gd name="connsiteY5" fmla="*/ 25 h 23541"/>
              <a:gd name="connsiteX6" fmla="*/ 73 w 252514"/>
              <a:gd name="connsiteY6" fmla="*/ 11137 h 2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514" h="23541">
                <a:moveTo>
                  <a:pt x="73" y="11137"/>
                </a:moveTo>
                <a:cubicBezTo>
                  <a:pt x="-2838" y="14841"/>
                  <a:pt x="81300" y="20398"/>
                  <a:pt x="111198" y="22250"/>
                </a:cubicBezTo>
                <a:cubicBezTo>
                  <a:pt x="141096" y="24102"/>
                  <a:pt x="155913" y="23838"/>
                  <a:pt x="179461" y="22250"/>
                </a:cubicBezTo>
                <a:cubicBezTo>
                  <a:pt x="203009" y="20663"/>
                  <a:pt x="251163" y="14577"/>
                  <a:pt x="252486" y="12725"/>
                </a:cubicBezTo>
                <a:cubicBezTo>
                  <a:pt x="253809" y="10873"/>
                  <a:pt x="208035" y="13254"/>
                  <a:pt x="187398" y="11137"/>
                </a:cubicBezTo>
                <a:cubicBezTo>
                  <a:pt x="166761" y="9020"/>
                  <a:pt x="157500" y="554"/>
                  <a:pt x="128661" y="25"/>
                </a:cubicBezTo>
                <a:cubicBezTo>
                  <a:pt x="99822" y="-504"/>
                  <a:pt x="2984" y="7433"/>
                  <a:pt x="73" y="11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5ECE7F2C-08BD-406C-9B8D-5DD97197AC87}"/>
              </a:ext>
            </a:extLst>
          </p:cNvPr>
          <p:cNvSpPr/>
          <p:nvPr/>
        </p:nvSpPr>
        <p:spPr>
          <a:xfrm>
            <a:off x="4486395" y="8811308"/>
            <a:ext cx="362437" cy="40900"/>
          </a:xfrm>
          <a:custGeom>
            <a:avLst/>
            <a:gdLst>
              <a:gd name="connsiteX0" fmla="*/ 1468 w 362437"/>
              <a:gd name="connsiteY0" fmla="*/ 5667 h 40900"/>
              <a:gd name="connsiteX1" fmla="*/ 266580 w 362437"/>
              <a:gd name="connsiteY1" fmla="*/ 5667 h 40900"/>
              <a:gd name="connsiteX2" fmla="*/ 358655 w 362437"/>
              <a:gd name="connsiteY2" fmla="*/ 40592 h 40900"/>
              <a:gd name="connsiteX3" fmla="*/ 326905 w 362437"/>
              <a:gd name="connsiteY3" fmla="*/ 21542 h 40900"/>
              <a:gd name="connsiteX4" fmla="*/ 166568 w 362437"/>
              <a:gd name="connsiteY4" fmla="*/ 905 h 40900"/>
              <a:gd name="connsiteX5" fmla="*/ 1468 w 362437"/>
              <a:gd name="connsiteY5" fmla="*/ 5667 h 4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437" h="40900">
                <a:moveTo>
                  <a:pt x="1468" y="5667"/>
                </a:moveTo>
                <a:cubicBezTo>
                  <a:pt x="18137" y="6461"/>
                  <a:pt x="207049" y="-154"/>
                  <a:pt x="266580" y="5667"/>
                </a:cubicBezTo>
                <a:cubicBezTo>
                  <a:pt x="326111" y="11488"/>
                  <a:pt x="348601" y="37946"/>
                  <a:pt x="358655" y="40592"/>
                </a:cubicBezTo>
                <a:cubicBezTo>
                  <a:pt x="368709" y="43238"/>
                  <a:pt x="358920" y="28157"/>
                  <a:pt x="326905" y="21542"/>
                </a:cubicBezTo>
                <a:cubicBezTo>
                  <a:pt x="294890" y="14927"/>
                  <a:pt x="218691" y="4344"/>
                  <a:pt x="166568" y="905"/>
                </a:cubicBezTo>
                <a:cubicBezTo>
                  <a:pt x="114445" y="-2534"/>
                  <a:pt x="-15201" y="4873"/>
                  <a:pt x="1468" y="5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89AF99E2-F6E6-4570-A640-EAACA49B38DC}"/>
              </a:ext>
            </a:extLst>
          </p:cNvPr>
          <p:cNvSpPr/>
          <p:nvPr/>
        </p:nvSpPr>
        <p:spPr>
          <a:xfrm>
            <a:off x="4486275" y="8781462"/>
            <a:ext cx="359612" cy="32775"/>
          </a:xfrm>
          <a:custGeom>
            <a:avLst/>
            <a:gdLst>
              <a:gd name="connsiteX0" fmla="*/ 0 w 359612"/>
              <a:gd name="connsiteY0" fmla="*/ 588 h 32775"/>
              <a:gd name="connsiteX1" fmla="*/ 58738 w 359612"/>
              <a:gd name="connsiteY1" fmla="*/ 2176 h 32775"/>
              <a:gd name="connsiteX2" fmla="*/ 277813 w 359612"/>
              <a:gd name="connsiteY2" fmla="*/ 2176 h 32775"/>
              <a:gd name="connsiteX3" fmla="*/ 358775 w 359612"/>
              <a:gd name="connsiteY3" fmla="*/ 32338 h 32775"/>
              <a:gd name="connsiteX4" fmla="*/ 314325 w 359612"/>
              <a:gd name="connsiteY4" fmla="*/ 19638 h 32775"/>
              <a:gd name="connsiteX5" fmla="*/ 225425 w 359612"/>
              <a:gd name="connsiteY5" fmla="*/ 13288 h 32775"/>
              <a:gd name="connsiteX6" fmla="*/ 0 w 359612"/>
              <a:gd name="connsiteY6" fmla="*/ 588 h 3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612" h="32775">
                <a:moveTo>
                  <a:pt x="0" y="588"/>
                </a:moveTo>
                <a:cubicBezTo>
                  <a:pt x="6218" y="1249"/>
                  <a:pt x="58738" y="2176"/>
                  <a:pt x="58738" y="2176"/>
                </a:cubicBezTo>
                <a:cubicBezTo>
                  <a:pt x="105040" y="2441"/>
                  <a:pt x="227807" y="-2851"/>
                  <a:pt x="277813" y="2176"/>
                </a:cubicBezTo>
                <a:cubicBezTo>
                  <a:pt x="327819" y="7203"/>
                  <a:pt x="352690" y="29428"/>
                  <a:pt x="358775" y="32338"/>
                </a:cubicBezTo>
                <a:cubicBezTo>
                  <a:pt x="364860" y="35248"/>
                  <a:pt x="336550" y="22813"/>
                  <a:pt x="314325" y="19638"/>
                </a:cubicBezTo>
                <a:cubicBezTo>
                  <a:pt x="292100" y="16463"/>
                  <a:pt x="225425" y="13288"/>
                  <a:pt x="225425" y="13288"/>
                </a:cubicBezTo>
                <a:lnTo>
                  <a:pt x="0" y="5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311372B6-9BC3-475A-8AB9-721E70796662}"/>
              </a:ext>
            </a:extLst>
          </p:cNvPr>
          <p:cNvSpPr/>
          <p:nvPr/>
        </p:nvSpPr>
        <p:spPr>
          <a:xfrm>
            <a:off x="4851400" y="8829566"/>
            <a:ext cx="374097" cy="11222"/>
          </a:xfrm>
          <a:custGeom>
            <a:avLst/>
            <a:gdLst>
              <a:gd name="connsiteX0" fmla="*/ 0 w 374097"/>
              <a:gd name="connsiteY0" fmla="*/ 9634 h 11222"/>
              <a:gd name="connsiteX1" fmla="*/ 176213 w 374097"/>
              <a:gd name="connsiteY1" fmla="*/ 109 h 11222"/>
              <a:gd name="connsiteX2" fmla="*/ 373063 w 374097"/>
              <a:gd name="connsiteY2" fmla="*/ 4872 h 11222"/>
              <a:gd name="connsiteX3" fmla="*/ 258763 w 374097"/>
              <a:gd name="connsiteY3" fmla="*/ 11222 h 11222"/>
              <a:gd name="connsiteX4" fmla="*/ 0 w 374097"/>
              <a:gd name="connsiteY4" fmla="*/ 9634 h 1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097" h="11222">
                <a:moveTo>
                  <a:pt x="0" y="9634"/>
                </a:moveTo>
                <a:cubicBezTo>
                  <a:pt x="57018" y="5268"/>
                  <a:pt x="114036" y="903"/>
                  <a:pt x="176213" y="109"/>
                </a:cubicBezTo>
                <a:cubicBezTo>
                  <a:pt x="238390" y="-685"/>
                  <a:pt x="359305" y="3020"/>
                  <a:pt x="373063" y="4872"/>
                </a:cubicBezTo>
                <a:cubicBezTo>
                  <a:pt x="386821" y="6724"/>
                  <a:pt x="258763" y="11222"/>
                  <a:pt x="258763" y="11222"/>
                </a:cubicBezTo>
                <a:lnTo>
                  <a:pt x="0" y="963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54EFA73A-D6E2-47F0-B226-155D52B843D5}"/>
              </a:ext>
            </a:extLst>
          </p:cNvPr>
          <p:cNvSpPr/>
          <p:nvPr/>
        </p:nvSpPr>
        <p:spPr>
          <a:xfrm>
            <a:off x="4818357" y="8788220"/>
            <a:ext cx="393483" cy="37141"/>
          </a:xfrm>
          <a:custGeom>
            <a:avLst/>
            <a:gdLst>
              <a:gd name="connsiteX0" fmla="*/ 6056 w 393483"/>
              <a:gd name="connsiteY0" fmla="*/ 22405 h 37141"/>
              <a:gd name="connsiteX1" fmla="*/ 93368 w 393483"/>
              <a:gd name="connsiteY1" fmla="*/ 180 h 37141"/>
              <a:gd name="connsiteX2" fmla="*/ 275931 w 393483"/>
              <a:gd name="connsiteY2" fmla="*/ 12880 h 37141"/>
              <a:gd name="connsiteX3" fmla="*/ 353718 w 393483"/>
              <a:gd name="connsiteY3" fmla="*/ 30343 h 37141"/>
              <a:gd name="connsiteX4" fmla="*/ 391818 w 393483"/>
              <a:gd name="connsiteY4" fmla="*/ 36693 h 37141"/>
              <a:gd name="connsiteX5" fmla="*/ 301331 w 393483"/>
              <a:gd name="connsiteY5" fmla="*/ 19230 h 37141"/>
              <a:gd name="connsiteX6" fmla="*/ 255293 w 393483"/>
              <a:gd name="connsiteY6" fmla="*/ 180 h 37141"/>
              <a:gd name="connsiteX7" fmla="*/ 6056 w 393483"/>
              <a:gd name="connsiteY7" fmla="*/ 22405 h 37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3483" h="37141">
                <a:moveTo>
                  <a:pt x="6056" y="22405"/>
                </a:moveTo>
                <a:cubicBezTo>
                  <a:pt x="-20931" y="22405"/>
                  <a:pt x="48389" y="1767"/>
                  <a:pt x="93368" y="180"/>
                </a:cubicBezTo>
                <a:cubicBezTo>
                  <a:pt x="138347" y="-1407"/>
                  <a:pt x="232539" y="7853"/>
                  <a:pt x="275931" y="12880"/>
                </a:cubicBezTo>
                <a:cubicBezTo>
                  <a:pt x="319323" y="17907"/>
                  <a:pt x="334404" y="26374"/>
                  <a:pt x="353718" y="30343"/>
                </a:cubicBezTo>
                <a:cubicBezTo>
                  <a:pt x="373033" y="34312"/>
                  <a:pt x="400549" y="38545"/>
                  <a:pt x="391818" y="36693"/>
                </a:cubicBezTo>
                <a:cubicBezTo>
                  <a:pt x="383087" y="34841"/>
                  <a:pt x="324085" y="25316"/>
                  <a:pt x="301331" y="19230"/>
                </a:cubicBezTo>
                <a:cubicBezTo>
                  <a:pt x="278577" y="13144"/>
                  <a:pt x="301066" y="-1672"/>
                  <a:pt x="255293" y="180"/>
                </a:cubicBezTo>
                <a:cubicBezTo>
                  <a:pt x="209520" y="2032"/>
                  <a:pt x="33043" y="22405"/>
                  <a:pt x="6056" y="22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F4349250-2682-4C9F-8B02-58541D76404F}"/>
              </a:ext>
            </a:extLst>
          </p:cNvPr>
          <p:cNvSpPr/>
          <p:nvPr/>
        </p:nvSpPr>
        <p:spPr>
          <a:xfrm>
            <a:off x="5378013" y="8823036"/>
            <a:ext cx="137983" cy="144976"/>
          </a:xfrm>
          <a:custGeom>
            <a:avLst/>
            <a:gdLst>
              <a:gd name="connsiteX0" fmla="*/ 16312 w 137983"/>
              <a:gd name="connsiteY0" fmla="*/ 14577 h 144976"/>
              <a:gd name="connsiteX1" fmla="*/ 130612 w 137983"/>
              <a:gd name="connsiteY1" fmla="*/ 289 h 144976"/>
              <a:gd name="connsiteX2" fmla="*/ 114737 w 137983"/>
              <a:gd name="connsiteY2" fmla="*/ 28864 h 144976"/>
              <a:gd name="connsiteX3" fmla="*/ 17900 w 137983"/>
              <a:gd name="connsiteY3" fmla="*/ 139989 h 144976"/>
              <a:gd name="connsiteX4" fmla="*/ 62350 w 137983"/>
              <a:gd name="connsiteY4" fmla="*/ 90777 h 144976"/>
              <a:gd name="connsiteX5" fmla="*/ 117912 w 137983"/>
              <a:gd name="connsiteY5" fmla="*/ 16164 h 144976"/>
              <a:gd name="connsiteX6" fmla="*/ 3612 w 137983"/>
              <a:gd name="connsiteY6" fmla="*/ 141577 h 144976"/>
              <a:gd name="connsiteX7" fmla="*/ 36950 w 137983"/>
              <a:gd name="connsiteY7" fmla="*/ 101889 h 144976"/>
              <a:gd name="connsiteX8" fmla="*/ 121087 w 137983"/>
              <a:gd name="connsiteY8" fmla="*/ 22514 h 144976"/>
              <a:gd name="connsiteX9" fmla="*/ 16312 w 137983"/>
              <a:gd name="connsiteY9" fmla="*/ 14577 h 14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983" h="144976">
                <a:moveTo>
                  <a:pt x="16312" y="14577"/>
                </a:moveTo>
                <a:cubicBezTo>
                  <a:pt x="17899" y="10873"/>
                  <a:pt x="114208" y="-2092"/>
                  <a:pt x="130612" y="289"/>
                </a:cubicBezTo>
                <a:cubicBezTo>
                  <a:pt x="147016" y="2670"/>
                  <a:pt x="133522" y="5581"/>
                  <a:pt x="114737" y="28864"/>
                </a:cubicBezTo>
                <a:cubicBezTo>
                  <a:pt x="95952" y="52147"/>
                  <a:pt x="26631" y="129670"/>
                  <a:pt x="17900" y="139989"/>
                </a:cubicBezTo>
                <a:cubicBezTo>
                  <a:pt x="9169" y="150308"/>
                  <a:pt x="45681" y="111414"/>
                  <a:pt x="62350" y="90777"/>
                </a:cubicBezTo>
                <a:cubicBezTo>
                  <a:pt x="79019" y="70140"/>
                  <a:pt x="127702" y="7697"/>
                  <a:pt x="117912" y="16164"/>
                </a:cubicBezTo>
                <a:cubicBezTo>
                  <a:pt x="108122" y="24631"/>
                  <a:pt x="17106" y="127290"/>
                  <a:pt x="3612" y="141577"/>
                </a:cubicBezTo>
                <a:cubicBezTo>
                  <a:pt x="-9882" y="155864"/>
                  <a:pt x="17371" y="121733"/>
                  <a:pt x="36950" y="101889"/>
                </a:cubicBezTo>
                <a:cubicBezTo>
                  <a:pt x="56529" y="82045"/>
                  <a:pt x="119235" y="37860"/>
                  <a:pt x="121087" y="22514"/>
                </a:cubicBezTo>
                <a:cubicBezTo>
                  <a:pt x="122939" y="7168"/>
                  <a:pt x="14725" y="18281"/>
                  <a:pt x="16312" y="14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CAF088B7-15B9-4C0A-A08C-C6FAFBD09C0B}"/>
              </a:ext>
            </a:extLst>
          </p:cNvPr>
          <p:cNvSpPr/>
          <p:nvPr/>
        </p:nvSpPr>
        <p:spPr>
          <a:xfrm>
            <a:off x="5105454" y="8988425"/>
            <a:ext cx="266646" cy="194662"/>
          </a:xfrm>
          <a:custGeom>
            <a:avLst/>
            <a:gdLst>
              <a:gd name="connsiteX0" fmla="*/ 266646 w 266646"/>
              <a:gd name="connsiteY0" fmla="*/ 0 h 194662"/>
              <a:gd name="connsiteX1" fmla="*/ 149171 w 266646"/>
              <a:gd name="connsiteY1" fmla="*/ 122238 h 194662"/>
              <a:gd name="connsiteX2" fmla="*/ 1534 w 266646"/>
              <a:gd name="connsiteY2" fmla="*/ 193675 h 194662"/>
              <a:gd name="connsiteX3" fmla="*/ 79321 w 266646"/>
              <a:gd name="connsiteY3" fmla="*/ 157163 h 194662"/>
              <a:gd name="connsiteX4" fmla="*/ 193621 w 266646"/>
              <a:gd name="connsiteY4" fmla="*/ 65088 h 194662"/>
              <a:gd name="connsiteX5" fmla="*/ 266646 w 266646"/>
              <a:gd name="connsiteY5" fmla="*/ 0 h 19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646" h="194662">
                <a:moveTo>
                  <a:pt x="266646" y="0"/>
                </a:moveTo>
                <a:cubicBezTo>
                  <a:pt x="230001" y="44979"/>
                  <a:pt x="193356" y="89959"/>
                  <a:pt x="149171" y="122238"/>
                </a:cubicBezTo>
                <a:cubicBezTo>
                  <a:pt x="104986" y="154517"/>
                  <a:pt x="13176" y="187854"/>
                  <a:pt x="1534" y="193675"/>
                </a:cubicBezTo>
                <a:cubicBezTo>
                  <a:pt x="-10108" y="199496"/>
                  <a:pt x="47307" y="178594"/>
                  <a:pt x="79321" y="157163"/>
                </a:cubicBezTo>
                <a:cubicBezTo>
                  <a:pt x="111335" y="135732"/>
                  <a:pt x="161342" y="91017"/>
                  <a:pt x="193621" y="65088"/>
                </a:cubicBezTo>
                <a:lnTo>
                  <a:pt x="26664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47ADBB87-B93F-463E-82BF-E75067BBD530}"/>
              </a:ext>
            </a:extLst>
          </p:cNvPr>
          <p:cNvSpPr/>
          <p:nvPr/>
        </p:nvSpPr>
        <p:spPr>
          <a:xfrm>
            <a:off x="4262186" y="8839134"/>
            <a:ext cx="238631" cy="303288"/>
          </a:xfrm>
          <a:custGeom>
            <a:avLst/>
            <a:gdLst>
              <a:gd name="connsiteX0" fmla="*/ 1839 w 238631"/>
              <a:gd name="connsiteY0" fmla="*/ 66 h 303288"/>
              <a:gd name="connsiteX1" fmla="*/ 93914 w 238631"/>
              <a:gd name="connsiteY1" fmla="*/ 130241 h 303288"/>
              <a:gd name="connsiteX2" fmla="*/ 168527 w 238631"/>
              <a:gd name="connsiteY2" fmla="*/ 214379 h 303288"/>
              <a:gd name="connsiteX3" fmla="*/ 236789 w 238631"/>
              <a:gd name="connsiteY3" fmla="*/ 301691 h 303288"/>
              <a:gd name="connsiteX4" fmla="*/ 203452 w 238631"/>
              <a:gd name="connsiteY4" fmla="*/ 258829 h 303288"/>
              <a:gd name="connsiteX5" fmla="*/ 44702 w 238631"/>
              <a:gd name="connsiteY5" fmla="*/ 114366 h 303288"/>
              <a:gd name="connsiteX6" fmla="*/ 1839 w 238631"/>
              <a:gd name="connsiteY6" fmla="*/ 66 h 30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631" h="303288">
                <a:moveTo>
                  <a:pt x="1839" y="66"/>
                </a:moveTo>
                <a:cubicBezTo>
                  <a:pt x="10041" y="2712"/>
                  <a:pt x="66133" y="94522"/>
                  <a:pt x="93914" y="130241"/>
                </a:cubicBezTo>
                <a:cubicBezTo>
                  <a:pt x="121695" y="165960"/>
                  <a:pt x="144715" y="185804"/>
                  <a:pt x="168527" y="214379"/>
                </a:cubicBezTo>
                <a:cubicBezTo>
                  <a:pt x="192339" y="242954"/>
                  <a:pt x="230968" y="294283"/>
                  <a:pt x="236789" y="301691"/>
                </a:cubicBezTo>
                <a:cubicBezTo>
                  <a:pt x="242610" y="309099"/>
                  <a:pt x="235467" y="290050"/>
                  <a:pt x="203452" y="258829"/>
                </a:cubicBezTo>
                <a:cubicBezTo>
                  <a:pt x="171438" y="227608"/>
                  <a:pt x="75658" y="153789"/>
                  <a:pt x="44702" y="114366"/>
                </a:cubicBezTo>
                <a:cubicBezTo>
                  <a:pt x="13746" y="74943"/>
                  <a:pt x="-6363" y="-2580"/>
                  <a:pt x="1839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3FE36AB2-45BF-4E24-BA3C-7B59E5BB3CDA}"/>
              </a:ext>
            </a:extLst>
          </p:cNvPr>
          <p:cNvSpPr/>
          <p:nvPr/>
        </p:nvSpPr>
        <p:spPr>
          <a:xfrm>
            <a:off x="4566411" y="9186528"/>
            <a:ext cx="525336" cy="83268"/>
          </a:xfrm>
          <a:custGeom>
            <a:avLst/>
            <a:gdLst>
              <a:gd name="connsiteX0" fmla="*/ 827 w 525336"/>
              <a:gd name="connsiteY0" fmla="*/ 335 h 83268"/>
              <a:gd name="connsiteX1" fmla="*/ 175452 w 525336"/>
              <a:gd name="connsiteY1" fmla="*/ 52722 h 83268"/>
              <a:gd name="connsiteX2" fmla="*/ 370714 w 525336"/>
              <a:gd name="connsiteY2" fmla="*/ 59072 h 83268"/>
              <a:gd name="connsiteX3" fmla="*/ 524702 w 525336"/>
              <a:gd name="connsiteY3" fmla="*/ 17797 h 83268"/>
              <a:gd name="connsiteX4" fmla="*/ 418339 w 525336"/>
              <a:gd name="connsiteY4" fmla="*/ 52722 h 83268"/>
              <a:gd name="connsiteX5" fmla="*/ 248477 w 525336"/>
              <a:gd name="connsiteY5" fmla="*/ 81297 h 83268"/>
              <a:gd name="connsiteX6" fmla="*/ 827 w 525336"/>
              <a:gd name="connsiteY6" fmla="*/ 335 h 83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336" h="83268">
                <a:moveTo>
                  <a:pt x="827" y="335"/>
                </a:moveTo>
                <a:cubicBezTo>
                  <a:pt x="-11344" y="-4427"/>
                  <a:pt x="113804" y="42933"/>
                  <a:pt x="175452" y="52722"/>
                </a:cubicBezTo>
                <a:cubicBezTo>
                  <a:pt x="237100" y="62511"/>
                  <a:pt x="312506" y="64893"/>
                  <a:pt x="370714" y="59072"/>
                </a:cubicBezTo>
                <a:cubicBezTo>
                  <a:pt x="428922" y="53251"/>
                  <a:pt x="516765" y="18855"/>
                  <a:pt x="524702" y="17797"/>
                </a:cubicBezTo>
                <a:cubicBezTo>
                  <a:pt x="532639" y="16739"/>
                  <a:pt x="464376" y="42139"/>
                  <a:pt x="418339" y="52722"/>
                </a:cubicBezTo>
                <a:cubicBezTo>
                  <a:pt x="372302" y="63305"/>
                  <a:pt x="319385" y="90822"/>
                  <a:pt x="248477" y="81297"/>
                </a:cubicBezTo>
                <a:cubicBezTo>
                  <a:pt x="177569" y="71772"/>
                  <a:pt x="12998" y="5097"/>
                  <a:pt x="827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D591C8A1-BEC9-45A6-83CE-8A1342062ADC}"/>
              </a:ext>
            </a:extLst>
          </p:cNvPr>
          <p:cNvSpPr/>
          <p:nvPr/>
        </p:nvSpPr>
        <p:spPr>
          <a:xfrm>
            <a:off x="4894205" y="9235870"/>
            <a:ext cx="276332" cy="194383"/>
          </a:xfrm>
          <a:custGeom>
            <a:avLst/>
            <a:gdLst>
              <a:gd name="connsiteX0" fmla="*/ 276283 w 276332"/>
              <a:gd name="connsiteY0" fmla="*/ 205 h 194383"/>
              <a:gd name="connsiteX1" fmla="*/ 147695 w 276332"/>
              <a:gd name="connsiteY1" fmla="*/ 106568 h 194383"/>
              <a:gd name="connsiteX2" fmla="*/ 1645 w 276332"/>
              <a:gd name="connsiteY2" fmla="*/ 192293 h 194383"/>
              <a:gd name="connsiteX3" fmla="*/ 74670 w 276332"/>
              <a:gd name="connsiteY3" fmla="*/ 165305 h 194383"/>
              <a:gd name="connsiteX4" fmla="*/ 161983 w 276332"/>
              <a:gd name="connsiteY4" fmla="*/ 135143 h 194383"/>
              <a:gd name="connsiteX5" fmla="*/ 276283 w 276332"/>
              <a:gd name="connsiteY5" fmla="*/ 205 h 19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332" h="194383">
                <a:moveTo>
                  <a:pt x="276283" y="205"/>
                </a:moveTo>
                <a:cubicBezTo>
                  <a:pt x="273902" y="-4557"/>
                  <a:pt x="193468" y="74553"/>
                  <a:pt x="147695" y="106568"/>
                </a:cubicBezTo>
                <a:cubicBezTo>
                  <a:pt x="101922" y="138583"/>
                  <a:pt x="13816" y="182504"/>
                  <a:pt x="1645" y="192293"/>
                </a:cubicBezTo>
                <a:cubicBezTo>
                  <a:pt x="-10526" y="202083"/>
                  <a:pt x="47947" y="174830"/>
                  <a:pt x="74670" y="165305"/>
                </a:cubicBezTo>
                <a:cubicBezTo>
                  <a:pt x="101393" y="155780"/>
                  <a:pt x="129704" y="158162"/>
                  <a:pt x="161983" y="135143"/>
                </a:cubicBezTo>
                <a:cubicBezTo>
                  <a:pt x="194262" y="112124"/>
                  <a:pt x="278664" y="4967"/>
                  <a:pt x="276283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EA30EECB-B6A7-4329-B50A-EEE09C4AEB33}"/>
              </a:ext>
            </a:extLst>
          </p:cNvPr>
          <p:cNvSpPr/>
          <p:nvPr/>
        </p:nvSpPr>
        <p:spPr>
          <a:xfrm>
            <a:off x="4587672" y="9232900"/>
            <a:ext cx="277492" cy="173491"/>
          </a:xfrm>
          <a:custGeom>
            <a:avLst/>
            <a:gdLst>
              <a:gd name="connsiteX0" fmla="*/ 203 w 277492"/>
              <a:gd name="connsiteY0" fmla="*/ 0 h 173491"/>
              <a:gd name="connsiteX1" fmla="*/ 97041 w 277492"/>
              <a:gd name="connsiteY1" fmla="*/ 100013 h 173491"/>
              <a:gd name="connsiteX2" fmla="*/ 181178 w 277492"/>
              <a:gd name="connsiteY2" fmla="*/ 138113 h 173491"/>
              <a:gd name="connsiteX3" fmla="*/ 276428 w 277492"/>
              <a:gd name="connsiteY3" fmla="*/ 173038 h 173491"/>
              <a:gd name="connsiteX4" fmla="*/ 225628 w 277492"/>
              <a:gd name="connsiteY4" fmla="*/ 153988 h 173491"/>
              <a:gd name="connsiteX5" fmla="*/ 124028 w 277492"/>
              <a:gd name="connsiteY5" fmla="*/ 98425 h 173491"/>
              <a:gd name="connsiteX6" fmla="*/ 203 w 277492"/>
              <a:gd name="connsiteY6" fmla="*/ 0 h 17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492" h="173491">
                <a:moveTo>
                  <a:pt x="203" y="0"/>
                </a:moveTo>
                <a:cubicBezTo>
                  <a:pt x="-4295" y="265"/>
                  <a:pt x="66879" y="76994"/>
                  <a:pt x="97041" y="100013"/>
                </a:cubicBezTo>
                <a:cubicBezTo>
                  <a:pt x="127203" y="123032"/>
                  <a:pt x="151280" y="125942"/>
                  <a:pt x="181178" y="138113"/>
                </a:cubicBezTo>
                <a:cubicBezTo>
                  <a:pt x="211076" y="150284"/>
                  <a:pt x="269020" y="170392"/>
                  <a:pt x="276428" y="173038"/>
                </a:cubicBezTo>
                <a:cubicBezTo>
                  <a:pt x="283836" y="175684"/>
                  <a:pt x="251028" y="166424"/>
                  <a:pt x="225628" y="153988"/>
                </a:cubicBezTo>
                <a:cubicBezTo>
                  <a:pt x="200228" y="141553"/>
                  <a:pt x="158424" y="122767"/>
                  <a:pt x="124028" y="98425"/>
                </a:cubicBezTo>
                <a:cubicBezTo>
                  <a:pt x="89632" y="74083"/>
                  <a:pt x="4701" y="-265"/>
                  <a:pt x="20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242A092E-C939-4F82-AE3B-2C0D3C88CEEC}"/>
              </a:ext>
            </a:extLst>
          </p:cNvPr>
          <p:cNvSpPr/>
          <p:nvPr/>
        </p:nvSpPr>
        <p:spPr>
          <a:xfrm>
            <a:off x="4374626" y="8829029"/>
            <a:ext cx="1029462" cy="159710"/>
          </a:xfrm>
          <a:custGeom>
            <a:avLst/>
            <a:gdLst>
              <a:gd name="connsiteX0" fmla="*/ 524 w 1029462"/>
              <a:gd name="connsiteY0" fmla="*/ 646 h 159710"/>
              <a:gd name="connsiteX1" fmla="*/ 79899 w 1029462"/>
              <a:gd name="connsiteY1" fmla="*/ 92721 h 159710"/>
              <a:gd name="connsiteX2" fmla="*/ 175149 w 1029462"/>
              <a:gd name="connsiteY2" fmla="*/ 91134 h 159710"/>
              <a:gd name="connsiteX3" fmla="*/ 416449 w 1029462"/>
              <a:gd name="connsiteY3" fmla="*/ 154634 h 159710"/>
              <a:gd name="connsiteX4" fmla="*/ 595837 w 1029462"/>
              <a:gd name="connsiteY4" fmla="*/ 154634 h 159710"/>
              <a:gd name="connsiteX5" fmla="*/ 741887 w 1029462"/>
              <a:gd name="connsiteY5" fmla="*/ 145109 h 159710"/>
              <a:gd name="connsiteX6" fmla="*/ 838724 w 1029462"/>
              <a:gd name="connsiteY6" fmla="*/ 126059 h 159710"/>
              <a:gd name="connsiteX7" fmla="*/ 910162 w 1029462"/>
              <a:gd name="connsiteY7" fmla="*/ 99071 h 159710"/>
              <a:gd name="connsiteX8" fmla="*/ 1029224 w 1029462"/>
              <a:gd name="connsiteY8" fmla="*/ 32396 h 159710"/>
              <a:gd name="connsiteX9" fmla="*/ 876824 w 1029462"/>
              <a:gd name="connsiteY9" fmla="*/ 95896 h 159710"/>
              <a:gd name="connsiteX10" fmla="*/ 635524 w 1029462"/>
              <a:gd name="connsiteY10" fmla="*/ 151459 h 159710"/>
              <a:gd name="connsiteX11" fmla="*/ 230712 w 1029462"/>
              <a:gd name="connsiteY11" fmla="*/ 111771 h 159710"/>
              <a:gd name="connsiteX12" fmla="*/ 54499 w 1029462"/>
              <a:gd name="connsiteY12" fmla="*/ 54621 h 159710"/>
              <a:gd name="connsiteX13" fmla="*/ 524 w 1029462"/>
              <a:gd name="connsiteY13" fmla="*/ 646 h 15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9462" h="159710">
                <a:moveTo>
                  <a:pt x="524" y="646"/>
                </a:moveTo>
                <a:cubicBezTo>
                  <a:pt x="4757" y="6996"/>
                  <a:pt x="50795" y="77640"/>
                  <a:pt x="79899" y="92721"/>
                </a:cubicBezTo>
                <a:cubicBezTo>
                  <a:pt x="109003" y="107802"/>
                  <a:pt x="119057" y="80815"/>
                  <a:pt x="175149" y="91134"/>
                </a:cubicBezTo>
                <a:cubicBezTo>
                  <a:pt x="231241" y="101453"/>
                  <a:pt x="346334" y="144051"/>
                  <a:pt x="416449" y="154634"/>
                </a:cubicBezTo>
                <a:cubicBezTo>
                  <a:pt x="486564" y="165217"/>
                  <a:pt x="541597" y="156221"/>
                  <a:pt x="595837" y="154634"/>
                </a:cubicBezTo>
                <a:cubicBezTo>
                  <a:pt x="650077" y="153047"/>
                  <a:pt x="701406" y="149871"/>
                  <a:pt x="741887" y="145109"/>
                </a:cubicBezTo>
                <a:cubicBezTo>
                  <a:pt x="782368" y="140347"/>
                  <a:pt x="810678" y="133732"/>
                  <a:pt x="838724" y="126059"/>
                </a:cubicBezTo>
                <a:cubicBezTo>
                  <a:pt x="866770" y="118386"/>
                  <a:pt x="878412" y="114681"/>
                  <a:pt x="910162" y="99071"/>
                </a:cubicBezTo>
                <a:cubicBezTo>
                  <a:pt x="941912" y="83461"/>
                  <a:pt x="1034780" y="32925"/>
                  <a:pt x="1029224" y="32396"/>
                </a:cubicBezTo>
                <a:cubicBezTo>
                  <a:pt x="1023668" y="31867"/>
                  <a:pt x="942441" y="76052"/>
                  <a:pt x="876824" y="95896"/>
                </a:cubicBezTo>
                <a:cubicBezTo>
                  <a:pt x="811207" y="115740"/>
                  <a:pt x="743209" y="148813"/>
                  <a:pt x="635524" y="151459"/>
                </a:cubicBezTo>
                <a:cubicBezTo>
                  <a:pt x="527839" y="154105"/>
                  <a:pt x="327550" y="127911"/>
                  <a:pt x="230712" y="111771"/>
                </a:cubicBezTo>
                <a:cubicBezTo>
                  <a:pt x="133875" y="95631"/>
                  <a:pt x="91011" y="72877"/>
                  <a:pt x="54499" y="54621"/>
                </a:cubicBezTo>
                <a:cubicBezTo>
                  <a:pt x="17987" y="36365"/>
                  <a:pt x="-3709" y="-5704"/>
                  <a:pt x="524" y="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A6803DFF-77D8-4DE1-BE75-76E5A53EF0C6}"/>
              </a:ext>
            </a:extLst>
          </p:cNvPr>
          <p:cNvSpPr/>
          <p:nvPr/>
        </p:nvSpPr>
        <p:spPr>
          <a:xfrm>
            <a:off x="4444031" y="8959581"/>
            <a:ext cx="739161" cy="101977"/>
          </a:xfrm>
          <a:custGeom>
            <a:avLst/>
            <a:gdLst>
              <a:gd name="connsiteX0" fmla="*/ 739157 w 739161"/>
              <a:gd name="connsiteY0" fmla="*/ 35194 h 101977"/>
              <a:gd name="connsiteX1" fmla="*/ 655019 w 739161"/>
              <a:gd name="connsiteY1" fmla="*/ 78057 h 101977"/>
              <a:gd name="connsiteX2" fmla="*/ 505794 w 739161"/>
              <a:gd name="connsiteY2" fmla="*/ 87582 h 101977"/>
              <a:gd name="connsiteX3" fmla="*/ 334344 w 739161"/>
              <a:gd name="connsiteY3" fmla="*/ 89169 h 101977"/>
              <a:gd name="connsiteX4" fmla="*/ 208932 w 739161"/>
              <a:gd name="connsiteY4" fmla="*/ 89169 h 101977"/>
              <a:gd name="connsiteX5" fmla="*/ 151782 w 739161"/>
              <a:gd name="connsiteY5" fmla="*/ 70119 h 101977"/>
              <a:gd name="connsiteX6" fmla="*/ 969 w 739161"/>
              <a:gd name="connsiteY6" fmla="*/ 269 h 101977"/>
              <a:gd name="connsiteX7" fmla="*/ 96219 w 739161"/>
              <a:gd name="connsiteY7" fmla="*/ 47894 h 101977"/>
              <a:gd name="connsiteX8" fmla="*/ 274019 w 739161"/>
              <a:gd name="connsiteY8" fmla="*/ 95519 h 101977"/>
              <a:gd name="connsiteX9" fmla="*/ 651844 w 739161"/>
              <a:gd name="connsiteY9" fmla="*/ 95519 h 101977"/>
              <a:gd name="connsiteX10" fmla="*/ 739157 w 739161"/>
              <a:gd name="connsiteY10" fmla="*/ 35194 h 101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9161" h="101977">
                <a:moveTo>
                  <a:pt x="739157" y="35194"/>
                </a:moveTo>
                <a:cubicBezTo>
                  <a:pt x="739686" y="32284"/>
                  <a:pt x="693913" y="69326"/>
                  <a:pt x="655019" y="78057"/>
                </a:cubicBezTo>
                <a:cubicBezTo>
                  <a:pt x="616125" y="86788"/>
                  <a:pt x="559240" y="85730"/>
                  <a:pt x="505794" y="87582"/>
                </a:cubicBezTo>
                <a:cubicBezTo>
                  <a:pt x="452348" y="89434"/>
                  <a:pt x="334344" y="89169"/>
                  <a:pt x="334344" y="89169"/>
                </a:cubicBezTo>
                <a:cubicBezTo>
                  <a:pt x="284867" y="89434"/>
                  <a:pt x="239359" y="92344"/>
                  <a:pt x="208932" y="89169"/>
                </a:cubicBezTo>
                <a:cubicBezTo>
                  <a:pt x="178505" y="85994"/>
                  <a:pt x="186443" y="84936"/>
                  <a:pt x="151782" y="70119"/>
                </a:cubicBezTo>
                <a:cubicBezTo>
                  <a:pt x="117121" y="55302"/>
                  <a:pt x="10229" y="3973"/>
                  <a:pt x="969" y="269"/>
                </a:cubicBezTo>
                <a:cubicBezTo>
                  <a:pt x="-8292" y="-3435"/>
                  <a:pt x="50711" y="32019"/>
                  <a:pt x="96219" y="47894"/>
                </a:cubicBezTo>
                <a:cubicBezTo>
                  <a:pt x="141727" y="63769"/>
                  <a:pt x="181415" y="87582"/>
                  <a:pt x="274019" y="95519"/>
                </a:cubicBezTo>
                <a:cubicBezTo>
                  <a:pt x="366623" y="103456"/>
                  <a:pt x="571940" y="104779"/>
                  <a:pt x="651844" y="95519"/>
                </a:cubicBezTo>
                <a:cubicBezTo>
                  <a:pt x="731748" y="86259"/>
                  <a:pt x="738628" y="38104"/>
                  <a:pt x="739157" y="35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B7EBFBEF-02C1-4F14-9D69-CB51F1D20F27}"/>
              </a:ext>
            </a:extLst>
          </p:cNvPr>
          <p:cNvSpPr/>
          <p:nvPr/>
        </p:nvSpPr>
        <p:spPr>
          <a:xfrm>
            <a:off x="3394540" y="7139849"/>
            <a:ext cx="134635" cy="1038456"/>
          </a:xfrm>
          <a:custGeom>
            <a:avLst/>
            <a:gdLst>
              <a:gd name="connsiteX0" fmla="*/ 64093 w 134635"/>
              <a:gd name="connsiteY0" fmla="*/ 1784 h 1038456"/>
              <a:gd name="connsiteX1" fmla="*/ 40810 w 134635"/>
              <a:gd name="connsiteY1" fmla="*/ 293884 h 1038456"/>
              <a:gd name="connsiteX2" fmla="*/ 66210 w 134635"/>
              <a:gd name="connsiteY2" fmla="*/ 670651 h 1038456"/>
              <a:gd name="connsiteX3" fmla="*/ 125477 w 134635"/>
              <a:gd name="connsiteY3" fmla="*/ 1024134 h 1038456"/>
              <a:gd name="connsiteX4" fmla="*/ 121243 w 134635"/>
              <a:gd name="connsiteY4" fmla="*/ 916184 h 1038456"/>
              <a:gd name="connsiteX5" fmla="*/ 593 w 134635"/>
              <a:gd name="connsiteY5" fmla="*/ 431468 h 1038456"/>
              <a:gd name="connsiteX6" fmla="*/ 64093 w 134635"/>
              <a:gd name="connsiteY6" fmla="*/ 1784 h 1038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635" h="1038456">
                <a:moveTo>
                  <a:pt x="64093" y="1784"/>
                </a:moveTo>
                <a:cubicBezTo>
                  <a:pt x="70796" y="-21147"/>
                  <a:pt x="40457" y="182406"/>
                  <a:pt x="40810" y="293884"/>
                </a:cubicBezTo>
                <a:cubicBezTo>
                  <a:pt x="41163" y="405362"/>
                  <a:pt x="52099" y="548943"/>
                  <a:pt x="66210" y="670651"/>
                </a:cubicBezTo>
                <a:cubicBezTo>
                  <a:pt x="80321" y="792359"/>
                  <a:pt x="116305" y="983212"/>
                  <a:pt x="125477" y="1024134"/>
                </a:cubicBezTo>
                <a:cubicBezTo>
                  <a:pt x="134649" y="1065056"/>
                  <a:pt x="142057" y="1014962"/>
                  <a:pt x="121243" y="916184"/>
                </a:cubicBezTo>
                <a:cubicBezTo>
                  <a:pt x="100429" y="817406"/>
                  <a:pt x="8001" y="583868"/>
                  <a:pt x="593" y="431468"/>
                </a:cubicBezTo>
                <a:cubicBezTo>
                  <a:pt x="-6815" y="279068"/>
                  <a:pt x="57390" y="24715"/>
                  <a:pt x="64093" y="1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9492D619-DDF4-461A-B9FA-FD08E06F3781}"/>
              </a:ext>
            </a:extLst>
          </p:cNvPr>
          <p:cNvSpPr/>
          <p:nvPr/>
        </p:nvSpPr>
        <p:spPr>
          <a:xfrm>
            <a:off x="3489125" y="6281724"/>
            <a:ext cx="334579" cy="664469"/>
          </a:xfrm>
          <a:custGeom>
            <a:avLst/>
            <a:gdLst>
              <a:gd name="connsiteX0" fmla="*/ 333575 w 334579"/>
              <a:gd name="connsiteY0" fmla="*/ 543 h 664469"/>
              <a:gd name="connsiteX1" fmla="*/ 162125 w 334579"/>
              <a:gd name="connsiteY1" fmla="*/ 216443 h 664469"/>
              <a:gd name="connsiteX2" fmla="*/ 9725 w 334579"/>
              <a:gd name="connsiteY2" fmla="*/ 648243 h 664469"/>
              <a:gd name="connsiteX3" fmla="*/ 22425 w 334579"/>
              <a:gd name="connsiteY3" fmla="*/ 544526 h 664469"/>
              <a:gd name="connsiteX4" fmla="*/ 79575 w 334579"/>
              <a:gd name="connsiteY4" fmla="*/ 273593 h 664469"/>
              <a:gd name="connsiteX5" fmla="*/ 333575 w 334579"/>
              <a:gd name="connsiteY5" fmla="*/ 543 h 66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579" h="664469">
                <a:moveTo>
                  <a:pt x="333575" y="543"/>
                </a:moveTo>
                <a:cubicBezTo>
                  <a:pt x="347333" y="-8982"/>
                  <a:pt x="216100" y="108493"/>
                  <a:pt x="162125" y="216443"/>
                </a:cubicBezTo>
                <a:cubicBezTo>
                  <a:pt x="108150" y="324393"/>
                  <a:pt x="33008" y="593563"/>
                  <a:pt x="9725" y="648243"/>
                </a:cubicBezTo>
                <a:cubicBezTo>
                  <a:pt x="-13558" y="702924"/>
                  <a:pt x="10783" y="606968"/>
                  <a:pt x="22425" y="544526"/>
                </a:cubicBezTo>
                <a:cubicBezTo>
                  <a:pt x="34067" y="482084"/>
                  <a:pt x="25247" y="357554"/>
                  <a:pt x="79575" y="273593"/>
                </a:cubicBezTo>
                <a:cubicBezTo>
                  <a:pt x="133903" y="189632"/>
                  <a:pt x="319817" y="10068"/>
                  <a:pt x="333575" y="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0134FD6E-9E81-49A2-8317-07B294BCC3E8}"/>
              </a:ext>
            </a:extLst>
          </p:cNvPr>
          <p:cNvSpPr/>
          <p:nvPr/>
        </p:nvSpPr>
        <p:spPr>
          <a:xfrm>
            <a:off x="3943150" y="6154630"/>
            <a:ext cx="968300" cy="106602"/>
          </a:xfrm>
          <a:custGeom>
            <a:avLst/>
            <a:gdLst>
              <a:gd name="connsiteX0" fmla="*/ 200 w 968300"/>
              <a:gd name="connsiteY0" fmla="*/ 106470 h 106602"/>
              <a:gd name="connsiteX1" fmla="*/ 400250 w 968300"/>
              <a:gd name="connsiteY1" fmla="*/ 4870 h 106602"/>
              <a:gd name="connsiteX2" fmla="*/ 931533 w 968300"/>
              <a:gd name="connsiteY2" fmla="*/ 15453 h 106602"/>
              <a:gd name="connsiteX3" fmla="*/ 859567 w 968300"/>
              <a:gd name="connsiteY3" fmla="*/ 9103 h 106602"/>
              <a:gd name="connsiteX4" fmla="*/ 353683 w 968300"/>
              <a:gd name="connsiteY4" fmla="*/ 26037 h 106602"/>
              <a:gd name="connsiteX5" fmla="*/ 200 w 968300"/>
              <a:gd name="connsiteY5" fmla="*/ 106470 h 106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8300" h="106602">
                <a:moveTo>
                  <a:pt x="200" y="106470"/>
                </a:moveTo>
                <a:cubicBezTo>
                  <a:pt x="7961" y="102942"/>
                  <a:pt x="245028" y="20039"/>
                  <a:pt x="400250" y="4870"/>
                </a:cubicBezTo>
                <a:cubicBezTo>
                  <a:pt x="555472" y="-10300"/>
                  <a:pt x="854980" y="14748"/>
                  <a:pt x="931533" y="15453"/>
                </a:cubicBezTo>
                <a:cubicBezTo>
                  <a:pt x="1008086" y="16158"/>
                  <a:pt x="955875" y="7339"/>
                  <a:pt x="859567" y="9103"/>
                </a:cubicBezTo>
                <a:cubicBezTo>
                  <a:pt x="763259" y="10867"/>
                  <a:pt x="495852" y="10162"/>
                  <a:pt x="353683" y="26037"/>
                </a:cubicBezTo>
                <a:cubicBezTo>
                  <a:pt x="211514" y="41912"/>
                  <a:pt x="-7561" y="109998"/>
                  <a:pt x="200" y="106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DDBDA013-312A-4091-BA80-FE846AE4A664}"/>
              </a:ext>
            </a:extLst>
          </p:cNvPr>
          <p:cNvSpPr/>
          <p:nvPr/>
        </p:nvSpPr>
        <p:spPr>
          <a:xfrm>
            <a:off x="4800674" y="6120919"/>
            <a:ext cx="1244915" cy="303254"/>
          </a:xfrm>
          <a:custGeom>
            <a:avLst/>
            <a:gdLst>
              <a:gd name="connsiteX0" fmla="*/ 61309 w 1244915"/>
              <a:gd name="connsiteY0" fmla="*/ 4714 h 303254"/>
              <a:gd name="connsiteX1" fmla="*/ 118459 w 1244915"/>
              <a:gd name="connsiteY1" fmla="*/ 17414 h 303254"/>
              <a:gd name="connsiteX2" fmla="*/ 590476 w 1244915"/>
              <a:gd name="connsiteY2" fmla="*/ 42814 h 303254"/>
              <a:gd name="connsiteX3" fmla="*/ 1210659 w 1244915"/>
              <a:gd name="connsiteY3" fmla="*/ 290464 h 303254"/>
              <a:gd name="connsiteX4" fmla="*/ 1134459 w 1244915"/>
              <a:gd name="connsiteY4" fmla="*/ 250248 h 303254"/>
              <a:gd name="connsiteX5" fmla="*/ 880459 w 1244915"/>
              <a:gd name="connsiteY5" fmla="*/ 99964 h 303254"/>
              <a:gd name="connsiteX6" fmla="*/ 61309 w 1244915"/>
              <a:gd name="connsiteY6" fmla="*/ 4714 h 303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4915" h="303254">
                <a:moveTo>
                  <a:pt x="61309" y="4714"/>
                </a:moveTo>
                <a:cubicBezTo>
                  <a:pt x="-65691" y="-9044"/>
                  <a:pt x="30265" y="11064"/>
                  <a:pt x="118459" y="17414"/>
                </a:cubicBezTo>
                <a:cubicBezTo>
                  <a:pt x="206653" y="23764"/>
                  <a:pt x="408443" y="-2694"/>
                  <a:pt x="590476" y="42814"/>
                </a:cubicBezTo>
                <a:cubicBezTo>
                  <a:pt x="772509" y="88322"/>
                  <a:pt x="1119995" y="255892"/>
                  <a:pt x="1210659" y="290464"/>
                </a:cubicBezTo>
                <a:cubicBezTo>
                  <a:pt x="1301323" y="325036"/>
                  <a:pt x="1189492" y="281998"/>
                  <a:pt x="1134459" y="250248"/>
                </a:cubicBezTo>
                <a:cubicBezTo>
                  <a:pt x="1079426" y="218498"/>
                  <a:pt x="1061081" y="139122"/>
                  <a:pt x="880459" y="99964"/>
                </a:cubicBezTo>
                <a:cubicBezTo>
                  <a:pt x="699837" y="60806"/>
                  <a:pt x="188309" y="18472"/>
                  <a:pt x="61309" y="4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796F7445-F902-4546-9AEC-29070162870C}"/>
              </a:ext>
            </a:extLst>
          </p:cNvPr>
          <p:cNvSpPr/>
          <p:nvPr/>
        </p:nvSpPr>
        <p:spPr>
          <a:xfrm>
            <a:off x="6038826" y="6448955"/>
            <a:ext cx="236013" cy="452307"/>
          </a:xfrm>
          <a:custGeom>
            <a:avLst/>
            <a:gdLst>
              <a:gd name="connsiteX0" fmla="*/ 24 w 236013"/>
              <a:gd name="connsiteY0" fmla="*/ 528 h 452307"/>
              <a:gd name="connsiteX1" fmla="*/ 69874 w 236013"/>
              <a:gd name="connsiteY1" fmla="*/ 224895 h 452307"/>
              <a:gd name="connsiteX2" fmla="*/ 226507 w 236013"/>
              <a:gd name="connsiteY2" fmla="*/ 442912 h 452307"/>
              <a:gd name="connsiteX3" fmla="*/ 203224 w 236013"/>
              <a:gd name="connsiteY3" fmla="*/ 400578 h 452307"/>
              <a:gd name="connsiteX4" fmla="*/ 76224 w 236013"/>
              <a:gd name="connsiteY4" fmla="*/ 290512 h 452307"/>
              <a:gd name="connsiteX5" fmla="*/ 24 w 236013"/>
              <a:gd name="connsiteY5" fmla="*/ 528 h 45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013" h="452307">
                <a:moveTo>
                  <a:pt x="24" y="528"/>
                </a:moveTo>
                <a:cubicBezTo>
                  <a:pt x="-1034" y="-10408"/>
                  <a:pt x="32127" y="151164"/>
                  <a:pt x="69874" y="224895"/>
                </a:cubicBezTo>
                <a:cubicBezTo>
                  <a:pt x="107621" y="298626"/>
                  <a:pt x="204282" y="413632"/>
                  <a:pt x="226507" y="442912"/>
                </a:cubicBezTo>
                <a:cubicBezTo>
                  <a:pt x="248732" y="472192"/>
                  <a:pt x="228271" y="425978"/>
                  <a:pt x="203224" y="400578"/>
                </a:cubicBezTo>
                <a:cubicBezTo>
                  <a:pt x="178177" y="375178"/>
                  <a:pt x="106563" y="351542"/>
                  <a:pt x="76224" y="290512"/>
                </a:cubicBezTo>
                <a:cubicBezTo>
                  <a:pt x="45885" y="229482"/>
                  <a:pt x="1082" y="11464"/>
                  <a:pt x="24" y="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DB5BB16C-5CDD-420A-BCAE-BF51D6EBC10F}"/>
              </a:ext>
            </a:extLst>
          </p:cNvPr>
          <p:cNvSpPr/>
          <p:nvPr/>
        </p:nvSpPr>
        <p:spPr>
          <a:xfrm>
            <a:off x="6273474" y="6952611"/>
            <a:ext cx="85978" cy="650220"/>
          </a:xfrm>
          <a:custGeom>
            <a:avLst/>
            <a:gdLst>
              <a:gd name="connsiteX0" fmla="*/ 326 w 85978"/>
              <a:gd name="connsiteY0" fmla="*/ 639 h 650220"/>
              <a:gd name="connsiteX1" fmla="*/ 72293 w 85978"/>
              <a:gd name="connsiteY1" fmla="*/ 263106 h 650220"/>
              <a:gd name="connsiteX2" fmla="*/ 82876 w 85978"/>
              <a:gd name="connsiteY2" fmla="*/ 635639 h 650220"/>
              <a:gd name="connsiteX3" fmla="*/ 82876 w 85978"/>
              <a:gd name="connsiteY3" fmla="*/ 538272 h 650220"/>
              <a:gd name="connsiteX4" fmla="*/ 46893 w 85978"/>
              <a:gd name="connsiteY4" fmla="*/ 199606 h 650220"/>
              <a:gd name="connsiteX5" fmla="*/ 326 w 85978"/>
              <a:gd name="connsiteY5" fmla="*/ 639 h 65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78" h="650220">
                <a:moveTo>
                  <a:pt x="326" y="639"/>
                </a:moveTo>
                <a:cubicBezTo>
                  <a:pt x="4559" y="11222"/>
                  <a:pt x="58535" y="157273"/>
                  <a:pt x="72293" y="263106"/>
                </a:cubicBezTo>
                <a:cubicBezTo>
                  <a:pt x="86051" y="368939"/>
                  <a:pt x="81112" y="589778"/>
                  <a:pt x="82876" y="635639"/>
                </a:cubicBezTo>
                <a:cubicBezTo>
                  <a:pt x="84640" y="681500"/>
                  <a:pt x="88873" y="610944"/>
                  <a:pt x="82876" y="538272"/>
                </a:cubicBezTo>
                <a:cubicBezTo>
                  <a:pt x="76879" y="465600"/>
                  <a:pt x="59593" y="286036"/>
                  <a:pt x="46893" y="199606"/>
                </a:cubicBezTo>
                <a:cubicBezTo>
                  <a:pt x="34193" y="113176"/>
                  <a:pt x="-3907" y="-9944"/>
                  <a:pt x="326" y="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8F4BD3E8-3950-48F6-BE08-E3F92766284B}"/>
              </a:ext>
            </a:extLst>
          </p:cNvPr>
          <p:cNvSpPr/>
          <p:nvPr/>
        </p:nvSpPr>
        <p:spPr>
          <a:xfrm>
            <a:off x="6322498" y="7628349"/>
            <a:ext cx="52906" cy="555346"/>
          </a:xfrm>
          <a:custGeom>
            <a:avLst/>
            <a:gdLst>
              <a:gd name="connsiteX0" fmla="*/ 25385 w 52906"/>
              <a:gd name="connsiteY0" fmla="*/ 8584 h 555346"/>
              <a:gd name="connsiteX1" fmla="*/ 19035 w 52906"/>
              <a:gd name="connsiteY1" fmla="*/ 82668 h 555346"/>
              <a:gd name="connsiteX2" fmla="*/ 4219 w 52906"/>
              <a:gd name="connsiteY2" fmla="*/ 541984 h 555346"/>
              <a:gd name="connsiteX3" fmla="*/ 4219 w 52906"/>
              <a:gd name="connsiteY3" fmla="*/ 410751 h 555346"/>
              <a:gd name="connsiteX4" fmla="*/ 52902 w 52906"/>
              <a:gd name="connsiteY4" fmla="*/ 188501 h 555346"/>
              <a:gd name="connsiteX5" fmla="*/ 25385 w 52906"/>
              <a:gd name="connsiteY5" fmla="*/ 8584 h 55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906" h="555346">
                <a:moveTo>
                  <a:pt x="25385" y="8584"/>
                </a:moveTo>
                <a:cubicBezTo>
                  <a:pt x="19740" y="-9055"/>
                  <a:pt x="22563" y="-6232"/>
                  <a:pt x="19035" y="82668"/>
                </a:cubicBezTo>
                <a:cubicBezTo>
                  <a:pt x="15507" y="171568"/>
                  <a:pt x="6688" y="487304"/>
                  <a:pt x="4219" y="541984"/>
                </a:cubicBezTo>
                <a:cubicBezTo>
                  <a:pt x="1750" y="596664"/>
                  <a:pt x="-3895" y="469665"/>
                  <a:pt x="4219" y="410751"/>
                </a:cubicBezTo>
                <a:cubicBezTo>
                  <a:pt x="12333" y="351837"/>
                  <a:pt x="52549" y="251648"/>
                  <a:pt x="52902" y="188501"/>
                </a:cubicBezTo>
                <a:cubicBezTo>
                  <a:pt x="53255" y="125354"/>
                  <a:pt x="31030" y="26223"/>
                  <a:pt x="25385" y="8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86DDBA7A-A308-42D1-993B-CF4A1960F94E}"/>
              </a:ext>
            </a:extLst>
          </p:cNvPr>
          <p:cNvSpPr/>
          <p:nvPr/>
        </p:nvSpPr>
        <p:spPr>
          <a:xfrm>
            <a:off x="5931441" y="8277673"/>
            <a:ext cx="376135" cy="942476"/>
          </a:xfrm>
          <a:custGeom>
            <a:avLst/>
            <a:gdLst>
              <a:gd name="connsiteX0" fmla="*/ 367759 w 376135"/>
              <a:gd name="connsiteY0" fmla="*/ 24952 h 942476"/>
              <a:gd name="connsiteX1" fmla="*/ 310609 w 376135"/>
              <a:gd name="connsiteY1" fmla="*/ 466277 h 942476"/>
              <a:gd name="connsiteX2" fmla="*/ 8984 w 376135"/>
              <a:gd name="connsiteY2" fmla="*/ 926652 h 942476"/>
              <a:gd name="connsiteX3" fmla="*/ 97884 w 376135"/>
              <a:gd name="connsiteY3" fmla="*/ 796477 h 942476"/>
              <a:gd name="connsiteX4" fmla="*/ 288384 w 376135"/>
              <a:gd name="connsiteY4" fmla="*/ 412302 h 942476"/>
              <a:gd name="connsiteX5" fmla="*/ 367759 w 376135"/>
              <a:gd name="connsiteY5" fmla="*/ 88452 h 942476"/>
              <a:gd name="connsiteX6" fmla="*/ 367759 w 376135"/>
              <a:gd name="connsiteY6" fmla="*/ 24952 h 942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135" h="942476">
                <a:moveTo>
                  <a:pt x="367759" y="24952"/>
                </a:moveTo>
                <a:cubicBezTo>
                  <a:pt x="358234" y="87923"/>
                  <a:pt x="370405" y="315994"/>
                  <a:pt x="310609" y="466277"/>
                </a:cubicBezTo>
                <a:cubicBezTo>
                  <a:pt x="250813" y="616560"/>
                  <a:pt x="44438" y="871619"/>
                  <a:pt x="8984" y="926652"/>
                </a:cubicBezTo>
                <a:cubicBezTo>
                  <a:pt x="-26470" y="981685"/>
                  <a:pt x="51317" y="882202"/>
                  <a:pt x="97884" y="796477"/>
                </a:cubicBezTo>
                <a:cubicBezTo>
                  <a:pt x="144451" y="710752"/>
                  <a:pt x="243405" y="530306"/>
                  <a:pt x="288384" y="412302"/>
                </a:cubicBezTo>
                <a:cubicBezTo>
                  <a:pt x="333363" y="294298"/>
                  <a:pt x="355059" y="145602"/>
                  <a:pt x="367759" y="88452"/>
                </a:cubicBezTo>
                <a:cubicBezTo>
                  <a:pt x="380459" y="31302"/>
                  <a:pt x="377284" y="-38019"/>
                  <a:pt x="367759" y="24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DAA03043-E6E7-458C-B07C-E1FA674A34E6}"/>
              </a:ext>
            </a:extLst>
          </p:cNvPr>
          <p:cNvSpPr/>
          <p:nvPr/>
        </p:nvSpPr>
        <p:spPr>
          <a:xfrm>
            <a:off x="5667483" y="9209023"/>
            <a:ext cx="292418" cy="263559"/>
          </a:xfrm>
          <a:custGeom>
            <a:avLst/>
            <a:gdLst>
              <a:gd name="connsiteX0" fmla="*/ 288817 w 292418"/>
              <a:gd name="connsiteY0" fmla="*/ 8002 h 263559"/>
              <a:gd name="connsiteX1" fmla="*/ 6242 w 292418"/>
              <a:gd name="connsiteY1" fmla="*/ 262002 h 263559"/>
              <a:gd name="connsiteX2" fmla="*/ 98317 w 292418"/>
              <a:gd name="connsiteY2" fmla="*/ 112777 h 263559"/>
              <a:gd name="connsiteX3" fmla="*/ 158642 w 292418"/>
              <a:gd name="connsiteY3" fmla="*/ 68327 h 263559"/>
              <a:gd name="connsiteX4" fmla="*/ 288817 w 292418"/>
              <a:gd name="connsiteY4" fmla="*/ 8002 h 26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418" h="263559">
                <a:moveTo>
                  <a:pt x="288817" y="8002"/>
                </a:moveTo>
                <a:cubicBezTo>
                  <a:pt x="263417" y="40281"/>
                  <a:pt x="37992" y="244540"/>
                  <a:pt x="6242" y="262002"/>
                </a:cubicBezTo>
                <a:cubicBezTo>
                  <a:pt x="-25508" y="279464"/>
                  <a:pt x="72917" y="145056"/>
                  <a:pt x="98317" y="112777"/>
                </a:cubicBezTo>
                <a:cubicBezTo>
                  <a:pt x="123717" y="80498"/>
                  <a:pt x="118954" y="86319"/>
                  <a:pt x="158642" y="68327"/>
                </a:cubicBezTo>
                <a:cubicBezTo>
                  <a:pt x="198330" y="50335"/>
                  <a:pt x="314217" y="-24277"/>
                  <a:pt x="288817" y="8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F0BEBFCB-5E73-48A1-A1AA-CD5C8F688B44}"/>
              </a:ext>
            </a:extLst>
          </p:cNvPr>
          <p:cNvSpPr/>
          <p:nvPr/>
        </p:nvSpPr>
        <p:spPr>
          <a:xfrm>
            <a:off x="5412768" y="9366637"/>
            <a:ext cx="452861" cy="421889"/>
          </a:xfrm>
          <a:custGeom>
            <a:avLst/>
            <a:gdLst>
              <a:gd name="connsiteX0" fmla="*/ 451457 w 452861"/>
              <a:gd name="connsiteY0" fmla="*/ 2788 h 421889"/>
              <a:gd name="connsiteX1" fmla="*/ 410182 w 452861"/>
              <a:gd name="connsiteY1" fmla="*/ 44063 h 421889"/>
              <a:gd name="connsiteX2" fmla="*/ 168882 w 452861"/>
              <a:gd name="connsiteY2" fmla="*/ 307588 h 421889"/>
              <a:gd name="connsiteX3" fmla="*/ 607 w 452861"/>
              <a:gd name="connsiteY3" fmla="*/ 421888 h 421889"/>
              <a:gd name="connsiteX4" fmla="*/ 108557 w 452861"/>
              <a:gd name="connsiteY4" fmla="*/ 310763 h 421889"/>
              <a:gd name="connsiteX5" fmla="*/ 232382 w 452861"/>
              <a:gd name="connsiteY5" fmla="*/ 209163 h 421889"/>
              <a:gd name="connsiteX6" fmla="*/ 451457 w 452861"/>
              <a:gd name="connsiteY6" fmla="*/ 2788 h 42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2861" h="421889">
                <a:moveTo>
                  <a:pt x="451457" y="2788"/>
                </a:moveTo>
                <a:cubicBezTo>
                  <a:pt x="454367" y="-1975"/>
                  <a:pt x="457278" y="-6737"/>
                  <a:pt x="410182" y="44063"/>
                </a:cubicBezTo>
                <a:cubicBezTo>
                  <a:pt x="363086" y="94863"/>
                  <a:pt x="237145" y="244617"/>
                  <a:pt x="168882" y="307588"/>
                </a:cubicBezTo>
                <a:cubicBezTo>
                  <a:pt x="100619" y="370559"/>
                  <a:pt x="10661" y="421359"/>
                  <a:pt x="607" y="421888"/>
                </a:cubicBezTo>
                <a:cubicBezTo>
                  <a:pt x="-9447" y="422417"/>
                  <a:pt x="108557" y="310763"/>
                  <a:pt x="108557" y="310763"/>
                </a:cubicBezTo>
                <a:cubicBezTo>
                  <a:pt x="147186" y="275309"/>
                  <a:pt x="232382" y="209163"/>
                  <a:pt x="232382" y="209163"/>
                </a:cubicBezTo>
                <a:lnTo>
                  <a:pt x="451457" y="27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F90D7625-78F4-40CB-8187-94C0DA7BE6F3}"/>
              </a:ext>
            </a:extLst>
          </p:cNvPr>
          <p:cNvSpPr/>
          <p:nvPr/>
        </p:nvSpPr>
        <p:spPr>
          <a:xfrm>
            <a:off x="4740626" y="9804335"/>
            <a:ext cx="692485" cy="244771"/>
          </a:xfrm>
          <a:custGeom>
            <a:avLst/>
            <a:gdLst>
              <a:gd name="connsiteX0" fmla="*/ 691799 w 692485"/>
              <a:gd name="connsiteY0" fmla="*/ 65 h 244771"/>
              <a:gd name="connsiteX1" fmla="*/ 488599 w 692485"/>
              <a:gd name="connsiteY1" fmla="*/ 142940 h 244771"/>
              <a:gd name="connsiteX2" fmla="*/ 399699 w 692485"/>
              <a:gd name="connsiteY2" fmla="*/ 196915 h 244771"/>
              <a:gd name="connsiteX3" fmla="*/ 2824 w 692485"/>
              <a:gd name="connsiteY3" fmla="*/ 244540 h 244771"/>
              <a:gd name="connsiteX4" fmla="*/ 231424 w 692485"/>
              <a:gd name="connsiteY4" fmla="*/ 212790 h 244771"/>
              <a:gd name="connsiteX5" fmla="*/ 412399 w 692485"/>
              <a:gd name="connsiteY5" fmla="*/ 161990 h 244771"/>
              <a:gd name="connsiteX6" fmla="*/ 691799 w 692485"/>
              <a:gd name="connsiteY6" fmla="*/ 65 h 244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485" h="244771">
                <a:moveTo>
                  <a:pt x="691799" y="65"/>
                </a:moveTo>
                <a:cubicBezTo>
                  <a:pt x="704499" y="-3110"/>
                  <a:pt x="537282" y="110132"/>
                  <a:pt x="488599" y="142940"/>
                </a:cubicBezTo>
                <a:cubicBezTo>
                  <a:pt x="439916" y="175748"/>
                  <a:pt x="480661" y="179982"/>
                  <a:pt x="399699" y="196915"/>
                </a:cubicBezTo>
                <a:cubicBezTo>
                  <a:pt x="318737" y="213848"/>
                  <a:pt x="30870" y="241894"/>
                  <a:pt x="2824" y="244540"/>
                </a:cubicBezTo>
                <a:cubicBezTo>
                  <a:pt x="-25222" y="247186"/>
                  <a:pt x="163162" y="226548"/>
                  <a:pt x="231424" y="212790"/>
                </a:cubicBezTo>
                <a:cubicBezTo>
                  <a:pt x="299686" y="199032"/>
                  <a:pt x="337257" y="194269"/>
                  <a:pt x="412399" y="161990"/>
                </a:cubicBezTo>
                <a:cubicBezTo>
                  <a:pt x="487541" y="129711"/>
                  <a:pt x="679099" y="3240"/>
                  <a:pt x="691799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8F9F1A00-AA00-482F-A329-CAB1F13EF01F}"/>
              </a:ext>
            </a:extLst>
          </p:cNvPr>
          <p:cNvSpPr/>
          <p:nvPr/>
        </p:nvSpPr>
        <p:spPr>
          <a:xfrm>
            <a:off x="4161009" y="9651735"/>
            <a:ext cx="438605" cy="350368"/>
          </a:xfrm>
          <a:custGeom>
            <a:avLst/>
            <a:gdLst>
              <a:gd name="connsiteX0" fmla="*/ 1416 w 438605"/>
              <a:gd name="connsiteY0" fmla="*/ 265 h 350368"/>
              <a:gd name="connsiteX1" fmla="*/ 150641 w 438605"/>
              <a:gd name="connsiteY1" fmla="*/ 168540 h 350368"/>
              <a:gd name="connsiteX2" fmla="*/ 309391 w 438605"/>
              <a:gd name="connsiteY2" fmla="*/ 279665 h 350368"/>
              <a:gd name="connsiteX3" fmla="*/ 436391 w 438605"/>
              <a:gd name="connsiteY3" fmla="*/ 349515 h 350368"/>
              <a:gd name="connsiteX4" fmla="*/ 379241 w 438605"/>
              <a:gd name="connsiteY4" fmla="*/ 311415 h 350368"/>
              <a:gd name="connsiteX5" fmla="*/ 242716 w 438605"/>
              <a:gd name="connsiteY5" fmla="*/ 209815 h 350368"/>
              <a:gd name="connsiteX6" fmla="*/ 1416 w 438605"/>
              <a:gd name="connsiteY6" fmla="*/ 265 h 350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605" h="350368">
                <a:moveTo>
                  <a:pt x="1416" y="265"/>
                </a:moveTo>
                <a:cubicBezTo>
                  <a:pt x="-13930" y="-6614"/>
                  <a:pt x="99312" y="121973"/>
                  <a:pt x="150641" y="168540"/>
                </a:cubicBezTo>
                <a:cubicBezTo>
                  <a:pt x="201970" y="215107"/>
                  <a:pt x="261766" y="249503"/>
                  <a:pt x="309391" y="279665"/>
                </a:cubicBezTo>
                <a:cubicBezTo>
                  <a:pt x="357016" y="309827"/>
                  <a:pt x="424749" y="344223"/>
                  <a:pt x="436391" y="349515"/>
                </a:cubicBezTo>
                <a:cubicBezTo>
                  <a:pt x="448033" y="354807"/>
                  <a:pt x="411520" y="334698"/>
                  <a:pt x="379241" y="311415"/>
                </a:cubicBezTo>
                <a:cubicBezTo>
                  <a:pt x="346962" y="288132"/>
                  <a:pt x="301983" y="260615"/>
                  <a:pt x="242716" y="209815"/>
                </a:cubicBezTo>
                <a:cubicBezTo>
                  <a:pt x="183449" y="159015"/>
                  <a:pt x="16762" y="7144"/>
                  <a:pt x="1416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B8E5497B-7294-49C3-A9FD-E67D94409F78}"/>
              </a:ext>
            </a:extLst>
          </p:cNvPr>
          <p:cNvSpPr/>
          <p:nvPr/>
        </p:nvSpPr>
        <p:spPr>
          <a:xfrm>
            <a:off x="3780526" y="9183131"/>
            <a:ext cx="354936" cy="480872"/>
          </a:xfrm>
          <a:custGeom>
            <a:avLst/>
            <a:gdLst>
              <a:gd name="connsiteX0" fmla="*/ 4074 w 354936"/>
              <a:gd name="connsiteY0" fmla="*/ 2144 h 480872"/>
              <a:gd name="connsiteX1" fmla="*/ 108849 w 354936"/>
              <a:gd name="connsiteY1" fmla="*/ 186294 h 480872"/>
              <a:gd name="connsiteX2" fmla="*/ 346974 w 354936"/>
              <a:gd name="connsiteY2" fmla="*/ 472044 h 480872"/>
              <a:gd name="connsiteX3" fmla="*/ 292999 w 354936"/>
              <a:gd name="connsiteY3" fmla="*/ 399019 h 480872"/>
              <a:gd name="connsiteX4" fmla="*/ 239024 w 354936"/>
              <a:gd name="connsiteY4" fmla="*/ 306944 h 480872"/>
              <a:gd name="connsiteX5" fmla="*/ 4074 w 354936"/>
              <a:gd name="connsiteY5" fmla="*/ 2144 h 480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936" h="480872">
                <a:moveTo>
                  <a:pt x="4074" y="2144"/>
                </a:moveTo>
                <a:cubicBezTo>
                  <a:pt x="-17622" y="-17964"/>
                  <a:pt x="51699" y="107977"/>
                  <a:pt x="108849" y="186294"/>
                </a:cubicBezTo>
                <a:cubicBezTo>
                  <a:pt x="165999" y="264611"/>
                  <a:pt x="316282" y="436590"/>
                  <a:pt x="346974" y="472044"/>
                </a:cubicBezTo>
                <a:cubicBezTo>
                  <a:pt x="377666" y="507498"/>
                  <a:pt x="310991" y="426536"/>
                  <a:pt x="292999" y="399019"/>
                </a:cubicBezTo>
                <a:cubicBezTo>
                  <a:pt x="275007" y="371502"/>
                  <a:pt x="286120" y="371502"/>
                  <a:pt x="239024" y="306944"/>
                </a:cubicBezTo>
                <a:cubicBezTo>
                  <a:pt x="191928" y="242386"/>
                  <a:pt x="25770" y="22252"/>
                  <a:pt x="4074" y="2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273B1083-337F-42C2-B62D-08B4B504DF4C}"/>
              </a:ext>
            </a:extLst>
          </p:cNvPr>
          <p:cNvSpPr/>
          <p:nvPr/>
        </p:nvSpPr>
        <p:spPr>
          <a:xfrm>
            <a:off x="3538963" y="8143031"/>
            <a:ext cx="87505" cy="575428"/>
          </a:xfrm>
          <a:custGeom>
            <a:avLst/>
            <a:gdLst>
              <a:gd name="connsiteX0" fmla="*/ 39262 w 87505"/>
              <a:gd name="connsiteY0" fmla="*/ 10369 h 575428"/>
              <a:gd name="connsiteX1" fmla="*/ 1162 w 87505"/>
              <a:gd name="connsiteY1" fmla="*/ 242144 h 575428"/>
              <a:gd name="connsiteX2" fmla="*/ 86887 w 87505"/>
              <a:gd name="connsiteY2" fmla="*/ 572344 h 575428"/>
              <a:gd name="connsiteX3" fmla="*/ 39262 w 87505"/>
              <a:gd name="connsiteY3" fmla="*/ 397719 h 575428"/>
              <a:gd name="connsiteX4" fmla="*/ 29737 w 87505"/>
              <a:gd name="connsiteY4" fmla="*/ 235794 h 575428"/>
              <a:gd name="connsiteX5" fmla="*/ 67837 w 87505"/>
              <a:gd name="connsiteY5" fmla="*/ 57994 h 575428"/>
              <a:gd name="connsiteX6" fmla="*/ 39262 w 87505"/>
              <a:gd name="connsiteY6" fmla="*/ 10369 h 57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505" h="575428">
                <a:moveTo>
                  <a:pt x="39262" y="10369"/>
                </a:moveTo>
                <a:cubicBezTo>
                  <a:pt x="28149" y="41061"/>
                  <a:pt x="-6776" y="148482"/>
                  <a:pt x="1162" y="242144"/>
                </a:cubicBezTo>
                <a:cubicBezTo>
                  <a:pt x="9099" y="335807"/>
                  <a:pt x="80537" y="546415"/>
                  <a:pt x="86887" y="572344"/>
                </a:cubicBezTo>
                <a:cubicBezTo>
                  <a:pt x="93237" y="598273"/>
                  <a:pt x="48787" y="453811"/>
                  <a:pt x="39262" y="397719"/>
                </a:cubicBezTo>
                <a:cubicBezTo>
                  <a:pt x="29737" y="341627"/>
                  <a:pt x="24974" y="292415"/>
                  <a:pt x="29737" y="235794"/>
                </a:cubicBezTo>
                <a:cubicBezTo>
                  <a:pt x="34499" y="179173"/>
                  <a:pt x="65720" y="92390"/>
                  <a:pt x="67837" y="57994"/>
                </a:cubicBezTo>
                <a:cubicBezTo>
                  <a:pt x="69954" y="23598"/>
                  <a:pt x="50375" y="-20323"/>
                  <a:pt x="39262" y="10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5B004732-6EFF-4CF8-851C-452571F89C44}"/>
              </a:ext>
            </a:extLst>
          </p:cNvPr>
          <p:cNvSpPr/>
          <p:nvPr/>
        </p:nvSpPr>
        <p:spPr>
          <a:xfrm>
            <a:off x="3653776" y="8721551"/>
            <a:ext cx="114035" cy="426763"/>
          </a:xfrm>
          <a:custGeom>
            <a:avLst/>
            <a:gdLst>
              <a:gd name="connsiteX0" fmla="*/ 649 w 114035"/>
              <a:gd name="connsiteY0" fmla="*/ 174 h 426763"/>
              <a:gd name="connsiteX1" fmla="*/ 99074 w 114035"/>
              <a:gd name="connsiteY1" fmla="*/ 200199 h 426763"/>
              <a:gd name="connsiteX2" fmla="*/ 111774 w 114035"/>
              <a:gd name="connsiteY2" fmla="*/ 422449 h 426763"/>
              <a:gd name="connsiteX3" fmla="*/ 80024 w 114035"/>
              <a:gd name="connsiteY3" fmla="*/ 333549 h 426763"/>
              <a:gd name="connsiteX4" fmla="*/ 57799 w 114035"/>
              <a:gd name="connsiteY4" fmla="*/ 168449 h 426763"/>
              <a:gd name="connsiteX5" fmla="*/ 649 w 114035"/>
              <a:gd name="connsiteY5" fmla="*/ 174 h 42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035" h="426763">
                <a:moveTo>
                  <a:pt x="649" y="174"/>
                </a:moveTo>
                <a:cubicBezTo>
                  <a:pt x="7528" y="5466"/>
                  <a:pt x="80553" y="129820"/>
                  <a:pt x="99074" y="200199"/>
                </a:cubicBezTo>
                <a:cubicBezTo>
                  <a:pt x="117595" y="270578"/>
                  <a:pt x="114949" y="400224"/>
                  <a:pt x="111774" y="422449"/>
                </a:cubicBezTo>
                <a:cubicBezTo>
                  <a:pt x="108599" y="444674"/>
                  <a:pt x="89020" y="375882"/>
                  <a:pt x="80024" y="333549"/>
                </a:cubicBezTo>
                <a:cubicBezTo>
                  <a:pt x="71028" y="291216"/>
                  <a:pt x="72087" y="225599"/>
                  <a:pt x="57799" y="168449"/>
                </a:cubicBezTo>
                <a:cubicBezTo>
                  <a:pt x="43512" y="111299"/>
                  <a:pt x="-6230" y="-5118"/>
                  <a:pt x="649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466AA192-053E-41C0-B34A-C514E4D9441E}"/>
              </a:ext>
            </a:extLst>
          </p:cNvPr>
          <p:cNvSpPr/>
          <p:nvPr/>
        </p:nvSpPr>
        <p:spPr>
          <a:xfrm>
            <a:off x="3548312" y="4976801"/>
            <a:ext cx="1320897" cy="749713"/>
          </a:xfrm>
          <a:custGeom>
            <a:avLst/>
            <a:gdLst>
              <a:gd name="connsiteX0" fmla="*/ 1315788 w 1320897"/>
              <a:gd name="connsiteY0" fmla="*/ 5832 h 749713"/>
              <a:gd name="connsiteX1" fmla="*/ 888221 w 1320897"/>
              <a:gd name="connsiteY1" fmla="*/ 65099 h 749713"/>
              <a:gd name="connsiteX2" fmla="*/ 270155 w 1320897"/>
              <a:gd name="connsiteY2" fmla="*/ 395299 h 749713"/>
              <a:gd name="connsiteX3" fmla="*/ 3455 w 1320897"/>
              <a:gd name="connsiteY3" fmla="*/ 746666 h 749713"/>
              <a:gd name="connsiteX4" fmla="*/ 130455 w 1320897"/>
              <a:gd name="connsiteY4" fmla="*/ 551932 h 749713"/>
              <a:gd name="connsiteX5" fmla="*/ 304021 w 1320897"/>
              <a:gd name="connsiteY5" fmla="*/ 310632 h 749713"/>
              <a:gd name="connsiteX6" fmla="*/ 600355 w 1320897"/>
              <a:gd name="connsiteY6" fmla="*/ 149766 h 749713"/>
              <a:gd name="connsiteX7" fmla="*/ 1315788 w 1320897"/>
              <a:gd name="connsiteY7" fmla="*/ 5832 h 74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0897" h="749713">
                <a:moveTo>
                  <a:pt x="1315788" y="5832"/>
                </a:moveTo>
                <a:cubicBezTo>
                  <a:pt x="1363766" y="-8279"/>
                  <a:pt x="1062493" y="188"/>
                  <a:pt x="888221" y="65099"/>
                </a:cubicBezTo>
                <a:cubicBezTo>
                  <a:pt x="713949" y="130010"/>
                  <a:pt x="417616" y="281705"/>
                  <a:pt x="270155" y="395299"/>
                </a:cubicBezTo>
                <a:cubicBezTo>
                  <a:pt x="122694" y="508894"/>
                  <a:pt x="26738" y="720561"/>
                  <a:pt x="3455" y="746666"/>
                </a:cubicBezTo>
                <a:cubicBezTo>
                  <a:pt x="-19828" y="772771"/>
                  <a:pt x="80361" y="624604"/>
                  <a:pt x="130455" y="551932"/>
                </a:cubicBezTo>
                <a:cubicBezTo>
                  <a:pt x="180549" y="479260"/>
                  <a:pt x="225704" y="377660"/>
                  <a:pt x="304021" y="310632"/>
                </a:cubicBezTo>
                <a:cubicBezTo>
                  <a:pt x="382338" y="243604"/>
                  <a:pt x="425377" y="201977"/>
                  <a:pt x="600355" y="149766"/>
                </a:cubicBezTo>
                <a:cubicBezTo>
                  <a:pt x="775333" y="97555"/>
                  <a:pt x="1267810" y="19943"/>
                  <a:pt x="1315788" y="5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883A7249-1AA2-448A-8304-5136402B9016}"/>
              </a:ext>
            </a:extLst>
          </p:cNvPr>
          <p:cNvSpPr/>
          <p:nvPr/>
        </p:nvSpPr>
        <p:spPr>
          <a:xfrm>
            <a:off x="3257315" y="5505081"/>
            <a:ext cx="457922" cy="1078446"/>
          </a:xfrm>
          <a:custGeom>
            <a:avLst/>
            <a:gdLst>
              <a:gd name="connsiteX0" fmla="*/ 455318 w 457922"/>
              <a:gd name="connsiteY0" fmla="*/ 2486 h 1078446"/>
              <a:gd name="connsiteX1" fmla="*/ 235185 w 457922"/>
              <a:gd name="connsiteY1" fmla="*/ 336919 h 1078446"/>
              <a:gd name="connsiteX2" fmla="*/ 99718 w 457922"/>
              <a:gd name="connsiteY2" fmla="*/ 586686 h 1078446"/>
              <a:gd name="connsiteX3" fmla="*/ 6585 w 457922"/>
              <a:gd name="connsiteY3" fmla="*/ 1069286 h 1078446"/>
              <a:gd name="connsiteX4" fmla="*/ 15052 w 457922"/>
              <a:gd name="connsiteY4" fmla="*/ 874552 h 1078446"/>
              <a:gd name="connsiteX5" fmla="*/ 74318 w 457922"/>
              <a:gd name="connsiteY5" fmla="*/ 523186 h 1078446"/>
              <a:gd name="connsiteX6" fmla="*/ 455318 w 457922"/>
              <a:gd name="connsiteY6" fmla="*/ 2486 h 107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922" h="1078446">
                <a:moveTo>
                  <a:pt x="455318" y="2486"/>
                </a:moveTo>
                <a:cubicBezTo>
                  <a:pt x="482129" y="-28558"/>
                  <a:pt x="294452" y="239552"/>
                  <a:pt x="235185" y="336919"/>
                </a:cubicBezTo>
                <a:cubicBezTo>
                  <a:pt x="175918" y="434286"/>
                  <a:pt x="137818" y="464625"/>
                  <a:pt x="99718" y="586686"/>
                </a:cubicBezTo>
                <a:cubicBezTo>
                  <a:pt x="61618" y="708747"/>
                  <a:pt x="20696" y="1021308"/>
                  <a:pt x="6585" y="1069286"/>
                </a:cubicBezTo>
                <a:cubicBezTo>
                  <a:pt x="-7526" y="1117264"/>
                  <a:pt x="3763" y="965569"/>
                  <a:pt x="15052" y="874552"/>
                </a:cubicBezTo>
                <a:cubicBezTo>
                  <a:pt x="26341" y="783535"/>
                  <a:pt x="3763" y="666414"/>
                  <a:pt x="74318" y="523186"/>
                </a:cubicBezTo>
                <a:cubicBezTo>
                  <a:pt x="144873" y="379958"/>
                  <a:pt x="428507" y="33530"/>
                  <a:pt x="455318" y="2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136DB638-BA05-4E03-96D7-8891CF2F1F05}"/>
              </a:ext>
            </a:extLst>
          </p:cNvPr>
          <p:cNvSpPr/>
          <p:nvPr/>
        </p:nvSpPr>
        <p:spPr>
          <a:xfrm>
            <a:off x="3171465" y="6739381"/>
            <a:ext cx="271444" cy="1319862"/>
          </a:xfrm>
          <a:custGeom>
            <a:avLst/>
            <a:gdLst>
              <a:gd name="connsiteX0" fmla="*/ 71268 w 271444"/>
              <a:gd name="connsiteY0" fmla="*/ 86 h 1319862"/>
              <a:gd name="connsiteX1" fmla="*/ 54335 w 271444"/>
              <a:gd name="connsiteY1" fmla="*/ 254086 h 1319862"/>
              <a:gd name="connsiteX2" fmla="*/ 126302 w 271444"/>
              <a:gd name="connsiteY2" fmla="*/ 635086 h 1319862"/>
              <a:gd name="connsiteX3" fmla="*/ 266002 w 271444"/>
              <a:gd name="connsiteY3" fmla="*/ 1291252 h 1319862"/>
              <a:gd name="connsiteX4" fmla="*/ 219435 w 271444"/>
              <a:gd name="connsiteY4" fmla="*/ 1109219 h 1319862"/>
              <a:gd name="connsiteX5" fmla="*/ 3535 w 271444"/>
              <a:gd name="connsiteY5" fmla="*/ 279486 h 1319862"/>
              <a:gd name="connsiteX6" fmla="*/ 71268 w 271444"/>
              <a:gd name="connsiteY6" fmla="*/ 86 h 131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444" h="1319862">
                <a:moveTo>
                  <a:pt x="71268" y="86"/>
                </a:moveTo>
                <a:cubicBezTo>
                  <a:pt x="79735" y="-4147"/>
                  <a:pt x="45163" y="148253"/>
                  <a:pt x="54335" y="254086"/>
                </a:cubicBezTo>
                <a:cubicBezTo>
                  <a:pt x="63507" y="359919"/>
                  <a:pt x="91024" y="462225"/>
                  <a:pt x="126302" y="635086"/>
                </a:cubicBezTo>
                <a:cubicBezTo>
                  <a:pt x="161580" y="807947"/>
                  <a:pt x="250480" y="1212230"/>
                  <a:pt x="266002" y="1291252"/>
                </a:cubicBezTo>
                <a:cubicBezTo>
                  <a:pt x="281524" y="1370274"/>
                  <a:pt x="263179" y="1277847"/>
                  <a:pt x="219435" y="1109219"/>
                </a:cubicBezTo>
                <a:cubicBezTo>
                  <a:pt x="175691" y="940591"/>
                  <a:pt x="24702" y="459403"/>
                  <a:pt x="3535" y="279486"/>
                </a:cubicBezTo>
                <a:cubicBezTo>
                  <a:pt x="-17632" y="99569"/>
                  <a:pt x="62801" y="4319"/>
                  <a:pt x="71268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48D28215-E4EA-43EC-B685-869C05500896}"/>
              </a:ext>
            </a:extLst>
          </p:cNvPr>
          <p:cNvSpPr/>
          <p:nvPr/>
        </p:nvSpPr>
        <p:spPr>
          <a:xfrm>
            <a:off x="4882575" y="4968197"/>
            <a:ext cx="1411070" cy="749928"/>
          </a:xfrm>
          <a:custGeom>
            <a:avLst/>
            <a:gdLst>
              <a:gd name="connsiteX0" fmla="*/ 49258 w 1411070"/>
              <a:gd name="connsiteY0" fmla="*/ 10203 h 749928"/>
              <a:gd name="connsiteX1" fmla="*/ 180492 w 1411070"/>
              <a:gd name="connsiteY1" fmla="*/ 44070 h 749928"/>
              <a:gd name="connsiteX2" fmla="*/ 620758 w 1411070"/>
              <a:gd name="connsiteY2" fmla="*/ 124503 h 749928"/>
              <a:gd name="connsiteX3" fmla="*/ 1154158 w 1411070"/>
              <a:gd name="connsiteY3" fmla="*/ 420836 h 749928"/>
              <a:gd name="connsiteX4" fmla="*/ 1403925 w 1411070"/>
              <a:gd name="connsiteY4" fmla="*/ 746803 h 749928"/>
              <a:gd name="connsiteX5" fmla="*/ 1310792 w 1411070"/>
              <a:gd name="connsiteY5" fmla="*/ 564770 h 749928"/>
              <a:gd name="connsiteX6" fmla="*/ 980592 w 1411070"/>
              <a:gd name="connsiteY6" fmla="*/ 226103 h 749928"/>
              <a:gd name="connsiteX7" fmla="*/ 49258 w 1411070"/>
              <a:gd name="connsiteY7" fmla="*/ 10203 h 7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1070" h="749928">
                <a:moveTo>
                  <a:pt x="49258" y="10203"/>
                </a:moveTo>
                <a:cubicBezTo>
                  <a:pt x="-84092" y="-20136"/>
                  <a:pt x="85242" y="25020"/>
                  <a:pt x="180492" y="44070"/>
                </a:cubicBezTo>
                <a:cubicBezTo>
                  <a:pt x="275742" y="63120"/>
                  <a:pt x="458480" y="61709"/>
                  <a:pt x="620758" y="124503"/>
                </a:cubicBezTo>
                <a:cubicBezTo>
                  <a:pt x="783036" y="187297"/>
                  <a:pt x="1023630" y="317119"/>
                  <a:pt x="1154158" y="420836"/>
                </a:cubicBezTo>
                <a:cubicBezTo>
                  <a:pt x="1284686" y="524553"/>
                  <a:pt x="1377819" y="722814"/>
                  <a:pt x="1403925" y="746803"/>
                </a:cubicBezTo>
                <a:cubicBezTo>
                  <a:pt x="1430031" y="770792"/>
                  <a:pt x="1381348" y="651553"/>
                  <a:pt x="1310792" y="564770"/>
                </a:cubicBezTo>
                <a:cubicBezTo>
                  <a:pt x="1240237" y="477987"/>
                  <a:pt x="1186614" y="319236"/>
                  <a:pt x="980592" y="226103"/>
                </a:cubicBezTo>
                <a:cubicBezTo>
                  <a:pt x="774570" y="132970"/>
                  <a:pt x="182608" y="40542"/>
                  <a:pt x="49258" y="10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B53825B3-5221-44C7-B6E6-6B1DFC42973B}"/>
              </a:ext>
            </a:extLst>
          </p:cNvPr>
          <p:cNvSpPr/>
          <p:nvPr/>
        </p:nvSpPr>
        <p:spPr>
          <a:xfrm>
            <a:off x="6264472" y="5732954"/>
            <a:ext cx="303610" cy="869370"/>
          </a:xfrm>
          <a:custGeom>
            <a:avLst/>
            <a:gdLst>
              <a:gd name="connsiteX0" fmla="*/ 55895 w 303610"/>
              <a:gd name="connsiteY0" fmla="*/ 83646 h 869370"/>
              <a:gd name="connsiteX1" fmla="*/ 93995 w 303610"/>
              <a:gd name="connsiteY1" fmla="*/ 138679 h 869370"/>
              <a:gd name="connsiteX2" fmla="*/ 246395 w 303610"/>
              <a:gd name="connsiteY2" fmla="*/ 481579 h 869370"/>
              <a:gd name="connsiteX3" fmla="*/ 301428 w 303610"/>
              <a:gd name="connsiteY3" fmla="*/ 866813 h 869370"/>
              <a:gd name="connsiteX4" fmla="*/ 250628 w 303610"/>
              <a:gd name="connsiteY4" fmla="*/ 633979 h 869370"/>
              <a:gd name="connsiteX5" fmla="*/ 292961 w 303610"/>
              <a:gd name="connsiteY5" fmla="*/ 337646 h 869370"/>
              <a:gd name="connsiteX6" fmla="*/ 13561 w 303610"/>
              <a:gd name="connsiteY6" fmla="*/ 11679 h 869370"/>
              <a:gd name="connsiteX7" fmla="*/ 55895 w 303610"/>
              <a:gd name="connsiteY7" fmla="*/ 83646 h 86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610" h="869370">
                <a:moveTo>
                  <a:pt x="55895" y="83646"/>
                </a:moveTo>
                <a:cubicBezTo>
                  <a:pt x="69301" y="104813"/>
                  <a:pt x="62245" y="72357"/>
                  <a:pt x="93995" y="138679"/>
                </a:cubicBezTo>
                <a:cubicBezTo>
                  <a:pt x="125745" y="205001"/>
                  <a:pt x="211823" y="360223"/>
                  <a:pt x="246395" y="481579"/>
                </a:cubicBezTo>
                <a:cubicBezTo>
                  <a:pt x="280967" y="602935"/>
                  <a:pt x="300723" y="841413"/>
                  <a:pt x="301428" y="866813"/>
                </a:cubicBezTo>
                <a:cubicBezTo>
                  <a:pt x="302134" y="892213"/>
                  <a:pt x="252039" y="722173"/>
                  <a:pt x="250628" y="633979"/>
                </a:cubicBezTo>
                <a:cubicBezTo>
                  <a:pt x="249217" y="545785"/>
                  <a:pt x="332472" y="441363"/>
                  <a:pt x="292961" y="337646"/>
                </a:cubicBezTo>
                <a:cubicBezTo>
                  <a:pt x="253450" y="233929"/>
                  <a:pt x="56600" y="56129"/>
                  <a:pt x="13561" y="11679"/>
                </a:cubicBezTo>
                <a:cubicBezTo>
                  <a:pt x="-29478" y="-32771"/>
                  <a:pt x="42489" y="62479"/>
                  <a:pt x="55895" y="83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7964E295-20AA-4E84-A587-C9CBF8A9AAAA}"/>
              </a:ext>
            </a:extLst>
          </p:cNvPr>
          <p:cNvSpPr/>
          <p:nvPr/>
        </p:nvSpPr>
        <p:spPr>
          <a:xfrm>
            <a:off x="6540327" y="6744577"/>
            <a:ext cx="87228" cy="723819"/>
          </a:xfrm>
          <a:custGeom>
            <a:avLst/>
            <a:gdLst>
              <a:gd name="connsiteX0" fmla="*/ 72140 w 87228"/>
              <a:gd name="connsiteY0" fmla="*/ 3356 h 723819"/>
              <a:gd name="connsiteX1" fmla="*/ 84840 w 87228"/>
              <a:gd name="connsiteY1" fmla="*/ 384356 h 723819"/>
              <a:gd name="connsiteX2" fmla="*/ 29806 w 87228"/>
              <a:gd name="connsiteY2" fmla="*/ 566390 h 723819"/>
              <a:gd name="connsiteX3" fmla="*/ 173 w 87228"/>
              <a:gd name="connsiteY3" fmla="*/ 723023 h 723819"/>
              <a:gd name="connsiteX4" fmla="*/ 42506 w 87228"/>
              <a:gd name="connsiteY4" fmla="*/ 498656 h 723819"/>
              <a:gd name="connsiteX5" fmla="*/ 25573 w 87228"/>
              <a:gd name="connsiteY5" fmla="*/ 215023 h 723819"/>
              <a:gd name="connsiteX6" fmla="*/ 72140 w 87228"/>
              <a:gd name="connsiteY6" fmla="*/ 3356 h 723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28" h="723819">
                <a:moveTo>
                  <a:pt x="72140" y="3356"/>
                </a:moveTo>
                <a:cubicBezTo>
                  <a:pt x="82018" y="31578"/>
                  <a:pt x="91896" y="290517"/>
                  <a:pt x="84840" y="384356"/>
                </a:cubicBezTo>
                <a:cubicBezTo>
                  <a:pt x="77784" y="478195"/>
                  <a:pt x="43917" y="509946"/>
                  <a:pt x="29806" y="566390"/>
                </a:cubicBezTo>
                <a:cubicBezTo>
                  <a:pt x="15695" y="622834"/>
                  <a:pt x="-1944" y="734312"/>
                  <a:pt x="173" y="723023"/>
                </a:cubicBezTo>
                <a:cubicBezTo>
                  <a:pt x="2290" y="711734"/>
                  <a:pt x="38273" y="583323"/>
                  <a:pt x="42506" y="498656"/>
                </a:cubicBezTo>
                <a:cubicBezTo>
                  <a:pt x="46739" y="413989"/>
                  <a:pt x="17106" y="298279"/>
                  <a:pt x="25573" y="215023"/>
                </a:cubicBezTo>
                <a:cubicBezTo>
                  <a:pt x="34040" y="131768"/>
                  <a:pt x="62262" y="-24866"/>
                  <a:pt x="72140" y="3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B9C3E0E-9DF3-4179-9A01-11A0E2516B4F}"/>
              </a:ext>
            </a:extLst>
          </p:cNvPr>
          <p:cNvSpPr/>
          <p:nvPr/>
        </p:nvSpPr>
        <p:spPr>
          <a:xfrm>
            <a:off x="6315816" y="7404894"/>
            <a:ext cx="235974" cy="977551"/>
          </a:xfrm>
          <a:custGeom>
            <a:avLst/>
            <a:gdLst>
              <a:gd name="connsiteX0" fmla="*/ 220451 w 235974"/>
              <a:gd name="connsiteY0" fmla="*/ 75406 h 977551"/>
              <a:gd name="connsiteX1" fmla="*/ 195051 w 235974"/>
              <a:gd name="connsiteY1" fmla="*/ 130439 h 977551"/>
              <a:gd name="connsiteX2" fmla="*/ 110384 w 235974"/>
              <a:gd name="connsiteY2" fmla="*/ 405606 h 977551"/>
              <a:gd name="connsiteX3" fmla="*/ 55351 w 235974"/>
              <a:gd name="connsiteY3" fmla="*/ 723106 h 977551"/>
              <a:gd name="connsiteX4" fmla="*/ 317 w 235974"/>
              <a:gd name="connsiteY4" fmla="*/ 977106 h 977551"/>
              <a:gd name="connsiteX5" fmla="*/ 34184 w 235974"/>
              <a:gd name="connsiteY5" fmla="*/ 778139 h 977551"/>
              <a:gd name="connsiteX6" fmla="*/ 63817 w 235974"/>
              <a:gd name="connsiteY6" fmla="*/ 536839 h 977551"/>
              <a:gd name="connsiteX7" fmla="*/ 224684 w 235974"/>
              <a:gd name="connsiteY7" fmla="*/ 24606 h 977551"/>
              <a:gd name="connsiteX8" fmla="*/ 220451 w 235974"/>
              <a:gd name="connsiteY8" fmla="*/ 75406 h 97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974" h="977551">
                <a:moveTo>
                  <a:pt x="220451" y="75406"/>
                </a:moveTo>
                <a:cubicBezTo>
                  <a:pt x="215512" y="93045"/>
                  <a:pt x="213395" y="75406"/>
                  <a:pt x="195051" y="130439"/>
                </a:cubicBezTo>
                <a:cubicBezTo>
                  <a:pt x="176707" y="185472"/>
                  <a:pt x="133667" y="306828"/>
                  <a:pt x="110384" y="405606"/>
                </a:cubicBezTo>
                <a:cubicBezTo>
                  <a:pt x="87101" y="504384"/>
                  <a:pt x="73695" y="627856"/>
                  <a:pt x="55351" y="723106"/>
                </a:cubicBezTo>
                <a:cubicBezTo>
                  <a:pt x="37007" y="818356"/>
                  <a:pt x="3845" y="967934"/>
                  <a:pt x="317" y="977106"/>
                </a:cubicBezTo>
                <a:cubicBezTo>
                  <a:pt x="-3211" y="986278"/>
                  <a:pt x="23601" y="851517"/>
                  <a:pt x="34184" y="778139"/>
                </a:cubicBezTo>
                <a:cubicBezTo>
                  <a:pt x="44767" y="704761"/>
                  <a:pt x="32067" y="662428"/>
                  <a:pt x="63817" y="536839"/>
                </a:cubicBezTo>
                <a:cubicBezTo>
                  <a:pt x="95567" y="411250"/>
                  <a:pt x="199284" y="95867"/>
                  <a:pt x="224684" y="24606"/>
                </a:cubicBezTo>
                <a:cubicBezTo>
                  <a:pt x="250084" y="-46655"/>
                  <a:pt x="225390" y="57767"/>
                  <a:pt x="220451" y="75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0D688E6E-556C-4BFD-8B5A-AB0C1F08341A}"/>
              </a:ext>
            </a:extLst>
          </p:cNvPr>
          <p:cNvSpPr/>
          <p:nvPr/>
        </p:nvSpPr>
        <p:spPr>
          <a:xfrm>
            <a:off x="6593086" y="7202979"/>
            <a:ext cx="97706" cy="484719"/>
          </a:xfrm>
          <a:custGeom>
            <a:avLst/>
            <a:gdLst>
              <a:gd name="connsiteX0" fmla="*/ 55364 w 97706"/>
              <a:gd name="connsiteY0" fmla="*/ 38 h 484719"/>
              <a:gd name="connsiteX1" fmla="*/ 70181 w 97706"/>
              <a:gd name="connsiteY1" fmla="*/ 226521 h 484719"/>
              <a:gd name="connsiteX2" fmla="*/ 34197 w 97706"/>
              <a:gd name="connsiteY2" fmla="*/ 336588 h 484719"/>
              <a:gd name="connsiteX3" fmla="*/ 8797 w 97706"/>
              <a:gd name="connsiteY3" fmla="*/ 427604 h 484719"/>
              <a:gd name="connsiteX4" fmla="*/ 2447 w 97706"/>
              <a:gd name="connsiteY4" fmla="*/ 482638 h 484719"/>
              <a:gd name="connsiteX5" fmla="*/ 46897 w 97706"/>
              <a:gd name="connsiteY5" fmla="*/ 355638 h 484719"/>
              <a:gd name="connsiteX6" fmla="*/ 97697 w 97706"/>
              <a:gd name="connsiteY6" fmla="*/ 209588 h 484719"/>
              <a:gd name="connsiteX7" fmla="*/ 55364 w 97706"/>
              <a:gd name="connsiteY7" fmla="*/ 38 h 484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706" h="484719">
                <a:moveTo>
                  <a:pt x="55364" y="38"/>
                </a:moveTo>
                <a:cubicBezTo>
                  <a:pt x="50778" y="2860"/>
                  <a:pt x="73709" y="170429"/>
                  <a:pt x="70181" y="226521"/>
                </a:cubicBezTo>
                <a:cubicBezTo>
                  <a:pt x="66653" y="282613"/>
                  <a:pt x="44428" y="303074"/>
                  <a:pt x="34197" y="336588"/>
                </a:cubicBezTo>
                <a:cubicBezTo>
                  <a:pt x="23966" y="370102"/>
                  <a:pt x="14089" y="403262"/>
                  <a:pt x="8797" y="427604"/>
                </a:cubicBezTo>
                <a:cubicBezTo>
                  <a:pt x="3505" y="451946"/>
                  <a:pt x="-3903" y="494632"/>
                  <a:pt x="2447" y="482638"/>
                </a:cubicBezTo>
                <a:cubicBezTo>
                  <a:pt x="8797" y="470644"/>
                  <a:pt x="31022" y="401146"/>
                  <a:pt x="46897" y="355638"/>
                </a:cubicBezTo>
                <a:cubicBezTo>
                  <a:pt x="62772" y="310130"/>
                  <a:pt x="96991" y="269913"/>
                  <a:pt x="97697" y="209588"/>
                </a:cubicBezTo>
                <a:cubicBezTo>
                  <a:pt x="98403" y="149263"/>
                  <a:pt x="59950" y="-2784"/>
                  <a:pt x="55364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435C5EF7-6244-46B0-9790-4A20FE1FF7C5}"/>
              </a:ext>
            </a:extLst>
          </p:cNvPr>
          <p:cNvSpPr/>
          <p:nvPr/>
        </p:nvSpPr>
        <p:spPr>
          <a:xfrm>
            <a:off x="6436558" y="7736268"/>
            <a:ext cx="129538" cy="514555"/>
          </a:xfrm>
          <a:custGeom>
            <a:avLst/>
            <a:gdLst>
              <a:gd name="connsiteX0" fmla="*/ 129342 w 129538"/>
              <a:gd name="connsiteY0" fmla="*/ 149 h 514555"/>
              <a:gd name="connsiteX1" fmla="*/ 87009 w 129538"/>
              <a:gd name="connsiteY1" fmla="*/ 216049 h 514555"/>
              <a:gd name="connsiteX2" fmla="*/ 27742 w 129538"/>
              <a:gd name="connsiteY2" fmla="*/ 328232 h 514555"/>
              <a:gd name="connsiteX3" fmla="*/ 225 w 129538"/>
              <a:gd name="connsiteY3" fmla="*/ 427715 h 514555"/>
              <a:gd name="connsiteX4" fmla="*/ 15042 w 129538"/>
              <a:gd name="connsiteY4" fmla="*/ 514499 h 514555"/>
              <a:gd name="connsiteX5" fmla="*/ 21392 w 129538"/>
              <a:gd name="connsiteY5" fmla="*/ 415015 h 514555"/>
              <a:gd name="connsiteX6" fmla="*/ 70075 w 129538"/>
              <a:gd name="connsiteY6" fmla="*/ 186415 h 514555"/>
              <a:gd name="connsiteX7" fmla="*/ 129342 w 129538"/>
              <a:gd name="connsiteY7" fmla="*/ 149 h 51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538" h="514555">
                <a:moveTo>
                  <a:pt x="129342" y="149"/>
                </a:moveTo>
                <a:cubicBezTo>
                  <a:pt x="132164" y="5088"/>
                  <a:pt x="103942" y="161369"/>
                  <a:pt x="87009" y="216049"/>
                </a:cubicBezTo>
                <a:cubicBezTo>
                  <a:pt x="70076" y="270730"/>
                  <a:pt x="42206" y="292954"/>
                  <a:pt x="27742" y="328232"/>
                </a:cubicBezTo>
                <a:cubicBezTo>
                  <a:pt x="13278" y="363510"/>
                  <a:pt x="2342" y="396671"/>
                  <a:pt x="225" y="427715"/>
                </a:cubicBezTo>
                <a:cubicBezTo>
                  <a:pt x="-1892" y="458759"/>
                  <a:pt x="11514" y="516616"/>
                  <a:pt x="15042" y="514499"/>
                </a:cubicBezTo>
                <a:cubicBezTo>
                  <a:pt x="18570" y="512382"/>
                  <a:pt x="12220" y="469696"/>
                  <a:pt x="21392" y="415015"/>
                </a:cubicBezTo>
                <a:cubicBezTo>
                  <a:pt x="30564" y="360334"/>
                  <a:pt x="45028" y="259087"/>
                  <a:pt x="70075" y="186415"/>
                </a:cubicBezTo>
                <a:cubicBezTo>
                  <a:pt x="95122" y="113743"/>
                  <a:pt x="126520" y="-4790"/>
                  <a:pt x="129342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A130380D-F5E8-4772-8EB4-13678FAD3C57}"/>
              </a:ext>
            </a:extLst>
          </p:cNvPr>
          <p:cNvSpPr/>
          <p:nvPr/>
        </p:nvSpPr>
        <p:spPr>
          <a:xfrm>
            <a:off x="6303115" y="8279674"/>
            <a:ext cx="189489" cy="274183"/>
          </a:xfrm>
          <a:custGeom>
            <a:avLst/>
            <a:gdLst>
              <a:gd name="connsiteX0" fmla="*/ 131552 w 189489"/>
              <a:gd name="connsiteY0" fmla="*/ 726 h 274183"/>
              <a:gd name="connsiteX1" fmla="*/ 188702 w 189489"/>
              <a:gd name="connsiteY1" fmla="*/ 104443 h 274183"/>
              <a:gd name="connsiteX2" fmla="*/ 161185 w 189489"/>
              <a:gd name="connsiteY2" fmla="*/ 197576 h 274183"/>
              <a:gd name="connsiteX3" fmla="*/ 110385 w 189489"/>
              <a:gd name="connsiteY3" fmla="*/ 267426 h 274183"/>
              <a:gd name="connsiteX4" fmla="*/ 89218 w 189489"/>
              <a:gd name="connsiteY4" fmla="*/ 269543 h 274183"/>
              <a:gd name="connsiteX5" fmla="*/ 318 w 189489"/>
              <a:gd name="connsiteY5" fmla="*/ 250493 h 274183"/>
              <a:gd name="connsiteX6" fmla="*/ 61702 w 189489"/>
              <a:gd name="connsiteY6" fmla="*/ 250493 h 274183"/>
              <a:gd name="connsiteX7" fmla="*/ 118852 w 189489"/>
              <a:gd name="connsiteY7" fmla="*/ 214509 h 274183"/>
              <a:gd name="connsiteX8" fmla="*/ 161185 w 189489"/>
              <a:gd name="connsiteY8" fmla="*/ 159476 h 274183"/>
              <a:gd name="connsiteX9" fmla="*/ 131552 w 189489"/>
              <a:gd name="connsiteY9" fmla="*/ 726 h 27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89" h="274183">
                <a:moveTo>
                  <a:pt x="131552" y="726"/>
                </a:moveTo>
                <a:cubicBezTo>
                  <a:pt x="136138" y="-8446"/>
                  <a:pt x="183763" y="71635"/>
                  <a:pt x="188702" y="104443"/>
                </a:cubicBezTo>
                <a:cubicBezTo>
                  <a:pt x="193641" y="137251"/>
                  <a:pt x="174238" y="170412"/>
                  <a:pt x="161185" y="197576"/>
                </a:cubicBezTo>
                <a:cubicBezTo>
                  <a:pt x="148132" y="224740"/>
                  <a:pt x="122379" y="255432"/>
                  <a:pt x="110385" y="267426"/>
                </a:cubicBezTo>
                <a:cubicBezTo>
                  <a:pt x="98391" y="279420"/>
                  <a:pt x="107562" y="272365"/>
                  <a:pt x="89218" y="269543"/>
                </a:cubicBezTo>
                <a:cubicBezTo>
                  <a:pt x="70873" y="266721"/>
                  <a:pt x="4904" y="253668"/>
                  <a:pt x="318" y="250493"/>
                </a:cubicBezTo>
                <a:cubicBezTo>
                  <a:pt x="-4268" y="247318"/>
                  <a:pt x="41946" y="256490"/>
                  <a:pt x="61702" y="250493"/>
                </a:cubicBezTo>
                <a:cubicBezTo>
                  <a:pt x="81458" y="244496"/>
                  <a:pt x="102271" y="229679"/>
                  <a:pt x="118852" y="214509"/>
                </a:cubicBezTo>
                <a:cubicBezTo>
                  <a:pt x="135433" y="199340"/>
                  <a:pt x="158716" y="191579"/>
                  <a:pt x="161185" y="159476"/>
                </a:cubicBezTo>
                <a:cubicBezTo>
                  <a:pt x="163654" y="127373"/>
                  <a:pt x="126966" y="9898"/>
                  <a:pt x="131552" y="7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110F32CF-788B-4048-8376-1C2429FA25A9}"/>
              </a:ext>
            </a:extLst>
          </p:cNvPr>
          <p:cNvSpPr/>
          <p:nvPr/>
        </p:nvSpPr>
        <p:spPr>
          <a:xfrm>
            <a:off x="6553891" y="7266300"/>
            <a:ext cx="101565" cy="302979"/>
          </a:xfrm>
          <a:custGeom>
            <a:avLst/>
            <a:gdLst>
              <a:gd name="connsiteX0" fmla="*/ 100909 w 101565"/>
              <a:gd name="connsiteY0" fmla="*/ 217 h 302979"/>
              <a:gd name="connsiteX1" fmla="*/ 43759 w 101565"/>
              <a:gd name="connsiteY1" fmla="*/ 95467 h 302979"/>
              <a:gd name="connsiteX2" fmla="*/ 26826 w 101565"/>
              <a:gd name="connsiteY2" fmla="*/ 302900 h 302979"/>
              <a:gd name="connsiteX3" fmla="*/ 1426 w 101565"/>
              <a:gd name="connsiteY3" fmla="*/ 118750 h 302979"/>
              <a:gd name="connsiteX4" fmla="*/ 100909 w 101565"/>
              <a:gd name="connsiteY4" fmla="*/ 217 h 30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565" h="302979">
                <a:moveTo>
                  <a:pt x="100909" y="217"/>
                </a:moveTo>
                <a:cubicBezTo>
                  <a:pt x="107964" y="-3663"/>
                  <a:pt x="56106" y="45020"/>
                  <a:pt x="43759" y="95467"/>
                </a:cubicBezTo>
                <a:cubicBezTo>
                  <a:pt x="31412" y="145914"/>
                  <a:pt x="33881" y="299020"/>
                  <a:pt x="26826" y="302900"/>
                </a:cubicBezTo>
                <a:cubicBezTo>
                  <a:pt x="19771" y="306780"/>
                  <a:pt x="-6335" y="168139"/>
                  <a:pt x="1426" y="118750"/>
                </a:cubicBezTo>
                <a:cubicBezTo>
                  <a:pt x="9187" y="69361"/>
                  <a:pt x="93854" y="4097"/>
                  <a:pt x="100909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28076406-A3A5-4C50-B5D5-7AFB22662CBA}"/>
              </a:ext>
            </a:extLst>
          </p:cNvPr>
          <p:cNvSpPr/>
          <p:nvPr/>
        </p:nvSpPr>
        <p:spPr>
          <a:xfrm>
            <a:off x="6451187" y="7592172"/>
            <a:ext cx="89613" cy="261027"/>
          </a:xfrm>
          <a:custGeom>
            <a:avLst/>
            <a:gdLst>
              <a:gd name="connsiteX0" fmla="*/ 89313 w 89613"/>
              <a:gd name="connsiteY0" fmla="*/ 311 h 261027"/>
              <a:gd name="connsiteX1" fmla="*/ 32163 w 89613"/>
              <a:gd name="connsiteY1" fmla="*/ 167528 h 261027"/>
              <a:gd name="connsiteX2" fmla="*/ 61796 w 89613"/>
              <a:gd name="connsiteY2" fmla="*/ 260661 h 261027"/>
              <a:gd name="connsiteX3" fmla="*/ 36396 w 89613"/>
              <a:gd name="connsiteY3" fmla="*/ 197161 h 261027"/>
              <a:gd name="connsiteX4" fmla="*/ 2530 w 89613"/>
              <a:gd name="connsiteY4" fmla="*/ 127311 h 261027"/>
              <a:gd name="connsiteX5" fmla="*/ 89313 w 89613"/>
              <a:gd name="connsiteY5" fmla="*/ 311 h 261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613" h="261027">
                <a:moveTo>
                  <a:pt x="89313" y="311"/>
                </a:moveTo>
                <a:cubicBezTo>
                  <a:pt x="94252" y="7014"/>
                  <a:pt x="36749" y="124136"/>
                  <a:pt x="32163" y="167528"/>
                </a:cubicBezTo>
                <a:cubicBezTo>
                  <a:pt x="27577" y="210920"/>
                  <a:pt x="61091" y="255722"/>
                  <a:pt x="61796" y="260661"/>
                </a:cubicBezTo>
                <a:cubicBezTo>
                  <a:pt x="62501" y="265600"/>
                  <a:pt x="46274" y="219386"/>
                  <a:pt x="36396" y="197161"/>
                </a:cubicBezTo>
                <a:cubicBezTo>
                  <a:pt x="26518" y="174936"/>
                  <a:pt x="-9817" y="157650"/>
                  <a:pt x="2530" y="127311"/>
                </a:cubicBezTo>
                <a:cubicBezTo>
                  <a:pt x="14877" y="96972"/>
                  <a:pt x="84374" y="-6392"/>
                  <a:pt x="89313" y="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B6F2FB41-B580-4C80-B25A-DF7533BB0790}"/>
              </a:ext>
            </a:extLst>
          </p:cNvPr>
          <p:cNvSpPr/>
          <p:nvPr/>
        </p:nvSpPr>
        <p:spPr>
          <a:xfrm>
            <a:off x="6369050" y="7926320"/>
            <a:ext cx="99483" cy="346199"/>
          </a:xfrm>
          <a:custGeom>
            <a:avLst/>
            <a:gdLst>
              <a:gd name="connsiteX0" fmla="*/ 99483 w 99483"/>
              <a:gd name="connsiteY0" fmla="*/ 597 h 346199"/>
              <a:gd name="connsiteX1" fmla="*/ 27517 w 99483"/>
              <a:gd name="connsiteY1" fmla="*/ 201680 h 346199"/>
              <a:gd name="connsiteX2" fmla="*/ 0 w 99483"/>
              <a:gd name="connsiteY2" fmla="*/ 345613 h 346199"/>
              <a:gd name="connsiteX3" fmla="*/ 27517 w 99483"/>
              <a:gd name="connsiteY3" fmla="*/ 248247 h 346199"/>
              <a:gd name="connsiteX4" fmla="*/ 27517 w 99483"/>
              <a:gd name="connsiteY4" fmla="*/ 142413 h 346199"/>
              <a:gd name="connsiteX5" fmla="*/ 99483 w 99483"/>
              <a:gd name="connsiteY5" fmla="*/ 597 h 346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483" h="346199">
                <a:moveTo>
                  <a:pt x="99483" y="597"/>
                </a:moveTo>
                <a:cubicBezTo>
                  <a:pt x="99483" y="10475"/>
                  <a:pt x="44097" y="144177"/>
                  <a:pt x="27517" y="201680"/>
                </a:cubicBezTo>
                <a:cubicBezTo>
                  <a:pt x="10936" y="259183"/>
                  <a:pt x="0" y="337852"/>
                  <a:pt x="0" y="345613"/>
                </a:cubicBezTo>
                <a:cubicBezTo>
                  <a:pt x="0" y="353374"/>
                  <a:pt x="22931" y="282114"/>
                  <a:pt x="27517" y="248247"/>
                </a:cubicBezTo>
                <a:cubicBezTo>
                  <a:pt x="32103" y="214380"/>
                  <a:pt x="15875" y="178749"/>
                  <a:pt x="27517" y="142413"/>
                </a:cubicBezTo>
                <a:cubicBezTo>
                  <a:pt x="39159" y="106077"/>
                  <a:pt x="99483" y="-9281"/>
                  <a:pt x="99483" y="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69B7A202-A1D5-40AE-8BC2-67C9A9DF561A}"/>
              </a:ext>
            </a:extLst>
          </p:cNvPr>
          <p:cNvSpPr/>
          <p:nvPr/>
        </p:nvSpPr>
        <p:spPr>
          <a:xfrm>
            <a:off x="4442374" y="3180810"/>
            <a:ext cx="100519" cy="1864188"/>
          </a:xfrm>
          <a:custGeom>
            <a:avLst/>
            <a:gdLst>
              <a:gd name="connsiteX0" fmla="*/ 2626 w 100519"/>
              <a:gd name="connsiteY0" fmla="*/ 540 h 1864188"/>
              <a:gd name="connsiteX1" fmla="*/ 31201 w 100519"/>
              <a:gd name="connsiteY1" fmla="*/ 533940 h 1864188"/>
              <a:gd name="connsiteX2" fmla="*/ 94701 w 100519"/>
              <a:gd name="connsiteY2" fmla="*/ 1788065 h 1864188"/>
              <a:gd name="connsiteX3" fmla="*/ 91526 w 100519"/>
              <a:gd name="connsiteY3" fmla="*/ 1680115 h 1864188"/>
              <a:gd name="connsiteX4" fmla="*/ 40726 w 100519"/>
              <a:gd name="connsiteY4" fmla="*/ 1308640 h 1864188"/>
              <a:gd name="connsiteX5" fmla="*/ 94701 w 100519"/>
              <a:gd name="connsiteY5" fmla="*/ 451390 h 1864188"/>
              <a:gd name="connsiteX6" fmla="*/ 2626 w 100519"/>
              <a:gd name="connsiteY6" fmla="*/ 540 h 1864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519" h="1864188">
                <a:moveTo>
                  <a:pt x="2626" y="540"/>
                </a:moveTo>
                <a:cubicBezTo>
                  <a:pt x="-7957" y="14298"/>
                  <a:pt x="15855" y="236019"/>
                  <a:pt x="31201" y="533940"/>
                </a:cubicBezTo>
                <a:cubicBezTo>
                  <a:pt x="46547" y="831861"/>
                  <a:pt x="84647" y="1597036"/>
                  <a:pt x="94701" y="1788065"/>
                </a:cubicBezTo>
                <a:cubicBezTo>
                  <a:pt x="104755" y="1979094"/>
                  <a:pt x="100522" y="1760019"/>
                  <a:pt x="91526" y="1680115"/>
                </a:cubicBezTo>
                <a:cubicBezTo>
                  <a:pt x="82530" y="1600211"/>
                  <a:pt x="40197" y="1513427"/>
                  <a:pt x="40726" y="1308640"/>
                </a:cubicBezTo>
                <a:cubicBezTo>
                  <a:pt x="41255" y="1103853"/>
                  <a:pt x="100522" y="664644"/>
                  <a:pt x="94701" y="451390"/>
                </a:cubicBezTo>
                <a:cubicBezTo>
                  <a:pt x="88880" y="238136"/>
                  <a:pt x="13209" y="-13218"/>
                  <a:pt x="2626" y="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BD4E072E-5ADC-4969-92C6-A6A327017714}"/>
              </a:ext>
            </a:extLst>
          </p:cNvPr>
          <p:cNvSpPr/>
          <p:nvPr/>
        </p:nvSpPr>
        <p:spPr>
          <a:xfrm>
            <a:off x="5141095" y="3090799"/>
            <a:ext cx="72470" cy="2045048"/>
          </a:xfrm>
          <a:custGeom>
            <a:avLst/>
            <a:gdLst>
              <a:gd name="connsiteX0" fmla="*/ 5580 w 72470"/>
              <a:gd name="connsiteY0" fmla="*/ 46101 h 2045048"/>
              <a:gd name="connsiteX1" fmla="*/ 5580 w 72470"/>
              <a:gd name="connsiteY1" fmla="*/ 281051 h 2045048"/>
              <a:gd name="connsiteX2" fmla="*/ 21455 w 72470"/>
              <a:gd name="connsiteY2" fmla="*/ 1944751 h 2045048"/>
              <a:gd name="connsiteX3" fmla="*/ 34155 w 72470"/>
              <a:gd name="connsiteY3" fmla="*/ 1741551 h 2045048"/>
              <a:gd name="connsiteX4" fmla="*/ 72255 w 72470"/>
              <a:gd name="connsiteY4" fmla="*/ 776351 h 2045048"/>
              <a:gd name="connsiteX5" fmla="*/ 5580 w 72470"/>
              <a:gd name="connsiteY5" fmla="*/ 46101 h 204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70" h="2045048">
                <a:moveTo>
                  <a:pt x="5580" y="46101"/>
                </a:moveTo>
                <a:cubicBezTo>
                  <a:pt x="-5532" y="-36449"/>
                  <a:pt x="2934" y="-35391"/>
                  <a:pt x="5580" y="281051"/>
                </a:cubicBezTo>
                <a:cubicBezTo>
                  <a:pt x="8226" y="597493"/>
                  <a:pt x="16693" y="1701334"/>
                  <a:pt x="21455" y="1944751"/>
                </a:cubicBezTo>
                <a:cubicBezTo>
                  <a:pt x="26217" y="2188168"/>
                  <a:pt x="25688" y="1936284"/>
                  <a:pt x="34155" y="1741551"/>
                </a:cubicBezTo>
                <a:cubicBezTo>
                  <a:pt x="42622" y="1546818"/>
                  <a:pt x="75430" y="1058926"/>
                  <a:pt x="72255" y="776351"/>
                </a:cubicBezTo>
                <a:cubicBezTo>
                  <a:pt x="69080" y="493776"/>
                  <a:pt x="16692" y="128651"/>
                  <a:pt x="5580" y="46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76D98138-51C8-4C71-B335-F52846DD7C66}"/>
              </a:ext>
            </a:extLst>
          </p:cNvPr>
          <p:cNvSpPr/>
          <p:nvPr/>
        </p:nvSpPr>
        <p:spPr>
          <a:xfrm>
            <a:off x="4419594" y="3171123"/>
            <a:ext cx="799948" cy="105533"/>
          </a:xfrm>
          <a:custGeom>
            <a:avLst/>
            <a:gdLst>
              <a:gd name="connsiteX0" fmla="*/ 6 w 799948"/>
              <a:gd name="connsiteY0" fmla="*/ 702 h 105533"/>
              <a:gd name="connsiteX1" fmla="*/ 422281 w 799948"/>
              <a:gd name="connsiteY1" fmla="*/ 57852 h 105533"/>
              <a:gd name="connsiteX2" fmla="*/ 790581 w 799948"/>
              <a:gd name="connsiteY2" fmla="*/ 19752 h 105533"/>
              <a:gd name="connsiteX3" fmla="*/ 666756 w 799948"/>
              <a:gd name="connsiteY3" fmla="*/ 35627 h 105533"/>
              <a:gd name="connsiteX4" fmla="*/ 412756 w 799948"/>
              <a:gd name="connsiteY4" fmla="*/ 105477 h 105533"/>
              <a:gd name="connsiteX5" fmla="*/ 6 w 799948"/>
              <a:gd name="connsiteY5" fmla="*/ 702 h 10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9948" h="105533">
                <a:moveTo>
                  <a:pt x="6" y="702"/>
                </a:moveTo>
                <a:cubicBezTo>
                  <a:pt x="1594" y="-7236"/>
                  <a:pt x="290519" y="54677"/>
                  <a:pt x="422281" y="57852"/>
                </a:cubicBezTo>
                <a:cubicBezTo>
                  <a:pt x="554043" y="61027"/>
                  <a:pt x="749835" y="23456"/>
                  <a:pt x="790581" y="19752"/>
                </a:cubicBezTo>
                <a:cubicBezTo>
                  <a:pt x="831327" y="16048"/>
                  <a:pt x="729727" y="21340"/>
                  <a:pt x="666756" y="35627"/>
                </a:cubicBezTo>
                <a:cubicBezTo>
                  <a:pt x="603785" y="49914"/>
                  <a:pt x="518060" y="107594"/>
                  <a:pt x="412756" y="105477"/>
                </a:cubicBezTo>
                <a:cubicBezTo>
                  <a:pt x="307452" y="103360"/>
                  <a:pt x="-1582" y="8640"/>
                  <a:pt x="6" y="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B42ECFEE-E0D8-46F2-ABE2-D725D62E5455}"/>
              </a:ext>
            </a:extLst>
          </p:cNvPr>
          <p:cNvSpPr/>
          <p:nvPr/>
        </p:nvSpPr>
        <p:spPr>
          <a:xfrm>
            <a:off x="4047963" y="2475909"/>
            <a:ext cx="504939" cy="648478"/>
          </a:xfrm>
          <a:custGeom>
            <a:avLst/>
            <a:gdLst>
              <a:gd name="connsiteX0" fmla="*/ 25562 w 504939"/>
              <a:gd name="connsiteY0" fmla="*/ 16466 h 648478"/>
              <a:gd name="connsiteX1" fmla="*/ 76362 w 504939"/>
              <a:gd name="connsiteY1" fmla="*/ 16466 h 648478"/>
              <a:gd name="connsiteX2" fmla="*/ 238287 w 504939"/>
              <a:gd name="connsiteY2" fmla="*/ 57741 h 648478"/>
              <a:gd name="connsiteX3" fmla="*/ 381162 w 504939"/>
              <a:gd name="connsiteY3" fmla="*/ 206966 h 648478"/>
              <a:gd name="connsiteX4" fmla="*/ 441487 w 504939"/>
              <a:gd name="connsiteY4" fmla="*/ 387941 h 648478"/>
              <a:gd name="connsiteX5" fmla="*/ 428787 w 504939"/>
              <a:gd name="connsiteY5" fmla="*/ 648291 h 648478"/>
              <a:gd name="connsiteX6" fmla="*/ 447837 w 504939"/>
              <a:gd name="connsiteY6" fmla="*/ 426041 h 648478"/>
              <a:gd name="connsiteX7" fmla="*/ 479587 w 504939"/>
              <a:gd name="connsiteY7" fmla="*/ 216491 h 648478"/>
              <a:gd name="connsiteX8" fmla="*/ 25562 w 504939"/>
              <a:gd name="connsiteY8" fmla="*/ 16466 h 64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4939" h="648478">
                <a:moveTo>
                  <a:pt x="25562" y="16466"/>
                </a:moveTo>
                <a:cubicBezTo>
                  <a:pt x="-41642" y="-16871"/>
                  <a:pt x="40908" y="9587"/>
                  <a:pt x="76362" y="16466"/>
                </a:cubicBezTo>
                <a:cubicBezTo>
                  <a:pt x="111816" y="23345"/>
                  <a:pt x="187487" y="25991"/>
                  <a:pt x="238287" y="57741"/>
                </a:cubicBezTo>
                <a:cubicBezTo>
                  <a:pt x="289087" y="89491"/>
                  <a:pt x="347295" y="151933"/>
                  <a:pt x="381162" y="206966"/>
                </a:cubicBezTo>
                <a:cubicBezTo>
                  <a:pt x="415029" y="261999"/>
                  <a:pt x="433549" y="314387"/>
                  <a:pt x="441487" y="387941"/>
                </a:cubicBezTo>
                <a:cubicBezTo>
                  <a:pt x="449425" y="461495"/>
                  <a:pt x="427729" y="641941"/>
                  <a:pt x="428787" y="648291"/>
                </a:cubicBezTo>
                <a:cubicBezTo>
                  <a:pt x="429845" y="654641"/>
                  <a:pt x="439370" y="498008"/>
                  <a:pt x="447837" y="426041"/>
                </a:cubicBezTo>
                <a:cubicBezTo>
                  <a:pt x="456304" y="354074"/>
                  <a:pt x="548379" y="284754"/>
                  <a:pt x="479587" y="216491"/>
                </a:cubicBezTo>
                <a:cubicBezTo>
                  <a:pt x="410795" y="148229"/>
                  <a:pt x="92766" y="49803"/>
                  <a:pt x="25562" y="16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40A5A397-C033-43FA-A94C-90EA5AD2AC0B}"/>
              </a:ext>
            </a:extLst>
          </p:cNvPr>
          <p:cNvSpPr/>
          <p:nvPr/>
        </p:nvSpPr>
        <p:spPr>
          <a:xfrm>
            <a:off x="5094274" y="2571264"/>
            <a:ext cx="278802" cy="570931"/>
          </a:xfrm>
          <a:custGeom>
            <a:avLst/>
            <a:gdLst>
              <a:gd name="connsiteX0" fmla="*/ 277826 w 278802"/>
              <a:gd name="connsiteY0" fmla="*/ 486 h 570931"/>
              <a:gd name="connsiteX1" fmla="*/ 100026 w 278802"/>
              <a:gd name="connsiteY1" fmla="*/ 206861 h 570931"/>
              <a:gd name="connsiteX2" fmla="*/ 71451 w 278802"/>
              <a:gd name="connsiteY2" fmla="*/ 311636 h 570931"/>
              <a:gd name="connsiteX3" fmla="*/ 55576 w 278802"/>
              <a:gd name="connsiteY3" fmla="*/ 565636 h 570931"/>
              <a:gd name="connsiteX4" fmla="*/ 55576 w 278802"/>
              <a:gd name="connsiteY4" fmla="*/ 467211 h 570931"/>
              <a:gd name="connsiteX5" fmla="*/ 11126 w 278802"/>
              <a:gd name="connsiteY5" fmla="*/ 270361 h 570931"/>
              <a:gd name="connsiteX6" fmla="*/ 277826 w 278802"/>
              <a:gd name="connsiteY6" fmla="*/ 486 h 57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802" h="570931">
                <a:moveTo>
                  <a:pt x="277826" y="486"/>
                </a:moveTo>
                <a:cubicBezTo>
                  <a:pt x="292643" y="-10097"/>
                  <a:pt x="134422" y="155003"/>
                  <a:pt x="100026" y="206861"/>
                </a:cubicBezTo>
                <a:cubicBezTo>
                  <a:pt x="65630" y="258719"/>
                  <a:pt x="78859" y="251840"/>
                  <a:pt x="71451" y="311636"/>
                </a:cubicBezTo>
                <a:cubicBezTo>
                  <a:pt x="64043" y="371432"/>
                  <a:pt x="58222" y="539707"/>
                  <a:pt x="55576" y="565636"/>
                </a:cubicBezTo>
                <a:cubicBezTo>
                  <a:pt x="52930" y="591565"/>
                  <a:pt x="62984" y="516423"/>
                  <a:pt x="55576" y="467211"/>
                </a:cubicBezTo>
                <a:cubicBezTo>
                  <a:pt x="48168" y="417999"/>
                  <a:pt x="-28032" y="343915"/>
                  <a:pt x="11126" y="270361"/>
                </a:cubicBezTo>
                <a:cubicBezTo>
                  <a:pt x="50284" y="196807"/>
                  <a:pt x="263009" y="11069"/>
                  <a:pt x="277826" y="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882D2CD1-1CBF-4955-AC7A-B5B33F80DCF7}"/>
              </a:ext>
            </a:extLst>
          </p:cNvPr>
          <p:cNvSpPr/>
          <p:nvPr/>
        </p:nvSpPr>
        <p:spPr>
          <a:xfrm>
            <a:off x="5405235" y="2243288"/>
            <a:ext cx="419606" cy="338136"/>
          </a:xfrm>
          <a:custGeom>
            <a:avLst/>
            <a:gdLst>
              <a:gd name="connsiteX0" fmla="*/ 1790 w 419606"/>
              <a:gd name="connsiteY0" fmla="*/ 337987 h 338136"/>
              <a:gd name="connsiteX1" fmla="*/ 322465 w 419606"/>
              <a:gd name="connsiteY1" fmla="*/ 255437 h 338136"/>
              <a:gd name="connsiteX2" fmla="*/ 417715 w 419606"/>
              <a:gd name="connsiteY2" fmla="*/ 217337 h 338136"/>
              <a:gd name="connsiteX3" fmla="*/ 385965 w 419606"/>
              <a:gd name="connsiteY3" fmla="*/ 1437 h 338136"/>
              <a:gd name="connsiteX4" fmla="*/ 385965 w 419606"/>
              <a:gd name="connsiteY4" fmla="*/ 128437 h 338136"/>
              <a:gd name="connsiteX5" fmla="*/ 201815 w 419606"/>
              <a:gd name="connsiteY5" fmla="*/ 230037 h 338136"/>
              <a:gd name="connsiteX6" fmla="*/ 1790 w 419606"/>
              <a:gd name="connsiteY6" fmla="*/ 337987 h 33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606" h="338136">
                <a:moveTo>
                  <a:pt x="1790" y="337987"/>
                </a:moveTo>
                <a:cubicBezTo>
                  <a:pt x="21898" y="342220"/>
                  <a:pt x="322465" y="255437"/>
                  <a:pt x="322465" y="255437"/>
                </a:cubicBezTo>
                <a:cubicBezTo>
                  <a:pt x="391786" y="235329"/>
                  <a:pt x="407132" y="259670"/>
                  <a:pt x="417715" y="217337"/>
                </a:cubicBezTo>
                <a:cubicBezTo>
                  <a:pt x="428298" y="175004"/>
                  <a:pt x="391257" y="16254"/>
                  <a:pt x="385965" y="1437"/>
                </a:cubicBezTo>
                <a:cubicBezTo>
                  <a:pt x="380673" y="-13380"/>
                  <a:pt x="416657" y="90337"/>
                  <a:pt x="385965" y="128437"/>
                </a:cubicBezTo>
                <a:cubicBezTo>
                  <a:pt x="355273" y="166537"/>
                  <a:pt x="267432" y="199875"/>
                  <a:pt x="201815" y="230037"/>
                </a:cubicBezTo>
                <a:cubicBezTo>
                  <a:pt x="136198" y="260199"/>
                  <a:pt x="-18318" y="333754"/>
                  <a:pt x="1790" y="337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35493DBD-BA90-4C87-A959-A644533127CA}"/>
              </a:ext>
            </a:extLst>
          </p:cNvPr>
          <p:cNvSpPr/>
          <p:nvPr/>
        </p:nvSpPr>
        <p:spPr>
          <a:xfrm>
            <a:off x="3776134" y="2262744"/>
            <a:ext cx="364327" cy="225708"/>
          </a:xfrm>
          <a:custGeom>
            <a:avLst/>
            <a:gdLst>
              <a:gd name="connsiteX0" fmla="*/ 364066 w 364327"/>
              <a:gd name="connsiteY0" fmla="*/ 223281 h 225708"/>
              <a:gd name="connsiteX1" fmla="*/ 306916 w 364327"/>
              <a:gd name="connsiteY1" fmla="*/ 223281 h 225708"/>
              <a:gd name="connsiteX2" fmla="*/ 21166 w 364327"/>
              <a:gd name="connsiteY2" fmla="*/ 213756 h 225708"/>
              <a:gd name="connsiteX3" fmla="*/ 21166 w 364327"/>
              <a:gd name="connsiteY3" fmla="*/ 99456 h 225708"/>
              <a:gd name="connsiteX4" fmla="*/ 21166 w 364327"/>
              <a:gd name="connsiteY4" fmla="*/ 1031 h 225708"/>
              <a:gd name="connsiteX5" fmla="*/ 43391 w 364327"/>
              <a:gd name="connsiteY5" fmla="*/ 162956 h 225708"/>
              <a:gd name="connsiteX6" fmla="*/ 278341 w 364327"/>
              <a:gd name="connsiteY6" fmla="*/ 207406 h 225708"/>
              <a:gd name="connsiteX7" fmla="*/ 364066 w 364327"/>
              <a:gd name="connsiteY7" fmla="*/ 223281 h 225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4327" h="225708">
                <a:moveTo>
                  <a:pt x="364066" y="223281"/>
                </a:moveTo>
                <a:cubicBezTo>
                  <a:pt x="368828" y="225927"/>
                  <a:pt x="306916" y="223281"/>
                  <a:pt x="306916" y="223281"/>
                </a:cubicBezTo>
                <a:cubicBezTo>
                  <a:pt x="249766" y="221693"/>
                  <a:pt x="68791" y="234394"/>
                  <a:pt x="21166" y="213756"/>
                </a:cubicBezTo>
                <a:cubicBezTo>
                  <a:pt x="-26459" y="193118"/>
                  <a:pt x="21166" y="99456"/>
                  <a:pt x="21166" y="99456"/>
                </a:cubicBezTo>
                <a:cubicBezTo>
                  <a:pt x="21166" y="64002"/>
                  <a:pt x="17462" y="-9552"/>
                  <a:pt x="21166" y="1031"/>
                </a:cubicBezTo>
                <a:cubicBezTo>
                  <a:pt x="24870" y="11614"/>
                  <a:pt x="529" y="128560"/>
                  <a:pt x="43391" y="162956"/>
                </a:cubicBezTo>
                <a:cubicBezTo>
                  <a:pt x="86253" y="197352"/>
                  <a:pt x="227541" y="196823"/>
                  <a:pt x="278341" y="207406"/>
                </a:cubicBezTo>
                <a:cubicBezTo>
                  <a:pt x="329141" y="217989"/>
                  <a:pt x="359304" y="220635"/>
                  <a:pt x="364066" y="223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161F2F06-BC55-4D25-B2C2-B4F167D7C83D}"/>
              </a:ext>
            </a:extLst>
          </p:cNvPr>
          <p:cNvSpPr/>
          <p:nvPr/>
        </p:nvSpPr>
        <p:spPr>
          <a:xfrm>
            <a:off x="5198490" y="8047111"/>
            <a:ext cx="133548" cy="281395"/>
          </a:xfrm>
          <a:custGeom>
            <a:avLst/>
            <a:gdLst>
              <a:gd name="connsiteX0" fmla="*/ 43 w 133548"/>
              <a:gd name="connsiteY0" fmla="*/ 456 h 281395"/>
              <a:gd name="connsiteX1" fmla="*/ 114343 w 133548"/>
              <a:gd name="connsiteY1" fmla="*/ 63956 h 281395"/>
              <a:gd name="connsiteX2" fmla="*/ 80477 w 133548"/>
              <a:gd name="connsiteY2" fmla="*/ 279856 h 281395"/>
              <a:gd name="connsiteX3" fmla="*/ 99527 w 133548"/>
              <a:gd name="connsiteY3" fmla="*/ 157089 h 281395"/>
              <a:gd name="connsiteX4" fmla="*/ 129160 w 133548"/>
              <a:gd name="connsiteY4" fmla="*/ 87239 h 281395"/>
              <a:gd name="connsiteX5" fmla="*/ 43 w 133548"/>
              <a:gd name="connsiteY5" fmla="*/ 456 h 28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548" h="281395">
                <a:moveTo>
                  <a:pt x="43" y="456"/>
                </a:moveTo>
                <a:cubicBezTo>
                  <a:pt x="-2427" y="-3425"/>
                  <a:pt x="100937" y="17389"/>
                  <a:pt x="114343" y="63956"/>
                </a:cubicBezTo>
                <a:cubicBezTo>
                  <a:pt x="127749" y="110523"/>
                  <a:pt x="82946" y="264334"/>
                  <a:pt x="80477" y="279856"/>
                </a:cubicBezTo>
                <a:cubicBezTo>
                  <a:pt x="78008" y="295378"/>
                  <a:pt x="91413" y="189192"/>
                  <a:pt x="99527" y="157089"/>
                </a:cubicBezTo>
                <a:cubicBezTo>
                  <a:pt x="107641" y="124986"/>
                  <a:pt x="146446" y="111581"/>
                  <a:pt x="129160" y="87239"/>
                </a:cubicBezTo>
                <a:cubicBezTo>
                  <a:pt x="111874" y="62897"/>
                  <a:pt x="2513" y="4337"/>
                  <a:pt x="43" y="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8927DA64-2400-4693-BCA1-17429CB26B8F}"/>
              </a:ext>
            </a:extLst>
          </p:cNvPr>
          <p:cNvSpPr/>
          <p:nvPr/>
        </p:nvSpPr>
        <p:spPr>
          <a:xfrm>
            <a:off x="5029057" y="7353217"/>
            <a:ext cx="110418" cy="303276"/>
          </a:xfrm>
          <a:custGeom>
            <a:avLst/>
            <a:gdLst>
              <a:gd name="connsiteX0" fmla="*/ 110210 w 110418"/>
              <a:gd name="connsiteY0" fmla="*/ 83 h 303276"/>
              <a:gd name="connsiteX1" fmla="*/ 29776 w 110418"/>
              <a:gd name="connsiteY1" fmla="*/ 74166 h 303276"/>
              <a:gd name="connsiteX2" fmla="*/ 103860 w 110418"/>
              <a:gd name="connsiteY2" fmla="*/ 298533 h 303276"/>
              <a:gd name="connsiteX3" fmla="*/ 76343 w 110418"/>
              <a:gd name="connsiteY3" fmla="*/ 215983 h 303276"/>
              <a:gd name="connsiteX4" fmla="*/ 143 w 110418"/>
              <a:gd name="connsiteY4" fmla="*/ 84750 h 303276"/>
              <a:gd name="connsiteX5" fmla="*/ 110210 w 110418"/>
              <a:gd name="connsiteY5" fmla="*/ 83 h 30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418" h="303276">
                <a:moveTo>
                  <a:pt x="110210" y="83"/>
                </a:moveTo>
                <a:cubicBezTo>
                  <a:pt x="115149" y="-1681"/>
                  <a:pt x="30834" y="24424"/>
                  <a:pt x="29776" y="74166"/>
                </a:cubicBezTo>
                <a:cubicBezTo>
                  <a:pt x="28718" y="123908"/>
                  <a:pt x="96099" y="274897"/>
                  <a:pt x="103860" y="298533"/>
                </a:cubicBezTo>
                <a:cubicBezTo>
                  <a:pt x="111621" y="322169"/>
                  <a:pt x="93629" y="251613"/>
                  <a:pt x="76343" y="215983"/>
                </a:cubicBezTo>
                <a:cubicBezTo>
                  <a:pt x="59057" y="180353"/>
                  <a:pt x="-3385" y="118264"/>
                  <a:pt x="143" y="84750"/>
                </a:cubicBezTo>
                <a:cubicBezTo>
                  <a:pt x="3671" y="51236"/>
                  <a:pt x="105271" y="1847"/>
                  <a:pt x="110210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F9F244D9-01B0-431C-AD56-F173F481FB8E}"/>
              </a:ext>
            </a:extLst>
          </p:cNvPr>
          <p:cNvSpPr/>
          <p:nvPr/>
        </p:nvSpPr>
        <p:spPr>
          <a:xfrm>
            <a:off x="4020361" y="7522493"/>
            <a:ext cx="505765" cy="93703"/>
          </a:xfrm>
          <a:custGeom>
            <a:avLst/>
            <a:gdLst>
              <a:gd name="connsiteX0" fmla="*/ 505072 w 505765"/>
              <a:gd name="connsiteY0" fmla="*/ 140 h 93703"/>
              <a:gd name="connsiteX1" fmla="*/ 399239 w 505765"/>
              <a:gd name="connsiteY1" fmla="*/ 53057 h 93703"/>
              <a:gd name="connsiteX2" fmla="*/ 5539 w 505765"/>
              <a:gd name="connsiteY2" fmla="*/ 93274 h 93703"/>
              <a:gd name="connsiteX3" fmla="*/ 181222 w 505765"/>
              <a:gd name="connsiteY3" fmla="*/ 72107 h 93703"/>
              <a:gd name="connsiteX4" fmla="*/ 365372 w 505765"/>
              <a:gd name="connsiteY4" fmla="*/ 38240 h 93703"/>
              <a:gd name="connsiteX5" fmla="*/ 505072 w 505765"/>
              <a:gd name="connsiteY5" fmla="*/ 140 h 93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5765" h="93703">
                <a:moveTo>
                  <a:pt x="505072" y="140"/>
                </a:moveTo>
                <a:cubicBezTo>
                  <a:pt x="510716" y="2609"/>
                  <a:pt x="482494" y="37535"/>
                  <a:pt x="399239" y="53057"/>
                </a:cubicBezTo>
                <a:cubicBezTo>
                  <a:pt x="315984" y="68579"/>
                  <a:pt x="5539" y="93274"/>
                  <a:pt x="5539" y="93274"/>
                </a:cubicBezTo>
                <a:cubicBezTo>
                  <a:pt x="-30797" y="96449"/>
                  <a:pt x="121250" y="81279"/>
                  <a:pt x="181222" y="72107"/>
                </a:cubicBezTo>
                <a:cubicBezTo>
                  <a:pt x="241194" y="62935"/>
                  <a:pt x="314925" y="48118"/>
                  <a:pt x="365372" y="38240"/>
                </a:cubicBezTo>
                <a:cubicBezTo>
                  <a:pt x="415819" y="28362"/>
                  <a:pt x="499428" y="-2329"/>
                  <a:pt x="505072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7AB51BA8-E6E9-4BC6-94BF-8E2AC47D6D87}"/>
              </a:ext>
            </a:extLst>
          </p:cNvPr>
          <p:cNvSpPr/>
          <p:nvPr/>
        </p:nvSpPr>
        <p:spPr>
          <a:xfrm>
            <a:off x="4142090" y="7609133"/>
            <a:ext cx="285285" cy="55738"/>
          </a:xfrm>
          <a:custGeom>
            <a:avLst/>
            <a:gdLst>
              <a:gd name="connsiteX0" fmla="*/ 227 w 285285"/>
              <a:gd name="connsiteY0" fmla="*/ 55317 h 55738"/>
              <a:gd name="connsiteX1" fmla="*/ 226710 w 285285"/>
              <a:gd name="connsiteY1" fmla="*/ 25684 h 55738"/>
              <a:gd name="connsiteX2" fmla="*/ 283860 w 285285"/>
              <a:gd name="connsiteY2" fmla="*/ 25684 h 55738"/>
              <a:gd name="connsiteX3" fmla="*/ 186493 w 285285"/>
              <a:gd name="connsiteY3" fmla="*/ 284 h 55738"/>
              <a:gd name="connsiteX4" fmla="*/ 227 w 285285"/>
              <a:gd name="connsiteY4" fmla="*/ 55317 h 5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285" h="55738">
                <a:moveTo>
                  <a:pt x="227" y="55317"/>
                </a:moveTo>
                <a:cubicBezTo>
                  <a:pt x="6930" y="59550"/>
                  <a:pt x="179438" y="30623"/>
                  <a:pt x="226710" y="25684"/>
                </a:cubicBezTo>
                <a:cubicBezTo>
                  <a:pt x="273982" y="20745"/>
                  <a:pt x="290563" y="29917"/>
                  <a:pt x="283860" y="25684"/>
                </a:cubicBezTo>
                <a:cubicBezTo>
                  <a:pt x="277157" y="21451"/>
                  <a:pt x="236235" y="-2891"/>
                  <a:pt x="186493" y="284"/>
                </a:cubicBezTo>
                <a:cubicBezTo>
                  <a:pt x="136751" y="3459"/>
                  <a:pt x="-6476" y="51084"/>
                  <a:pt x="227" y="55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ABB46199-F877-42A7-BDA6-51BDCDECF13C}"/>
              </a:ext>
            </a:extLst>
          </p:cNvPr>
          <p:cNvSpPr/>
          <p:nvPr/>
        </p:nvSpPr>
        <p:spPr>
          <a:xfrm>
            <a:off x="4705265" y="7300380"/>
            <a:ext cx="80236" cy="364727"/>
          </a:xfrm>
          <a:custGeom>
            <a:avLst/>
            <a:gdLst>
              <a:gd name="connsiteX0" fmla="*/ 85 w 80236"/>
              <a:gd name="connsiteY0" fmla="*/ 3 h 364727"/>
              <a:gd name="connsiteX1" fmla="*/ 74168 w 80236"/>
              <a:gd name="connsiteY1" fmla="*/ 146053 h 364727"/>
              <a:gd name="connsiteX2" fmla="*/ 76285 w 80236"/>
              <a:gd name="connsiteY2" fmla="*/ 361953 h 364727"/>
              <a:gd name="connsiteX3" fmla="*/ 78402 w 80236"/>
              <a:gd name="connsiteY3" fmla="*/ 260353 h 364727"/>
              <a:gd name="connsiteX4" fmla="*/ 59352 w 80236"/>
              <a:gd name="connsiteY4" fmla="*/ 141820 h 364727"/>
              <a:gd name="connsiteX5" fmla="*/ 85 w 80236"/>
              <a:gd name="connsiteY5" fmla="*/ 3 h 36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236" h="364727">
                <a:moveTo>
                  <a:pt x="85" y="3"/>
                </a:moveTo>
                <a:cubicBezTo>
                  <a:pt x="2554" y="709"/>
                  <a:pt x="61468" y="85728"/>
                  <a:pt x="74168" y="146053"/>
                </a:cubicBezTo>
                <a:cubicBezTo>
                  <a:pt x="86868" y="206378"/>
                  <a:pt x="75579" y="342903"/>
                  <a:pt x="76285" y="361953"/>
                </a:cubicBezTo>
                <a:cubicBezTo>
                  <a:pt x="76991" y="381003"/>
                  <a:pt x="81224" y="297042"/>
                  <a:pt x="78402" y="260353"/>
                </a:cubicBezTo>
                <a:cubicBezTo>
                  <a:pt x="75580" y="223664"/>
                  <a:pt x="69583" y="183448"/>
                  <a:pt x="59352" y="141820"/>
                </a:cubicBezTo>
                <a:cubicBezTo>
                  <a:pt x="49121" y="100192"/>
                  <a:pt x="-2384" y="-703"/>
                  <a:pt x="8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D8214828-59AB-40A4-ACB5-50216412C391}"/>
              </a:ext>
            </a:extLst>
          </p:cNvPr>
          <p:cNvSpPr/>
          <p:nvPr/>
        </p:nvSpPr>
        <p:spPr>
          <a:xfrm>
            <a:off x="5198778" y="7524112"/>
            <a:ext cx="280881" cy="116041"/>
          </a:xfrm>
          <a:custGeom>
            <a:avLst/>
            <a:gdLst>
              <a:gd name="connsiteX0" fmla="*/ 6105 w 280881"/>
              <a:gd name="connsiteY0" fmla="*/ 638 h 116041"/>
              <a:gd name="connsiteX1" fmla="*/ 73839 w 280881"/>
              <a:gd name="connsiteY1" fmla="*/ 51438 h 116041"/>
              <a:gd name="connsiteX2" fmla="*/ 274922 w 280881"/>
              <a:gd name="connsiteY2" fmla="*/ 114938 h 116041"/>
              <a:gd name="connsiteX3" fmla="*/ 211422 w 280881"/>
              <a:gd name="connsiteY3" fmla="*/ 87421 h 116041"/>
              <a:gd name="connsiteX4" fmla="*/ 6105 w 280881"/>
              <a:gd name="connsiteY4" fmla="*/ 638 h 116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81" h="116041">
                <a:moveTo>
                  <a:pt x="6105" y="638"/>
                </a:moveTo>
                <a:cubicBezTo>
                  <a:pt x="-16826" y="-5359"/>
                  <a:pt x="29036" y="32388"/>
                  <a:pt x="73839" y="51438"/>
                </a:cubicBezTo>
                <a:cubicBezTo>
                  <a:pt x="118642" y="70488"/>
                  <a:pt x="251992" y="108941"/>
                  <a:pt x="274922" y="114938"/>
                </a:cubicBezTo>
                <a:cubicBezTo>
                  <a:pt x="297853" y="120935"/>
                  <a:pt x="249875" y="101179"/>
                  <a:pt x="211422" y="87421"/>
                </a:cubicBezTo>
                <a:cubicBezTo>
                  <a:pt x="172969" y="73663"/>
                  <a:pt x="29036" y="6635"/>
                  <a:pt x="6105" y="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DB3AB3F3-DF6F-4207-B756-472406ACEF80}"/>
              </a:ext>
            </a:extLst>
          </p:cNvPr>
          <p:cNvSpPr/>
          <p:nvPr/>
        </p:nvSpPr>
        <p:spPr>
          <a:xfrm>
            <a:off x="5364448" y="7553445"/>
            <a:ext cx="446711" cy="58809"/>
          </a:xfrm>
          <a:custGeom>
            <a:avLst/>
            <a:gdLst>
              <a:gd name="connsiteX0" fmla="*/ 3419 w 446711"/>
              <a:gd name="connsiteY0" fmla="*/ 3055 h 58809"/>
              <a:gd name="connsiteX1" fmla="*/ 350552 w 446711"/>
              <a:gd name="connsiteY1" fmla="*/ 11522 h 58809"/>
              <a:gd name="connsiteX2" fmla="*/ 443685 w 446711"/>
              <a:gd name="connsiteY2" fmla="*/ 7288 h 58809"/>
              <a:gd name="connsiteX3" fmla="*/ 268002 w 446711"/>
              <a:gd name="connsiteY3" fmla="*/ 53855 h 58809"/>
              <a:gd name="connsiteX4" fmla="*/ 242602 w 446711"/>
              <a:gd name="connsiteY4" fmla="*/ 51738 h 58809"/>
              <a:gd name="connsiteX5" fmla="*/ 356902 w 446711"/>
              <a:gd name="connsiteY5" fmla="*/ 3055 h 58809"/>
              <a:gd name="connsiteX6" fmla="*/ 183335 w 446711"/>
              <a:gd name="connsiteY6" fmla="*/ 3055 h 58809"/>
              <a:gd name="connsiteX7" fmla="*/ 3419 w 446711"/>
              <a:gd name="connsiteY7" fmla="*/ 3055 h 58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6711" h="58809">
                <a:moveTo>
                  <a:pt x="3419" y="3055"/>
                </a:moveTo>
                <a:cubicBezTo>
                  <a:pt x="31288" y="4466"/>
                  <a:pt x="277174" y="10817"/>
                  <a:pt x="350552" y="11522"/>
                </a:cubicBezTo>
                <a:cubicBezTo>
                  <a:pt x="423930" y="12228"/>
                  <a:pt x="457443" y="233"/>
                  <a:pt x="443685" y="7288"/>
                </a:cubicBezTo>
                <a:cubicBezTo>
                  <a:pt x="429927" y="14343"/>
                  <a:pt x="268002" y="53855"/>
                  <a:pt x="268002" y="53855"/>
                </a:cubicBezTo>
                <a:cubicBezTo>
                  <a:pt x="234488" y="61263"/>
                  <a:pt x="227785" y="60205"/>
                  <a:pt x="242602" y="51738"/>
                </a:cubicBezTo>
                <a:cubicBezTo>
                  <a:pt x="257419" y="43271"/>
                  <a:pt x="366780" y="11169"/>
                  <a:pt x="356902" y="3055"/>
                </a:cubicBezTo>
                <a:cubicBezTo>
                  <a:pt x="347024" y="-5059"/>
                  <a:pt x="241190" y="5877"/>
                  <a:pt x="183335" y="3055"/>
                </a:cubicBezTo>
                <a:cubicBezTo>
                  <a:pt x="125480" y="233"/>
                  <a:pt x="-24450" y="1644"/>
                  <a:pt x="3419" y="30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052CB9A7-470E-439A-A242-281DF354FBD2}"/>
              </a:ext>
            </a:extLst>
          </p:cNvPr>
          <p:cNvSpPr/>
          <p:nvPr/>
        </p:nvSpPr>
        <p:spPr>
          <a:xfrm>
            <a:off x="4692580" y="8515350"/>
            <a:ext cx="55297" cy="144960"/>
          </a:xfrm>
          <a:custGeom>
            <a:avLst/>
            <a:gdLst>
              <a:gd name="connsiteX0" fmla="*/ 55103 w 55297"/>
              <a:gd name="connsiteY0" fmla="*/ 0 h 144960"/>
              <a:gd name="connsiteX1" fmla="*/ 19120 w 55297"/>
              <a:gd name="connsiteY1" fmla="*/ 76200 h 144960"/>
              <a:gd name="connsiteX2" fmla="*/ 40287 w 55297"/>
              <a:gd name="connsiteY2" fmla="*/ 143933 h 144960"/>
              <a:gd name="connsiteX3" fmla="*/ 25470 w 55297"/>
              <a:gd name="connsiteY3" fmla="*/ 114300 h 144960"/>
              <a:gd name="connsiteX4" fmla="*/ 70 w 55297"/>
              <a:gd name="connsiteY4" fmla="*/ 76200 h 144960"/>
              <a:gd name="connsiteX5" fmla="*/ 55103 w 55297"/>
              <a:gd name="connsiteY5" fmla="*/ 0 h 14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297" h="144960">
                <a:moveTo>
                  <a:pt x="55103" y="0"/>
                </a:moveTo>
                <a:cubicBezTo>
                  <a:pt x="58278" y="0"/>
                  <a:pt x="21589" y="52211"/>
                  <a:pt x="19120" y="76200"/>
                </a:cubicBezTo>
                <a:cubicBezTo>
                  <a:pt x="16651" y="100189"/>
                  <a:pt x="39229" y="137583"/>
                  <a:pt x="40287" y="143933"/>
                </a:cubicBezTo>
                <a:cubicBezTo>
                  <a:pt x="41345" y="150283"/>
                  <a:pt x="32173" y="125589"/>
                  <a:pt x="25470" y="114300"/>
                </a:cubicBezTo>
                <a:cubicBezTo>
                  <a:pt x="18767" y="103011"/>
                  <a:pt x="-1341" y="93486"/>
                  <a:pt x="70" y="76200"/>
                </a:cubicBezTo>
                <a:cubicBezTo>
                  <a:pt x="1481" y="58914"/>
                  <a:pt x="51928" y="0"/>
                  <a:pt x="5510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8393B772-AEFE-4A6D-A836-AF6ABDD9FB95}"/>
              </a:ext>
            </a:extLst>
          </p:cNvPr>
          <p:cNvSpPr/>
          <p:nvPr/>
        </p:nvSpPr>
        <p:spPr>
          <a:xfrm>
            <a:off x="4857743" y="8506077"/>
            <a:ext cx="72198" cy="199932"/>
          </a:xfrm>
          <a:custGeom>
            <a:avLst/>
            <a:gdLst>
              <a:gd name="connsiteX0" fmla="*/ 16940 w 72198"/>
              <a:gd name="connsiteY0" fmla="*/ 806 h 199932"/>
              <a:gd name="connsiteX1" fmla="*/ 48690 w 72198"/>
              <a:gd name="connsiteY1" fmla="*/ 142623 h 199932"/>
              <a:gd name="connsiteX2" fmla="*/ 7 w 72198"/>
              <a:gd name="connsiteY2" fmla="*/ 199773 h 199932"/>
              <a:gd name="connsiteX3" fmla="*/ 52924 w 72198"/>
              <a:gd name="connsiteY3" fmla="*/ 127806 h 199932"/>
              <a:gd name="connsiteX4" fmla="*/ 69857 w 72198"/>
              <a:gd name="connsiteY4" fmla="*/ 85473 h 199932"/>
              <a:gd name="connsiteX5" fmla="*/ 16940 w 72198"/>
              <a:gd name="connsiteY5" fmla="*/ 806 h 199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198" h="199932">
                <a:moveTo>
                  <a:pt x="16940" y="806"/>
                </a:moveTo>
                <a:cubicBezTo>
                  <a:pt x="13412" y="10331"/>
                  <a:pt x="51512" y="109462"/>
                  <a:pt x="48690" y="142623"/>
                </a:cubicBezTo>
                <a:cubicBezTo>
                  <a:pt x="45868" y="175784"/>
                  <a:pt x="-699" y="202242"/>
                  <a:pt x="7" y="199773"/>
                </a:cubicBezTo>
                <a:cubicBezTo>
                  <a:pt x="713" y="197304"/>
                  <a:pt x="41282" y="146856"/>
                  <a:pt x="52924" y="127806"/>
                </a:cubicBezTo>
                <a:cubicBezTo>
                  <a:pt x="64566" y="108756"/>
                  <a:pt x="77618" y="102053"/>
                  <a:pt x="69857" y="85473"/>
                </a:cubicBezTo>
                <a:cubicBezTo>
                  <a:pt x="62096" y="68893"/>
                  <a:pt x="20468" y="-8719"/>
                  <a:pt x="16940" y="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582665EF-0D1B-4DF2-B5A4-7761B9D227BB}"/>
              </a:ext>
            </a:extLst>
          </p:cNvPr>
          <p:cNvSpPr/>
          <p:nvPr/>
        </p:nvSpPr>
        <p:spPr>
          <a:xfrm>
            <a:off x="4074346" y="8757283"/>
            <a:ext cx="137824" cy="79883"/>
          </a:xfrm>
          <a:custGeom>
            <a:avLst/>
            <a:gdLst>
              <a:gd name="connsiteX0" fmla="*/ 137821 w 137824"/>
              <a:gd name="connsiteY0" fmla="*/ 79800 h 79883"/>
              <a:gd name="connsiteX1" fmla="*/ 17171 w 137824"/>
              <a:gd name="connsiteY1" fmla="*/ 16300 h 79883"/>
              <a:gd name="connsiteX2" fmla="*/ 12937 w 137824"/>
              <a:gd name="connsiteY2" fmla="*/ 1484 h 79883"/>
              <a:gd name="connsiteX3" fmla="*/ 137821 w 137824"/>
              <a:gd name="connsiteY3" fmla="*/ 79800 h 7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824" h="79883">
                <a:moveTo>
                  <a:pt x="137821" y="79800"/>
                </a:moveTo>
                <a:cubicBezTo>
                  <a:pt x="138527" y="82269"/>
                  <a:pt x="37985" y="29353"/>
                  <a:pt x="17171" y="16300"/>
                </a:cubicBezTo>
                <a:cubicBezTo>
                  <a:pt x="-3643" y="3247"/>
                  <a:pt x="-6113" y="-3102"/>
                  <a:pt x="12937" y="1484"/>
                </a:cubicBezTo>
                <a:cubicBezTo>
                  <a:pt x="31987" y="6070"/>
                  <a:pt x="137115" y="77331"/>
                  <a:pt x="137821" y="79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98C22A07-3415-43EC-B2C1-07AFC8FE3FBD}"/>
              </a:ext>
            </a:extLst>
          </p:cNvPr>
          <p:cNvSpPr/>
          <p:nvPr/>
        </p:nvSpPr>
        <p:spPr>
          <a:xfrm>
            <a:off x="5549578" y="8906923"/>
            <a:ext cx="85960" cy="489579"/>
          </a:xfrm>
          <a:custGeom>
            <a:avLst/>
            <a:gdLst>
              <a:gd name="connsiteX0" fmla="*/ 322 w 85960"/>
              <a:gd name="connsiteY0" fmla="*/ 10 h 489579"/>
              <a:gd name="connsiteX1" fmla="*/ 55355 w 85960"/>
              <a:gd name="connsiteY1" fmla="*/ 112194 h 489579"/>
              <a:gd name="connsiteX2" fmla="*/ 40539 w 85960"/>
              <a:gd name="connsiteY2" fmla="*/ 478377 h 489579"/>
              <a:gd name="connsiteX3" fmla="*/ 40539 w 85960"/>
              <a:gd name="connsiteY3" fmla="*/ 370427 h 489579"/>
              <a:gd name="connsiteX4" fmla="*/ 84989 w 85960"/>
              <a:gd name="connsiteY4" fmla="*/ 116427 h 489579"/>
              <a:gd name="connsiteX5" fmla="*/ 322 w 85960"/>
              <a:gd name="connsiteY5" fmla="*/ 10 h 489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60" h="489579">
                <a:moveTo>
                  <a:pt x="322" y="10"/>
                </a:moveTo>
                <a:cubicBezTo>
                  <a:pt x="-4617" y="-695"/>
                  <a:pt x="48652" y="32466"/>
                  <a:pt x="55355" y="112194"/>
                </a:cubicBezTo>
                <a:cubicBezTo>
                  <a:pt x="62058" y="191922"/>
                  <a:pt x="43008" y="435338"/>
                  <a:pt x="40539" y="478377"/>
                </a:cubicBezTo>
                <a:cubicBezTo>
                  <a:pt x="38070" y="521416"/>
                  <a:pt x="33131" y="430752"/>
                  <a:pt x="40539" y="370427"/>
                </a:cubicBezTo>
                <a:cubicBezTo>
                  <a:pt x="47947" y="310102"/>
                  <a:pt x="93103" y="176752"/>
                  <a:pt x="84989" y="116427"/>
                </a:cubicBezTo>
                <a:cubicBezTo>
                  <a:pt x="76875" y="56102"/>
                  <a:pt x="5261" y="715"/>
                  <a:pt x="322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A21FD03B-0CBE-4187-B4D8-33869D0AF4BC}"/>
              </a:ext>
            </a:extLst>
          </p:cNvPr>
          <p:cNvSpPr/>
          <p:nvPr/>
        </p:nvSpPr>
        <p:spPr>
          <a:xfrm>
            <a:off x="4210593" y="9077514"/>
            <a:ext cx="262642" cy="341034"/>
          </a:xfrm>
          <a:custGeom>
            <a:avLst/>
            <a:gdLst>
              <a:gd name="connsiteX0" fmla="*/ 3690 w 262642"/>
              <a:gd name="connsiteY0" fmla="*/ 2986 h 341034"/>
              <a:gd name="connsiteX1" fmla="*/ 71424 w 262642"/>
              <a:gd name="connsiteY1" fmla="*/ 58019 h 341034"/>
              <a:gd name="connsiteX2" fmla="*/ 206890 w 262642"/>
              <a:gd name="connsiteY2" fmla="*/ 172319 h 341034"/>
              <a:gd name="connsiteX3" fmla="*/ 261924 w 262642"/>
              <a:gd name="connsiteY3" fmla="*/ 339536 h 341034"/>
              <a:gd name="connsiteX4" fmla="*/ 234407 w 262642"/>
              <a:gd name="connsiteY4" fmla="*/ 248519 h 341034"/>
              <a:gd name="connsiteX5" fmla="*/ 179374 w 262642"/>
              <a:gd name="connsiteY5" fmla="*/ 144803 h 341034"/>
              <a:gd name="connsiteX6" fmla="*/ 3690 w 262642"/>
              <a:gd name="connsiteY6" fmla="*/ 2986 h 34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642" h="341034">
                <a:moveTo>
                  <a:pt x="3690" y="2986"/>
                </a:moveTo>
                <a:cubicBezTo>
                  <a:pt x="-14302" y="-11478"/>
                  <a:pt x="37557" y="29797"/>
                  <a:pt x="71424" y="58019"/>
                </a:cubicBezTo>
                <a:cubicBezTo>
                  <a:pt x="105291" y="86241"/>
                  <a:pt x="175140" y="125400"/>
                  <a:pt x="206890" y="172319"/>
                </a:cubicBezTo>
                <a:cubicBezTo>
                  <a:pt x="238640" y="219238"/>
                  <a:pt x="257338" y="326836"/>
                  <a:pt x="261924" y="339536"/>
                </a:cubicBezTo>
                <a:cubicBezTo>
                  <a:pt x="266510" y="352236"/>
                  <a:pt x="248165" y="280974"/>
                  <a:pt x="234407" y="248519"/>
                </a:cubicBezTo>
                <a:cubicBezTo>
                  <a:pt x="220649" y="216064"/>
                  <a:pt x="218179" y="182197"/>
                  <a:pt x="179374" y="144803"/>
                </a:cubicBezTo>
                <a:cubicBezTo>
                  <a:pt x="140569" y="107409"/>
                  <a:pt x="21682" y="17450"/>
                  <a:pt x="3690" y="2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FB26D0AE-C7D8-4BD4-AD31-E3C16EC4545F}"/>
              </a:ext>
            </a:extLst>
          </p:cNvPr>
          <p:cNvSpPr/>
          <p:nvPr/>
        </p:nvSpPr>
        <p:spPr>
          <a:xfrm>
            <a:off x="4113562" y="8879483"/>
            <a:ext cx="90916" cy="313060"/>
          </a:xfrm>
          <a:custGeom>
            <a:avLst/>
            <a:gdLst>
              <a:gd name="connsiteX0" fmla="*/ 22405 w 90916"/>
              <a:gd name="connsiteY0" fmla="*/ 2050 h 313060"/>
              <a:gd name="connsiteX1" fmla="*/ 3355 w 90916"/>
              <a:gd name="connsiteY1" fmla="*/ 110000 h 313060"/>
              <a:gd name="connsiteX2" fmla="*/ 88021 w 90916"/>
              <a:gd name="connsiteY2" fmla="*/ 306850 h 313060"/>
              <a:gd name="connsiteX3" fmla="*/ 64738 w 90916"/>
              <a:gd name="connsiteY3" fmla="*/ 258167 h 313060"/>
              <a:gd name="connsiteX4" fmla="*/ 1238 w 90916"/>
              <a:gd name="connsiteY4" fmla="*/ 201017 h 313060"/>
              <a:gd name="connsiteX5" fmla="*/ 22405 w 90916"/>
              <a:gd name="connsiteY5" fmla="*/ 2050 h 31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16" h="313060">
                <a:moveTo>
                  <a:pt x="22405" y="2050"/>
                </a:moveTo>
                <a:cubicBezTo>
                  <a:pt x="22758" y="-13119"/>
                  <a:pt x="-7581" y="59200"/>
                  <a:pt x="3355" y="110000"/>
                </a:cubicBezTo>
                <a:cubicBezTo>
                  <a:pt x="14291" y="160800"/>
                  <a:pt x="77791" y="282156"/>
                  <a:pt x="88021" y="306850"/>
                </a:cubicBezTo>
                <a:cubicBezTo>
                  <a:pt x="98251" y="331544"/>
                  <a:pt x="79202" y="275806"/>
                  <a:pt x="64738" y="258167"/>
                </a:cubicBezTo>
                <a:cubicBezTo>
                  <a:pt x="50274" y="240528"/>
                  <a:pt x="8646" y="239822"/>
                  <a:pt x="1238" y="201017"/>
                </a:cubicBezTo>
                <a:cubicBezTo>
                  <a:pt x="-6170" y="162212"/>
                  <a:pt x="22052" y="17219"/>
                  <a:pt x="22405" y="2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C9ACA06D-A29B-42F4-8502-BCB2DFA159A8}"/>
              </a:ext>
            </a:extLst>
          </p:cNvPr>
          <p:cNvSpPr/>
          <p:nvPr/>
        </p:nvSpPr>
        <p:spPr>
          <a:xfrm>
            <a:off x="3387714" y="8125712"/>
            <a:ext cx="208854" cy="437995"/>
          </a:xfrm>
          <a:custGeom>
            <a:avLst/>
            <a:gdLst>
              <a:gd name="connsiteX0" fmla="*/ 166169 w 208854"/>
              <a:gd name="connsiteY0" fmla="*/ 171 h 437995"/>
              <a:gd name="connsiteX1" fmla="*/ 37053 w 208854"/>
              <a:gd name="connsiteY1" fmla="*/ 254171 h 437995"/>
              <a:gd name="connsiteX2" fmla="*/ 70919 w 208854"/>
              <a:gd name="connsiteY2" fmla="*/ 349421 h 437995"/>
              <a:gd name="connsiteX3" fmla="*/ 206386 w 208854"/>
              <a:gd name="connsiteY3" fmla="*/ 436205 h 437995"/>
              <a:gd name="connsiteX4" fmla="*/ 147119 w 208854"/>
              <a:gd name="connsiteY4" fmla="*/ 402338 h 437995"/>
              <a:gd name="connsiteX5" fmla="*/ 7419 w 208854"/>
              <a:gd name="connsiteY5" fmla="*/ 334605 h 437995"/>
              <a:gd name="connsiteX6" fmla="*/ 34936 w 208854"/>
              <a:gd name="connsiteY6" fmla="*/ 216071 h 437995"/>
              <a:gd name="connsiteX7" fmla="*/ 166169 w 208854"/>
              <a:gd name="connsiteY7" fmla="*/ 171 h 437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854" h="437995">
                <a:moveTo>
                  <a:pt x="166169" y="171"/>
                </a:moveTo>
                <a:cubicBezTo>
                  <a:pt x="166522" y="6521"/>
                  <a:pt x="52928" y="195963"/>
                  <a:pt x="37053" y="254171"/>
                </a:cubicBezTo>
                <a:cubicBezTo>
                  <a:pt x="21178" y="312379"/>
                  <a:pt x="42697" y="319082"/>
                  <a:pt x="70919" y="349421"/>
                </a:cubicBezTo>
                <a:cubicBezTo>
                  <a:pt x="99141" y="379760"/>
                  <a:pt x="193686" y="427385"/>
                  <a:pt x="206386" y="436205"/>
                </a:cubicBezTo>
                <a:cubicBezTo>
                  <a:pt x="219086" y="445025"/>
                  <a:pt x="180280" y="419271"/>
                  <a:pt x="147119" y="402338"/>
                </a:cubicBezTo>
                <a:cubicBezTo>
                  <a:pt x="113958" y="385405"/>
                  <a:pt x="26116" y="365650"/>
                  <a:pt x="7419" y="334605"/>
                </a:cubicBezTo>
                <a:cubicBezTo>
                  <a:pt x="-11278" y="303561"/>
                  <a:pt x="8125" y="266871"/>
                  <a:pt x="34936" y="216071"/>
                </a:cubicBezTo>
                <a:cubicBezTo>
                  <a:pt x="61747" y="165271"/>
                  <a:pt x="165816" y="-6179"/>
                  <a:pt x="166169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F4E883E5-DCFF-4747-A41B-F56DE403EFE3}"/>
              </a:ext>
            </a:extLst>
          </p:cNvPr>
          <p:cNvSpPr/>
          <p:nvPr/>
        </p:nvSpPr>
        <p:spPr>
          <a:xfrm>
            <a:off x="5900578" y="9258133"/>
            <a:ext cx="155325" cy="541632"/>
          </a:xfrm>
          <a:custGeom>
            <a:avLst/>
            <a:gdLst>
              <a:gd name="connsiteX0" fmla="*/ 153089 w 155325"/>
              <a:gd name="connsiteY0" fmla="*/ 167 h 541632"/>
              <a:gd name="connsiteX1" fmla="*/ 89589 w 155325"/>
              <a:gd name="connsiteY1" fmla="*/ 258400 h 541632"/>
              <a:gd name="connsiteX2" fmla="*/ 26089 w 155325"/>
              <a:gd name="connsiteY2" fmla="*/ 533567 h 541632"/>
              <a:gd name="connsiteX3" fmla="*/ 34555 w 155325"/>
              <a:gd name="connsiteY3" fmla="*/ 453134 h 541632"/>
              <a:gd name="connsiteX4" fmla="*/ 4922 w 155325"/>
              <a:gd name="connsiteY4" fmla="*/ 296500 h 541632"/>
              <a:gd name="connsiteX5" fmla="*/ 153089 w 155325"/>
              <a:gd name="connsiteY5" fmla="*/ 167 h 54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325" h="541632">
                <a:moveTo>
                  <a:pt x="153089" y="167"/>
                </a:moveTo>
                <a:cubicBezTo>
                  <a:pt x="167200" y="-6183"/>
                  <a:pt x="110756" y="169500"/>
                  <a:pt x="89589" y="258400"/>
                </a:cubicBezTo>
                <a:cubicBezTo>
                  <a:pt x="68422" y="347300"/>
                  <a:pt x="35261" y="501111"/>
                  <a:pt x="26089" y="533567"/>
                </a:cubicBezTo>
                <a:cubicBezTo>
                  <a:pt x="16917" y="566023"/>
                  <a:pt x="38083" y="492645"/>
                  <a:pt x="34555" y="453134"/>
                </a:cubicBezTo>
                <a:cubicBezTo>
                  <a:pt x="31027" y="413623"/>
                  <a:pt x="-14834" y="369878"/>
                  <a:pt x="4922" y="296500"/>
                </a:cubicBezTo>
                <a:cubicBezTo>
                  <a:pt x="24678" y="223122"/>
                  <a:pt x="138978" y="6517"/>
                  <a:pt x="153089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DB743664-6F6F-4EBA-9B07-D19A4C1CC56E}"/>
              </a:ext>
            </a:extLst>
          </p:cNvPr>
          <p:cNvSpPr/>
          <p:nvPr/>
        </p:nvSpPr>
        <p:spPr>
          <a:xfrm>
            <a:off x="3820179" y="9451952"/>
            <a:ext cx="110833" cy="513686"/>
          </a:xfrm>
          <a:custGeom>
            <a:avLst/>
            <a:gdLst>
              <a:gd name="connsiteX0" fmla="*/ 57554 w 110833"/>
              <a:gd name="connsiteY0" fmla="*/ 5315 h 513686"/>
              <a:gd name="connsiteX1" fmla="*/ 2521 w 110833"/>
              <a:gd name="connsiteY1" fmla="*/ 170415 h 513686"/>
              <a:gd name="connsiteX2" fmla="*/ 19454 w 110833"/>
              <a:gd name="connsiteY2" fmla="*/ 343981 h 513686"/>
              <a:gd name="connsiteX3" fmla="*/ 108354 w 110833"/>
              <a:gd name="connsiteY3" fmla="*/ 513315 h 513686"/>
              <a:gd name="connsiteX4" fmla="*/ 82954 w 110833"/>
              <a:gd name="connsiteY4" fmla="*/ 377848 h 513686"/>
              <a:gd name="connsiteX5" fmla="*/ 57554 w 110833"/>
              <a:gd name="connsiteY5" fmla="*/ 5315 h 51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833" h="513686">
                <a:moveTo>
                  <a:pt x="57554" y="5315"/>
                </a:moveTo>
                <a:cubicBezTo>
                  <a:pt x="44148" y="-29257"/>
                  <a:pt x="8871" y="113971"/>
                  <a:pt x="2521" y="170415"/>
                </a:cubicBezTo>
                <a:cubicBezTo>
                  <a:pt x="-3829" y="226859"/>
                  <a:pt x="1815" y="286831"/>
                  <a:pt x="19454" y="343981"/>
                </a:cubicBezTo>
                <a:cubicBezTo>
                  <a:pt x="37093" y="401131"/>
                  <a:pt x="97771" y="507671"/>
                  <a:pt x="108354" y="513315"/>
                </a:cubicBezTo>
                <a:cubicBezTo>
                  <a:pt x="118937" y="518959"/>
                  <a:pt x="92832" y="459692"/>
                  <a:pt x="82954" y="377848"/>
                </a:cubicBezTo>
                <a:cubicBezTo>
                  <a:pt x="73076" y="296004"/>
                  <a:pt x="70960" y="39887"/>
                  <a:pt x="57554" y="5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F2BEC021-ED02-44EA-A44F-35B529688220}"/>
              </a:ext>
            </a:extLst>
          </p:cNvPr>
          <p:cNvSpPr/>
          <p:nvPr/>
        </p:nvSpPr>
        <p:spPr>
          <a:xfrm>
            <a:off x="5118771" y="9790669"/>
            <a:ext cx="787420" cy="1208012"/>
          </a:xfrm>
          <a:custGeom>
            <a:avLst/>
            <a:gdLst>
              <a:gd name="connsiteX0" fmla="*/ 786729 w 787420"/>
              <a:gd name="connsiteY0" fmla="*/ 1031 h 1208012"/>
              <a:gd name="connsiteX1" fmla="*/ 596229 w 787420"/>
              <a:gd name="connsiteY1" fmla="*/ 403198 h 1208012"/>
              <a:gd name="connsiteX2" fmla="*/ 371862 w 787420"/>
              <a:gd name="connsiteY2" fmla="*/ 644498 h 1208012"/>
              <a:gd name="connsiteX3" fmla="*/ 194062 w 787420"/>
              <a:gd name="connsiteY3" fmla="*/ 868864 h 1208012"/>
              <a:gd name="connsiteX4" fmla="*/ 16262 w 787420"/>
              <a:gd name="connsiteY4" fmla="*/ 1190598 h 1208012"/>
              <a:gd name="connsiteX5" fmla="*/ 41662 w 787420"/>
              <a:gd name="connsiteY5" fmla="*/ 1105931 h 1208012"/>
              <a:gd name="connsiteX6" fmla="*/ 312596 w 787420"/>
              <a:gd name="connsiteY6" fmla="*/ 610631 h 1208012"/>
              <a:gd name="connsiteX7" fmla="*/ 647029 w 787420"/>
              <a:gd name="connsiteY7" fmla="*/ 297364 h 1208012"/>
              <a:gd name="connsiteX8" fmla="*/ 786729 w 787420"/>
              <a:gd name="connsiteY8" fmla="*/ 1031 h 1208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7420" h="1208012">
                <a:moveTo>
                  <a:pt x="786729" y="1031"/>
                </a:moveTo>
                <a:cubicBezTo>
                  <a:pt x="778262" y="18670"/>
                  <a:pt x="665373" y="295954"/>
                  <a:pt x="596229" y="403198"/>
                </a:cubicBezTo>
                <a:cubicBezTo>
                  <a:pt x="527085" y="510442"/>
                  <a:pt x="438890" y="566887"/>
                  <a:pt x="371862" y="644498"/>
                </a:cubicBezTo>
                <a:cubicBezTo>
                  <a:pt x="304834" y="722109"/>
                  <a:pt x="253329" y="777847"/>
                  <a:pt x="194062" y="868864"/>
                </a:cubicBezTo>
                <a:cubicBezTo>
                  <a:pt x="134795" y="959881"/>
                  <a:pt x="41662" y="1151087"/>
                  <a:pt x="16262" y="1190598"/>
                </a:cubicBezTo>
                <a:cubicBezTo>
                  <a:pt x="-9138" y="1230109"/>
                  <a:pt x="-7727" y="1202592"/>
                  <a:pt x="41662" y="1105931"/>
                </a:cubicBezTo>
                <a:cubicBezTo>
                  <a:pt x="91051" y="1009270"/>
                  <a:pt x="211702" y="745392"/>
                  <a:pt x="312596" y="610631"/>
                </a:cubicBezTo>
                <a:cubicBezTo>
                  <a:pt x="413490" y="475870"/>
                  <a:pt x="569418" y="398258"/>
                  <a:pt x="647029" y="297364"/>
                </a:cubicBezTo>
                <a:cubicBezTo>
                  <a:pt x="724640" y="196470"/>
                  <a:pt x="795196" y="-16608"/>
                  <a:pt x="786729" y="1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1C4FA51C-319C-4CC5-8E26-5010CC85F8C5}"/>
              </a:ext>
            </a:extLst>
          </p:cNvPr>
          <p:cNvSpPr/>
          <p:nvPr/>
        </p:nvSpPr>
        <p:spPr>
          <a:xfrm>
            <a:off x="3934356" y="10019628"/>
            <a:ext cx="673610" cy="1021836"/>
          </a:xfrm>
          <a:custGeom>
            <a:avLst/>
            <a:gdLst>
              <a:gd name="connsiteX0" fmla="*/ 11111 w 673610"/>
              <a:gd name="connsiteY0" fmla="*/ 4905 h 1021836"/>
              <a:gd name="connsiteX1" fmla="*/ 150811 w 673610"/>
              <a:gd name="connsiteY1" fmla="*/ 288539 h 1021836"/>
              <a:gd name="connsiteX2" fmla="*/ 646111 w 673610"/>
              <a:gd name="connsiteY2" fmla="*/ 991272 h 1021836"/>
              <a:gd name="connsiteX3" fmla="*/ 586844 w 673610"/>
              <a:gd name="connsiteY3" fmla="*/ 855805 h 1021836"/>
              <a:gd name="connsiteX4" fmla="*/ 392111 w 673610"/>
              <a:gd name="connsiteY4" fmla="*/ 495972 h 1021836"/>
              <a:gd name="connsiteX5" fmla="*/ 11111 w 673610"/>
              <a:gd name="connsiteY5" fmla="*/ 4905 h 102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610" h="1021836">
                <a:moveTo>
                  <a:pt x="11111" y="4905"/>
                </a:moveTo>
                <a:cubicBezTo>
                  <a:pt x="-29106" y="-29667"/>
                  <a:pt x="44978" y="124145"/>
                  <a:pt x="150811" y="288539"/>
                </a:cubicBezTo>
                <a:cubicBezTo>
                  <a:pt x="256644" y="452933"/>
                  <a:pt x="573439" y="896728"/>
                  <a:pt x="646111" y="991272"/>
                </a:cubicBezTo>
                <a:cubicBezTo>
                  <a:pt x="718783" y="1085816"/>
                  <a:pt x="629177" y="938355"/>
                  <a:pt x="586844" y="855805"/>
                </a:cubicBezTo>
                <a:cubicBezTo>
                  <a:pt x="544511" y="773255"/>
                  <a:pt x="485950" y="636377"/>
                  <a:pt x="392111" y="495972"/>
                </a:cubicBezTo>
                <a:cubicBezTo>
                  <a:pt x="298272" y="355567"/>
                  <a:pt x="51328" y="39477"/>
                  <a:pt x="11111" y="4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7F72BD9D-3660-4611-8F3E-6DEC5A12BC8F}"/>
              </a:ext>
            </a:extLst>
          </p:cNvPr>
          <p:cNvSpPr/>
          <p:nvPr/>
        </p:nvSpPr>
        <p:spPr>
          <a:xfrm>
            <a:off x="3685744" y="9270175"/>
            <a:ext cx="103451" cy="700512"/>
          </a:xfrm>
          <a:custGeom>
            <a:avLst/>
            <a:gdLst>
              <a:gd name="connsiteX0" fmla="*/ 103089 w 103451"/>
              <a:gd name="connsiteY0" fmla="*/ 825 h 700512"/>
              <a:gd name="connsiteX1" fmla="*/ 31123 w 103451"/>
              <a:gd name="connsiteY1" fmla="*/ 326792 h 700512"/>
              <a:gd name="connsiteX2" fmla="*/ 103089 w 103451"/>
              <a:gd name="connsiteY2" fmla="*/ 690858 h 700512"/>
              <a:gd name="connsiteX3" fmla="*/ 56523 w 103451"/>
              <a:gd name="connsiteY3" fmla="*/ 580792 h 700512"/>
              <a:gd name="connsiteX4" fmla="*/ 1489 w 103451"/>
              <a:gd name="connsiteY4" fmla="*/ 424158 h 700512"/>
              <a:gd name="connsiteX5" fmla="*/ 103089 w 103451"/>
              <a:gd name="connsiteY5" fmla="*/ 825 h 70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451" h="700512">
                <a:moveTo>
                  <a:pt x="103089" y="825"/>
                </a:moveTo>
                <a:cubicBezTo>
                  <a:pt x="108028" y="-15403"/>
                  <a:pt x="31123" y="211787"/>
                  <a:pt x="31123" y="326792"/>
                </a:cubicBezTo>
                <a:cubicBezTo>
                  <a:pt x="31123" y="441797"/>
                  <a:pt x="98856" y="648525"/>
                  <a:pt x="103089" y="690858"/>
                </a:cubicBezTo>
                <a:cubicBezTo>
                  <a:pt x="107322" y="733191"/>
                  <a:pt x="73456" y="625242"/>
                  <a:pt x="56523" y="580792"/>
                </a:cubicBezTo>
                <a:cubicBezTo>
                  <a:pt x="39590" y="536342"/>
                  <a:pt x="-9094" y="516586"/>
                  <a:pt x="1489" y="424158"/>
                </a:cubicBezTo>
                <a:cubicBezTo>
                  <a:pt x="12072" y="331730"/>
                  <a:pt x="98150" y="17053"/>
                  <a:pt x="103089" y="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F95FA184-DC16-4399-AB58-F7F5090E0B7F}"/>
              </a:ext>
            </a:extLst>
          </p:cNvPr>
          <p:cNvSpPr/>
          <p:nvPr/>
        </p:nvSpPr>
        <p:spPr>
          <a:xfrm>
            <a:off x="5461726" y="9822346"/>
            <a:ext cx="527941" cy="1192293"/>
          </a:xfrm>
          <a:custGeom>
            <a:avLst/>
            <a:gdLst>
              <a:gd name="connsiteX0" fmla="*/ 486107 w 527941"/>
              <a:gd name="connsiteY0" fmla="*/ 117521 h 1192293"/>
              <a:gd name="connsiteX1" fmla="*/ 287141 w 527941"/>
              <a:gd name="connsiteY1" fmla="*/ 617054 h 1192293"/>
              <a:gd name="connsiteX2" fmla="*/ 7741 w 527941"/>
              <a:gd name="connsiteY2" fmla="*/ 1180087 h 1192293"/>
              <a:gd name="connsiteX3" fmla="*/ 92407 w 527941"/>
              <a:gd name="connsiteY3" fmla="*/ 972654 h 1192293"/>
              <a:gd name="connsiteX4" fmla="*/ 244807 w 527941"/>
              <a:gd name="connsiteY4" fmla="*/ 604354 h 1192293"/>
              <a:gd name="connsiteX5" fmla="*/ 507274 w 527941"/>
              <a:gd name="connsiteY5" fmla="*/ 37087 h 1192293"/>
              <a:gd name="connsiteX6" fmla="*/ 486107 w 527941"/>
              <a:gd name="connsiteY6" fmla="*/ 117521 h 119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941" h="1192293">
                <a:moveTo>
                  <a:pt x="486107" y="117521"/>
                </a:moveTo>
                <a:cubicBezTo>
                  <a:pt x="449418" y="214182"/>
                  <a:pt x="366869" y="439960"/>
                  <a:pt x="287141" y="617054"/>
                </a:cubicBezTo>
                <a:cubicBezTo>
                  <a:pt x="207413" y="794148"/>
                  <a:pt x="40197" y="1120820"/>
                  <a:pt x="7741" y="1180087"/>
                </a:cubicBezTo>
                <a:cubicBezTo>
                  <a:pt x="-24715" y="1239354"/>
                  <a:pt x="52896" y="1068609"/>
                  <a:pt x="92407" y="972654"/>
                </a:cubicBezTo>
                <a:cubicBezTo>
                  <a:pt x="131918" y="876699"/>
                  <a:pt x="175662" y="760282"/>
                  <a:pt x="244807" y="604354"/>
                </a:cubicBezTo>
                <a:cubicBezTo>
                  <a:pt x="313951" y="448426"/>
                  <a:pt x="467057" y="118931"/>
                  <a:pt x="507274" y="37087"/>
                </a:cubicBezTo>
                <a:cubicBezTo>
                  <a:pt x="547491" y="-44757"/>
                  <a:pt x="522796" y="20860"/>
                  <a:pt x="486107" y="117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AFF01CC6-E432-47BB-99B8-171CBE9FCA86}"/>
              </a:ext>
            </a:extLst>
          </p:cNvPr>
          <p:cNvSpPr/>
          <p:nvPr/>
        </p:nvSpPr>
        <p:spPr>
          <a:xfrm>
            <a:off x="5333116" y="10311604"/>
            <a:ext cx="374974" cy="707600"/>
          </a:xfrm>
          <a:custGeom>
            <a:avLst/>
            <a:gdLst>
              <a:gd name="connsiteX0" fmla="*/ 373417 w 374974"/>
              <a:gd name="connsiteY0" fmla="*/ 796 h 707600"/>
              <a:gd name="connsiteX1" fmla="*/ 170217 w 374974"/>
              <a:gd name="connsiteY1" fmla="*/ 263263 h 707600"/>
              <a:gd name="connsiteX2" fmla="*/ 5117 w 374974"/>
              <a:gd name="connsiteY2" fmla="*/ 703529 h 707600"/>
              <a:gd name="connsiteX3" fmla="*/ 43217 w 374974"/>
              <a:gd name="connsiteY3" fmla="*/ 474929 h 707600"/>
              <a:gd name="connsiteX4" fmla="*/ 55917 w 374974"/>
              <a:gd name="connsiteY4" fmla="*/ 343696 h 707600"/>
              <a:gd name="connsiteX5" fmla="*/ 373417 w 374974"/>
              <a:gd name="connsiteY5" fmla="*/ 796 h 70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974" h="707600">
                <a:moveTo>
                  <a:pt x="373417" y="796"/>
                </a:moveTo>
                <a:cubicBezTo>
                  <a:pt x="392467" y="-12610"/>
                  <a:pt x="231600" y="146141"/>
                  <a:pt x="170217" y="263263"/>
                </a:cubicBezTo>
                <a:cubicBezTo>
                  <a:pt x="108834" y="380385"/>
                  <a:pt x="26284" y="668251"/>
                  <a:pt x="5117" y="703529"/>
                </a:cubicBezTo>
                <a:cubicBezTo>
                  <a:pt x="-16050" y="738807"/>
                  <a:pt x="34750" y="534901"/>
                  <a:pt x="43217" y="474929"/>
                </a:cubicBezTo>
                <a:cubicBezTo>
                  <a:pt x="51684" y="414957"/>
                  <a:pt x="4411" y="417074"/>
                  <a:pt x="55917" y="343696"/>
                </a:cubicBezTo>
                <a:cubicBezTo>
                  <a:pt x="107423" y="270318"/>
                  <a:pt x="354367" y="14202"/>
                  <a:pt x="373417" y="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13F7A8E9-444A-4056-A502-A04C75D6F929}"/>
              </a:ext>
            </a:extLst>
          </p:cNvPr>
          <p:cNvSpPr/>
          <p:nvPr/>
        </p:nvSpPr>
        <p:spPr>
          <a:xfrm>
            <a:off x="3701968" y="9969430"/>
            <a:ext cx="389748" cy="1076732"/>
          </a:xfrm>
          <a:custGeom>
            <a:avLst/>
            <a:gdLst>
              <a:gd name="connsiteX0" fmla="*/ 27599 w 389748"/>
              <a:gd name="connsiteY0" fmla="*/ 70 h 1076732"/>
              <a:gd name="connsiteX1" fmla="*/ 78399 w 389748"/>
              <a:gd name="connsiteY1" fmla="*/ 300637 h 1076732"/>
              <a:gd name="connsiteX2" fmla="*/ 378965 w 389748"/>
              <a:gd name="connsiteY2" fmla="*/ 1054170 h 1076732"/>
              <a:gd name="connsiteX3" fmla="*/ 294299 w 389748"/>
              <a:gd name="connsiteY3" fmla="*/ 829803 h 1076732"/>
              <a:gd name="connsiteX4" fmla="*/ 19132 w 389748"/>
              <a:gd name="connsiteY4" fmla="*/ 321803 h 1076732"/>
              <a:gd name="connsiteX5" fmla="*/ 27599 w 389748"/>
              <a:gd name="connsiteY5" fmla="*/ 70 h 107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748" h="1076732">
                <a:moveTo>
                  <a:pt x="27599" y="70"/>
                </a:moveTo>
                <a:cubicBezTo>
                  <a:pt x="37477" y="-3458"/>
                  <a:pt x="19838" y="124954"/>
                  <a:pt x="78399" y="300637"/>
                </a:cubicBezTo>
                <a:cubicBezTo>
                  <a:pt x="136960" y="476320"/>
                  <a:pt x="342982" y="965976"/>
                  <a:pt x="378965" y="1054170"/>
                </a:cubicBezTo>
                <a:cubicBezTo>
                  <a:pt x="414948" y="1142364"/>
                  <a:pt x="354271" y="951864"/>
                  <a:pt x="294299" y="829803"/>
                </a:cubicBezTo>
                <a:cubicBezTo>
                  <a:pt x="234327" y="707742"/>
                  <a:pt x="62171" y="453036"/>
                  <a:pt x="19132" y="321803"/>
                </a:cubicBezTo>
                <a:cubicBezTo>
                  <a:pt x="-23907" y="190570"/>
                  <a:pt x="17721" y="3598"/>
                  <a:pt x="27599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29173F82-5C50-4618-9F09-7EACA208CBEB}"/>
              </a:ext>
            </a:extLst>
          </p:cNvPr>
          <p:cNvSpPr/>
          <p:nvPr/>
        </p:nvSpPr>
        <p:spPr>
          <a:xfrm>
            <a:off x="3794913" y="10123031"/>
            <a:ext cx="411281" cy="818753"/>
          </a:xfrm>
          <a:custGeom>
            <a:avLst/>
            <a:gdLst>
              <a:gd name="connsiteX0" fmla="*/ 19320 w 411281"/>
              <a:gd name="connsiteY0" fmla="*/ 7336 h 818753"/>
              <a:gd name="connsiteX1" fmla="*/ 167487 w 411281"/>
              <a:gd name="connsiteY1" fmla="*/ 312136 h 818753"/>
              <a:gd name="connsiteX2" fmla="*/ 408787 w 411281"/>
              <a:gd name="connsiteY2" fmla="*/ 811669 h 818753"/>
              <a:gd name="connsiteX3" fmla="*/ 277554 w 411281"/>
              <a:gd name="connsiteY3" fmla="*/ 574602 h 818753"/>
              <a:gd name="connsiteX4" fmla="*/ 32020 w 411281"/>
              <a:gd name="connsiteY4" fmla="*/ 138569 h 818753"/>
              <a:gd name="connsiteX5" fmla="*/ 19320 w 411281"/>
              <a:gd name="connsiteY5" fmla="*/ 7336 h 81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1281" h="818753">
                <a:moveTo>
                  <a:pt x="19320" y="7336"/>
                </a:moveTo>
                <a:cubicBezTo>
                  <a:pt x="41898" y="36264"/>
                  <a:pt x="102576" y="178081"/>
                  <a:pt x="167487" y="312136"/>
                </a:cubicBezTo>
                <a:cubicBezTo>
                  <a:pt x="232398" y="446192"/>
                  <a:pt x="390443" y="767925"/>
                  <a:pt x="408787" y="811669"/>
                </a:cubicBezTo>
                <a:cubicBezTo>
                  <a:pt x="427131" y="855413"/>
                  <a:pt x="340348" y="686785"/>
                  <a:pt x="277554" y="574602"/>
                </a:cubicBezTo>
                <a:cubicBezTo>
                  <a:pt x="214760" y="462419"/>
                  <a:pt x="77881" y="239463"/>
                  <a:pt x="32020" y="138569"/>
                </a:cubicBezTo>
                <a:cubicBezTo>
                  <a:pt x="-13841" y="37675"/>
                  <a:pt x="-3258" y="-21592"/>
                  <a:pt x="19320" y="7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42C0EB68-920D-497D-AD6B-AD0C263B727F}"/>
              </a:ext>
            </a:extLst>
          </p:cNvPr>
          <p:cNvSpPr/>
          <p:nvPr/>
        </p:nvSpPr>
        <p:spPr>
          <a:xfrm>
            <a:off x="3839505" y="9960712"/>
            <a:ext cx="594354" cy="1119761"/>
          </a:xfrm>
          <a:custGeom>
            <a:avLst/>
            <a:gdLst>
              <a:gd name="connsiteX0" fmla="*/ 128 w 594354"/>
              <a:gd name="connsiteY0" fmla="*/ 321 h 1119761"/>
              <a:gd name="connsiteX1" fmla="*/ 287995 w 594354"/>
              <a:gd name="connsiteY1" fmla="*/ 537955 h 1119761"/>
              <a:gd name="connsiteX2" fmla="*/ 584328 w 594354"/>
              <a:gd name="connsiteY2" fmla="*/ 1105221 h 1119761"/>
              <a:gd name="connsiteX3" fmla="*/ 499662 w 594354"/>
              <a:gd name="connsiteY3" fmla="*/ 923188 h 1119761"/>
              <a:gd name="connsiteX4" fmla="*/ 254128 w 594354"/>
              <a:gd name="connsiteY4" fmla="*/ 614155 h 1119761"/>
              <a:gd name="connsiteX5" fmla="*/ 128 w 594354"/>
              <a:gd name="connsiteY5" fmla="*/ 321 h 111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354" h="1119761">
                <a:moveTo>
                  <a:pt x="128" y="321"/>
                </a:moveTo>
                <a:cubicBezTo>
                  <a:pt x="5772" y="-12379"/>
                  <a:pt x="190628" y="353805"/>
                  <a:pt x="287995" y="537955"/>
                </a:cubicBezTo>
                <a:cubicBezTo>
                  <a:pt x="385362" y="722105"/>
                  <a:pt x="549050" y="1041016"/>
                  <a:pt x="584328" y="1105221"/>
                </a:cubicBezTo>
                <a:cubicBezTo>
                  <a:pt x="619606" y="1169427"/>
                  <a:pt x="554695" y="1005032"/>
                  <a:pt x="499662" y="923188"/>
                </a:cubicBezTo>
                <a:cubicBezTo>
                  <a:pt x="444629" y="841344"/>
                  <a:pt x="331739" y="763733"/>
                  <a:pt x="254128" y="614155"/>
                </a:cubicBezTo>
                <a:cubicBezTo>
                  <a:pt x="176517" y="464577"/>
                  <a:pt x="-5516" y="13021"/>
                  <a:pt x="128" y="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9B9EE3BB-9C87-47E9-B748-E8B19F91F160}"/>
              </a:ext>
            </a:extLst>
          </p:cNvPr>
          <p:cNvSpPr/>
          <p:nvPr/>
        </p:nvSpPr>
        <p:spPr>
          <a:xfrm>
            <a:off x="3434911" y="9168364"/>
            <a:ext cx="286189" cy="527754"/>
          </a:xfrm>
          <a:custGeom>
            <a:avLst/>
            <a:gdLst>
              <a:gd name="connsiteX0" fmla="*/ 286189 w 286189"/>
              <a:gd name="connsiteY0" fmla="*/ 1036 h 527754"/>
              <a:gd name="connsiteX1" fmla="*/ 129556 w 286189"/>
              <a:gd name="connsiteY1" fmla="*/ 246569 h 527754"/>
              <a:gd name="connsiteX2" fmla="*/ 6789 w 286189"/>
              <a:gd name="connsiteY2" fmla="*/ 525969 h 527754"/>
              <a:gd name="connsiteX3" fmla="*/ 27956 w 286189"/>
              <a:gd name="connsiteY3" fmla="*/ 356636 h 527754"/>
              <a:gd name="connsiteX4" fmla="*/ 129556 w 286189"/>
              <a:gd name="connsiteY4" fmla="*/ 166136 h 527754"/>
              <a:gd name="connsiteX5" fmla="*/ 286189 w 286189"/>
              <a:gd name="connsiteY5" fmla="*/ 1036 h 527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189" h="527754">
                <a:moveTo>
                  <a:pt x="286189" y="1036"/>
                </a:moveTo>
                <a:cubicBezTo>
                  <a:pt x="286189" y="14441"/>
                  <a:pt x="176123" y="159080"/>
                  <a:pt x="129556" y="246569"/>
                </a:cubicBezTo>
                <a:cubicBezTo>
                  <a:pt x="82989" y="334058"/>
                  <a:pt x="23722" y="507625"/>
                  <a:pt x="6789" y="525969"/>
                </a:cubicBezTo>
                <a:cubicBezTo>
                  <a:pt x="-10144" y="544313"/>
                  <a:pt x="7495" y="416608"/>
                  <a:pt x="27956" y="356636"/>
                </a:cubicBezTo>
                <a:cubicBezTo>
                  <a:pt x="48417" y="296664"/>
                  <a:pt x="87928" y="224697"/>
                  <a:pt x="129556" y="166136"/>
                </a:cubicBezTo>
                <a:cubicBezTo>
                  <a:pt x="171184" y="107575"/>
                  <a:pt x="286189" y="-12369"/>
                  <a:pt x="286189" y="10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F7CF6099-AAA0-4F59-B5FD-25D81888001F}"/>
              </a:ext>
            </a:extLst>
          </p:cNvPr>
          <p:cNvSpPr/>
          <p:nvPr/>
        </p:nvSpPr>
        <p:spPr>
          <a:xfrm>
            <a:off x="2578233" y="9541917"/>
            <a:ext cx="863935" cy="698631"/>
          </a:xfrm>
          <a:custGeom>
            <a:avLst/>
            <a:gdLst>
              <a:gd name="connsiteX0" fmla="*/ 863467 w 863935"/>
              <a:gd name="connsiteY0" fmla="*/ 16 h 698631"/>
              <a:gd name="connsiteX1" fmla="*/ 567134 w 863935"/>
              <a:gd name="connsiteY1" fmla="*/ 309050 h 698631"/>
              <a:gd name="connsiteX2" fmla="*/ 296200 w 863935"/>
              <a:gd name="connsiteY2" fmla="*/ 495316 h 698631"/>
              <a:gd name="connsiteX3" fmla="*/ 59134 w 863935"/>
              <a:gd name="connsiteY3" fmla="*/ 618083 h 698631"/>
              <a:gd name="connsiteX4" fmla="*/ 4100 w 863935"/>
              <a:gd name="connsiteY4" fmla="*/ 698516 h 698631"/>
              <a:gd name="connsiteX5" fmla="*/ 139567 w 863935"/>
              <a:gd name="connsiteY5" fmla="*/ 601150 h 698631"/>
              <a:gd name="connsiteX6" fmla="*/ 622167 w 863935"/>
              <a:gd name="connsiteY6" fmla="*/ 296350 h 698631"/>
              <a:gd name="connsiteX7" fmla="*/ 863467 w 863935"/>
              <a:gd name="connsiteY7" fmla="*/ 16 h 698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3935" h="698631">
                <a:moveTo>
                  <a:pt x="863467" y="16"/>
                </a:moveTo>
                <a:cubicBezTo>
                  <a:pt x="854295" y="2133"/>
                  <a:pt x="661678" y="226500"/>
                  <a:pt x="567134" y="309050"/>
                </a:cubicBezTo>
                <a:cubicBezTo>
                  <a:pt x="472589" y="391600"/>
                  <a:pt x="380867" y="443811"/>
                  <a:pt x="296200" y="495316"/>
                </a:cubicBezTo>
                <a:cubicBezTo>
                  <a:pt x="211533" y="546821"/>
                  <a:pt x="107817" y="584216"/>
                  <a:pt x="59134" y="618083"/>
                </a:cubicBezTo>
                <a:cubicBezTo>
                  <a:pt x="10451" y="651950"/>
                  <a:pt x="-9306" y="701338"/>
                  <a:pt x="4100" y="698516"/>
                </a:cubicBezTo>
                <a:cubicBezTo>
                  <a:pt x="17506" y="695694"/>
                  <a:pt x="36556" y="668178"/>
                  <a:pt x="139567" y="601150"/>
                </a:cubicBezTo>
                <a:cubicBezTo>
                  <a:pt x="242578" y="534122"/>
                  <a:pt x="498695" y="395833"/>
                  <a:pt x="622167" y="296350"/>
                </a:cubicBezTo>
                <a:cubicBezTo>
                  <a:pt x="745639" y="196867"/>
                  <a:pt x="872639" y="-2101"/>
                  <a:pt x="863467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C24D7BB1-DC2C-402C-9A12-6CEEA4EE2104}"/>
              </a:ext>
            </a:extLst>
          </p:cNvPr>
          <p:cNvSpPr/>
          <p:nvPr/>
        </p:nvSpPr>
        <p:spPr>
          <a:xfrm>
            <a:off x="1355348" y="10223496"/>
            <a:ext cx="1265086" cy="753722"/>
          </a:xfrm>
          <a:custGeom>
            <a:avLst/>
            <a:gdLst>
              <a:gd name="connsiteX0" fmla="*/ 1265085 w 1265086"/>
              <a:gd name="connsiteY0" fmla="*/ 4 h 753722"/>
              <a:gd name="connsiteX1" fmla="*/ 888319 w 1265086"/>
              <a:gd name="connsiteY1" fmla="*/ 177804 h 753722"/>
              <a:gd name="connsiteX2" fmla="*/ 549652 w 1265086"/>
              <a:gd name="connsiteY2" fmla="*/ 313271 h 753722"/>
              <a:gd name="connsiteX3" fmla="*/ 3552 w 1265086"/>
              <a:gd name="connsiteY3" fmla="*/ 749304 h 753722"/>
              <a:gd name="connsiteX4" fmla="*/ 299885 w 1265086"/>
              <a:gd name="connsiteY4" fmla="*/ 550337 h 753722"/>
              <a:gd name="connsiteX5" fmla="*/ 892552 w 1265086"/>
              <a:gd name="connsiteY5" fmla="*/ 173571 h 753722"/>
              <a:gd name="connsiteX6" fmla="*/ 1265085 w 1265086"/>
              <a:gd name="connsiteY6" fmla="*/ 4 h 753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5086" h="753722">
                <a:moveTo>
                  <a:pt x="1265085" y="4"/>
                </a:moveTo>
                <a:cubicBezTo>
                  <a:pt x="1264380" y="709"/>
                  <a:pt x="1007558" y="125593"/>
                  <a:pt x="888319" y="177804"/>
                </a:cubicBezTo>
                <a:cubicBezTo>
                  <a:pt x="769080" y="230015"/>
                  <a:pt x="697113" y="218021"/>
                  <a:pt x="549652" y="313271"/>
                </a:cubicBezTo>
                <a:cubicBezTo>
                  <a:pt x="402191" y="408521"/>
                  <a:pt x="45180" y="709793"/>
                  <a:pt x="3552" y="749304"/>
                </a:cubicBezTo>
                <a:cubicBezTo>
                  <a:pt x="-38076" y="788815"/>
                  <a:pt x="299885" y="550337"/>
                  <a:pt x="299885" y="550337"/>
                </a:cubicBezTo>
                <a:cubicBezTo>
                  <a:pt x="448052" y="454382"/>
                  <a:pt x="730274" y="261765"/>
                  <a:pt x="892552" y="173571"/>
                </a:cubicBezTo>
                <a:cubicBezTo>
                  <a:pt x="1054830" y="85377"/>
                  <a:pt x="1265790" y="-701"/>
                  <a:pt x="126508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6088CB6F-75FC-49DD-BC8D-65F86F4768A3}"/>
              </a:ext>
            </a:extLst>
          </p:cNvPr>
          <p:cNvSpPr/>
          <p:nvPr/>
        </p:nvSpPr>
        <p:spPr>
          <a:xfrm>
            <a:off x="2976059" y="9685100"/>
            <a:ext cx="413028" cy="759335"/>
          </a:xfrm>
          <a:custGeom>
            <a:avLst/>
            <a:gdLst>
              <a:gd name="connsiteX0" fmla="*/ 410608 w 413028"/>
              <a:gd name="connsiteY0" fmla="*/ 767 h 759335"/>
              <a:gd name="connsiteX1" fmla="*/ 241274 w 413028"/>
              <a:gd name="connsiteY1" fmla="*/ 335200 h 759335"/>
              <a:gd name="connsiteX2" fmla="*/ 4208 w 413028"/>
              <a:gd name="connsiteY2" fmla="*/ 758533 h 759335"/>
              <a:gd name="connsiteX3" fmla="*/ 114274 w 413028"/>
              <a:gd name="connsiteY3" fmla="*/ 428333 h 759335"/>
              <a:gd name="connsiteX4" fmla="*/ 410608 w 413028"/>
              <a:gd name="connsiteY4" fmla="*/ 767 h 759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028" h="759335">
                <a:moveTo>
                  <a:pt x="410608" y="767"/>
                </a:moveTo>
                <a:cubicBezTo>
                  <a:pt x="431775" y="-14755"/>
                  <a:pt x="309007" y="208906"/>
                  <a:pt x="241274" y="335200"/>
                </a:cubicBezTo>
                <a:cubicBezTo>
                  <a:pt x="173541" y="461494"/>
                  <a:pt x="25375" y="743011"/>
                  <a:pt x="4208" y="758533"/>
                </a:cubicBezTo>
                <a:cubicBezTo>
                  <a:pt x="-16959" y="774055"/>
                  <a:pt x="45130" y="560977"/>
                  <a:pt x="114274" y="428333"/>
                </a:cubicBezTo>
                <a:cubicBezTo>
                  <a:pt x="183418" y="295689"/>
                  <a:pt x="389441" y="16289"/>
                  <a:pt x="410608" y="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CFDDC56F-9286-4887-8E3B-39C11EF74A46}"/>
              </a:ext>
            </a:extLst>
          </p:cNvPr>
          <p:cNvSpPr/>
          <p:nvPr/>
        </p:nvSpPr>
        <p:spPr>
          <a:xfrm>
            <a:off x="3479784" y="9537515"/>
            <a:ext cx="178842" cy="391635"/>
          </a:xfrm>
          <a:custGeom>
            <a:avLst/>
            <a:gdLst>
              <a:gd name="connsiteX0" fmla="*/ 173583 w 178842"/>
              <a:gd name="connsiteY0" fmla="*/ 185 h 391635"/>
              <a:gd name="connsiteX1" fmla="*/ 148183 w 178842"/>
              <a:gd name="connsiteY1" fmla="*/ 93318 h 391635"/>
              <a:gd name="connsiteX2" fmla="*/ 46583 w 178842"/>
              <a:gd name="connsiteY2" fmla="*/ 296518 h 391635"/>
              <a:gd name="connsiteX3" fmla="*/ 16 w 178842"/>
              <a:gd name="connsiteY3" fmla="*/ 389652 h 391635"/>
              <a:gd name="connsiteX4" fmla="*/ 50816 w 178842"/>
              <a:gd name="connsiteY4" fmla="*/ 216085 h 391635"/>
              <a:gd name="connsiteX5" fmla="*/ 59283 w 178842"/>
              <a:gd name="connsiteY5" fmla="*/ 114485 h 391635"/>
              <a:gd name="connsiteX6" fmla="*/ 173583 w 178842"/>
              <a:gd name="connsiteY6" fmla="*/ 185 h 391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842" h="391635">
                <a:moveTo>
                  <a:pt x="173583" y="185"/>
                </a:moveTo>
                <a:cubicBezTo>
                  <a:pt x="188400" y="-3343"/>
                  <a:pt x="169350" y="43929"/>
                  <a:pt x="148183" y="93318"/>
                </a:cubicBezTo>
                <a:cubicBezTo>
                  <a:pt x="127016" y="142707"/>
                  <a:pt x="71278" y="247129"/>
                  <a:pt x="46583" y="296518"/>
                </a:cubicBezTo>
                <a:cubicBezTo>
                  <a:pt x="21888" y="345907"/>
                  <a:pt x="-689" y="403057"/>
                  <a:pt x="16" y="389652"/>
                </a:cubicBezTo>
                <a:cubicBezTo>
                  <a:pt x="721" y="376247"/>
                  <a:pt x="40938" y="261946"/>
                  <a:pt x="50816" y="216085"/>
                </a:cubicBezTo>
                <a:cubicBezTo>
                  <a:pt x="60694" y="170224"/>
                  <a:pt x="42350" y="150468"/>
                  <a:pt x="59283" y="114485"/>
                </a:cubicBezTo>
                <a:cubicBezTo>
                  <a:pt x="76216" y="78502"/>
                  <a:pt x="158766" y="3713"/>
                  <a:pt x="173583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483BB811-15B1-487A-9BC2-66E9B6AD6FA0}"/>
              </a:ext>
            </a:extLst>
          </p:cNvPr>
          <p:cNvSpPr/>
          <p:nvPr/>
        </p:nvSpPr>
        <p:spPr>
          <a:xfrm>
            <a:off x="3272570" y="9824460"/>
            <a:ext cx="208023" cy="322910"/>
          </a:xfrm>
          <a:custGeom>
            <a:avLst/>
            <a:gdLst>
              <a:gd name="connsiteX0" fmla="*/ 207230 w 208023"/>
              <a:gd name="connsiteY0" fmla="*/ 1107 h 322910"/>
              <a:gd name="connsiteX1" fmla="*/ 109863 w 208023"/>
              <a:gd name="connsiteY1" fmla="*/ 191607 h 322910"/>
              <a:gd name="connsiteX2" fmla="*/ 4030 w 208023"/>
              <a:gd name="connsiteY2" fmla="*/ 322840 h 322910"/>
              <a:gd name="connsiteX3" fmla="*/ 25197 w 208023"/>
              <a:gd name="connsiteY3" fmla="*/ 208540 h 322910"/>
              <a:gd name="connsiteX4" fmla="*/ 54830 w 208023"/>
              <a:gd name="connsiteY4" fmla="*/ 115407 h 322910"/>
              <a:gd name="connsiteX5" fmla="*/ 207230 w 208023"/>
              <a:gd name="connsiteY5" fmla="*/ 1107 h 32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023" h="322910">
                <a:moveTo>
                  <a:pt x="207230" y="1107"/>
                </a:moveTo>
                <a:cubicBezTo>
                  <a:pt x="216402" y="13807"/>
                  <a:pt x="143730" y="137985"/>
                  <a:pt x="109863" y="191607"/>
                </a:cubicBezTo>
                <a:cubicBezTo>
                  <a:pt x="75996" y="245229"/>
                  <a:pt x="18141" y="320018"/>
                  <a:pt x="4030" y="322840"/>
                </a:cubicBezTo>
                <a:cubicBezTo>
                  <a:pt x="-10081" y="325662"/>
                  <a:pt x="16730" y="243112"/>
                  <a:pt x="25197" y="208540"/>
                </a:cubicBezTo>
                <a:cubicBezTo>
                  <a:pt x="33664" y="173968"/>
                  <a:pt x="23786" y="142218"/>
                  <a:pt x="54830" y="115407"/>
                </a:cubicBezTo>
                <a:cubicBezTo>
                  <a:pt x="85874" y="88596"/>
                  <a:pt x="198058" y="-11593"/>
                  <a:pt x="207230" y="1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99CC8753-803F-48F4-AC94-220C7C6D1C16}"/>
              </a:ext>
            </a:extLst>
          </p:cNvPr>
          <p:cNvSpPr/>
          <p:nvPr/>
        </p:nvSpPr>
        <p:spPr>
          <a:xfrm>
            <a:off x="2973652" y="10095917"/>
            <a:ext cx="292971" cy="914916"/>
          </a:xfrm>
          <a:custGeom>
            <a:avLst/>
            <a:gdLst>
              <a:gd name="connsiteX0" fmla="*/ 273315 w 292971"/>
              <a:gd name="connsiteY0" fmla="*/ 25983 h 914916"/>
              <a:gd name="connsiteX1" fmla="*/ 252148 w 292971"/>
              <a:gd name="connsiteY1" fmla="*/ 97950 h 914916"/>
              <a:gd name="connsiteX2" fmla="*/ 70115 w 292971"/>
              <a:gd name="connsiteY2" fmla="*/ 474716 h 914916"/>
              <a:gd name="connsiteX3" fmla="*/ 48948 w 292971"/>
              <a:gd name="connsiteY3" fmla="*/ 910750 h 914916"/>
              <a:gd name="connsiteX4" fmla="*/ 36248 w 292971"/>
              <a:gd name="connsiteY4" fmla="*/ 682150 h 914916"/>
              <a:gd name="connsiteX5" fmla="*/ 15081 w 292971"/>
              <a:gd name="connsiteY5" fmla="*/ 470483 h 914916"/>
              <a:gd name="connsiteX6" fmla="*/ 273315 w 292971"/>
              <a:gd name="connsiteY6" fmla="*/ 25983 h 91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971" h="914916">
                <a:moveTo>
                  <a:pt x="273315" y="25983"/>
                </a:moveTo>
                <a:cubicBezTo>
                  <a:pt x="312826" y="-36106"/>
                  <a:pt x="286015" y="23161"/>
                  <a:pt x="252148" y="97950"/>
                </a:cubicBezTo>
                <a:cubicBezTo>
                  <a:pt x="218281" y="172739"/>
                  <a:pt x="103982" y="339249"/>
                  <a:pt x="70115" y="474716"/>
                </a:cubicBezTo>
                <a:cubicBezTo>
                  <a:pt x="36248" y="610183"/>
                  <a:pt x="54592" y="876178"/>
                  <a:pt x="48948" y="910750"/>
                </a:cubicBezTo>
                <a:cubicBezTo>
                  <a:pt x="43303" y="945322"/>
                  <a:pt x="41893" y="755528"/>
                  <a:pt x="36248" y="682150"/>
                </a:cubicBezTo>
                <a:cubicBezTo>
                  <a:pt x="30603" y="608772"/>
                  <a:pt x="-26547" y="577728"/>
                  <a:pt x="15081" y="470483"/>
                </a:cubicBezTo>
                <a:cubicBezTo>
                  <a:pt x="56709" y="363239"/>
                  <a:pt x="233804" y="88072"/>
                  <a:pt x="273315" y="25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5FD7BE80-801A-4A70-8041-B617DBC96D76}"/>
              </a:ext>
            </a:extLst>
          </p:cNvPr>
          <p:cNvSpPr/>
          <p:nvPr/>
        </p:nvSpPr>
        <p:spPr>
          <a:xfrm>
            <a:off x="6062162" y="9186049"/>
            <a:ext cx="194705" cy="495695"/>
          </a:xfrm>
          <a:custGeom>
            <a:avLst/>
            <a:gdLst>
              <a:gd name="connsiteX0" fmla="*/ 12671 w 194705"/>
              <a:gd name="connsiteY0" fmla="*/ 4518 h 495695"/>
              <a:gd name="connsiteX1" fmla="*/ 135438 w 194705"/>
              <a:gd name="connsiteY1" fmla="*/ 296618 h 495695"/>
              <a:gd name="connsiteX2" fmla="*/ 194705 w 194705"/>
              <a:gd name="connsiteY2" fmla="*/ 495584 h 495695"/>
              <a:gd name="connsiteX3" fmla="*/ 135438 w 194705"/>
              <a:gd name="connsiteY3" fmla="*/ 322018 h 495695"/>
              <a:gd name="connsiteX4" fmla="*/ 21138 w 194705"/>
              <a:gd name="connsiteY4" fmla="*/ 135751 h 495695"/>
              <a:gd name="connsiteX5" fmla="*/ 12671 w 194705"/>
              <a:gd name="connsiteY5" fmla="*/ 4518 h 49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705" h="495695">
                <a:moveTo>
                  <a:pt x="12671" y="4518"/>
                </a:moveTo>
                <a:cubicBezTo>
                  <a:pt x="31721" y="31329"/>
                  <a:pt x="105099" y="214774"/>
                  <a:pt x="135438" y="296618"/>
                </a:cubicBezTo>
                <a:cubicBezTo>
                  <a:pt x="165777" y="378462"/>
                  <a:pt x="194705" y="491351"/>
                  <a:pt x="194705" y="495584"/>
                </a:cubicBezTo>
                <a:cubicBezTo>
                  <a:pt x="194705" y="499817"/>
                  <a:pt x="164366" y="381990"/>
                  <a:pt x="135438" y="322018"/>
                </a:cubicBezTo>
                <a:cubicBezTo>
                  <a:pt x="106510" y="262046"/>
                  <a:pt x="46538" y="195018"/>
                  <a:pt x="21138" y="135751"/>
                </a:cubicBezTo>
                <a:cubicBezTo>
                  <a:pt x="-4262" y="76484"/>
                  <a:pt x="-6379" y="-22293"/>
                  <a:pt x="12671" y="4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28CB8931-1F7C-4916-AE22-A65982D58D5E}"/>
              </a:ext>
            </a:extLst>
          </p:cNvPr>
          <p:cNvSpPr/>
          <p:nvPr/>
        </p:nvSpPr>
        <p:spPr>
          <a:xfrm>
            <a:off x="6255139" y="9655205"/>
            <a:ext cx="259988" cy="887506"/>
          </a:xfrm>
          <a:custGeom>
            <a:avLst/>
            <a:gdLst>
              <a:gd name="connsiteX0" fmla="*/ 35594 w 259988"/>
              <a:gd name="connsiteY0" fmla="*/ 106862 h 887506"/>
              <a:gd name="connsiteX1" fmla="*/ 204928 w 259988"/>
              <a:gd name="connsiteY1" fmla="*/ 475162 h 887506"/>
              <a:gd name="connsiteX2" fmla="*/ 259961 w 259988"/>
              <a:gd name="connsiteY2" fmla="*/ 881562 h 887506"/>
              <a:gd name="connsiteX3" fmla="*/ 209161 w 259988"/>
              <a:gd name="connsiteY3" fmla="*/ 682595 h 887506"/>
              <a:gd name="connsiteX4" fmla="*/ 27128 w 259988"/>
              <a:gd name="connsiteY4" fmla="*/ 216928 h 887506"/>
              <a:gd name="connsiteX5" fmla="*/ 1728 w 259988"/>
              <a:gd name="connsiteY5" fmla="*/ 5262 h 887506"/>
              <a:gd name="connsiteX6" fmla="*/ 35594 w 259988"/>
              <a:gd name="connsiteY6" fmla="*/ 106862 h 88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988" h="887506">
                <a:moveTo>
                  <a:pt x="35594" y="106862"/>
                </a:moveTo>
                <a:cubicBezTo>
                  <a:pt x="69461" y="185179"/>
                  <a:pt x="167534" y="346045"/>
                  <a:pt x="204928" y="475162"/>
                </a:cubicBezTo>
                <a:cubicBezTo>
                  <a:pt x="242323" y="604279"/>
                  <a:pt x="259256" y="846990"/>
                  <a:pt x="259961" y="881562"/>
                </a:cubicBezTo>
                <a:cubicBezTo>
                  <a:pt x="260666" y="916134"/>
                  <a:pt x="247966" y="793367"/>
                  <a:pt x="209161" y="682595"/>
                </a:cubicBezTo>
                <a:cubicBezTo>
                  <a:pt x="170356" y="571823"/>
                  <a:pt x="61700" y="329817"/>
                  <a:pt x="27128" y="216928"/>
                </a:cubicBezTo>
                <a:cubicBezTo>
                  <a:pt x="-7444" y="104039"/>
                  <a:pt x="317" y="26429"/>
                  <a:pt x="1728" y="5262"/>
                </a:cubicBezTo>
                <a:cubicBezTo>
                  <a:pt x="3139" y="-15905"/>
                  <a:pt x="1727" y="28545"/>
                  <a:pt x="35594" y="106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B90D7006-DDFE-41BC-9249-2A6EB1DEE97C}"/>
              </a:ext>
            </a:extLst>
          </p:cNvPr>
          <p:cNvSpPr/>
          <p:nvPr/>
        </p:nvSpPr>
        <p:spPr>
          <a:xfrm>
            <a:off x="6592366" y="9942792"/>
            <a:ext cx="671846" cy="515486"/>
          </a:xfrm>
          <a:custGeom>
            <a:avLst/>
            <a:gdLst>
              <a:gd name="connsiteX0" fmla="*/ 7401 w 671846"/>
              <a:gd name="connsiteY0" fmla="*/ 1308 h 515486"/>
              <a:gd name="connsiteX1" fmla="*/ 252934 w 671846"/>
              <a:gd name="connsiteY1" fmla="*/ 234141 h 515486"/>
              <a:gd name="connsiteX2" fmla="*/ 655101 w 671846"/>
              <a:gd name="connsiteY2" fmla="*/ 513541 h 515486"/>
              <a:gd name="connsiteX3" fmla="*/ 532334 w 671846"/>
              <a:gd name="connsiteY3" fmla="*/ 339975 h 515486"/>
              <a:gd name="connsiteX4" fmla="*/ 7401 w 671846"/>
              <a:gd name="connsiteY4" fmla="*/ 1308 h 515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846" h="515486">
                <a:moveTo>
                  <a:pt x="7401" y="1308"/>
                </a:moveTo>
                <a:cubicBezTo>
                  <a:pt x="-39166" y="-16331"/>
                  <a:pt x="144984" y="148769"/>
                  <a:pt x="252934" y="234141"/>
                </a:cubicBezTo>
                <a:cubicBezTo>
                  <a:pt x="360884" y="319513"/>
                  <a:pt x="608534" y="495902"/>
                  <a:pt x="655101" y="513541"/>
                </a:cubicBezTo>
                <a:cubicBezTo>
                  <a:pt x="701668" y="531180"/>
                  <a:pt x="648045" y="425347"/>
                  <a:pt x="532334" y="339975"/>
                </a:cubicBezTo>
                <a:cubicBezTo>
                  <a:pt x="416623" y="254603"/>
                  <a:pt x="53968" y="18947"/>
                  <a:pt x="7401" y="1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A04235CD-8360-4C70-B3EF-6CD6C39949D5}"/>
              </a:ext>
            </a:extLst>
          </p:cNvPr>
          <p:cNvSpPr/>
          <p:nvPr/>
        </p:nvSpPr>
        <p:spPr>
          <a:xfrm>
            <a:off x="7359234" y="10553187"/>
            <a:ext cx="738430" cy="455014"/>
          </a:xfrm>
          <a:custGeom>
            <a:avLst/>
            <a:gdLst>
              <a:gd name="connsiteX0" fmla="*/ 2533 w 738430"/>
              <a:gd name="connsiteY0" fmla="*/ 4746 h 455014"/>
              <a:gd name="connsiteX1" fmla="*/ 53333 w 738430"/>
              <a:gd name="connsiteY1" fmla="*/ 30146 h 455014"/>
              <a:gd name="connsiteX2" fmla="*/ 413166 w 738430"/>
              <a:gd name="connsiteY2" fmla="*/ 199480 h 455014"/>
              <a:gd name="connsiteX3" fmla="*/ 722199 w 738430"/>
              <a:gd name="connsiteY3" fmla="*/ 445013 h 455014"/>
              <a:gd name="connsiteX4" fmla="*/ 637533 w 738430"/>
              <a:gd name="connsiteY4" fmla="*/ 381513 h 455014"/>
              <a:gd name="connsiteX5" fmla="*/ 150699 w 738430"/>
              <a:gd name="connsiteY5" fmla="*/ 144446 h 455014"/>
              <a:gd name="connsiteX6" fmla="*/ 2533 w 738430"/>
              <a:gd name="connsiteY6" fmla="*/ 4746 h 45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430" h="455014">
                <a:moveTo>
                  <a:pt x="2533" y="4746"/>
                </a:moveTo>
                <a:cubicBezTo>
                  <a:pt x="-13695" y="-14304"/>
                  <a:pt x="53333" y="30146"/>
                  <a:pt x="53333" y="30146"/>
                </a:cubicBezTo>
                <a:cubicBezTo>
                  <a:pt x="121772" y="62602"/>
                  <a:pt x="301688" y="130336"/>
                  <a:pt x="413166" y="199480"/>
                </a:cubicBezTo>
                <a:cubicBezTo>
                  <a:pt x="524644" y="268624"/>
                  <a:pt x="684805" y="414674"/>
                  <a:pt x="722199" y="445013"/>
                </a:cubicBezTo>
                <a:cubicBezTo>
                  <a:pt x="759593" y="475352"/>
                  <a:pt x="732783" y="431607"/>
                  <a:pt x="637533" y="381513"/>
                </a:cubicBezTo>
                <a:cubicBezTo>
                  <a:pt x="542283" y="331419"/>
                  <a:pt x="252299" y="205124"/>
                  <a:pt x="150699" y="144446"/>
                </a:cubicBezTo>
                <a:cubicBezTo>
                  <a:pt x="49099" y="83768"/>
                  <a:pt x="18761" y="23796"/>
                  <a:pt x="2533" y="4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79573EAF-BEA3-4B07-813A-BC5F52F5ED4A}"/>
              </a:ext>
            </a:extLst>
          </p:cNvPr>
          <p:cNvSpPr/>
          <p:nvPr/>
        </p:nvSpPr>
        <p:spPr>
          <a:xfrm>
            <a:off x="6264618" y="9601071"/>
            <a:ext cx="307893" cy="409165"/>
          </a:xfrm>
          <a:custGeom>
            <a:avLst/>
            <a:gdLst>
              <a:gd name="connsiteX0" fmla="*/ 715 w 307893"/>
              <a:gd name="connsiteY0" fmla="*/ 129 h 409165"/>
              <a:gd name="connsiteX1" fmla="*/ 110782 w 307893"/>
              <a:gd name="connsiteY1" fmla="*/ 127129 h 409165"/>
              <a:gd name="connsiteX2" fmla="*/ 301282 w 307893"/>
              <a:gd name="connsiteY2" fmla="*/ 406529 h 409165"/>
              <a:gd name="connsiteX3" fmla="*/ 254715 w 307893"/>
              <a:gd name="connsiteY3" fmla="*/ 258362 h 409165"/>
              <a:gd name="connsiteX4" fmla="*/ 161582 w 307893"/>
              <a:gd name="connsiteY4" fmla="*/ 105962 h 409165"/>
              <a:gd name="connsiteX5" fmla="*/ 715 w 307893"/>
              <a:gd name="connsiteY5" fmla="*/ 129 h 409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893" h="409165">
                <a:moveTo>
                  <a:pt x="715" y="129"/>
                </a:moveTo>
                <a:cubicBezTo>
                  <a:pt x="-7752" y="3657"/>
                  <a:pt x="60688" y="59396"/>
                  <a:pt x="110782" y="127129"/>
                </a:cubicBezTo>
                <a:cubicBezTo>
                  <a:pt x="160876" y="194862"/>
                  <a:pt x="277293" y="384657"/>
                  <a:pt x="301282" y="406529"/>
                </a:cubicBezTo>
                <a:cubicBezTo>
                  <a:pt x="325271" y="428401"/>
                  <a:pt x="277998" y="308456"/>
                  <a:pt x="254715" y="258362"/>
                </a:cubicBezTo>
                <a:cubicBezTo>
                  <a:pt x="231432" y="208268"/>
                  <a:pt x="203915" y="146179"/>
                  <a:pt x="161582" y="105962"/>
                </a:cubicBezTo>
                <a:cubicBezTo>
                  <a:pt x="119249" y="65745"/>
                  <a:pt x="9182" y="-3399"/>
                  <a:pt x="715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0763CD03-55E6-47B0-A0A7-6AB6297F7348}"/>
              </a:ext>
            </a:extLst>
          </p:cNvPr>
          <p:cNvSpPr/>
          <p:nvPr/>
        </p:nvSpPr>
        <p:spPr>
          <a:xfrm>
            <a:off x="4308032" y="8047478"/>
            <a:ext cx="162377" cy="226232"/>
          </a:xfrm>
          <a:custGeom>
            <a:avLst/>
            <a:gdLst>
              <a:gd name="connsiteX0" fmla="*/ 162368 w 162377"/>
              <a:gd name="connsiteY0" fmla="*/ 89 h 226232"/>
              <a:gd name="connsiteX1" fmla="*/ 52301 w 162377"/>
              <a:gd name="connsiteY1" fmla="*/ 99572 h 226232"/>
              <a:gd name="connsiteX2" fmla="*/ 1501 w 162377"/>
              <a:gd name="connsiteY2" fmla="*/ 224455 h 226232"/>
              <a:gd name="connsiteX3" fmla="*/ 16318 w 162377"/>
              <a:gd name="connsiteY3" fmla="*/ 169422 h 226232"/>
              <a:gd name="connsiteX4" fmla="*/ 45951 w 162377"/>
              <a:gd name="connsiteY4" fmla="*/ 116505 h 226232"/>
              <a:gd name="connsiteX5" fmla="*/ 162368 w 162377"/>
              <a:gd name="connsiteY5" fmla="*/ 89 h 22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377" h="226232">
                <a:moveTo>
                  <a:pt x="162368" y="89"/>
                </a:moveTo>
                <a:cubicBezTo>
                  <a:pt x="163426" y="-2733"/>
                  <a:pt x="79112" y="62178"/>
                  <a:pt x="52301" y="99572"/>
                </a:cubicBezTo>
                <a:cubicBezTo>
                  <a:pt x="25490" y="136966"/>
                  <a:pt x="7498" y="212813"/>
                  <a:pt x="1501" y="224455"/>
                </a:cubicBezTo>
                <a:cubicBezTo>
                  <a:pt x="-4496" y="236097"/>
                  <a:pt x="8910" y="187414"/>
                  <a:pt x="16318" y="169422"/>
                </a:cubicBezTo>
                <a:cubicBezTo>
                  <a:pt x="23726" y="151430"/>
                  <a:pt x="21962" y="145080"/>
                  <a:pt x="45951" y="116505"/>
                </a:cubicBezTo>
                <a:cubicBezTo>
                  <a:pt x="69940" y="87930"/>
                  <a:pt x="161310" y="2911"/>
                  <a:pt x="162368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4E9AC4FD-0949-4D5D-8646-5CD24C25F6DD}"/>
              </a:ext>
            </a:extLst>
          </p:cNvPr>
          <p:cNvSpPr/>
          <p:nvPr/>
        </p:nvSpPr>
        <p:spPr>
          <a:xfrm>
            <a:off x="3636433" y="6869635"/>
            <a:ext cx="758767" cy="200247"/>
          </a:xfrm>
          <a:custGeom>
            <a:avLst/>
            <a:gdLst>
              <a:gd name="connsiteX0" fmla="*/ 0 w 758767"/>
              <a:gd name="connsiteY0" fmla="*/ 200032 h 200247"/>
              <a:gd name="connsiteX1" fmla="*/ 203200 w 758767"/>
              <a:gd name="connsiteY1" fmla="*/ 43398 h 200247"/>
              <a:gd name="connsiteX2" fmla="*/ 488950 w 758767"/>
              <a:gd name="connsiteY2" fmla="*/ 1065 h 200247"/>
              <a:gd name="connsiteX3" fmla="*/ 749300 w 758767"/>
              <a:gd name="connsiteY3" fmla="*/ 75148 h 200247"/>
              <a:gd name="connsiteX4" fmla="*/ 692150 w 758767"/>
              <a:gd name="connsiteY4" fmla="*/ 62448 h 200247"/>
              <a:gd name="connsiteX5" fmla="*/ 599017 w 758767"/>
              <a:gd name="connsiteY5" fmla="*/ 53982 h 200247"/>
              <a:gd name="connsiteX6" fmla="*/ 446617 w 758767"/>
              <a:gd name="connsiteY6" fmla="*/ 96315 h 200247"/>
              <a:gd name="connsiteX7" fmla="*/ 232834 w 758767"/>
              <a:gd name="connsiteY7" fmla="*/ 136532 h 200247"/>
              <a:gd name="connsiteX8" fmla="*/ 444500 w 758767"/>
              <a:gd name="connsiteY8" fmla="*/ 134415 h 200247"/>
              <a:gd name="connsiteX9" fmla="*/ 177800 w 758767"/>
              <a:gd name="connsiteY9" fmla="*/ 164048 h 200247"/>
              <a:gd name="connsiteX10" fmla="*/ 480484 w 758767"/>
              <a:gd name="connsiteY10" fmla="*/ 183098 h 200247"/>
              <a:gd name="connsiteX11" fmla="*/ 110067 w 758767"/>
              <a:gd name="connsiteY11" fmla="*/ 155582 h 200247"/>
              <a:gd name="connsiteX12" fmla="*/ 201084 w 758767"/>
              <a:gd name="connsiteY12" fmla="*/ 79382 h 200247"/>
              <a:gd name="connsiteX13" fmla="*/ 0 w 758767"/>
              <a:gd name="connsiteY13" fmla="*/ 200032 h 200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58767" h="200247">
                <a:moveTo>
                  <a:pt x="0" y="200032"/>
                </a:moveTo>
                <a:cubicBezTo>
                  <a:pt x="353" y="194035"/>
                  <a:pt x="121708" y="76559"/>
                  <a:pt x="203200" y="43398"/>
                </a:cubicBezTo>
                <a:cubicBezTo>
                  <a:pt x="284692" y="10237"/>
                  <a:pt x="397933" y="-4227"/>
                  <a:pt x="488950" y="1065"/>
                </a:cubicBezTo>
                <a:cubicBezTo>
                  <a:pt x="579967" y="6357"/>
                  <a:pt x="715433" y="64917"/>
                  <a:pt x="749300" y="75148"/>
                </a:cubicBezTo>
                <a:cubicBezTo>
                  <a:pt x="783167" y="85379"/>
                  <a:pt x="717197" y="65976"/>
                  <a:pt x="692150" y="62448"/>
                </a:cubicBezTo>
                <a:cubicBezTo>
                  <a:pt x="667103" y="58920"/>
                  <a:pt x="639939" y="48338"/>
                  <a:pt x="599017" y="53982"/>
                </a:cubicBezTo>
                <a:cubicBezTo>
                  <a:pt x="558095" y="59626"/>
                  <a:pt x="507648" y="82557"/>
                  <a:pt x="446617" y="96315"/>
                </a:cubicBezTo>
                <a:cubicBezTo>
                  <a:pt x="385587" y="110073"/>
                  <a:pt x="233187" y="130182"/>
                  <a:pt x="232834" y="136532"/>
                </a:cubicBezTo>
                <a:cubicBezTo>
                  <a:pt x="232481" y="142882"/>
                  <a:pt x="453672" y="129829"/>
                  <a:pt x="444500" y="134415"/>
                </a:cubicBezTo>
                <a:cubicBezTo>
                  <a:pt x="435328" y="139001"/>
                  <a:pt x="171803" y="155934"/>
                  <a:pt x="177800" y="164048"/>
                </a:cubicBezTo>
                <a:cubicBezTo>
                  <a:pt x="183797" y="172162"/>
                  <a:pt x="491773" y="184509"/>
                  <a:pt x="480484" y="183098"/>
                </a:cubicBezTo>
                <a:cubicBezTo>
                  <a:pt x="469195" y="181687"/>
                  <a:pt x="156634" y="172868"/>
                  <a:pt x="110067" y="155582"/>
                </a:cubicBezTo>
                <a:cubicBezTo>
                  <a:pt x="63500" y="138296"/>
                  <a:pt x="216959" y="73738"/>
                  <a:pt x="201084" y="79382"/>
                </a:cubicBezTo>
                <a:cubicBezTo>
                  <a:pt x="185209" y="85026"/>
                  <a:pt x="-353" y="206029"/>
                  <a:pt x="0" y="2000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B756D470-15A2-41B3-A63B-A2710AAAFDD5}"/>
              </a:ext>
            </a:extLst>
          </p:cNvPr>
          <p:cNvSpPr/>
          <p:nvPr/>
        </p:nvSpPr>
        <p:spPr>
          <a:xfrm>
            <a:off x="5126506" y="6798690"/>
            <a:ext cx="968039" cy="351437"/>
          </a:xfrm>
          <a:custGeom>
            <a:avLst/>
            <a:gdLst>
              <a:gd name="connsiteX0" fmla="*/ 61 w 968039"/>
              <a:gd name="connsiteY0" fmla="*/ 88943 h 351437"/>
              <a:gd name="connsiteX1" fmla="*/ 406461 w 968039"/>
              <a:gd name="connsiteY1" fmla="*/ 43 h 351437"/>
              <a:gd name="connsiteX2" fmla="*/ 715494 w 968039"/>
              <a:gd name="connsiteY2" fmla="*/ 78360 h 351437"/>
              <a:gd name="connsiteX3" fmla="*/ 899644 w 968039"/>
              <a:gd name="connsiteY3" fmla="*/ 169377 h 351437"/>
              <a:gd name="connsiteX4" fmla="*/ 709144 w 968039"/>
              <a:gd name="connsiteY4" fmla="*/ 103760 h 351437"/>
              <a:gd name="connsiteX5" fmla="*/ 967377 w 968039"/>
              <a:gd name="connsiteY5" fmla="*/ 309077 h 351437"/>
              <a:gd name="connsiteX6" fmla="*/ 616011 w 968039"/>
              <a:gd name="connsiteY6" fmla="*/ 133393 h 351437"/>
              <a:gd name="connsiteX7" fmla="*/ 884827 w 968039"/>
              <a:gd name="connsiteY7" fmla="*/ 351410 h 351437"/>
              <a:gd name="connsiteX8" fmla="*/ 539811 w 968039"/>
              <a:gd name="connsiteY8" fmla="*/ 116460 h 351437"/>
              <a:gd name="connsiteX9" fmla="*/ 436094 w 968039"/>
              <a:gd name="connsiteY9" fmla="*/ 69893 h 351437"/>
              <a:gd name="connsiteX10" fmla="*/ 61 w 968039"/>
              <a:gd name="connsiteY10" fmla="*/ 88943 h 35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8039" h="351437">
                <a:moveTo>
                  <a:pt x="61" y="88943"/>
                </a:moveTo>
                <a:cubicBezTo>
                  <a:pt x="-4878" y="77301"/>
                  <a:pt x="287222" y="1807"/>
                  <a:pt x="406461" y="43"/>
                </a:cubicBezTo>
                <a:cubicBezTo>
                  <a:pt x="525700" y="-1721"/>
                  <a:pt x="633297" y="50138"/>
                  <a:pt x="715494" y="78360"/>
                </a:cubicBezTo>
                <a:cubicBezTo>
                  <a:pt x="797691" y="106582"/>
                  <a:pt x="900702" y="165144"/>
                  <a:pt x="899644" y="169377"/>
                </a:cubicBezTo>
                <a:cubicBezTo>
                  <a:pt x="898586" y="173610"/>
                  <a:pt x="697855" y="80477"/>
                  <a:pt x="709144" y="103760"/>
                </a:cubicBezTo>
                <a:cubicBezTo>
                  <a:pt x="720433" y="127043"/>
                  <a:pt x="982899" y="304138"/>
                  <a:pt x="967377" y="309077"/>
                </a:cubicBezTo>
                <a:cubicBezTo>
                  <a:pt x="951855" y="314016"/>
                  <a:pt x="629769" y="126338"/>
                  <a:pt x="616011" y="133393"/>
                </a:cubicBezTo>
                <a:cubicBezTo>
                  <a:pt x="602253" y="140448"/>
                  <a:pt x="897527" y="354232"/>
                  <a:pt x="884827" y="351410"/>
                </a:cubicBezTo>
                <a:cubicBezTo>
                  <a:pt x="872127" y="348588"/>
                  <a:pt x="614600" y="163380"/>
                  <a:pt x="539811" y="116460"/>
                </a:cubicBezTo>
                <a:cubicBezTo>
                  <a:pt x="465022" y="69540"/>
                  <a:pt x="523230" y="77654"/>
                  <a:pt x="436094" y="69893"/>
                </a:cubicBezTo>
                <a:cubicBezTo>
                  <a:pt x="348958" y="62132"/>
                  <a:pt x="5000" y="100585"/>
                  <a:pt x="61" y="8894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D555027-BF5E-4492-86CC-8B1ED85C7BEF}"/>
              </a:ext>
            </a:extLst>
          </p:cNvPr>
          <p:cNvSpPr/>
          <p:nvPr/>
        </p:nvSpPr>
        <p:spPr>
          <a:xfrm>
            <a:off x="5469420" y="7420607"/>
            <a:ext cx="636275" cy="237760"/>
          </a:xfrm>
          <a:custGeom>
            <a:avLst/>
            <a:gdLst>
              <a:gd name="connsiteX0" fmla="*/ 47 w 636275"/>
              <a:gd name="connsiteY0" fmla="*/ 237493 h 237760"/>
              <a:gd name="connsiteX1" fmla="*/ 334480 w 636275"/>
              <a:gd name="connsiteY1" fmla="*/ 157060 h 237760"/>
              <a:gd name="connsiteX2" fmla="*/ 635047 w 636275"/>
              <a:gd name="connsiteY2" fmla="*/ 171876 h 237760"/>
              <a:gd name="connsiteX3" fmla="*/ 442430 w 636275"/>
              <a:gd name="connsiteY3" fmla="*/ 426 h 237760"/>
              <a:gd name="connsiteX4" fmla="*/ 482647 w 636275"/>
              <a:gd name="connsiteY4" fmla="*/ 123193 h 237760"/>
              <a:gd name="connsiteX5" fmla="*/ 357763 w 636275"/>
              <a:gd name="connsiteY5" fmla="*/ 125310 h 237760"/>
              <a:gd name="connsiteX6" fmla="*/ 47 w 636275"/>
              <a:gd name="connsiteY6" fmla="*/ 237493 h 237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6275" h="237760">
                <a:moveTo>
                  <a:pt x="47" y="237493"/>
                </a:moveTo>
                <a:cubicBezTo>
                  <a:pt x="-3833" y="242785"/>
                  <a:pt x="228647" y="167996"/>
                  <a:pt x="334480" y="157060"/>
                </a:cubicBezTo>
                <a:cubicBezTo>
                  <a:pt x="440313" y="146124"/>
                  <a:pt x="617055" y="197982"/>
                  <a:pt x="635047" y="171876"/>
                </a:cubicBezTo>
                <a:cubicBezTo>
                  <a:pt x="653039" y="145770"/>
                  <a:pt x="467830" y="8540"/>
                  <a:pt x="442430" y="426"/>
                </a:cubicBezTo>
                <a:cubicBezTo>
                  <a:pt x="417030" y="-7688"/>
                  <a:pt x="496758" y="102379"/>
                  <a:pt x="482647" y="123193"/>
                </a:cubicBezTo>
                <a:cubicBezTo>
                  <a:pt x="468536" y="144007"/>
                  <a:pt x="435727" y="110140"/>
                  <a:pt x="357763" y="125310"/>
                </a:cubicBezTo>
                <a:cubicBezTo>
                  <a:pt x="279799" y="140479"/>
                  <a:pt x="3927" y="232201"/>
                  <a:pt x="47" y="2374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5BD539E0-FB52-4224-926D-E1083C655D3A}"/>
              </a:ext>
            </a:extLst>
          </p:cNvPr>
          <p:cNvSpPr/>
          <p:nvPr/>
        </p:nvSpPr>
        <p:spPr>
          <a:xfrm>
            <a:off x="4271282" y="7130578"/>
            <a:ext cx="382409" cy="429454"/>
          </a:xfrm>
          <a:custGeom>
            <a:avLst/>
            <a:gdLst>
              <a:gd name="connsiteX0" fmla="*/ 120801 w 382409"/>
              <a:gd name="connsiteY0" fmla="*/ 472 h 429454"/>
              <a:gd name="connsiteX1" fmla="*/ 364218 w 382409"/>
              <a:gd name="connsiteY1" fmla="*/ 195205 h 429454"/>
              <a:gd name="connsiteX2" fmla="*/ 359985 w 382409"/>
              <a:gd name="connsiteY2" fmla="*/ 239655 h 429454"/>
              <a:gd name="connsiteX3" fmla="*/ 321885 w 382409"/>
              <a:gd name="connsiteY3" fmla="*/ 428039 h 429454"/>
              <a:gd name="connsiteX4" fmla="*/ 324001 w 382409"/>
              <a:gd name="connsiteY4" fmla="*/ 322205 h 429454"/>
              <a:gd name="connsiteX5" fmla="*/ 268968 w 382409"/>
              <a:gd name="connsiteY5" fmla="*/ 252355 h 429454"/>
              <a:gd name="connsiteX6" fmla="*/ 151 w 382409"/>
              <a:gd name="connsiteY6" fmla="*/ 59739 h 429454"/>
              <a:gd name="connsiteX7" fmla="*/ 228751 w 382409"/>
              <a:gd name="connsiteY7" fmla="*/ 163455 h 429454"/>
              <a:gd name="connsiteX8" fmla="*/ 108101 w 382409"/>
              <a:gd name="connsiteY8" fmla="*/ 61855 h 429454"/>
              <a:gd name="connsiteX9" fmla="*/ 252035 w 382409"/>
              <a:gd name="connsiteY9" fmla="*/ 138055 h 429454"/>
              <a:gd name="connsiteX10" fmla="*/ 120801 w 382409"/>
              <a:gd name="connsiteY10" fmla="*/ 472 h 42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2409" h="429454">
                <a:moveTo>
                  <a:pt x="120801" y="472"/>
                </a:moveTo>
                <a:cubicBezTo>
                  <a:pt x="139498" y="9997"/>
                  <a:pt x="324354" y="155341"/>
                  <a:pt x="364218" y="195205"/>
                </a:cubicBezTo>
                <a:cubicBezTo>
                  <a:pt x="404082" y="235069"/>
                  <a:pt x="367041" y="200849"/>
                  <a:pt x="359985" y="239655"/>
                </a:cubicBezTo>
                <a:cubicBezTo>
                  <a:pt x="352929" y="278461"/>
                  <a:pt x="327882" y="414281"/>
                  <a:pt x="321885" y="428039"/>
                </a:cubicBezTo>
                <a:cubicBezTo>
                  <a:pt x="315888" y="441797"/>
                  <a:pt x="332820" y="351486"/>
                  <a:pt x="324001" y="322205"/>
                </a:cubicBezTo>
                <a:cubicBezTo>
                  <a:pt x="315182" y="292924"/>
                  <a:pt x="322943" y="296099"/>
                  <a:pt x="268968" y="252355"/>
                </a:cubicBezTo>
                <a:cubicBezTo>
                  <a:pt x="214993" y="208611"/>
                  <a:pt x="6854" y="74556"/>
                  <a:pt x="151" y="59739"/>
                </a:cubicBezTo>
                <a:cubicBezTo>
                  <a:pt x="-6552" y="44922"/>
                  <a:pt x="210759" y="163102"/>
                  <a:pt x="228751" y="163455"/>
                </a:cubicBezTo>
                <a:cubicBezTo>
                  <a:pt x="246743" y="163808"/>
                  <a:pt x="104220" y="66088"/>
                  <a:pt x="108101" y="61855"/>
                </a:cubicBezTo>
                <a:cubicBezTo>
                  <a:pt x="111982" y="57622"/>
                  <a:pt x="250271" y="147580"/>
                  <a:pt x="252035" y="138055"/>
                </a:cubicBezTo>
                <a:cubicBezTo>
                  <a:pt x="253799" y="128530"/>
                  <a:pt x="102104" y="-9053"/>
                  <a:pt x="120801" y="47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6A27D362-4B74-4ED3-9192-E1988F6F1D24}"/>
              </a:ext>
            </a:extLst>
          </p:cNvPr>
          <p:cNvSpPr/>
          <p:nvPr/>
        </p:nvSpPr>
        <p:spPr>
          <a:xfrm>
            <a:off x="4985340" y="7101413"/>
            <a:ext cx="147729" cy="646178"/>
          </a:xfrm>
          <a:custGeom>
            <a:avLst/>
            <a:gdLst>
              <a:gd name="connsiteX0" fmla="*/ 141227 w 147729"/>
              <a:gd name="connsiteY0" fmla="*/ 120654 h 646178"/>
              <a:gd name="connsiteX1" fmla="*/ 31160 w 147729"/>
              <a:gd name="connsiteY1" fmla="*/ 275170 h 646178"/>
              <a:gd name="connsiteX2" fmla="*/ 12110 w 147729"/>
              <a:gd name="connsiteY2" fmla="*/ 357720 h 646178"/>
              <a:gd name="connsiteX3" fmla="*/ 52327 w 147729"/>
              <a:gd name="connsiteY3" fmla="*/ 643470 h 646178"/>
              <a:gd name="connsiteX4" fmla="*/ 43860 w 147729"/>
              <a:gd name="connsiteY4" fmla="*/ 484720 h 646178"/>
              <a:gd name="connsiteX5" fmla="*/ 3643 w 147729"/>
              <a:gd name="connsiteY5" fmla="*/ 209554 h 646178"/>
              <a:gd name="connsiteX6" fmla="*/ 147577 w 147729"/>
              <a:gd name="connsiteY6" fmla="*/ 4 h 646178"/>
              <a:gd name="connsiteX7" fmla="*/ 33277 w 147729"/>
              <a:gd name="connsiteY7" fmla="*/ 203204 h 646178"/>
              <a:gd name="connsiteX8" fmla="*/ 141227 w 147729"/>
              <a:gd name="connsiteY8" fmla="*/ 120654 h 64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729" h="646178">
                <a:moveTo>
                  <a:pt x="141227" y="120654"/>
                </a:moveTo>
                <a:cubicBezTo>
                  <a:pt x="140874" y="132648"/>
                  <a:pt x="52679" y="235659"/>
                  <a:pt x="31160" y="275170"/>
                </a:cubicBezTo>
                <a:cubicBezTo>
                  <a:pt x="9641" y="314681"/>
                  <a:pt x="8582" y="296337"/>
                  <a:pt x="12110" y="357720"/>
                </a:cubicBezTo>
                <a:cubicBezTo>
                  <a:pt x="15638" y="419103"/>
                  <a:pt x="47035" y="622304"/>
                  <a:pt x="52327" y="643470"/>
                </a:cubicBezTo>
                <a:cubicBezTo>
                  <a:pt x="57619" y="664636"/>
                  <a:pt x="51974" y="557039"/>
                  <a:pt x="43860" y="484720"/>
                </a:cubicBezTo>
                <a:cubicBezTo>
                  <a:pt x="35746" y="412401"/>
                  <a:pt x="-13643" y="290340"/>
                  <a:pt x="3643" y="209554"/>
                </a:cubicBezTo>
                <a:cubicBezTo>
                  <a:pt x="20929" y="128768"/>
                  <a:pt x="142638" y="1062"/>
                  <a:pt x="147577" y="4"/>
                </a:cubicBezTo>
                <a:cubicBezTo>
                  <a:pt x="152516" y="-1054"/>
                  <a:pt x="35746" y="179215"/>
                  <a:pt x="33277" y="203204"/>
                </a:cubicBezTo>
                <a:cubicBezTo>
                  <a:pt x="30807" y="227193"/>
                  <a:pt x="141580" y="108660"/>
                  <a:pt x="141227" y="12065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CEC15A0B-88C3-4F21-94A0-BDDB03AFF38E}"/>
              </a:ext>
            </a:extLst>
          </p:cNvPr>
          <p:cNvSpPr/>
          <p:nvPr/>
        </p:nvSpPr>
        <p:spPr>
          <a:xfrm>
            <a:off x="4906138" y="7507286"/>
            <a:ext cx="182432" cy="594675"/>
          </a:xfrm>
          <a:custGeom>
            <a:avLst/>
            <a:gdLst>
              <a:gd name="connsiteX0" fmla="*/ 91312 w 182432"/>
              <a:gd name="connsiteY0" fmla="*/ 203731 h 594675"/>
              <a:gd name="connsiteX1" fmla="*/ 137879 w 182432"/>
              <a:gd name="connsiteY1" fmla="*/ 432331 h 594675"/>
              <a:gd name="connsiteX2" fmla="*/ 182329 w 182432"/>
              <a:gd name="connsiteY2" fmla="*/ 576264 h 594675"/>
              <a:gd name="connsiteX3" fmla="*/ 148462 w 182432"/>
              <a:gd name="connsiteY3" fmla="*/ 512764 h 594675"/>
              <a:gd name="connsiteX4" fmla="*/ 95545 w 182432"/>
              <a:gd name="connsiteY4" fmla="*/ 402697 h 594675"/>
              <a:gd name="connsiteX5" fmla="*/ 135762 w 182432"/>
              <a:gd name="connsiteY5" fmla="*/ 591081 h 594675"/>
              <a:gd name="connsiteX6" fmla="*/ 42629 w 182432"/>
              <a:gd name="connsiteY6" fmla="*/ 519114 h 594675"/>
              <a:gd name="connsiteX7" fmla="*/ 295 w 182432"/>
              <a:gd name="connsiteY7" fmla="*/ 428097 h 594675"/>
              <a:gd name="connsiteX8" fmla="*/ 61679 w 182432"/>
              <a:gd name="connsiteY8" fmla="*/ 531 h 594675"/>
              <a:gd name="connsiteX9" fmla="*/ 40512 w 182432"/>
              <a:gd name="connsiteY9" fmla="*/ 337081 h 594675"/>
              <a:gd name="connsiteX10" fmla="*/ 91312 w 182432"/>
              <a:gd name="connsiteY10" fmla="*/ 203731 h 59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2432" h="594675">
                <a:moveTo>
                  <a:pt x="91312" y="203731"/>
                </a:moveTo>
                <a:cubicBezTo>
                  <a:pt x="107540" y="219606"/>
                  <a:pt x="122710" y="370242"/>
                  <a:pt x="137879" y="432331"/>
                </a:cubicBezTo>
                <a:cubicBezTo>
                  <a:pt x="153049" y="494420"/>
                  <a:pt x="180565" y="562859"/>
                  <a:pt x="182329" y="576264"/>
                </a:cubicBezTo>
                <a:cubicBezTo>
                  <a:pt x="184093" y="589670"/>
                  <a:pt x="162926" y="541692"/>
                  <a:pt x="148462" y="512764"/>
                </a:cubicBezTo>
                <a:cubicBezTo>
                  <a:pt x="133998" y="483836"/>
                  <a:pt x="97662" y="389644"/>
                  <a:pt x="95545" y="402697"/>
                </a:cubicBezTo>
                <a:cubicBezTo>
                  <a:pt x="93428" y="415750"/>
                  <a:pt x="144581" y="571678"/>
                  <a:pt x="135762" y="591081"/>
                </a:cubicBezTo>
                <a:cubicBezTo>
                  <a:pt x="126943" y="610484"/>
                  <a:pt x="65207" y="546278"/>
                  <a:pt x="42629" y="519114"/>
                </a:cubicBezTo>
                <a:cubicBezTo>
                  <a:pt x="20051" y="491950"/>
                  <a:pt x="-2880" y="514527"/>
                  <a:pt x="295" y="428097"/>
                </a:cubicBezTo>
                <a:cubicBezTo>
                  <a:pt x="3470" y="341667"/>
                  <a:pt x="54976" y="15700"/>
                  <a:pt x="61679" y="531"/>
                </a:cubicBezTo>
                <a:cubicBezTo>
                  <a:pt x="68382" y="-14638"/>
                  <a:pt x="37690" y="299334"/>
                  <a:pt x="40512" y="337081"/>
                </a:cubicBezTo>
                <a:cubicBezTo>
                  <a:pt x="43334" y="374828"/>
                  <a:pt x="75084" y="187856"/>
                  <a:pt x="91312" y="2037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E215F380-B191-4603-8E0A-3AD4175F9D16}"/>
              </a:ext>
            </a:extLst>
          </p:cNvPr>
          <p:cNvSpPr/>
          <p:nvPr/>
        </p:nvSpPr>
        <p:spPr>
          <a:xfrm>
            <a:off x="5065183" y="8041013"/>
            <a:ext cx="254029" cy="423537"/>
          </a:xfrm>
          <a:custGeom>
            <a:avLst/>
            <a:gdLst>
              <a:gd name="connsiteX0" fmla="*/ 0 w 254029"/>
              <a:gd name="connsiteY0" fmla="*/ 25604 h 423537"/>
              <a:gd name="connsiteX1" fmla="*/ 139700 w 254029"/>
              <a:gd name="connsiteY1" fmla="*/ 4437 h 423537"/>
              <a:gd name="connsiteX2" fmla="*/ 224367 w 254029"/>
              <a:gd name="connsiteY2" fmla="*/ 118737 h 423537"/>
              <a:gd name="connsiteX3" fmla="*/ 254000 w 254029"/>
              <a:gd name="connsiteY3" fmla="*/ 197054 h 423537"/>
              <a:gd name="connsiteX4" fmla="*/ 228600 w 254029"/>
              <a:gd name="connsiteY4" fmla="*/ 300770 h 423537"/>
              <a:gd name="connsiteX5" fmla="*/ 169334 w 254029"/>
              <a:gd name="connsiteY5" fmla="*/ 398137 h 423537"/>
              <a:gd name="connsiteX6" fmla="*/ 207434 w 254029"/>
              <a:gd name="connsiteY6" fmla="*/ 290187 h 423537"/>
              <a:gd name="connsiteX7" fmla="*/ 42334 w 254029"/>
              <a:gd name="connsiteY7" fmla="*/ 423537 h 423537"/>
              <a:gd name="connsiteX8" fmla="*/ 148167 w 254029"/>
              <a:gd name="connsiteY8" fmla="*/ 292304 h 423537"/>
              <a:gd name="connsiteX9" fmla="*/ 190500 w 254029"/>
              <a:gd name="connsiteY9" fmla="*/ 199170 h 423537"/>
              <a:gd name="connsiteX10" fmla="*/ 129117 w 254029"/>
              <a:gd name="connsiteY10" fmla="*/ 91220 h 423537"/>
              <a:gd name="connsiteX11" fmla="*/ 78317 w 254029"/>
              <a:gd name="connsiteY11" fmla="*/ 78520 h 423537"/>
              <a:gd name="connsiteX12" fmla="*/ 139700 w 254029"/>
              <a:gd name="connsiteY12" fmla="*/ 46770 h 423537"/>
              <a:gd name="connsiteX13" fmla="*/ 0 w 254029"/>
              <a:gd name="connsiteY13" fmla="*/ 25604 h 423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4029" h="423537">
                <a:moveTo>
                  <a:pt x="0" y="25604"/>
                </a:moveTo>
                <a:cubicBezTo>
                  <a:pt x="0" y="18549"/>
                  <a:pt x="102306" y="-11085"/>
                  <a:pt x="139700" y="4437"/>
                </a:cubicBezTo>
                <a:cubicBezTo>
                  <a:pt x="177095" y="19959"/>
                  <a:pt x="205317" y="86634"/>
                  <a:pt x="224367" y="118737"/>
                </a:cubicBezTo>
                <a:cubicBezTo>
                  <a:pt x="243417" y="150840"/>
                  <a:pt x="253295" y="166715"/>
                  <a:pt x="254000" y="197054"/>
                </a:cubicBezTo>
                <a:cubicBezTo>
                  <a:pt x="254705" y="227393"/>
                  <a:pt x="242711" y="267256"/>
                  <a:pt x="228600" y="300770"/>
                </a:cubicBezTo>
                <a:cubicBezTo>
                  <a:pt x="214489" y="334284"/>
                  <a:pt x="172862" y="399901"/>
                  <a:pt x="169334" y="398137"/>
                </a:cubicBezTo>
                <a:cubicBezTo>
                  <a:pt x="165806" y="396373"/>
                  <a:pt x="228601" y="285954"/>
                  <a:pt x="207434" y="290187"/>
                </a:cubicBezTo>
                <a:cubicBezTo>
                  <a:pt x="186267" y="294420"/>
                  <a:pt x="52212" y="423184"/>
                  <a:pt x="42334" y="423537"/>
                </a:cubicBezTo>
                <a:cubicBezTo>
                  <a:pt x="32456" y="423890"/>
                  <a:pt x="123473" y="329699"/>
                  <a:pt x="148167" y="292304"/>
                </a:cubicBezTo>
                <a:cubicBezTo>
                  <a:pt x="172861" y="254910"/>
                  <a:pt x="193675" y="232684"/>
                  <a:pt x="190500" y="199170"/>
                </a:cubicBezTo>
                <a:cubicBezTo>
                  <a:pt x="187325" y="165656"/>
                  <a:pt x="147814" y="111328"/>
                  <a:pt x="129117" y="91220"/>
                </a:cubicBezTo>
                <a:cubicBezTo>
                  <a:pt x="110420" y="71112"/>
                  <a:pt x="76553" y="85928"/>
                  <a:pt x="78317" y="78520"/>
                </a:cubicBezTo>
                <a:cubicBezTo>
                  <a:pt x="80081" y="71112"/>
                  <a:pt x="150636" y="54178"/>
                  <a:pt x="139700" y="46770"/>
                </a:cubicBezTo>
                <a:cubicBezTo>
                  <a:pt x="128764" y="39362"/>
                  <a:pt x="0" y="32659"/>
                  <a:pt x="0" y="2560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DE17CE67-09C2-44F3-82DF-704607BDD27C}"/>
              </a:ext>
            </a:extLst>
          </p:cNvPr>
          <p:cNvSpPr/>
          <p:nvPr/>
        </p:nvSpPr>
        <p:spPr>
          <a:xfrm>
            <a:off x="4764647" y="8335346"/>
            <a:ext cx="395962" cy="112743"/>
          </a:xfrm>
          <a:custGeom>
            <a:avLst/>
            <a:gdLst>
              <a:gd name="connsiteX0" fmla="*/ 2086 w 395962"/>
              <a:gd name="connsiteY0" fmla="*/ 112271 h 112743"/>
              <a:gd name="connsiteX1" fmla="*/ 209520 w 395962"/>
              <a:gd name="connsiteY1" fmla="*/ 46654 h 112743"/>
              <a:gd name="connsiteX2" fmla="*/ 317470 w 395962"/>
              <a:gd name="connsiteY2" fmla="*/ 87 h 112743"/>
              <a:gd name="connsiteX3" fmla="*/ 391553 w 395962"/>
              <a:gd name="connsiteY3" fmla="*/ 36071 h 112743"/>
              <a:gd name="connsiteX4" fmla="*/ 349220 w 395962"/>
              <a:gd name="connsiteY4" fmla="*/ 74171 h 112743"/>
              <a:gd name="connsiteX5" fmla="*/ 2086 w 395962"/>
              <a:gd name="connsiteY5" fmla="*/ 112271 h 11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962" h="112743">
                <a:moveTo>
                  <a:pt x="2086" y="112271"/>
                </a:moveTo>
                <a:cubicBezTo>
                  <a:pt x="-21197" y="107685"/>
                  <a:pt x="156956" y="65351"/>
                  <a:pt x="209520" y="46654"/>
                </a:cubicBezTo>
                <a:cubicBezTo>
                  <a:pt x="262084" y="27957"/>
                  <a:pt x="287131" y="1851"/>
                  <a:pt x="317470" y="87"/>
                </a:cubicBezTo>
                <a:cubicBezTo>
                  <a:pt x="347809" y="-1677"/>
                  <a:pt x="386261" y="23724"/>
                  <a:pt x="391553" y="36071"/>
                </a:cubicBezTo>
                <a:cubicBezTo>
                  <a:pt x="396845" y="48418"/>
                  <a:pt x="407781" y="61471"/>
                  <a:pt x="349220" y="74171"/>
                </a:cubicBezTo>
                <a:cubicBezTo>
                  <a:pt x="290659" y="86871"/>
                  <a:pt x="25369" y="116857"/>
                  <a:pt x="2086" y="1122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40101410-1CE2-497E-A359-8F727F00C975}"/>
              </a:ext>
            </a:extLst>
          </p:cNvPr>
          <p:cNvSpPr/>
          <p:nvPr/>
        </p:nvSpPr>
        <p:spPr>
          <a:xfrm>
            <a:off x="4470003" y="8274709"/>
            <a:ext cx="308037" cy="165882"/>
          </a:xfrm>
          <a:custGeom>
            <a:avLst/>
            <a:gdLst>
              <a:gd name="connsiteX0" fmla="*/ 397 w 308037"/>
              <a:gd name="connsiteY0" fmla="*/ 1458 h 165882"/>
              <a:gd name="connsiteX1" fmla="*/ 157030 w 308037"/>
              <a:gd name="connsiteY1" fmla="*/ 50141 h 165882"/>
              <a:gd name="connsiteX2" fmla="*/ 307314 w 308037"/>
              <a:gd name="connsiteY2" fmla="*/ 164441 h 165882"/>
              <a:gd name="connsiteX3" fmla="*/ 209947 w 308037"/>
              <a:gd name="connsiteY3" fmla="*/ 113641 h 165882"/>
              <a:gd name="connsiteX4" fmla="*/ 114697 w 308037"/>
              <a:gd name="connsiteY4" fmla="*/ 100941 h 165882"/>
              <a:gd name="connsiteX5" fmla="*/ 397 w 308037"/>
              <a:gd name="connsiteY5" fmla="*/ 1458 h 16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037" h="165882">
                <a:moveTo>
                  <a:pt x="397" y="1458"/>
                </a:moveTo>
                <a:cubicBezTo>
                  <a:pt x="7453" y="-7009"/>
                  <a:pt x="105877" y="22977"/>
                  <a:pt x="157030" y="50141"/>
                </a:cubicBezTo>
                <a:cubicBezTo>
                  <a:pt x="208183" y="77305"/>
                  <a:pt x="298495" y="153858"/>
                  <a:pt x="307314" y="164441"/>
                </a:cubicBezTo>
                <a:cubicBezTo>
                  <a:pt x="316133" y="175024"/>
                  <a:pt x="242050" y="124224"/>
                  <a:pt x="209947" y="113641"/>
                </a:cubicBezTo>
                <a:cubicBezTo>
                  <a:pt x="177844" y="103058"/>
                  <a:pt x="147153" y="113994"/>
                  <a:pt x="114697" y="100941"/>
                </a:cubicBezTo>
                <a:cubicBezTo>
                  <a:pt x="82242" y="87888"/>
                  <a:pt x="-6659" y="9925"/>
                  <a:pt x="397" y="145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21D6113C-EB54-41CF-A0DB-31E780E25C6F}"/>
              </a:ext>
            </a:extLst>
          </p:cNvPr>
          <p:cNvSpPr/>
          <p:nvPr/>
        </p:nvSpPr>
        <p:spPr>
          <a:xfrm>
            <a:off x="5155990" y="8754499"/>
            <a:ext cx="428475" cy="599377"/>
          </a:xfrm>
          <a:custGeom>
            <a:avLst/>
            <a:gdLst>
              <a:gd name="connsiteX0" fmla="*/ 366393 w 428475"/>
              <a:gd name="connsiteY0" fmla="*/ 192651 h 599377"/>
              <a:gd name="connsiteX1" fmla="*/ 171660 w 428475"/>
              <a:gd name="connsiteY1" fmla="*/ 361984 h 599377"/>
              <a:gd name="connsiteX2" fmla="*/ 21377 w 428475"/>
              <a:gd name="connsiteY2" fmla="*/ 599051 h 599377"/>
              <a:gd name="connsiteX3" fmla="*/ 99693 w 428475"/>
              <a:gd name="connsiteY3" fmla="*/ 417018 h 599377"/>
              <a:gd name="connsiteX4" fmla="*/ 210 w 428475"/>
              <a:gd name="connsiteY4" fmla="*/ 575768 h 599377"/>
              <a:gd name="connsiteX5" fmla="*/ 76410 w 428475"/>
              <a:gd name="connsiteY5" fmla="*/ 404318 h 599377"/>
              <a:gd name="connsiteX6" fmla="*/ 175893 w 428475"/>
              <a:gd name="connsiteY6" fmla="*/ 292134 h 599377"/>
              <a:gd name="connsiteX7" fmla="*/ 393910 w 428475"/>
              <a:gd name="connsiteY7" fmla="*/ 48718 h 599377"/>
              <a:gd name="connsiteX8" fmla="*/ 421427 w 428475"/>
              <a:gd name="connsiteY8" fmla="*/ 10618 h 599377"/>
              <a:gd name="connsiteX9" fmla="*/ 366393 w 428475"/>
              <a:gd name="connsiteY9" fmla="*/ 192651 h 599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8475" h="599377">
                <a:moveTo>
                  <a:pt x="366393" y="192651"/>
                </a:moveTo>
                <a:cubicBezTo>
                  <a:pt x="324765" y="251212"/>
                  <a:pt x="229163" y="294251"/>
                  <a:pt x="171660" y="361984"/>
                </a:cubicBezTo>
                <a:cubicBezTo>
                  <a:pt x="114157" y="429717"/>
                  <a:pt x="33371" y="589879"/>
                  <a:pt x="21377" y="599051"/>
                </a:cubicBezTo>
                <a:cubicBezTo>
                  <a:pt x="9382" y="608223"/>
                  <a:pt x="103221" y="420898"/>
                  <a:pt x="99693" y="417018"/>
                </a:cubicBezTo>
                <a:cubicBezTo>
                  <a:pt x="96165" y="413138"/>
                  <a:pt x="4090" y="577885"/>
                  <a:pt x="210" y="575768"/>
                </a:cubicBezTo>
                <a:cubicBezTo>
                  <a:pt x="-3670" y="573651"/>
                  <a:pt x="47129" y="451590"/>
                  <a:pt x="76410" y="404318"/>
                </a:cubicBezTo>
                <a:cubicBezTo>
                  <a:pt x="105690" y="357046"/>
                  <a:pt x="175893" y="292134"/>
                  <a:pt x="175893" y="292134"/>
                </a:cubicBezTo>
                <a:lnTo>
                  <a:pt x="393910" y="48718"/>
                </a:lnTo>
                <a:cubicBezTo>
                  <a:pt x="434832" y="1799"/>
                  <a:pt x="432716" y="-11960"/>
                  <a:pt x="421427" y="10618"/>
                </a:cubicBezTo>
                <a:cubicBezTo>
                  <a:pt x="410138" y="33196"/>
                  <a:pt x="408021" y="134090"/>
                  <a:pt x="366393" y="1926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F1BEA644-B590-4F19-930D-01D822101936}"/>
              </a:ext>
            </a:extLst>
          </p:cNvPr>
          <p:cNvSpPr/>
          <p:nvPr/>
        </p:nvSpPr>
        <p:spPr>
          <a:xfrm>
            <a:off x="4581100" y="9373707"/>
            <a:ext cx="548962" cy="102304"/>
          </a:xfrm>
          <a:custGeom>
            <a:avLst/>
            <a:gdLst>
              <a:gd name="connsiteX0" fmla="*/ 547583 w 548962"/>
              <a:gd name="connsiteY0" fmla="*/ 1010 h 102304"/>
              <a:gd name="connsiteX1" fmla="*/ 412117 w 548962"/>
              <a:gd name="connsiteY1" fmla="*/ 89910 h 102304"/>
              <a:gd name="connsiteX2" fmla="*/ 266067 w 548962"/>
              <a:gd name="connsiteY2" fmla="*/ 100493 h 102304"/>
              <a:gd name="connsiteX3" fmla="*/ 128483 w 548962"/>
              <a:gd name="connsiteY3" fmla="*/ 79326 h 102304"/>
              <a:gd name="connsiteX4" fmla="*/ 3600 w 548962"/>
              <a:gd name="connsiteY4" fmla="*/ 30643 h 102304"/>
              <a:gd name="connsiteX5" fmla="*/ 274533 w 548962"/>
              <a:gd name="connsiteY5" fmla="*/ 58160 h 102304"/>
              <a:gd name="connsiteX6" fmla="*/ 103083 w 548962"/>
              <a:gd name="connsiteY6" fmla="*/ 47576 h 102304"/>
              <a:gd name="connsiteX7" fmla="*/ 325333 w 548962"/>
              <a:gd name="connsiteY7" fmla="*/ 43343 h 102304"/>
              <a:gd name="connsiteX8" fmla="*/ 547583 w 548962"/>
              <a:gd name="connsiteY8" fmla="*/ 1010 h 10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8962" h="102304">
                <a:moveTo>
                  <a:pt x="547583" y="1010"/>
                </a:moveTo>
                <a:cubicBezTo>
                  <a:pt x="562047" y="8771"/>
                  <a:pt x="459036" y="73330"/>
                  <a:pt x="412117" y="89910"/>
                </a:cubicBezTo>
                <a:cubicBezTo>
                  <a:pt x="365198" y="106490"/>
                  <a:pt x="313339" y="102257"/>
                  <a:pt x="266067" y="100493"/>
                </a:cubicBezTo>
                <a:cubicBezTo>
                  <a:pt x="218795" y="98729"/>
                  <a:pt x="172227" y="90968"/>
                  <a:pt x="128483" y="79326"/>
                </a:cubicBezTo>
                <a:cubicBezTo>
                  <a:pt x="84738" y="67684"/>
                  <a:pt x="-20742" y="34171"/>
                  <a:pt x="3600" y="30643"/>
                </a:cubicBezTo>
                <a:cubicBezTo>
                  <a:pt x="27942" y="27115"/>
                  <a:pt x="257953" y="55338"/>
                  <a:pt x="274533" y="58160"/>
                </a:cubicBezTo>
                <a:cubicBezTo>
                  <a:pt x="291113" y="60982"/>
                  <a:pt x="94616" y="50045"/>
                  <a:pt x="103083" y="47576"/>
                </a:cubicBezTo>
                <a:cubicBezTo>
                  <a:pt x="111550" y="45107"/>
                  <a:pt x="252661" y="54279"/>
                  <a:pt x="325333" y="43343"/>
                </a:cubicBezTo>
                <a:cubicBezTo>
                  <a:pt x="398005" y="32407"/>
                  <a:pt x="533119" y="-6751"/>
                  <a:pt x="547583" y="10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70E6E11A-0041-4187-8106-FD129A8C7908}"/>
              </a:ext>
            </a:extLst>
          </p:cNvPr>
          <p:cNvSpPr/>
          <p:nvPr/>
        </p:nvSpPr>
        <p:spPr>
          <a:xfrm>
            <a:off x="4275667" y="8974667"/>
            <a:ext cx="299642" cy="311150"/>
          </a:xfrm>
          <a:custGeom>
            <a:avLst/>
            <a:gdLst>
              <a:gd name="connsiteX0" fmla="*/ 0 w 299642"/>
              <a:gd name="connsiteY0" fmla="*/ 0 h 311150"/>
              <a:gd name="connsiteX1" fmla="*/ 205316 w 299642"/>
              <a:gd name="connsiteY1" fmla="*/ 139700 h 311150"/>
              <a:gd name="connsiteX2" fmla="*/ 298450 w 299642"/>
              <a:gd name="connsiteY2" fmla="*/ 311150 h 311150"/>
              <a:gd name="connsiteX3" fmla="*/ 146050 w 299642"/>
              <a:gd name="connsiteY3" fmla="*/ 141816 h 311150"/>
              <a:gd name="connsiteX4" fmla="*/ 196850 w 299642"/>
              <a:gd name="connsiteY4" fmla="*/ 213783 h 311150"/>
              <a:gd name="connsiteX5" fmla="*/ 0 w 299642"/>
              <a:gd name="connsiteY5" fmla="*/ 0 h 31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642" h="311150">
                <a:moveTo>
                  <a:pt x="0" y="0"/>
                </a:moveTo>
                <a:cubicBezTo>
                  <a:pt x="77787" y="43921"/>
                  <a:pt x="155574" y="87842"/>
                  <a:pt x="205316" y="139700"/>
                </a:cubicBezTo>
                <a:cubicBezTo>
                  <a:pt x="255058" y="191558"/>
                  <a:pt x="308328" y="310797"/>
                  <a:pt x="298450" y="311150"/>
                </a:cubicBezTo>
                <a:cubicBezTo>
                  <a:pt x="288572" y="311503"/>
                  <a:pt x="162983" y="158044"/>
                  <a:pt x="146050" y="141816"/>
                </a:cubicBezTo>
                <a:cubicBezTo>
                  <a:pt x="129117" y="125588"/>
                  <a:pt x="196850" y="213783"/>
                  <a:pt x="196850" y="21378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E93CE2C9-8573-41B8-9DCB-E2FAC23790D2}"/>
              </a:ext>
            </a:extLst>
          </p:cNvPr>
          <p:cNvSpPr/>
          <p:nvPr/>
        </p:nvSpPr>
        <p:spPr>
          <a:xfrm>
            <a:off x="4401703" y="5957539"/>
            <a:ext cx="1948515" cy="1000656"/>
          </a:xfrm>
          <a:custGeom>
            <a:avLst/>
            <a:gdLst>
              <a:gd name="connsiteX0" fmla="*/ 407364 w 1948515"/>
              <a:gd name="connsiteY0" fmla="*/ 66494 h 1000656"/>
              <a:gd name="connsiteX1" fmla="*/ 978864 w 1948515"/>
              <a:gd name="connsiteY1" fmla="*/ 19928 h 1000656"/>
              <a:gd name="connsiteX2" fmla="*/ 1690064 w 1948515"/>
              <a:gd name="connsiteY2" fmla="*/ 422094 h 1000656"/>
              <a:gd name="connsiteX3" fmla="*/ 1588464 w 1948515"/>
              <a:gd name="connsiteY3" fmla="*/ 367061 h 1000656"/>
              <a:gd name="connsiteX4" fmla="*/ 1948297 w 1948515"/>
              <a:gd name="connsiteY4" fmla="*/ 997828 h 1000656"/>
              <a:gd name="connsiteX5" fmla="*/ 1635030 w 1948515"/>
              <a:gd name="connsiteY5" fmla="*/ 587194 h 1000656"/>
              <a:gd name="connsiteX6" fmla="*/ 1228630 w 1948515"/>
              <a:gd name="connsiteY6" fmla="*/ 295094 h 1000656"/>
              <a:gd name="connsiteX7" fmla="*/ 964 w 1948515"/>
              <a:gd name="connsiteY7" fmla="*/ 180794 h 1000656"/>
              <a:gd name="connsiteX8" fmla="*/ 1012730 w 1948515"/>
              <a:gd name="connsiteY8" fmla="*/ 113061 h 1000656"/>
              <a:gd name="connsiteX9" fmla="*/ 407364 w 1948515"/>
              <a:gd name="connsiteY9" fmla="*/ 66494 h 100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8515" h="1000656">
                <a:moveTo>
                  <a:pt x="407364" y="66494"/>
                </a:moveTo>
                <a:cubicBezTo>
                  <a:pt x="401720" y="50972"/>
                  <a:pt x="765081" y="-39339"/>
                  <a:pt x="978864" y="19928"/>
                </a:cubicBezTo>
                <a:cubicBezTo>
                  <a:pt x="1192647" y="79195"/>
                  <a:pt x="1588464" y="364239"/>
                  <a:pt x="1690064" y="422094"/>
                </a:cubicBezTo>
                <a:cubicBezTo>
                  <a:pt x="1791664" y="479950"/>
                  <a:pt x="1545425" y="271105"/>
                  <a:pt x="1588464" y="367061"/>
                </a:cubicBezTo>
                <a:cubicBezTo>
                  <a:pt x="1631503" y="463017"/>
                  <a:pt x="1940536" y="961139"/>
                  <a:pt x="1948297" y="997828"/>
                </a:cubicBezTo>
                <a:cubicBezTo>
                  <a:pt x="1956058" y="1034517"/>
                  <a:pt x="1754974" y="704316"/>
                  <a:pt x="1635030" y="587194"/>
                </a:cubicBezTo>
                <a:cubicBezTo>
                  <a:pt x="1515086" y="470072"/>
                  <a:pt x="1500974" y="362827"/>
                  <a:pt x="1228630" y="295094"/>
                </a:cubicBezTo>
                <a:cubicBezTo>
                  <a:pt x="956286" y="227361"/>
                  <a:pt x="36947" y="211133"/>
                  <a:pt x="964" y="180794"/>
                </a:cubicBezTo>
                <a:cubicBezTo>
                  <a:pt x="-35019" y="150455"/>
                  <a:pt x="947819" y="130700"/>
                  <a:pt x="1012730" y="113061"/>
                </a:cubicBezTo>
                <a:cubicBezTo>
                  <a:pt x="1077641" y="95422"/>
                  <a:pt x="413008" y="82016"/>
                  <a:pt x="407364" y="6649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B6FF5346-07EE-4CA7-8EB5-FC403DA08DE6}"/>
              </a:ext>
            </a:extLst>
          </p:cNvPr>
          <p:cNvSpPr/>
          <p:nvPr/>
        </p:nvSpPr>
        <p:spPr>
          <a:xfrm>
            <a:off x="3456224" y="6011288"/>
            <a:ext cx="1563047" cy="1193416"/>
          </a:xfrm>
          <a:custGeom>
            <a:avLst/>
            <a:gdLst>
              <a:gd name="connsiteX0" fmla="*/ 1462909 w 1563047"/>
              <a:gd name="connsiteY0" fmla="*/ 232879 h 1193416"/>
              <a:gd name="connsiteX1" fmla="*/ 1361309 w 1563047"/>
              <a:gd name="connsiteY1" fmla="*/ 224412 h 1193416"/>
              <a:gd name="connsiteX2" fmla="*/ 658576 w 1563047"/>
              <a:gd name="connsiteY2" fmla="*/ 228645 h 1193416"/>
              <a:gd name="connsiteX3" fmla="*/ 125176 w 1563047"/>
              <a:gd name="connsiteY3" fmla="*/ 639279 h 1193416"/>
              <a:gd name="connsiteX4" fmla="*/ 108243 w 1563047"/>
              <a:gd name="connsiteY4" fmla="*/ 1088012 h 1193416"/>
              <a:gd name="connsiteX5" fmla="*/ 252176 w 1563047"/>
              <a:gd name="connsiteY5" fmla="*/ 347179 h 1193416"/>
              <a:gd name="connsiteX6" fmla="*/ 23576 w 1563047"/>
              <a:gd name="connsiteY6" fmla="*/ 1185379 h 1193416"/>
              <a:gd name="connsiteX7" fmla="*/ 23576 w 1563047"/>
              <a:gd name="connsiteY7" fmla="*/ 749345 h 1193416"/>
              <a:gd name="connsiteX8" fmla="*/ 167509 w 1563047"/>
              <a:gd name="connsiteY8" fmla="*/ 389512 h 1193416"/>
              <a:gd name="connsiteX9" fmla="*/ 451143 w 1563047"/>
              <a:gd name="connsiteY9" fmla="*/ 143979 h 1193416"/>
              <a:gd name="connsiteX10" fmla="*/ 1048043 w 1563047"/>
              <a:gd name="connsiteY10" fmla="*/ 45 h 1193416"/>
              <a:gd name="connsiteX11" fmla="*/ 290276 w 1563047"/>
              <a:gd name="connsiteY11" fmla="*/ 127045 h 1193416"/>
              <a:gd name="connsiteX12" fmla="*/ 1551809 w 1563047"/>
              <a:gd name="connsiteY12" fmla="*/ 45 h 1193416"/>
              <a:gd name="connsiteX13" fmla="*/ 937976 w 1563047"/>
              <a:gd name="connsiteY13" fmla="*/ 114345 h 1193416"/>
              <a:gd name="connsiteX14" fmla="*/ 1462909 w 1563047"/>
              <a:gd name="connsiteY14" fmla="*/ 232879 h 1193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63047" h="1193416">
                <a:moveTo>
                  <a:pt x="1462909" y="232879"/>
                </a:moveTo>
                <a:cubicBezTo>
                  <a:pt x="1533464" y="251223"/>
                  <a:pt x="1495364" y="225118"/>
                  <a:pt x="1361309" y="224412"/>
                </a:cubicBezTo>
                <a:cubicBezTo>
                  <a:pt x="1227254" y="223706"/>
                  <a:pt x="864598" y="159500"/>
                  <a:pt x="658576" y="228645"/>
                </a:cubicBezTo>
                <a:cubicBezTo>
                  <a:pt x="452554" y="297790"/>
                  <a:pt x="216898" y="496051"/>
                  <a:pt x="125176" y="639279"/>
                </a:cubicBezTo>
                <a:cubicBezTo>
                  <a:pt x="33454" y="782507"/>
                  <a:pt x="87076" y="1136695"/>
                  <a:pt x="108243" y="1088012"/>
                </a:cubicBezTo>
                <a:cubicBezTo>
                  <a:pt x="129410" y="1039329"/>
                  <a:pt x="266287" y="330951"/>
                  <a:pt x="252176" y="347179"/>
                </a:cubicBezTo>
                <a:cubicBezTo>
                  <a:pt x="238065" y="363407"/>
                  <a:pt x="61676" y="1118351"/>
                  <a:pt x="23576" y="1185379"/>
                </a:cubicBezTo>
                <a:cubicBezTo>
                  <a:pt x="-14524" y="1252407"/>
                  <a:pt x="-413" y="881990"/>
                  <a:pt x="23576" y="749345"/>
                </a:cubicBezTo>
                <a:cubicBezTo>
                  <a:pt x="47565" y="616701"/>
                  <a:pt x="96248" y="490406"/>
                  <a:pt x="167509" y="389512"/>
                </a:cubicBezTo>
                <a:cubicBezTo>
                  <a:pt x="238770" y="288618"/>
                  <a:pt x="304387" y="208890"/>
                  <a:pt x="451143" y="143979"/>
                </a:cubicBezTo>
                <a:cubicBezTo>
                  <a:pt x="597899" y="79068"/>
                  <a:pt x="1074854" y="2867"/>
                  <a:pt x="1048043" y="45"/>
                </a:cubicBezTo>
                <a:cubicBezTo>
                  <a:pt x="1021232" y="-2777"/>
                  <a:pt x="206315" y="127045"/>
                  <a:pt x="290276" y="127045"/>
                </a:cubicBezTo>
                <a:cubicBezTo>
                  <a:pt x="374237" y="127045"/>
                  <a:pt x="1443859" y="2162"/>
                  <a:pt x="1551809" y="45"/>
                </a:cubicBezTo>
                <a:cubicBezTo>
                  <a:pt x="1659759" y="-2072"/>
                  <a:pt x="954909" y="75539"/>
                  <a:pt x="937976" y="114345"/>
                </a:cubicBezTo>
                <a:cubicBezTo>
                  <a:pt x="921043" y="153151"/>
                  <a:pt x="1392354" y="214535"/>
                  <a:pt x="1462909" y="2328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4963C9B3-FA81-461E-8E1D-0F70581AB2EC}"/>
              </a:ext>
            </a:extLst>
          </p:cNvPr>
          <p:cNvSpPr/>
          <p:nvPr/>
        </p:nvSpPr>
        <p:spPr>
          <a:xfrm>
            <a:off x="3309870" y="7099047"/>
            <a:ext cx="246845" cy="1049081"/>
          </a:xfrm>
          <a:custGeom>
            <a:avLst/>
            <a:gdLst>
              <a:gd name="connsiteX0" fmla="*/ 208030 w 246845"/>
              <a:gd name="connsiteY0" fmla="*/ 4486 h 1049081"/>
              <a:gd name="connsiteX1" fmla="*/ 208030 w 246845"/>
              <a:gd name="connsiteY1" fmla="*/ 334686 h 1049081"/>
              <a:gd name="connsiteX2" fmla="*/ 224963 w 246845"/>
              <a:gd name="connsiteY2" fmla="*/ 652186 h 1049081"/>
              <a:gd name="connsiteX3" fmla="*/ 199563 w 246845"/>
              <a:gd name="connsiteY3" fmla="*/ 398186 h 1049081"/>
              <a:gd name="connsiteX4" fmla="*/ 216497 w 246845"/>
              <a:gd name="connsiteY4" fmla="*/ 914653 h 1049081"/>
              <a:gd name="connsiteX5" fmla="*/ 191097 w 246845"/>
              <a:gd name="connsiteY5" fmla="*/ 571753 h 1049081"/>
              <a:gd name="connsiteX6" fmla="*/ 246130 w 246845"/>
              <a:gd name="connsiteY6" fmla="*/ 1045886 h 1049081"/>
              <a:gd name="connsiteX7" fmla="*/ 144530 w 246845"/>
              <a:gd name="connsiteY7" fmla="*/ 758020 h 1049081"/>
              <a:gd name="connsiteX8" fmla="*/ 597 w 246845"/>
              <a:gd name="connsiteY8" fmla="*/ 347386 h 1049081"/>
              <a:gd name="connsiteX9" fmla="*/ 93730 w 246845"/>
              <a:gd name="connsiteY9" fmla="*/ 410886 h 1049081"/>
              <a:gd name="connsiteX10" fmla="*/ 106430 w 246845"/>
              <a:gd name="connsiteY10" fmla="*/ 161120 h 1049081"/>
              <a:gd name="connsiteX11" fmla="*/ 208030 w 246845"/>
              <a:gd name="connsiteY11" fmla="*/ 4486 h 1049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6845" h="1049081">
                <a:moveTo>
                  <a:pt x="208030" y="4486"/>
                </a:moveTo>
                <a:cubicBezTo>
                  <a:pt x="224963" y="33414"/>
                  <a:pt x="205208" y="226736"/>
                  <a:pt x="208030" y="334686"/>
                </a:cubicBezTo>
                <a:cubicBezTo>
                  <a:pt x="210852" y="442636"/>
                  <a:pt x="226374" y="641603"/>
                  <a:pt x="224963" y="652186"/>
                </a:cubicBezTo>
                <a:cubicBezTo>
                  <a:pt x="223552" y="662769"/>
                  <a:pt x="200974" y="354442"/>
                  <a:pt x="199563" y="398186"/>
                </a:cubicBezTo>
                <a:cubicBezTo>
                  <a:pt x="198152" y="441930"/>
                  <a:pt x="217908" y="885725"/>
                  <a:pt x="216497" y="914653"/>
                </a:cubicBezTo>
                <a:cubicBezTo>
                  <a:pt x="215086" y="943581"/>
                  <a:pt x="186158" y="549881"/>
                  <a:pt x="191097" y="571753"/>
                </a:cubicBezTo>
                <a:cubicBezTo>
                  <a:pt x="196036" y="593625"/>
                  <a:pt x="253891" y="1014842"/>
                  <a:pt x="246130" y="1045886"/>
                </a:cubicBezTo>
                <a:cubicBezTo>
                  <a:pt x="238369" y="1076930"/>
                  <a:pt x="185452" y="874437"/>
                  <a:pt x="144530" y="758020"/>
                </a:cubicBezTo>
                <a:cubicBezTo>
                  <a:pt x="103608" y="641603"/>
                  <a:pt x="9064" y="405242"/>
                  <a:pt x="597" y="347386"/>
                </a:cubicBezTo>
                <a:cubicBezTo>
                  <a:pt x="-7870" y="289530"/>
                  <a:pt x="76091" y="441930"/>
                  <a:pt x="93730" y="410886"/>
                </a:cubicBezTo>
                <a:cubicBezTo>
                  <a:pt x="111369" y="379842"/>
                  <a:pt x="91613" y="228853"/>
                  <a:pt x="106430" y="161120"/>
                </a:cubicBezTo>
                <a:cubicBezTo>
                  <a:pt x="121247" y="93387"/>
                  <a:pt x="191097" y="-24442"/>
                  <a:pt x="208030" y="448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9A396633-9F0D-418C-A3D4-CDCA461E3F61}"/>
              </a:ext>
            </a:extLst>
          </p:cNvPr>
          <p:cNvSpPr/>
          <p:nvPr/>
        </p:nvSpPr>
        <p:spPr>
          <a:xfrm>
            <a:off x="6234620" y="6784202"/>
            <a:ext cx="169031" cy="939264"/>
          </a:xfrm>
          <a:custGeom>
            <a:avLst/>
            <a:gdLst>
              <a:gd name="connsiteX0" fmla="*/ 132313 w 169031"/>
              <a:gd name="connsiteY0" fmla="*/ 158465 h 939264"/>
              <a:gd name="connsiteX1" fmla="*/ 149247 w 169031"/>
              <a:gd name="connsiteY1" fmla="*/ 632598 h 939264"/>
              <a:gd name="connsiteX2" fmla="*/ 166180 w 169031"/>
              <a:gd name="connsiteY2" fmla="*/ 937398 h 939264"/>
              <a:gd name="connsiteX3" fmla="*/ 85747 w 169031"/>
              <a:gd name="connsiteY3" fmla="*/ 746898 h 939264"/>
              <a:gd name="connsiteX4" fmla="*/ 47647 w 169031"/>
              <a:gd name="connsiteY4" fmla="*/ 467498 h 939264"/>
              <a:gd name="connsiteX5" fmla="*/ 51880 w 169031"/>
              <a:gd name="connsiteY5" fmla="*/ 789231 h 939264"/>
              <a:gd name="connsiteX6" fmla="*/ 22247 w 169031"/>
              <a:gd name="connsiteY6" fmla="*/ 145765 h 939264"/>
              <a:gd name="connsiteX7" fmla="*/ 5313 w 169031"/>
              <a:gd name="connsiteY7" fmla="*/ 1831 h 939264"/>
              <a:gd name="connsiteX8" fmla="*/ 132313 w 169031"/>
              <a:gd name="connsiteY8" fmla="*/ 158465 h 93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031" h="939264">
                <a:moveTo>
                  <a:pt x="132313" y="158465"/>
                </a:moveTo>
                <a:cubicBezTo>
                  <a:pt x="156302" y="263593"/>
                  <a:pt x="143603" y="502776"/>
                  <a:pt x="149247" y="632598"/>
                </a:cubicBezTo>
                <a:cubicBezTo>
                  <a:pt x="154891" y="762420"/>
                  <a:pt x="176763" y="918348"/>
                  <a:pt x="166180" y="937398"/>
                </a:cubicBezTo>
                <a:cubicBezTo>
                  <a:pt x="155597" y="956448"/>
                  <a:pt x="105502" y="825215"/>
                  <a:pt x="85747" y="746898"/>
                </a:cubicBezTo>
                <a:cubicBezTo>
                  <a:pt x="65992" y="668581"/>
                  <a:pt x="53291" y="460443"/>
                  <a:pt x="47647" y="467498"/>
                </a:cubicBezTo>
                <a:cubicBezTo>
                  <a:pt x="42003" y="474553"/>
                  <a:pt x="56113" y="842853"/>
                  <a:pt x="51880" y="789231"/>
                </a:cubicBezTo>
                <a:cubicBezTo>
                  <a:pt x="47647" y="735609"/>
                  <a:pt x="30008" y="276998"/>
                  <a:pt x="22247" y="145765"/>
                </a:cubicBezTo>
                <a:cubicBezTo>
                  <a:pt x="14486" y="14532"/>
                  <a:pt x="-10915" y="-7341"/>
                  <a:pt x="5313" y="1831"/>
                </a:cubicBezTo>
                <a:cubicBezTo>
                  <a:pt x="21541" y="11003"/>
                  <a:pt x="108324" y="53337"/>
                  <a:pt x="132313" y="15846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F0F59A56-186D-4B74-B095-B5F4B142E4DF}"/>
              </a:ext>
            </a:extLst>
          </p:cNvPr>
          <p:cNvSpPr/>
          <p:nvPr/>
        </p:nvSpPr>
        <p:spPr>
          <a:xfrm>
            <a:off x="6108479" y="7471729"/>
            <a:ext cx="303733" cy="1254000"/>
          </a:xfrm>
          <a:custGeom>
            <a:avLst/>
            <a:gdLst>
              <a:gd name="connsiteX0" fmla="*/ 161088 w 303733"/>
              <a:gd name="connsiteY0" fmla="*/ 118638 h 1254000"/>
              <a:gd name="connsiteX1" fmla="*/ 152621 w 303733"/>
              <a:gd name="connsiteY1" fmla="*/ 753638 h 1254000"/>
              <a:gd name="connsiteX2" fmla="*/ 221 w 303733"/>
              <a:gd name="connsiteY2" fmla="*/ 1253171 h 1254000"/>
              <a:gd name="connsiteX3" fmla="*/ 190721 w 303733"/>
              <a:gd name="connsiteY3" fmla="*/ 880638 h 1254000"/>
              <a:gd name="connsiteX4" fmla="*/ 89121 w 303733"/>
              <a:gd name="connsiteY4" fmla="*/ 1236238 h 1254000"/>
              <a:gd name="connsiteX5" fmla="*/ 266921 w 303733"/>
              <a:gd name="connsiteY5" fmla="*/ 656271 h 1254000"/>
              <a:gd name="connsiteX6" fmla="*/ 300788 w 303733"/>
              <a:gd name="connsiteY6" fmla="*/ 275271 h 1254000"/>
              <a:gd name="connsiteX7" fmla="*/ 220354 w 303733"/>
              <a:gd name="connsiteY7" fmla="*/ 104 h 1254000"/>
              <a:gd name="connsiteX8" fmla="*/ 237288 w 303733"/>
              <a:gd name="connsiteY8" fmla="*/ 304904 h 1254000"/>
              <a:gd name="connsiteX9" fmla="*/ 161088 w 303733"/>
              <a:gd name="connsiteY9" fmla="*/ 118638 h 1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3733" h="1254000">
                <a:moveTo>
                  <a:pt x="161088" y="118638"/>
                </a:moveTo>
                <a:cubicBezTo>
                  <a:pt x="146977" y="193427"/>
                  <a:pt x="179432" y="564549"/>
                  <a:pt x="152621" y="753638"/>
                </a:cubicBezTo>
                <a:cubicBezTo>
                  <a:pt x="125810" y="942727"/>
                  <a:pt x="-6129" y="1232004"/>
                  <a:pt x="221" y="1253171"/>
                </a:cubicBezTo>
                <a:cubicBezTo>
                  <a:pt x="6571" y="1274338"/>
                  <a:pt x="175904" y="883460"/>
                  <a:pt x="190721" y="880638"/>
                </a:cubicBezTo>
                <a:cubicBezTo>
                  <a:pt x="205538" y="877816"/>
                  <a:pt x="76421" y="1273632"/>
                  <a:pt x="89121" y="1236238"/>
                </a:cubicBezTo>
                <a:cubicBezTo>
                  <a:pt x="101821" y="1198844"/>
                  <a:pt x="231643" y="816432"/>
                  <a:pt x="266921" y="656271"/>
                </a:cubicBezTo>
                <a:cubicBezTo>
                  <a:pt x="302199" y="496110"/>
                  <a:pt x="308549" y="384632"/>
                  <a:pt x="300788" y="275271"/>
                </a:cubicBezTo>
                <a:cubicBezTo>
                  <a:pt x="293027" y="165910"/>
                  <a:pt x="230937" y="-4835"/>
                  <a:pt x="220354" y="104"/>
                </a:cubicBezTo>
                <a:cubicBezTo>
                  <a:pt x="209771" y="5043"/>
                  <a:pt x="245755" y="282326"/>
                  <a:pt x="237288" y="304904"/>
                </a:cubicBezTo>
                <a:cubicBezTo>
                  <a:pt x="228821" y="327482"/>
                  <a:pt x="175199" y="43849"/>
                  <a:pt x="161088" y="1186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48D02966-8E47-49D2-AF3B-AEBFFB99D9A2}"/>
              </a:ext>
            </a:extLst>
          </p:cNvPr>
          <p:cNvSpPr/>
          <p:nvPr/>
        </p:nvSpPr>
        <p:spPr>
          <a:xfrm>
            <a:off x="3453368" y="7817883"/>
            <a:ext cx="284691" cy="1061498"/>
          </a:xfrm>
          <a:custGeom>
            <a:avLst/>
            <a:gdLst>
              <a:gd name="connsiteX0" fmla="*/ 149199 w 284691"/>
              <a:gd name="connsiteY0" fmla="*/ 43417 h 1061498"/>
              <a:gd name="connsiteX1" fmla="*/ 144965 w 284691"/>
              <a:gd name="connsiteY1" fmla="*/ 348217 h 1061498"/>
              <a:gd name="connsiteX2" fmla="*/ 233865 w 284691"/>
              <a:gd name="connsiteY2" fmla="*/ 805417 h 1061498"/>
              <a:gd name="connsiteX3" fmla="*/ 174599 w 284691"/>
              <a:gd name="connsiteY3" fmla="*/ 526017 h 1061498"/>
              <a:gd name="connsiteX4" fmla="*/ 284665 w 284691"/>
              <a:gd name="connsiteY4" fmla="*/ 1050950 h 1061498"/>
              <a:gd name="connsiteX5" fmla="*/ 183065 w 284691"/>
              <a:gd name="connsiteY5" fmla="*/ 809650 h 1061498"/>
              <a:gd name="connsiteX6" fmla="*/ 1032 w 284691"/>
              <a:gd name="connsiteY6" fmla="*/ 22250 h 1061498"/>
              <a:gd name="connsiteX7" fmla="*/ 111099 w 284691"/>
              <a:gd name="connsiteY7" fmla="*/ 204284 h 1061498"/>
              <a:gd name="connsiteX8" fmla="*/ 149199 w 284691"/>
              <a:gd name="connsiteY8" fmla="*/ 43417 h 1061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691" h="1061498">
                <a:moveTo>
                  <a:pt x="149199" y="43417"/>
                </a:moveTo>
                <a:cubicBezTo>
                  <a:pt x="154843" y="67406"/>
                  <a:pt x="130854" y="221217"/>
                  <a:pt x="144965" y="348217"/>
                </a:cubicBezTo>
                <a:cubicBezTo>
                  <a:pt x="159076" y="475217"/>
                  <a:pt x="228926" y="775784"/>
                  <a:pt x="233865" y="805417"/>
                </a:cubicBezTo>
                <a:cubicBezTo>
                  <a:pt x="238804" y="835050"/>
                  <a:pt x="166132" y="485095"/>
                  <a:pt x="174599" y="526017"/>
                </a:cubicBezTo>
                <a:cubicBezTo>
                  <a:pt x="183066" y="566939"/>
                  <a:pt x="283254" y="1003678"/>
                  <a:pt x="284665" y="1050950"/>
                </a:cubicBezTo>
                <a:cubicBezTo>
                  <a:pt x="286076" y="1098222"/>
                  <a:pt x="230337" y="981100"/>
                  <a:pt x="183065" y="809650"/>
                </a:cubicBezTo>
                <a:cubicBezTo>
                  <a:pt x="135793" y="638200"/>
                  <a:pt x="13026" y="123144"/>
                  <a:pt x="1032" y="22250"/>
                </a:cubicBezTo>
                <a:cubicBezTo>
                  <a:pt x="-10962" y="-78644"/>
                  <a:pt x="84993" y="195817"/>
                  <a:pt x="111099" y="204284"/>
                </a:cubicBezTo>
                <a:cubicBezTo>
                  <a:pt x="137205" y="212751"/>
                  <a:pt x="143555" y="19428"/>
                  <a:pt x="149199" y="434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EC2CBEA2-748B-434E-95DE-1410130CE996}"/>
              </a:ext>
            </a:extLst>
          </p:cNvPr>
          <p:cNvSpPr/>
          <p:nvPr/>
        </p:nvSpPr>
        <p:spPr>
          <a:xfrm>
            <a:off x="3660343" y="8630139"/>
            <a:ext cx="739027" cy="1187001"/>
          </a:xfrm>
          <a:custGeom>
            <a:avLst/>
            <a:gdLst>
              <a:gd name="connsiteX0" fmla="*/ 86157 w 739027"/>
              <a:gd name="connsiteY0" fmla="*/ 196361 h 1187001"/>
              <a:gd name="connsiteX1" fmla="*/ 183524 w 739027"/>
              <a:gd name="connsiteY1" fmla="*/ 484228 h 1187001"/>
              <a:gd name="connsiteX2" fmla="*/ 479857 w 739027"/>
              <a:gd name="connsiteY2" fmla="*/ 928728 h 1187001"/>
              <a:gd name="connsiteX3" fmla="*/ 416357 w 739027"/>
              <a:gd name="connsiteY3" fmla="*/ 801728 h 1187001"/>
              <a:gd name="connsiteX4" fmla="*/ 738090 w 739027"/>
              <a:gd name="connsiteY4" fmla="*/ 1186961 h 1187001"/>
              <a:gd name="connsiteX5" fmla="*/ 297824 w 739027"/>
              <a:gd name="connsiteY5" fmla="*/ 827128 h 1187001"/>
              <a:gd name="connsiteX6" fmla="*/ 429057 w 739027"/>
              <a:gd name="connsiteY6" fmla="*/ 971061 h 1187001"/>
              <a:gd name="connsiteX7" fmla="*/ 35357 w 739027"/>
              <a:gd name="connsiteY7" fmla="*/ 408028 h 1187001"/>
              <a:gd name="connsiteX8" fmla="*/ 22657 w 739027"/>
              <a:gd name="connsiteY8" fmla="*/ 1628 h 1187001"/>
              <a:gd name="connsiteX9" fmla="*/ 69224 w 739027"/>
              <a:gd name="connsiteY9" fmla="*/ 264094 h 1187001"/>
              <a:gd name="connsiteX10" fmla="*/ 86157 w 739027"/>
              <a:gd name="connsiteY10" fmla="*/ 196361 h 118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9027" h="1187001">
                <a:moveTo>
                  <a:pt x="86157" y="196361"/>
                </a:moveTo>
                <a:cubicBezTo>
                  <a:pt x="105207" y="233050"/>
                  <a:pt x="117907" y="362167"/>
                  <a:pt x="183524" y="484228"/>
                </a:cubicBezTo>
                <a:cubicBezTo>
                  <a:pt x="249141" y="606289"/>
                  <a:pt x="441052" y="875811"/>
                  <a:pt x="479857" y="928728"/>
                </a:cubicBezTo>
                <a:cubicBezTo>
                  <a:pt x="518662" y="981645"/>
                  <a:pt x="373318" y="758689"/>
                  <a:pt x="416357" y="801728"/>
                </a:cubicBezTo>
                <a:cubicBezTo>
                  <a:pt x="459396" y="844767"/>
                  <a:pt x="757846" y="1182728"/>
                  <a:pt x="738090" y="1186961"/>
                </a:cubicBezTo>
                <a:cubicBezTo>
                  <a:pt x="718335" y="1191194"/>
                  <a:pt x="349329" y="863111"/>
                  <a:pt x="297824" y="827128"/>
                </a:cubicBezTo>
                <a:cubicBezTo>
                  <a:pt x="246319" y="791145"/>
                  <a:pt x="472802" y="1040911"/>
                  <a:pt x="429057" y="971061"/>
                </a:cubicBezTo>
                <a:cubicBezTo>
                  <a:pt x="385313" y="901211"/>
                  <a:pt x="103090" y="569600"/>
                  <a:pt x="35357" y="408028"/>
                </a:cubicBezTo>
                <a:cubicBezTo>
                  <a:pt x="-32376" y="246456"/>
                  <a:pt x="17013" y="25617"/>
                  <a:pt x="22657" y="1628"/>
                </a:cubicBezTo>
                <a:cubicBezTo>
                  <a:pt x="28301" y="-22361"/>
                  <a:pt x="61463" y="225994"/>
                  <a:pt x="69224" y="264094"/>
                </a:cubicBezTo>
                <a:cubicBezTo>
                  <a:pt x="76985" y="302194"/>
                  <a:pt x="67107" y="159672"/>
                  <a:pt x="86157" y="1963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FA437FFB-2B0C-4A29-921C-CD5B6F9BC366}"/>
              </a:ext>
            </a:extLst>
          </p:cNvPr>
          <p:cNvSpPr/>
          <p:nvPr/>
        </p:nvSpPr>
        <p:spPr>
          <a:xfrm>
            <a:off x="5684348" y="8559558"/>
            <a:ext cx="671081" cy="897581"/>
          </a:xfrm>
          <a:custGeom>
            <a:avLst/>
            <a:gdLst>
              <a:gd name="connsiteX0" fmla="*/ 670732 w 671081"/>
              <a:gd name="connsiteY0" fmla="*/ 5322 h 897581"/>
              <a:gd name="connsiteX1" fmla="*/ 477692 w 671081"/>
              <a:gd name="connsiteY1" fmla="*/ 498082 h 897581"/>
              <a:gd name="connsiteX2" fmla="*/ 177972 w 671081"/>
              <a:gd name="connsiteY2" fmla="*/ 797802 h 897581"/>
              <a:gd name="connsiteX3" fmla="*/ 345612 w 671081"/>
              <a:gd name="connsiteY3" fmla="*/ 594602 h 897581"/>
              <a:gd name="connsiteX4" fmla="*/ 172 w 671081"/>
              <a:gd name="connsiteY4" fmla="*/ 894322 h 897581"/>
              <a:gd name="connsiteX5" fmla="*/ 299892 w 671081"/>
              <a:gd name="connsiteY5" fmla="*/ 360922 h 897581"/>
              <a:gd name="connsiteX6" fmla="*/ 360852 w 671081"/>
              <a:gd name="connsiteY6" fmla="*/ 416802 h 897581"/>
              <a:gd name="connsiteX7" fmla="*/ 548812 w 671081"/>
              <a:gd name="connsiteY7" fmla="*/ 137402 h 897581"/>
              <a:gd name="connsiteX8" fmla="*/ 431972 w 671081"/>
              <a:gd name="connsiteY8" fmla="*/ 228842 h 897581"/>
              <a:gd name="connsiteX9" fmla="*/ 670732 w 671081"/>
              <a:gd name="connsiteY9" fmla="*/ 5322 h 897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1081" h="897581">
                <a:moveTo>
                  <a:pt x="670732" y="5322"/>
                </a:moveTo>
                <a:cubicBezTo>
                  <a:pt x="678352" y="50195"/>
                  <a:pt x="559819" y="366002"/>
                  <a:pt x="477692" y="498082"/>
                </a:cubicBezTo>
                <a:cubicBezTo>
                  <a:pt x="395565" y="630162"/>
                  <a:pt x="199985" y="781715"/>
                  <a:pt x="177972" y="797802"/>
                </a:cubicBezTo>
                <a:cubicBezTo>
                  <a:pt x="155959" y="813889"/>
                  <a:pt x="375245" y="578515"/>
                  <a:pt x="345612" y="594602"/>
                </a:cubicBezTo>
                <a:cubicBezTo>
                  <a:pt x="315979" y="610689"/>
                  <a:pt x="7792" y="933269"/>
                  <a:pt x="172" y="894322"/>
                </a:cubicBezTo>
                <a:cubicBezTo>
                  <a:pt x="-7448" y="855375"/>
                  <a:pt x="239779" y="440509"/>
                  <a:pt x="299892" y="360922"/>
                </a:cubicBezTo>
                <a:cubicBezTo>
                  <a:pt x="360005" y="281335"/>
                  <a:pt x="319365" y="454055"/>
                  <a:pt x="360852" y="416802"/>
                </a:cubicBezTo>
                <a:cubicBezTo>
                  <a:pt x="402339" y="379549"/>
                  <a:pt x="536959" y="168729"/>
                  <a:pt x="548812" y="137402"/>
                </a:cubicBezTo>
                <a:cubicBezTo>
                  <a:pt x="560665" y="106075"/>
                  <a:pt x="415039" y="244082"/>
                  <a:pt x="431972" y="228842"/>
                </a:cubicBezTo>
                <a:cubicBezTo>
                  <a:pt x="448905" y="213602"/>
                  <a:pt x="663112" y="-39551"/>
                  <a:pt x="670732" y="532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DA4E4153-2581-4410-83AB-DE015FA0C638}"/>
              </a:ext>
            </a:extLst>
          </p:cNvPr>
          <p:cNvSpPr/>
          <p:nvPr/>
        </p:nvSpPr>
        <p:spPr>
          <a:xfrm>
            <a:off x="4805379" y="9366281"/>
            <a:ext cx="1121696" cy="678937"/>
          </a:xfrm>
          <a:custGeom>
            <a:avLst/>
            <a:gdLst>
              <a:gd name="connsiteX0" fmla="*/ 1041701 w 1121696"/>
              <a:gd name="connsiteY0" fmla="*/ 97759 h 678937"/>
              <a:gd name="connsiteX1" fmla="*/ 554021 w 1121696"/>
              <a:gd name="connsiteY1" fmla="*/ 539719 h 678937"/>
              <a:gd name="connsiteX2" fmla="*/ 301 w 1121696"/>
              <a:gd name="connsiteY2" fmla="*/ 676879 h 678937"/>
              <a:gd name="connsiteX3" fmla="*/ 472741 w 1121696"/>
              <a:gd name="connsiteY3" fmla="*/ 458439 h 678937"/>
              <a:gd name="connsiteX4" fmla="*/ 228901 w 1121696"/>
              <a:gd name="connsiteY4" fmla="*/ 529559 h 678937"/>
              <a:gd name="connsiteX5" fmla="*/ 874061 w 1121696"/>
              <a:gd name="connsiteY5" fmla="*/ 148559 h 678937"/>
              <a:gd name="connsiteX6" fmla="*/ 1107741 w 1121696"/>
              <a:gd name="connsiteY6" fmla="*/ 1239 h 678937"/>
              <a:gd name="connsiteX7" fmla="*/ 1041701 w 1121696"/>
              <a:gd name="connsiteY7" fmla="*/ 97759 h 67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696" h="678937">
                <a:moveTo>
                  <a:pt x="1041701" y="97759"/>
                </a:moveTo>
                <a:cubicBezTo>
                  <a:pt x="949414" y="187506"/>
                  <a:pt x="727588" y="443199"/>
                  <a:pt x="554021" y="539719"/>
                </a:cubicBezTo>
                <a:cubicBezTo>
                  <a:pt x="380454" y="636239"/>
                  <a:pt x="13848" y="690426"/>
                  <a:pt x="301" y="676879"/>
                </a:cubicBezTo>
                <a:cubicBezTo>
                  <a:pt x="-13246" y="663332"/>
                  <a:pt x="434641" y="482992"/>
                  <a:pt x="472741" y="458439"/>
                </a:cubicBezTo>
                <a:cubicBezTo>
                  <a:pt x="510841" y="433886"/>
                  <a:pt x="162015" y="581206"/>
                  <a:pt x="228901" y="529559"/>
                </a:cubicBezTo>
                <a:cubicBezTo>
                  <a:pt x="295787" y="477912"/>
                  <a:pt x="727588" y="236612"/>
                  <a:pt x="874061" y="148559"/>
                </a:cubicBezTo>
                <a:cubicBezTo>
                  <a:pt x="1020534" y="60506"/>
                  <a:pt x="1084034" y="7166"/>
                  <a:pt x="1107741" y="1239"/>
                </a:cubicBezTo>
                <a:cubicBezTo>
                  <a:pt x="1131448" y="-4688"/>
                  <a:pt x="1133988" y="8012"/>
                  <a:pt x="1041701" y="977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7F55ADED-7340-4DB7-AD79-EB66BD54BEE7}"/>
              </a:ext>
            </a:extLst>
          </p:cNvPr>
          <p:cNvSpPr/>
          <p:nvPr/>
        </p:nvSpPr>
        <p:spPr>
          <a:xfrm>
            <a:off x="3961653" y="9521731"/>
            <a:ext cx="1251047" cy="528630"/>
          </a:xfrm>
          <a:custGeom>
            <a:avLst/>
            <a:gdLst>
              <a:gd name="connsiteX0" fmla="*/ 341107 w 1251047"/>
              <a:gd name="connsiteY0" fmla="*/ 160749 h 528630"/>
              <a:gd name="connsiteX1" fmla="*/ 838947 w 1251047"/>
              <a:gd name="connsiteY1" fmla="*/ 440149 h 528630"/>
              <a:gd name="connsiteX2" fmla="*/ 717027 w 1251047"/>
              <a:gd name="connsiteY2" fmla="*/ 409669 h 528630"/>
              <a:gd name="connsiteX3" fmla="*/ 1250427 w 1251047"/>
              <a:gd name="connsiteY3" fmla="*/ 526509 h 528630"/>
              <a:gd name="connsiteX4" fmla="*/ 595107 w 1251047"/>
              <a:gd name="connsiteY4" fmla="*/ 485869 h 528630"/>
              <a:gd name="connsiteX5" fmla="*/ 828787 w 1251047"/>
              <a:gd name="connsiteY5" fmla="*/ 496029 h 528630"/>
              <a:gd name="connsiteX6" fmla="*/ 15987 w 1251047"/>
              <a:gd name="connsiteY6" fmla="*/ 13429 h 528630"/>
              <a:gd name="connsiteX7" fmla="*/ 341107 w 1251047"/>
              <a:gd name="connsiteY7" fmla="*/ 160749 h 528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1047" h="528630">
                <a:moveTo>
                  <a:pt x="341107" y="160749"/>
                </a:moveTo>
                <a:cubicBezTo>
                  <a:pt x="478267" y="231869"/>
                  <a:pt x="776294" y="398662"/>
                  <a:pt x="838947" y="440149"/>
                </a:cubicBezTo>
                <a:cubicBezTo>
                  <a:pt x="901600" y="481636"/>
                  <a:pt x="648447" y="395276"/>
                  <a:pt x="717027" y="409669"/>
                </a:cubicBezTo>
                <a:cubicBezTo>
                  <a:pt x="785607" y="424062"/>
                  <a:pt x="1270747" y="513809"/>
                  <a:pt x="1250427" y="526509"/>
                </a:cubicBezTo>
                <a:cubicBezTo>
                  <a:pt x="1230107" y="539209"/>
                  <a:pt x="665380" y="490949"/>
                  <a:pt x="595107" y="485869"/>
                </a:cubicBezTo>
                <a:cubicBezTo>
                  <a:pt x="524834" y="480789"/>
                  <a:pt x="925307" y="574769"/>
                  <a:pt x="828787" y="496029"/>
                </a:cubicBezTo>
                <a:cubicBezTo>
                  <a:pt x="732267" y="417289"/>
                  <a:pt x="100654" y="69309"/>
                  <a:pt x="15987" y="13429"/>
                </a:cubicBezTo>
                <a:cubicBezTo>
                  <a:pt x="-68680" y="-42451"/>
                  <a:pt x="203947" y="89629"/>
                  <a:pt x="341107" y="16074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2CBA626E-1E16-487A-809E-A8E80EE6873F}"/>
              </a:ext>
            </a:extLst>
          </p:cNvPr>
          <p:cNvSpPr/>
          <p:nvPr/>
        </p:nvSpPr>
        <p:spPr>
          <a:xfrm>
            <a:off x="5135923" y="7274686"/>
            <a:ext cx="263351" cy="164500"/>
          </a:xfrm>
          <a:custGeom>
            <a:avLst/>
            <a:gdLst>
              <a:gd name="connsiteX0" fmla="*/ 263165 w 263351"/>
              <a:gd name="connsiteY0" fmla="*/ 7177 h 164500"/>
              <a:gd name="connsiteX1" fmla="*/ 163152 w 263351"/>
              <a:gd name="connsiteY1" fmla="*/ 146877 h 164500"/>
              <a:gd name="connsiteX2" fmla="*/ 152040 w 263351"/>
              <a:gd name="connsiteY2" fmla="*/ 157989 h 164500"/>
              <a:gd name="connsiteX3" fmla="*/ 5990 w 263351"/>
              <a:gd name="connsiteY3" fmla="*/ 162752 h 164500"/>
              <a:gd name="connsiteX4" fmla="*/ 39327 w 263351"/>
              <a:gd name="connsiteY4" fmla="*/ 127827 h 164500"/>
              <a:gd name="connsiteX5" fmla="*/ 142515 w 263351"/>
              <a:gd name="connsiteY5" fmla="*/ 99252 h 164500"/>
              <a:gd name="connsiteX6" fmla="*/ 186965 w 263351"/>
              <a:gd name="connsiteY6" fmla="*/ 29402 h 164500"/>
              <a:gd name="connsiteX7" fmla="*/ 263165 w 263351"/>
              <a:gd name="connsiteY7" fmla="*/ 7177 h 16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351" h="164500">
                <a:moveTo>
                  <a:pt x="263165" y="7177"/>
                </a:moveTo>
                <a:cubicBezTo>
                  <a:pt x="259196" y="26756"/>
                  <a:pt x="181673" y="121742"/>
                  <a:pt x="163152" y="146877"/>
                </a:cubicBezTo>
                <a:cubicBezTo>
                  <a:pt x="144631" y="172012"/>
                  <a:pt x="178234" y="155343"/>
                  <a:pt x="152040" y="157989"/>
                </a:cubicBezTo>
                <a:cubicBezTo>
                  <a:pt x="125846" y="160635"/>
                  <a:pt x="24775" y="167779"/>
                  <a:pt x="5990" y="162752"/>
                </a:cubicBezTo>
                <a:cubicBezTo>
                  <a:pt x="-12795" y="157725"/>
                  <a:pt x="16573" y="138410"/>
                  <a:pt x="39327" y="127827"/>
                </a:cubicBezTo>
                <a:cubicBezTo>
                  <a:pt x="62081" y="117244"/>
                  <a:pt x="117909" y="115656"/>
                  <a:pt x="142515" y="99252"/>
                </a:cubicBezTo>
                <a:cubicBezTo>
                  <a:pt x="167121" y="82848"/>
                  <a:pt x="167121" y="46335"/>
                  <a:pt x="186965" y="29402"/>
                </a:cubicBezTo>
                <a:cubicBezTo>
                  <a:pt x="206809" y="12469"/>
                  <a:pt x="267134" y="-12402"/>
                  <a:pt x="263165" y="7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91276C09-0AFC-4F48-AF1E-8F33E231CCD3}"/>
              </a:ext>
            </a:extLst>
          </p:cNvPr>
          <p:cNvSpPr/>
          <p:nvPr/>
        </p:nvSpPr>
        <p:spPr>
          <a:xfrm>
            <a:off x="4270042" y="7242173"/>
            <a:ext cx="289259" cy="214016"/>
          </a:xfrm>
          <a:custGeom>
            <a:avLst/>
            <a:gdLst>
              <a:gd name="connsiteX0" fmla="*/ 333 w 289259"/>
              <a:gd name="connsiteY0" fmla="*/ 2 h 214016"/>
              <a:gd name="connsiteX1" fmla="*/ 159083 w 289259"/>
              <a:gd name="connsiteY1" fmla="*/ 101602 h 214016"/>
              <a:gd name="connsiteX2" fmla="*/ 267033 w 289259"/>
              <a:gd name="connsiteY2" fmla="*/ 195265 h 214016"/>
              <a:gd name="connsiteX3" fmla="*/ 282908 w 289259"/>
              <a:gd name="connsiteY3" fmla="*/ 204790 h 214016"/>
              <a:gd name="connsiteX4" fmla="*/ 187658 w 289259"/>
              <a:gd name="connsiteY4" fmla="*/ 201615 h 214016"/>
              <a:gd name="connsiteX5" fmla="*/ 114633 w 289259"/>
              <a:gd name="connsiteY5" fmla="*/ 211140 h 214016"/>
              <a:gd name="connsiteX6" fmla="*/ 128921 w 289259"/>
              <a:gd name="connsiteY6" fmla="*/ 142877 h 214016"/>
              <a:gd name="connsiteX7" fmla="*/ 117808 w 289259"/>
              <a:gd name="connsiteY7" fmla="*/ 104777 h 214016"/>
              <a:gd name="connsiteX8" fmla="*/ 333 w 289259"/>
              <a:gd name="connsiteY8" fmla="*/ 2 h 214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259" h="214016">
                <a:moveTo>
                  <a:pt x="333" y="2"/>
                </a:moveTo>
                <a:cubicBezTo>
                  <a:pt x="7212" y="-527"/>
                  <a:pt x="114633" y="69058"/>
                  <a:pt x="159083" y="101602"/>
                </a:cubicBezTo>
                <a:cubicBezTo>
                  <a:pt x="203533" y="134146"/>
                  <a:pt x="246396" y="178067"/>
                  <a:pt x="267033" y="195265"/>
                </a:cubicBezTo>
                <a:cubicBezTo>
                  <a:pt x="287670" y="212463"/>
                  <a:pt x="296137" y="203732"/>
                  <a:pt x="282908" y="204790"/>
                </a:cubicBezTo>
                <a:cubicBezTo>
                  <a:pt x="269679" y="205848"/>
                  <a:pt x="215704" y="200557"/>
                  <a:pt x="187658" y="201615"/>
                </a:cubicBezTo>
                <a:cubicBezTo>
                  <a:pt x="159612" y="202673"/>
                  <a:pt x="124422" y="220930"/>
                  <a:pt x="114633" y="211140"/>
                </a:cubicBezTo>
                <a:cubicBezTo>
                  <a:pt x="104844" y="201350"/>
                  <a:pt x="128392" y="160604"/>
                  <a:pt x="128921" y="142877"/>
                </a:cubicBezTo>
                <a:cubicBezTo>
                  <a:pt x="129450" y="125150"/>
                  <a:pt x="140562" y="124356"/>
                  <a:pt x="117808" y="104777"/>
                </a:cubicBezTo>
                <a:cubicBezTo>
                  <a:pt x="95054" y="85198"/>
                  <a:pt x="-6546" y="531"/>
                  <a:pt x="33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8C826DA6-1EFE-45A8-B7C1-B1F586FC7948}"/>
              </a:ext>
            </a:extLst>
          </p:cNvPr>
          <p:cNvSpPr/>
          <p:nvPr/>
        </p:nvSpPr>
        <p:spPr>
          <a:xfrm>
            <a:off x="3881951" y="7274966"/>
            <a:ext cx="277299" cy="173621"/>
          </a:xfrm>
          <a:custGeom>
            <a:avLst/>
            <a:gdLst>
              <a:gd name="connsiteX0" fmla="*/ 277299 w 277299"/>
              <a:gd name="connsiteY0" fmla="*/ 2134 h 173621"/>
              <a:gd name="connsiteX1" fmla="*/ 148712 w 277299"/>
              <a:gd name="connsiteY1" fmla="*/ 44997 h 173621"/>
              <a:gd name="connsiteX2" fmla="*/ 74099 w 277299"/>
              <a:gd name="connsiteY2" fmla="*/ 91034 h 173621"/>
              <a:gd name="connsiteX3" fmla="*/ 26474 w 277299"/>
              <a:gd name="connsiteY3" fmla="*/ 167234 h 173621"/>
              <a:gd name="connsiteX4" fmla="*/ 51874 w 277299"/>
              <a:gd name="connsiteY4" fmla="*/ 116434 h 173621"/>
              <a:gd name="connsiteX5" fmla="*/ 2662 w 277299"/>
              <a:gd name="connsiteY5" fmla="*/ 173584 h 173621"/>
              <a:gd name="connsiteX6" fmla="*/ 9012 w 277299"/>
              <a:gd name="connsiteY6" fmla="*/ 124372 h 173621"/>
              <a:gd name="connsiteX7" fmla="*/ 29649 w 277299"/>
              <a:gd name="connsiteY7" fmla="*/ 76747 h 173621"/>
              <a:gd name="connsiteX8" fmla="*/ 148712 w 277299"/>
              <a:gd name="connsiteY8" fmla="*/ 14834 h 173621"/>
              <a:gd name="connsiteX9" fmla="*/ 277299 w 277299"/>
              <a:gd name="connsiteY9" fmla="*/ 2134 h 173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7299" h="173621">
                <a:moveTo>
                  <a:pt x="277299" y="2134"/>
                </a:moveTo>
                <a:cubicBezTo>
                  <a:pt x="277299" y="7161"/>
                  <a:pt x="182579" y="30180"/>
                  <a:pt x="148712" y="44997"/>
                </a:cubicBezTo>
                <a:cubicBezTo>
                  <a:pt x="114845" y="59814"/>
                  <a:pt x="94472" y="70661"/>
                  <a:pt x="74099" y="91034"/>
                </a:cubicBezTo>
                <a:cubicBezTo>
                  <a:pt x="53726" y="111407"/>
                  <a:pt x="30178" y="163001"/>
                  <a:pt x="26474" y="167234"/>
                </a:cubicBezTo>
                <a:cubicBezTo>
                  <a:pt x="22770" y="171467"/>
                  <a:pt x="55843" y="115376"/>
                  <a:pt x="51874" y="116434"/>
                </a:cubicBezTo>
                <a:cubicBezTo>
                  <a:pt x="47905" y="117492"/>
                  <a:pt x="9805" y="172261"/>
                  <a:pt x="2662" y="173584"/>
                </a:cubicBezTo>
                <a:cubicBezTo>
                  <a:pt x="-4481" y="174907"/>
                  <a:pt x="4514" y="140512"/>
                  <a:pt x="9012" y="124372"/>
                </a:cubicBezTo>
                <a:cubicBezTo>
                  <a:pt x="13510" y="108232"/>
                  <a:pt x="6366" y="95003"/>
                  <a:pt x="29649" y="76747"/>
                </a:cubicBezTo>
                <a:cubicBezTo>
                  <a:pt x="52932" y="58491"/>
                  <a:pt x="112464" y="28857"/>
                  <a:pt x="148712" y="14834"/>
                </a:cubicBezTo>
                <a:cubicBezTo>
                  <a:pt x="184960" y="811"/>
                  <a:pt x="277299" y="-2893"/>
                  <a:pt x="277299" y="2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558FCD56-5CFC-4390-AE58-E4BD9F38DB17}"/>
              </a:ext>
            </a:extLst>
          </p:cNvPr>
          <p:cNvSpPr/>
          <p:nvPr/>
        </p:nvSpPr>
        <p:spPr>
          <a:xfrm>
            <a:off x="5589292" y="7267016"/>
            <a:ext cx="230511" cy="172060"/>
          </a:xfrm>
          <a:custGeom>
            <a:avLst/>
            <a:gdLst>
              <a:gd name="connsiteX0" fmla="*/ 296 w 230511"/>
              <a:gd name="connsiteY0" fmla="*/ 559 h 172060"/>
              <a:gd name="connsiteX1" fmla="*/ 176508 w 230511"/>
              <a:gd name="connsiteY1" fmla="*/ 48184 h 172060"/>
              <a:gd name="connsiteX2" fmla="*/ 230483 w 230511"/>
              <a:gd name="connsiteY2" fmla="*/ 156134 h 172060"/>
              <a:gd name="connsiteX3" fmla="*/ 184446 w 230511"/>
              <a:gd name="connsiteY3" fmla="*/ 91047 h 172060"/>
              <a:gd name="connsiteX4" fmla="*/ 219371 w 230511"/>
              <a:gd name="connsiteY4" fmla="*/ 172009 h 172060"/>
              <a:gd name="connsiteX5" fmla="*/ 136821 w 230511"/>
              <a:gd name="connsiteY5" fmla="*/ 76759 h 172060"/>
              <a:gd name="connsiteX6" fmla="*/ 296 w 230511"/>
              <a:gd name="connsiteY6" fmla="*/ 559 h 172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511" h="172060">
                <a:moveTo>
                  <a:pt x="296" y="559"/>
                </a:moveTo>
                <a:cubicBezTo>
                  <a:pt x="6910" y="-4203"/>
                  <a:pt x="138144" y="22255"/>
                  <a:pt x="176508" y="48184"/>
                </a:cubicBezTo>
                <a:cubicBezTo>
                  <a:pt x="214872" y="74113"/>
                  <a:pt x="229160" y="148990"/>
                  <a:pt x="230483" y="156134"/>
                </a:cubicBezTo>
                <a:cubicBezTo>
                  <a:pt x="231806" y="163278"/>
                  <a:pt x="186298" y="88401"/>
                  <a:pt x="184446" y="91047"/>
                </a:cubicBezTo>
                <a:cubicBezTo>
                  <a:pt x="182594" y="93693"/>
                  <a:pt x="227308" y="174390"/>
                  <a:pt x="219371" y="172009"/>
                </a:cubicBezTo>
                <a:cubicBezTo>
                  <a:pt x="211434" y="169628"/>
                  <a:pt x="174127" y="104011"/>
                  <a:pt x="136821" y="76759"/>
                </a:cubicBezTo>
                <a:cubicBezTo>
                  <a:pt x="99515" y="49507"/>
                  <a:pt x="-6318" y="5321"/>
                  <a:pt x="296" y="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11BC6DA1-B0F3-4670-8B13-00F3FC12F71E}"/>
              </a:ext>
            </a:extLst>
          </p:cNvPr>
          <p:cNvSpPr/>
          <p:nvPr/>
        </p:nvSpPr>
        <p:spPr>
          <a:xfrm>
            <a:off x="4331332" y="8777165"/>
            <a:ext cx="945596" cy="70876"/>
          </a:xfrm>
          <a:custGeom>
            <a:avLst/>
            <a:gdLst>
              <a:gd name="connsiteX0" fmla="*/ 1485 w 945596"/>
              <a:gd name="connsiteY0" fmla="*/ 17585 h 70876"/>
              <a:gd name="connsiteX1" fmla="*/ 410001 w 945596"/>
              <a:gd name="connsiteY1" fmla="*/ 9118 h 70876"/>
              <a:gd name="connsiteX2" fmla="*/ 579335 w 945596"/>
              <a:gd name="connsiteY2" fmla="*/ 21818 h 70876"/>
              <a:gd name="connsiteX3" fmla="*/ 746551 w 945596"/>
              <a:gd name="connsiteY3" fmla="*/ 652 h 70876"/>
              <a:gd name="connsiteX4" fmla="*/ 945518 w 945596"/>
              <a:gd name="connsiteY4" fmla="*/ 51452 h 70876"/>
              <a:gd name="connsiteX5" fmla="*/ 723268 w 945596"/>
              <a:gd name="connsiteY5" fmla="*/ 62035 h 70876"/>
              <a:gd name="connsiteX6" fmla="*/ 479851 w 945596"/>
              <a:gd name="connsiteY6" fmla="*/ 70502 h 70876"/>
              <a:gd name="connsiteX7" fmla="*/ 280885 w 945596"/>
              <a:gd name="connsiteY7" fmla="*/ 49335 h 70876"/>
              <a:gd name="connsiteX8" fmla="*/ 1485 w 945596"/>
              <a:gd name="connsiteY8" fmla="*/ 17585 h 70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5596" h="70876">
                <a:moveTo>
                  <a:pt x="1485" y="17585"/>
                </a:moveTo>
                <a:cubicBezTo>
                  <a:pt x="23004" y="10882"/>
                  <a:pt x="313693" y="8413"/>
                  <a:pt x="410001" y="9118"/>
                </a:cubicBezTo>
                <a:cubicBezTo>
                  <a:pt x="506309" y="9823"/>
                  <a:pt x="523243" y="23229"/>
                  <a:pt x="579335" y="21818"/>
                </a:cubicBezTo>
                <a:cubicBezTo>
                  <a:pt x="635427" y="20407"/>
                  <a:pt x="685521" y="-4287"/>
                  <a:pt x="746551" y="652"/>
                </a:cubicBezTo>
                <a:cubicBezTo>
                  <a:pt x="807581" y="5591"/>
                  <a:pt x="949398" y="41222"/>
                  <a:pt x="945518" y="51452"/>
                </a:cubicBezTo>
                <a:cubicBezTo>
                  <a:pt x="941638" y="61682"/>
                  <a:pt x="723268" y="62035"/>
                  <a:pt x="723268" y="62035"/>
                </a:cubicBezTo>
                <a:cubicBezTo>
                  <a:pt x="645657" y="65210"/>
                  <a:pt x="553581" y="72619"/>
                  <a:pt x="479851" y="70502"/>
                </a:cubicBezTo>
                <a:cubicBezTo>
                  <a:pt x="406121" y="68385"/>
                  <a:pt x="363788" y="56743"/>
                  <a:pt x="280885" y="49335"/>
                </a:cubicBezTo>
                <a:cubicBezTo>
                  <a:pt x="197982" y="41927"/>
                  <a:pt x="-20034" y="24288"/>
                  <a:pt x="1485" y="17585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0714A1FA-F877-4996-95BE-2C55EBAA6AF5}"/>
              </a:ext>
            </a:extLst>
          </p:cNvPr>
          <p:cNvSpPr/>
          <p:nvPr/>
        </p:nvSpPr>
        <p:spPr>
          <a:xfrm>
            <a:off x="4374161" y="9014231"/>
            <a:ext cx="836228" cy="418430"/>
          </a:xfrm>
          <a:custGeom>
            <a:avLst/>
            <a:gdLst>
              <a:gd name="connsiteX0" fmla="*/ 51789 w 836228"/>
              <a:gd name="connsiteY0" fmla="*/ 45102 h 418430"/>
              <a:gd name="connsiteX1" fmla="*/ 250756 w 836228"/>
              <a:gd name="connsiteY1" fmla="*/ 197502 h 418430"/>
              <a:gd name="connsiteX2" fmla="*/ 502639 w 836228"/>
              <a:gd name="connsiteY2" fmla="*/ 218669 h 418430"/>
              <a:gd name="connsiteX3" fmla="*/ 686789 w 836228"/>
              <a:gd name="connsiteY3" fmla="*/ 186919 h 418430"/>
              <a:gd name="connsiteX4" fmla="*/ 832839 w 836228"/>
              <a:gd name="connsiteY4" fmla="*/ 119186 h 418430"/>
              <a:gd name="connsiteX5" fmla="*/ 735472 w 836228"/>
              <a:gd name="connsiteY5" fmla="*/ 227136 h 418430"/>
              <a:gd name="connsiteX6" fmla="*/ 834956 w 836228"/>
              <a:gd name="connsiteY6" fmla="*/ 195386 h 418430"/>
              <a:gd name="connsiteX7" fmla="*/ 648689 w 836228"/>
              <a:gd name="connsiteY7" fmla="*/ 368952 h 418430"/>
              <a:gd name="connsiteX8" fmla="*/ 437022 w 836228"/>
              <a:gd name="connsiteY8" fmla="*/ 415519 h 418430"/>
              <a:gd name="connsiteX9" fmla="*/ 238056 w 836228"/>
              <a:gd name="connsiteY9" fmla="*/ 303336 h 418430"/>
              <a:gd name="connsiteX10" fmla="*/ 92006 w 836228"/>
              <a:gd name="connsiteY10" fmla="*/ 134002 h 418430"/>
              <a:gd name="connsiteX11" fmla="*/ 3106 w 836228"/>
              <a:gd name="connsiteY11" fmla="*/ 4886 h 418430"/>
              <a:gd name="connsiteX12" fmla="*/ 51789 w 836228"/>
              <a:gd name="connsiteY12" fmla="*/ 45102 h 41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6228" h="418430">
                <a:moveTo>
                  <a:pt x="51789" y="45102"/>
                </a:moveTo>
                <a:cubicBezTo>
                  <a:pt x="93064" y="77205"/>
                  <a:pt x="175614" y="168574"/>
                  <a:pt x="250756" y="197502"/>
                </a:cubicBezTo>
                <a:cubicBezTo>
                  <a:pt x="325898" y="226430"/>
                  <a:pt x="429967" y="220433"/>
                  <a:pt x="502639" y="218669"/>
                </a:cubicBezTo>
                <a:cubicBezTo>
                  <a:pt x="575311" y="216905"/>
                  <a:pt x="631756" y="203499"/>
                  <a:pt x="686789" y="186919"/>
                </a:cubicBezTo>
                <a:cubicBezTo>
                  <a:pt x="741822" y="170339"/>
                  <a:pt x="824725" y="112483"/>
                  <a:pt x="832839" y="119186"/>
                </a:cubicBezTo>
                <a:cubicBezTo>
                  <a:pt x="840953" y="125889"/>
                  <a:pt x="735119" y="214436"/>
                  <a:pt x="735472" y="227136"/>
                </a:cubicBezTo>
                <a:cubicBezTo>
                  <a:pt x="735825" y="239836"/>
                  <a:pt x="849420" y="171750"/>
                  <a:pt x="834956" y="195386"/>
                </a:cubicBezTo>
                <a:cubicBezTo>
                  <a:pt x="820492" y="219022"/>
                  <a:pt x="715011" y="332263"/>
                  <a:pt x="648689" y="368952"/>
                </a:cubicBezTo>
                <a:cubicBezTo>
                  <a:pt x="582367" y="405641"/>
                  <a:pt x="505461" y="426455"/>
                  <a:pt x="437022" y="415519"/>
                </a:cubicBezTo>
                <a:cubicBezTo>
                  <a:pt x="368583" y="404583"/>
                  <a:pt x="295559" y="350256"/>
                  <a:pt x="238056" y="303336"/>
                </a:cubicBezTo>
                <a:cubicBezTo>
                  <a:pt x="180553" y="256417"/>
                  <a:pt x="131164" y="183744"/>
                  <a:pt x="92006" y="134002"/>
                </a:cubicBezTo>
                <a:cubicBezTo>
                  <a:pt x="52848" y="84260"/>
                  <a:pt x="14042" y="20408"/>
                  <a:pt x="3106" y="4886"/>
                </a:cubicBezTo>
                <a:cubicBezTo>
                  <a:pt x="-7830" y="-10636"/>
                  <a:pt x="10514" y="12999"/>
                  <a:pt x="51789" y="45102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49354B4C-C952-4D3C-9706-063CFA27B5B5}"/>
              </a:ext>
            </a:extLst>
          </p:cNvPr>
          <p:cNvSpPr/>
          <p:nvPr/>
        </p:nvSpPr>
        <p:spPr>
          <a:xfrm>
            <a:off x="4594588" y="5016056"/>
            <a:ext cx="212645" cy="1135888"/>
          </a:xfrm>
          <a:custGeom>
            <a:avLst/>
            <a:gdLst>
              <a:gd name="connsiteX0" fmla="*/ 212362 w 212645"/>
              <a:gd name="connsiteY0" fmla="*/ 444 h 1135888"/>
              <a:gd name="connsiteX1" fmla="*/ 53612 w 212645"/>
              <a:gd name="connsiteY1" fmla="*/ 302069 h 1135888"/>
              <a:gd name="connsiteX2" fmla="*/ 56787 w 212645"/>
              <a:gd name="connsiteY2" fmla="*/ 1092644 h 1135888"/>
              <a:gd name="connsiteX3" fmla="*/ 63137 w 212645"/>
              <a:gd name="connsiteY3" fmla="*/ 1010094 h 1135888"/>
              <a:gd name="connsiteX4" fmla="*/ 34562 w 212645"/>
              <a:gd name="connsiteY4" fmla="*/ 825944 h 1135888"/>
              <a:gd name="connsiteX5" fmla="*/ 9162 w 212645"/>
              <a:gd name="connsiteY5" fmla="*/ 356044 h 1135888"/>
              <a:gd name="connsiteX6" fmla="*/ 212362 w 212645"/>
              <a:gd name="connsiteY6" fmla="*/ 444 h 113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645" h="1135888">
                <a:moveTo>
                  <a:pt x="212362" y="444"/>
                </a:moveTo>
                <a:cubicBezTo>
                  <a:pt x="219770" y="-8552"/>
                  <a:pt x="79541" y="120036"/>
                  <a:pt x="53612" y="302069"/>
                </a:cubicBezTo>
                <a:cubicBezTo>
                  <a:pt x="27683" y="484102"/>
                  <a:pt x="55200" y="974640"/>
                  <a:pt x="56787" y="1092644"/>
                </a:cubicBezTo>
                <a:cubicBezTo>
                  <a:pt x="58374" y="1210648"/>
                  <a:pt x="66841" y="1054544"/>
                  <a:pt x="63137" y="1010094"/>
                </a:cubicBezTo>
                <a:cubicBezTo>
                  <a:pt x="59433" y="965644"/>
                  <a:pt x="43558" y="934952"/>
                  <a:pt x="34562" y="825944"/>
                </a:cubicBezTo>
                <a:cubicBezTo>
                  <a:pt x="25566" y="716936"/>
                  <a:pt x="-18884" y="492569"/>
                  <a:pt x="9162" y="356044"/>
                </a:cubicBezTo>
                <a:cubicBezTo>
                  <a:pt x="37208" y="219519"/>
                  <a:pt x="204954" y="9440"/>
                  <a:pt x="212362" y="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2180C49C-8952-4A0E-9C5A-194D40BC4F98}"/>
              </a:ext>
            </a:extLst>
          </p:cNvPr>
          <p:cNvSpPr/>
          <p:nvPr/>
        </p:nvSpPr>
        <p:spPr>
          <a:xfrm>
            <a:off x="4924000" y="5057484"/>
            <a:ext cx="229229" cy="1059554"/>
          </a:xfrm>
          <a:custGeom>
            <a:avLst/>
            <a:gdLst>
              <a:gd name="connsiteX0" fmla="*/ 425 w 229229"/>
              <a:gd name="connsiteY0" fmla="*/ 291 h 1059554"/>
              <a:gd name="connsiteX1" fmla="*/ 168700 w 229229"/>
              <a:gd name="connsiteY1" fmla="*/ 470191 h 1059554"/>
              <a:gd name="connsiteX2" fmla="*/ 41700 w 229229"/>
              <a:gd name="connsiteY2" fmla="*/ 1032166 h 1059554"/>
              <a:gd name="connsiteX3" fmla="*/ 60750 w 229229"/>
              <a:gd name="connsiteY3" fmla="*/ 927391 h 1059554"/>
              <a:gd name="connsiteX4" fmla="*/ 229025 w 229229"/>
              <a:gd name="connsiteY4" fmla="*/ 536866 h 1059554"/>
              <a:gd name="connsiteX5" fmla="*/ 425 w 229229"/>
              <a:gd name="connsiteY5" fmla="*/ 291 h 105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229" h="1059554">
                <a:moveTo>
                  <a:pt x="425" y="291"/>
                </a:moveTo>
                <a:cubicBezTo>
                  <a:pt x="-9629" y="-10821"/>
                  <a:pt x="161821" y="298212"/>
                  <a:pt x="168700" y="470191"/>
                </a:cubicBezTo>
                <a:cubicBezTo>
                  <a:pt x="175579" y="642170"/>
                  <a:pt x="59692" y="955966"/>
                  <a:pt x="41700" y="1032166"/>
                </a:cubicBezTo>
                <a:cubicBezTo>
                  <a:pt x="23708" y="1108366"/>
                  <a:pt x="29529" y="1009941"/>
                  <a:pt x="60750" y="927391"/>
                </a:cubicBezTo>
                <a:cubicBezTo>
                  <a:pt x="91971" y="844841"/>
                  <a:pt x="235375" y="691912"/>
                  <a:pt x="229025" y="536866"/>
                </a:cubicBezTo>
                <a:cubicBezTo>
                  <a:pt x="222675" y="381820"/>
                  <a:pt x="10479" y="11403"/>
                  <a:pt x="425" y="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CD96F9A6-A475-47A3-A9EF-E379CBFBA9BD}"/>
              </a:ext>
            </a:extLst>
          </p:cNvPr>
          <p:cNvSpPr/>
          <p:nvPr/>
        </p:nvSpPr>
        <p:spPr>
          <a:xfrm>
            <a:off x="4774489" y="5043212"/>
            <a:ext cx="105995" cy="1081363"/>
          </a:xfrm>
          <a:custGeom>
            <a:avLst/>
            <a:gdLst>
              <a:gd name="connsiteX0" fmla="*/ 102311 w 105995"/>
              <a:gd name="connsiteY0" fmla="*/ 1863 h 1081363"/>
              <a:gd name="connsiteX1" fmla="*/ 3886 w 105995"/>
              <a:gd name="connsiteY1" fmla="*/ 338413 h 1081363"/>
              <a:gd name="connsiteX2" fmla="*/ 19761 w 105995"/>
              <a:gd name="connsiteY2" fmla="*/ 1049613 h 1081363"/>
              <a:gd name="connsiteX3" fmla="*/ 19761 w 105995"/>
              <a:gd name="connsiteY3" fmla="*/ 884513 h 1081363"/>
              <a:gd name="connsiteX4" fmla="*/ 80086 w 105995"/>
              <a:gd name="connsiteY4" fmla="*/ 233638 h 1081363"/>
              <a:gd name="connsiteX5" fmla="*/ 102311 w 105995"/>
              <a:gd name="connsiteY5" fmla="*/ 1863 h 1081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995" h="1081363">
                <a:moveTo>
                  <a:pt x="102311" y="1863"/>
                </a:moveTo>
                <a:cubicBezTo>
                  <a:pt x="89611" y="19326"/>
                  <a:pt x="17644" y="163788"/>
                  <a:pt x="3886" y="338413"/>
                </a:cubicBezTo>
                <a:cubicBezTo>
                  <a:pt x="-9872" y="513038"/>
                  <a:pt x="17115" y="958596"/>
                  <a:pt x="19761" y="1049613"/>
                </a:cubicBezTo>
                <a:cubicBezTo>
                  <a:pt x="22407" y="1140630"/>
                  <a:pt x="9707" y="1020509"/>
                  <a:pt x="19761" y="884513"/>
                </a:cubicBezTo>
                <a:cubicBezTo>
                  <a:pt x="29815" y="748517"/>
                  <a:pt x="68444" y="375455"/>
                  <a:pt x="80086" y="233638"/>
                </a:cubicBezTo>
                <a:cubicBezTo>
                  <a:pt x="91728" y="91821"/>
                  <a:pt x="115011" y="-15600"/>
                  <a:pt x="102311" y="1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D2951F55-7CE4-435D-B75F-FEB3613EDA50}"/>
              </a:ext>
            </a:extLst>
          </p:cNvPr>
          <p:cNvSpPr/>
          <p:nvPr/>
        </p:nvSpPr>
        <p:spPr>
          <a:xfrm>
            <a:off x="4326393" y="5012461"/>
            <a:ext cx="348760" cy="1120952"/>
          </a:xfrm>
          <a:custGeom>
            <a:avLst/>
            <a:gdLst>
              <a:gd name="connsiteX0" fmla="*/ 347207 w 348760"/>
              <a:gd name="connsiteY0" fmla="*/ 864 h 1120952"/>
              <a:gd name="connsiteX1" fmla="*/ 131307 w 348760"/>
              <a:gd name="connsiteY1" fmla="*/ 448539 h 1120952"/>
              <a:gd name="connsiteX2" fmla="*/ 74157 w 348760"/>
              <a:gd name="connsiteY2" fmla="*/ 572364 h 1120952"/>
              <a:gd name="connsiteX3" fmla="*/ 150357 w 348760"/>
              <a:gd name="connsiteY3" fmla="*/ 1099414 h 1120952"/>
              <a:gd name="connsiteX4" fmla="*/ 124957 w 348760"/>
              <a:gd name="connsiteY4" fmla="*/ 975589 h 1120952"/>
              <a:gd name="connsiteX5" fmla="*/ 7482 w 348760"/>
              <a:gd name="connsiteY5" fmla="*/ 575539 h 1120952"/>
              <a:gd name="connsiteX6" fmla="*/ 347207 w 348760"/>
              <a:gd name="connsiteY6" fmla="*/ 864 h 112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760" h="1120952">
                <a:moveTo>
                  <a:pt x="347207" y="864"/>
                </a:moveTo>
                <a:cubicBezTo>
                  <a:pt x="367845" y="-20303"/>
                  <a:pt x="176815" y="353289"/>
                  <a:pt x="131307" y="448539"/>
                </a:cubicBezTo>
                <a:cubicBezTo>
                  <a:pt x="85799" y="543789"/>
                  <a:pt x="70982" y="463885"/>
                  <a:pt x="74157" y="572364"/>
                </a:cubicBezTo>
                <a:cubicBezTo>
                  <a:pt x="77332" y="680843"/>
                  <a:pt x="141890" y="1032210"/>
                  <a:pt x="150357" y="1099414"/>
                </a:cubicBezTo>
                <a:cubicBezTo>
                  <a:pt x="158824" y="1166618"/>
                  <a:pt x="148769" y="1062902"/>
                  <a:pt x="124957" y="975589"/>
                </a:cubicBezTo>
                <a:cubicBezTo>
                  <a:pt x="101144" y="888277"/>
                  <a:pt x="-32735" y="736935"/>
                  <a:pt x="7482" y="575539"/>
                </a:cubicBezTo>
                <a:cubicBezTo>
                  <a:pt x="47699" y="414143"/>
                  <a:pt x="326569" y="22031"/>
                  <a:pt x="347207" y="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3C2D6F43-07FA-4B6D-B793-E4211B708D12}"/>
              </a:ext>
            </a:extLst>
          </p:cNvPr>
          <p:cNvSpPr/>
          <p:nvPr/>
        </p:nvSpPr>
        <p:spPr>
          <a:xfrm>
            <a:off x="5063696" y="4981188"/>
            <a:ext cx="320935" cy="1034229"/>
          </a:xfrm>
          <a:custGeom>
            <a:avLst/>
            <a:gdLst>
              <a:gd name="connsiteX0" fmla="*/ 429 w 320935"/>
              <a:gd name="connsiteY0" fmla="*/ 387 h 1034229"/>
              <a:gd name="connsiteX1" fmla="*/ 238554 w 320935"/>
              <a:gd name="connsiteY1" fmla="*/ 530612 h 1034229"/>
              <a:gd name="connsiteX2" fmla="*/ 248079 w 320935"/>
              <a:gd name="connsiteY2" fmla="*/ 1025912 h 1034229"/>
              <a:gd name="connsiteX3" fmla="*/ 279829 w 320935"/>
              <a:gd name="connsiteY3" fmla="*/ 813187 h 1034229"/>
              <a:gd name="connsiteX4" fmla="*/ 305229 w 320935"/>
              <a:gd name="connsiteY4" fmla="*/ 451237 h 1034229"/>
              <a:gd name="connsiteX5" fmla="*/ 429 w 320935"/>
              <a:gd name="connsiteY5" fmla="*/ 387 h 1034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935" h="1034229">
                <a:moveTo>
                  <a:pt x="429" y="387"/>
                </a:moveTo>
                <a:cubicBezTo>
                  <a:pt x="-10683" y="13616"/>
                  <a:pt x="197279" y="359691"/>
                  <a:pt x="238554" y="530612"/>
                </a:cubicBezTo>
                <a:cubicBezTo>
                  <a:pt x="279829" y="701533"/>
                  <a:pt x="241200" y="978816"/>
                  <a:pt x="248079" y="1025912"/>
                </a:cubicBezTo>
                <a:cubicBezTo>
                  <a:pt x="254958" y="1073008"/>
                  <a:pt x="270304" y="908966"/>
                  <a:pt x="279829" y="813187"/>
                </a:cubicBezTo>
                <a:cubicBezTo>
                  <a:pt x="289354" y="717408"/>
                  <a:pt x="348621" y="586704"/>
                  <a:pt x="305229" y="451237"/>
                </a:cubicBezTo>
                <a:cubicBezTo>
                  <a:pt x="261837" y="315770"/>
                  <a:pt x="11541" y="-12842"/>
                  <a:pt x="429" y="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BCEB5BE7-C94C-470E-B4EE-C4CA0A42A5C6}"/>
              </a:ext>
            </a:extLst>
          </p:cNvPr>
          <p:cNvSpPr/>
          <p:nvPr/>
        </p:nvSpPr>
        <p:spPr>
          <a:xfrm>
            <a:off x="4127907" y="5094678"/>
            <a:ext cx="224465" cy="1013806"/>
          </a:xfrm>
          <a:custGeom>
            <a:avLst/>
            <a:gdLst>
              <a:gd name="connsiteX0" fmla="*/ 223960 w 224465"/>
              <a:gd name="connsiteY0" fmla="*/ 139 h 1013806"/>
              <a:gd name="connsiteX1" fmla="*/ 65210 w 224465"/>
              <a:gd name="connsiteY1" fmla="*/ 393839 h 1013806"/>
              <a:gd name="connsiteX2" fmla="*/ 162576 w 224465"/>
              <a:gd name="connsiteY2" fmla="*/ 986505 h 1013806"/>
              <a:gd name="connsiteX3" fmla="*/ 107543 w 224465"/>
              <a:gd name="connsiteY3" fmla="*/ 865855 h 1013806"/>
              <a:gd name="connsiteX4" fmla="*/ 1710 w 224465"/>
              <a:gd name="connsiteY4" fmla="*/ 434055 h 1013806"/>
              <a:gd name="connsiteX5" fmla="*/ 223960 w 224465"/>
              <a:gd name="connsiteY5" fmla="*/ 139 h 101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465" h="1013806">
                <a:moveTo>
                  <a:pt x="223960" y="139"/>
                </a:moveTo>
                <a:cubicBezTo>
                  <a:pt x="234543" y="-6564"/>
                  <a:pt x="75441" y="229445"/>
                  <a:pt x="65210" y="393839"/>
                </a:cubicBezTo>
                <a:cubicBezTo>
                  <a:pt x="54979" y="558233"/>
                  <a:pt x="155520" y="907836"/>
                  <a:pt x="162576" y="986505"/>
                </a:cubicBezTo>
                <a:cubicBezTo>
                  <a:pt x="169631" y="1065174"/>
                  <a:pt x="134354" y="957930"/>
                  <a:pt x="107543" y="865855"/>
                </a:cubicBezTo>
                <a:cubicBezTo>
                  <a:pt x="80732" y="773780"/>
                  <a:pt x="-13812" y="579752"/>
                  <a:pt x="1710" y="434055"/>
                </a:cubicBezTo>
                <a:cubicBezTo>
                  <a:pt x="17232" y="288358"/>
                  <a:pt x="213377" y="6842"/>
                  <a:pt x="223960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D52E110B-638A-44AA-ADF4-64DFD90FD8CF}"/>
              </a:ext>
            </a:extLst>
          </p:cNvPr>
          <p:cNvSpPr/>
          <p:nvPr/>
        </p:nvSpPr>
        <p:spPr>
          <a:xfrm>
            <a:off x="3874244" y="5134757"/>
            <a:ext cx="303714" cy="1025589"/>
          </a:xfrm>
          <a:custGeom>
            <a:avLst/>
            <a:gdLst>
              <a:gd name="connsiteX0" fmla="*/ 301939 w 303714"/>
              <a:gd name="connsiteY0" fmla="*/ 17210 h 1025589"/>
              <a:gd name="connsiteX1" fmla="*/ 37356 w 303714"/>
              <a:gd name="connsiteY1" fmla="*/ 493460 h 1025589"/>
              <a:gd name="connsiteX2" fmla="*/ 122023 w 303714"/>
              <a:gd name="connsiteY2" fmla="*/ 992993 h 1025589"/>
              <a:gd name="connsiteX3" fmla="*/ 75456 w 303714"/>
              <a:gd name="connsiteY3" fmla="*/ 923143 h 1025589"/>
              <a:gd name="connsiteX4" fmla="*/ 1373 w 303714"/>
              <a:gd name="connsiteY4" fmla="*/ 484993 h 1025589"/>
              <a:gd name="connsiteX5" fmla="*/ 145306 w 303714"/>
              <a:gd name="connsiteY5" fmla="*/ 139976 h 1025589"/>
              <a:gd name="connsiteX6" fmla="*/ 301939 w 303714"/>
              <a:gd name="connsiteY6" fmla="*/ 17210 h 1025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714" h="1025589">
                <a:moveTo>
                  <a:pt x="301939" y="17210"/>
                </a:moveTo>
                <a:cubicBezTo>
                  <a:pt x="283947" y="76124"/>
                  <a:pt x="67342" y="330830"/>
                  <a:pt x="37356" y="493460"/>
                </a:cubicBezTo>
                <a:cubicBezTo>
                  <a:pt x="7370" y="656091"/>
                  <a:pt x="115673" y="921379"/>
                  <a:pt x="122023" y="992993"/>
                </a:cubicBezTo>
                <a:cubicBezTo>
                  <a:pt x="128373" y="1064607"/>
                  <a:pt x="95564" y="1007810"/>
                  <a:pt x="75456" y="923143"/>
                </a:cubicBezTo>
                <a:cubicBezTo>
                  <a:pt x="55348" y="838476"/>
                  <a:pt x="-10269" y="615521"/>
                  <a:pt x="1373" y="484993"/>
                </a:cubicBezTo>
                <a:cubicBezTo>
                  <a:pt x="13015" y="354465"/>
                  <a:pt x="94153" y="216529"/>
                  <a:pt x="145306" y="139976"/>
                </a:cubicBezTo>
                <a:cubicBezTo>
                  <a:pt x="196459" y="63423"/>
                  <a:pt x="319931" y="-41704"/>
                  <a:pt x="301939" y="17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04A38748-9464-446E-BE51-7B9493E68342}"/>
              </a:ext>
            </a:extLst>
          </p:cNvPr>
          <p:cNvSpPr/>
          <p:nvPr/>
        </p:nvSpPr>
        <p:spPr>
          <a:xfrm>
            <a:off x="3604191" y="5513689"/>
            <a:ext cx="185486" cy="786815"/>
          </a:xfrm>
          <a:custGeom>
            <a:avLst/>
            <a:gdLst>
              <a:gd name="connsiteX0" fmla="*/ 102092 w 185486"/>
              <a:gd name="connsiteY0" fmla="*/ 228 h 786815"/>
              <a:gd name="connsiteX1" fmla="*/ 40709 w 185486"/>
              <a:gd name="connsiteY1" fmla="*/ 311378 h 786815"/>
              <a:gd name="connsiteX2" fmla="*/ 180409 w 185486"/>
              <a:gd name="connsiteY2" fmla="*/ 762228 h 786815"/>
              <a:gd name="connsiteX3" fmla="*/ 140192 w 185486"/>
              <a:gd name="connsiteY3" fmla="*/ 688144 h 786815"/>
              <a:gd name="connsiteX4" fmla="*/ 492 w 185486"/>
              <a:gd name="connsiteY4" fmla="*/ 357944 h 786815"/>
              <a:gd name="connsiteX5" fmla="*/ 102092 w 185486"/>
              <a:gd name="connsiteY5" fmla="*/ 228 h 78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486" h="786815">
                <a:moveTo>
                  <a:pt x="102092" y="228"/>
                </a:moveTo>
                <a:cubicBezTo>
                  <a:pt x="108795" y="-7533"/>
                  <a:pt x="27656" y="184378"/>
                  <a:pt x="40709" y="311378"/>
                </a:cubicBezTo>
                <a:cubicBezTo>
                  <a:pt x="53762" y="438378"/>
                  <a:pt x="163829" y="699434"/>
                  <a:pt x="180409" y="762228"/>
                </a:cubicBezTo>
                <a:cubicBezTo>
                  <a:pt x="196989" y="825022"/>
                  <a:pt x="170178" y="755525"/>
                  <a:pt x="140192" y="688144"/>
                </a:cubicBezTo>
                <a:cubicBezTo>
                  <a:pt x="110206" y="620763"/>
                  <a:pt x="8959" y="469069"/>
                  <a:pt x="492" y="357944"/>
                </a:cubicBezTo>
                <a:cubicBezTo>
                  <a:pt x="-7975" y="246819"/>
                  <a:pt x="95389" y="7989"/>
                  <a:pt x="102092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B0377594-8444-477A-9158-4CA84EA2B733}"/>
              </a:ext>
            </a:extLst>
          </p:cNvPr>
          <p:cNvSpPr/>
          <p:nvPr/>
        </p:nvSpPr>
        <p:spPr>
          <a:xfrm>
            <a:off x="3433224" y="5816572"/>
            <a:ext cx="110548" cy="917469"/>
          </a:xfrm>
          <a:custGeom>
            <a:avLst/>
            <a:gdLst>
              <a:gd name="connsiteX0" fmla="*/ 97376 w 110548"/>
              <a:gd name="connsiteY0" fmla="*/ 28 h 917469"/>
              <a:gd name="connsiteX1" fmla="*/ 42343 w 110548"/>
              <a:gd name="connsiteY1" fmla="*/ 300595 h 917469"/>
              <a:gd name="connsiteX2" fmla="*/ 103726 w 110548"/>
              <a:gd name="connsiteY2" fmla="*/ 880561 h 917469"/>
              <a:gd name="connsiteX3" fmla="*/ 97376 w 110548"/>
              <a:gd name="connsiteY3" fmla="*/ 795895 h 917469"/>
              <a:gd name="connsiteX4" fmla="*/ 9 w 110548"/>
              <a:gd name="connsiteY4" fmla="*/ 285778 h 917469"/>
              <a:gd name="connsiteX5" fmla="*/ 97376 w 110548"/>
              <a:gd name="connsiteY5" fmla="*/ 28 h 91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548" h="917469">
                <a:moveTo>
                  <a:pt x="97376" y="28"/>
                </a:moveTo>
                <a:cubicBezTo>
                  <a:pt x="104432" y="2497"/>
                  <a:pt x="41285" y="153840"/>
                  <a:pt x="42343" y="300595"/>
                </a:cubicBezTo>
                <a:cubicBezTo>
                  <a:pt x="43401" y="447350"/>
                  <a:pt x="94554" y="798011"/>
                  <a:pt x="103726" y="880561"/>
                </a:cubicBezTo>
                <a:cubicBezTo>
                  <a:pt x="112898" y="963111"/>
                  <a:pt x="114662" y="895025"/>
                  <a:pt x="97376" y="795895"/>
                </a:cubicBezTo>
                <a:cubicBezTo>
                  <a:pt x="80090" y="696765"/>
                  <a:pt x="1067" y="418070"/>
                  <a:pt x="9" y="285778"/>
                </a:cubicBezTo>
                <a:cubicBezTo>
                  <a:pt x="-1049" y="153486"/>
                  <a:pt x="90320" y="-2441"/>
                  <a:pt x="97376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852E6204-39E3-4B4F-856C-D60B68ECCE0E}"/>
              </a:ext>
            </a:extLst>
          </p:cNvPr>
          <p:cNvSpPr/>
          <p:nvPr/>
        </p:nvSpPr>
        <p:spPr>
          <a:xfrm>
            <a:off x="3332331" y="6260812"/>
            <a:ext cx="152575" cy="783364"/>
          </a:xfrm>
          <a:custGeom>
            <a:avLst/>
            <a:gdLst>
              <a:gd name="connsiteX0" fmla="*/ 28936 w 152575"/>
              <a:gd name="connsiteY0" fmla="*/ 288 h 783364"/>
              <a:gd name="connsiteX1" fmla="*/ 5652 w 152575"/>
              <a:gd name="connsiteY1" fmla="*/ 243705 h 783364"/>
              <a:gd name="connsiteX2" fmla="*/ 143236 w 152575"/>
              <a:gd name="connsiteY2" fmla="*/ 762288 h 783364"/>
              <a:gd name="connsiteX3" fmla="*/ 130536 w 152575"/>
              <a:gd name="connsiteY3" fmla="*/ 643755 h 783364"/>
              <a:gd name="connsiteX4" fmla="*/ 52219 w 152575"/>
              <a:gd name="connsiteY4" fmla="*/ 286038 h 783364"/>
              <a:gd name="connsiteX5" fmla="*/ 28936 w 152575"/>
              <a:gd name="connsiteY5" fmla="*/ 288 h 78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575" h="783364">
                <a:moveTo>
                  <a:pt x="28936" y="288"/>
                </a:moveTo>
                <a:cubicBezTo>
                  <a:pt x="21175" y="-6768"/>
                  <a:pt x="-13398" y="116705"/>
                  <a:pt x="5652" y="243705"/>
                </a:cubicBezTo>
                <a:cubicBezTo>
                  <a:pt x="24702" y="370705"/>
                  <a:pt x="122422" y="695613"/>
                  <a:pt x="143236" y="762288"/>
                </a:cubicBezTo>
                <a:cubicBezTo>
                  <a:pt x="164050" y="828963"/>
                  <a:pt x="145705" y="723130"/>
                  <a:pt x="130536" y="643755"/>
                </a:cubicBezTo>
                <a:cubicBezTo>
                  <a:pt x="115367" y="564380"/>
                  <a:pt x="70211" y="392224"/>
                  <a:pt x="52219" y="286038"/>
                </a:cubicBezTo>
                <a:cubicBezTo>
                  <a:pt x="34227" y="179852"/>
                  <a:pt x="36697" y="7344"/>
                  <a:pt x="28936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4B990B60-87EC-4A37-9787-56940C5826D1}"/>
              </a:ext>
            </a:extLst>
          </p:cNvPr>
          <p:cNvSpPr/>
          <p:nvPr/>
        </p:nvSpPr>
        <p:spPr>
          <a:xfrm>
            <a:off x="3237088" y="6772957"/>
            <a:ext cx="241247" cy="341634"/>
          </a:xfrm>
          <a:custGeom>
            <a:avLst/>
            <a:gdLst>
              <a:gd name="connsiteX0" fmla="*/ 22579 w 241247"/>
              <a:gd name="connsiteY0" fmla="*/ 376 h 341634"/>
              <a:gd name="connsiteX1" fmla="*/ 92429 w 241247"/>
              <a:gd name="connsiteY1" fmla="*/ 214160 h 341634"/>
              <a:gd name="connsiteX2" fmla="*/ 240595 w 241247"/>
              <a:gd name="connsiteY2" fmla="*/ 339043 h 341634"/>
              <a:gd name="connsiteX3" fmla="*/ 141112 w 241247"/>
              <a:gd name="connsiteY3" fmla="*/ 288243 h 341634"/>
              <a:gd name="connsiteX4" fmla="*/ 11995 w 241247"/>
              <a:gd name="connsiteY4" fmla="*/ 165476 h 341634"/>
              <a:gd name="connsiteX5" fmla="*/ 22579 w 241247"/>
              <a:gd name="connsiteY5" fmla="*/ 376 h 341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247" h="341634">
                <a:moveTo>
                  <a:pt x="22579" y="376"/>
                </a:moveTo>
                <a:cubicBezTo>
                  <a:pt x="35985" y="8490"/>
                  <a:pt x="56093" y="157716"/>
                  <a:pt x="92429" y="214160"/>
                </a:cubicBezTo>
                <a:cubicBezTo>
                  <a:pt x="128765" y="270604"/>
                  <a:pt x="232481" y="326696"/>
                  <a:pt x="240595" y="339043"/>
                </a:cubicBezTo>
                <a:cubicBezTo>
                  <a:pt x="248709" y="351390"/>
                  <a:pt x="179212" y="317171"/>
                  <a:pt x="141112" y="288243"/>
                </a:cubicBezTo>
                <a:cubicBezTo>
                  <a:pt x="103012" y="259315"/>
                  <a:pt x="38453" y="213454"/>
                  <a:pt x="11995" y="165476"/>
                </a:cubicBezTo>
                <a:cubicBezTo>
                  <a:pt x="-14463" y="117498"/>
                  <a:pt x="9173" y="-7738"/>
                  <a:pt x="22579" y="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8A896331-A3EE-4CF9-B270-AE8ED40ED87E}"/>
              </a:ext>
            </a:extLst>
          </p:cNvPr>
          <p:cNvSpPr/>
          <p:nvPr/>
        </p:nvSpPr>
        <p:spPr>
          <a:xfrm>
            <a:off x="5371139" y="5076079"/>
            <a:ext cx="341290" cy="1083855"/>
          </a:xfrm>
          <a:custGeom>
            <a:avLst/>
            <a:gdLst>
              <a:gd name="connsiteX0" fmla="*/ 961 w 341290"/>
              <a:gd name="connsiteY0" fmla="*/ 746 h 1083855"/>
              <a:gd name="connsiteX1" fmla="*/ 232736 w 341290"/>
              <a:gd name="connsiteY1" fmla="*/ 426196 h 1083855"/>
              <a:gd name="connsiteX2" fmla="*/ 140661 w 341290"/>
              <a:gd name="connsiteY2" fmla="*/ 1038971 h 1083855"/>
              <a:gd name="connsiteX3" fmla="*/ 175586 w 341290"/>
              <a:gd name="connsiteY3" fmla="*/ 959596 h 1083855"/>
              <a:gd name="connsiteX4" fmla="*/ 337511 w 341290"/>
              <a:gd name="connsiteY4" fmla="*/ 340471 h 1083855"/>
              <a:gd name="connsiteX5" fmla="*/ 961 w 341290"/>
              <a:gd name="connsiteY5" fmla="*/ 746 h 1083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290" h="1083855">
                <a:moveTo>
                  <a:pt x="961" y="746"/>
                </a:moveTo>
                <a:cubicBezTo>
                  <a:pt x="-16501" y="15033"/>
                  <a:pt x="209453" y="253159"/>
                  <a:pt x="232736" y="426196"/>
                </a:cubicBezTo>
                <a:cubicBezTo>
                  <a:pt x="256019" y="599233"/>
                  <a:pt x="150186" y="950071"/>
                  <a:pt x="140661" y="1038971"/>
                </a:cubicBezTo>
                <a:cubicBezTo>
                  <a:pt x="131136" y="1127871"/>
                  <a:pt x="142778" y="1076013"/>
                  <a:pt x="175586" y="959596"/>
                </a:cubicBezTo>
                <a:cubicBezTo>
                  <a:pt x="208394" y="843179"/>
                  <a:pt x="367674" y="500809"/>
                  <a:pt x="337511" y="340471"/>
                </a:cubicBezTo>
                <a:cubicBezTo>
                  <a:pt x="307349" y="180134"/>
                  <a:pt x="18423" y="-13541"/>
                  <a:pt x="961" y="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68140E5F-F0ED-4897-834B-807AD94ACDCF}"/>
              </a:ext>
            </a:extLst>
          </p:cNvPr>
          <p:cNvSpPr/>
          <p:nvPr/>
        </p:nvSpPr>
        <p:spPr>
          <a:xfrm>
            <a:off x="5767749" y="5282997"/>
            <a:ext cx="255368" cy="949745"/>
          </a:xfrm>
          <a:custGeom>
            <a:avLst/>
            <a:gdLst>
              <a:gd name="connsiteX0" fmla="*/ 71076 w 255368"/>
              <a:gd name="connsiteY0" fmla="*/ 203 h 949745"/>
              <a:gd name="connsiteX1" fmla="*/ 159976 w 255368"/>
              <a:gd name="connsiteY1" fmla="*/ 508203 h 949745"/>
              <a:gd name="connsiteX2" fmla="*/ 4401 w 255368"/>
              <a:gd name="connsiteY2" fmla="*/ 936828 h 949745"/>
              <a:gd name="connsiteX3" fmla="*/ 61551 w 255368"/>
              <a:gd name="connsiteY3" fmla="*/ 803478 h 949745"/>
              <a:gd name="connsiteX4" fmla="*/ 255226 w 255368"/>
              <a:gd name="connsiteY4" fmla="*/ 451053 h 949745"/>
              <a:gd name="connsiteX5" fmla="*/ 71076 w 255368"/>
              <a:gd name="connsiteY5" fmla="*/ 203 h 94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368" h="949745">
                <a:moveTo>
                  <a:pt x="71076" y="203"/>
                </a:moveTo>
                <a:cubicBezTo>
                  <a:pt x="55201" y="9728"/>
                  <a:pt x="171088" y="352099"/>
                  <a:pt x="159976" y="508203"/>
                </a:cubicBezTo>
                <a:cubicBezTo>
                  <a:pt x="148864" y="664307"/>
                  <a:pt x="20805" y="887616"/>
                  <a:pt x="4401" y="936828"/>
                </a:cubicBezTo>
                <a:cubicBezTo>
                  <a:pt x="-12003" y="986041"/>
                  <a:pt x="19747" y="884440"/>
                  <a:pt x="61551" y="803478"/>
                </a:cubicBezTo>
                <a:cubicBezTo>
                  <a:pt x="103355" y="722516"/>
                  <a:pt x="249405" y="583874"/>
                  <a:pt x="255226" y="451053"/>
                </a:cubicBezTo>
                <a:cubicBezTo>
                  <a:pt x="261047" y="318232"/>
                  <a:pt x="86951" y="-9322"/>
                  <a:pt x="71076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E40AD55C-FD3A-4C73-8433-75BA45AC17FA}"/>
              </a:ext>
            </a:extLst>
          </p:cNvPr>
          <p:cNvSpPr/>
          <p:nvPr/>
        </p:nvSpPr>
        <p:spPr>
          <a:xfrm>
            <a:off x="6027741" y="5647568"/>
            <a:ext cx="180662" cy="739913"/>
          </a:xfrm>
          <a:custGeom>
            <a:avLst/>
            <a:gdLst>
              <a:gd name="connsiteX0" fmla="*/ 179384 w 180662"/>
              <a:gd name="connsiteY0" fmla="*/ 757 h 739913"/>
              <a:gd name="connsiteX1" fmla="*/ 141284 w 180662"/>
              <a:gd name="connsiteY1" fmla="*/ 451607 h 739913"/>
              <a:gd name="connsiteX2" fmla="*/ 1584 w 180662"/>
              <a:gd name="connsiteY2" fmla="*/ 737357 h 739913"/>
              <a:gd name="connsiteX3" fmla="*/ 68259 w 180662"/>
              <a:gd name="connsiteY3" fmla="*/ 578607 h 739913"/>
              <a:gd name="connsiteX4" fmla="*/ 106359 w 180662"/>
              <a:gd name="connsiteY4" fmla="*/ 350007 h 739913"/>
              <a:gd name="connsiteX5" fmla="*/ 179384 w 180662"/>
              <a:gd name="connsiteY5" fmla="*/ 757 h 739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662" h="739913">
                <a:moveTo>
                  <a:pt x="179384" y="757"/>
                </a:moveTo>
                <a:cubicBezTo>
                  <a:pt x="185205" y="17690"/>
                  <a:pt x="170917" y="328840"/>
                  <a:pt x="141284" y="451607"/>
                </a:cubicBezTo>
                <a:cubicBezTo>
                  <a:pt x="111651" y="574374"/>
                  <a:pt x="13755" y="716190"/>
                  <a:pt x="1584" y="737357"/>
                </a:cubicBezTo>
                <a:cubicBezTo>
                  <a:pt x="-10587" y="758524"/>
                  <a:pt x="50796" y="643165"/>
                  <a:pt x="68259" y="578607"/>
                </a:cubicBezTo>
                <a:cubicBezTo>
                  <a:pt x="85722" y="514049"/>
                  <a:pt x="90484" y="444728"/>
                  <a:pt x="106359" y="350007"/>
                </a:cubicBezTo>
                <a:cubicBezTo>
                  <a:pt x="122234" y="255286"/>
                  <a:pt x="173563" y="-16176"/>
                  <a:pt x="179384" y="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08C1225B-B74B-4F74-A85F-36B1505CE58A}"/>
              </a:ext>
            </a:extLst>
          </p:cNvPr>
          <p:cNvSpPr/>
          <p:nvPr/>
        </p:nvSpPr>
        <p:spPr>
          <a:xfrm>
            <a:off x="6177589" y="5946706"/>
            <a:ext cx="189165" cy="619403"/>
          </a:xfrm>
          <a:custGeom>
            <a:avLst/>
            <a:gdLst>
              <a:gd name="connsiteX0" fmla="*/ 185111 w 189165"/>
              <a:gd name="connsiteY0" fmla="*/ 69 h 619403"/>
              <a:gd name="connsiteX1" fmla="*/ 93036 w 189165"/>
              <a:gd name="connsiteY1" fmla="*/ 425519 h 619403"/>
              <a:gd name="connsiteX2" fmla="*/ 961 w 189165"/>
              <a:gd name="connsiteY2" fmla="*/ 619194 h 619403"/>
              <a:gd name="connsiteX3" fmla="*/ 153361 w 189165"/>
              <a:gd name="connsiteY3" fmla="*/ 393769 h 619403"/>
              <a:gd name="connsiteX4" fmla="*/ 185111 w 189165"/>
              <a:gd name="connsiteY4" fmla="*/ 69 h 619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165" h="619403">
                <a:moveTo>
                  <a:pt x="185111" y="69"/>
                </a:moveTo>
                <a:cubicBezTo>
                  <a:pt x="175057" y="5361"/>
                  <a:pt x="123728" y="322331"/>
                  <a:pt x="93036" y="425519"/>
                </a:cubicBezTo>
                <a:cubicBezTo>
                  <a:pt x="62344" y="528707"/>
                  <a:pt x="-9093" y="624486"/>
                  <a:pt x="961" y="619194"/>
                </a:cubicBezTo>
                <a:cubicBezTo>
                  <a:pt x="11015" y="613902"/>
                  <a:pt x="119494" y="495898"/>
                  <a:pt x="153361" y="393769"/>
                </a:cubicBezTo>
                <a:cubicBezTo>
                  <a:pt x="187228" y="291640"/>
                  <a:pt x="195165" y="-5223"/>
                  <a:pt x="185111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4B479F33-C068-4A3F-B9EB-8CFD70E2E3E3}"/>
              </a:ext>
            </a:extLst>
          </p:cNvPr>
          <p:cNvSpPr/>
          <p:nvPr/>
        </p:nvSpPr>
        <p:spPr>
          <a:xfrm>
            <a:off x="6251510" y="6353571"/>
            <a:ext cx="276034" cy="418792"/>
          </a:xfrm>
          <a:custGeom>
            <a:avLst/>
            <a:gdLst>
              <a:gd name="connsiteX0" fmla="*/ 266765 w 276034"/>
              <a:gd name="connsiteY0" fmla="*/ 2779 h 418792"/>
              <a:gd name="connsiteX1" fmla="*/ 92140 w 276034"/>
              <a:gd name="connsiteY1" fmla="*/ 332979 h 418792"/>
              <a:gd name="connsiteX2" fmla="*/ 65 w 276034"/>
              <a:gd name="connsiteY2" fmla="*/ 418704 h 418792"/>
              <a:gd name="connsiteX3" fmla="*/ 104840 w 276034"/>
              <a:gd name="connsiteY3" fmla="*/ 345679 h 418792"/>
              <a:gd name="connsiteX4" fmla="*/ 238190 w 276034"/>
              <a:gd name="connsiteY4" fmla="*/ 183754 h 418792"/>
              <a:gd name="connsiteX5" fmla="*/ 266765 w 276034"/>
              <a:gd name="connsiteY5" fmla="*/ 2779 h 418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034" h="418792">
                <a:moveTo>
                  <a:pt x="266765" y="2779"/>
                </a:moveTo>
                <a:cubicBezTo>
                  <a:pt x="242423" y="27650"/>
                  <a:pt x="136590" y="263658"/>
                  <a:pt x="92140" y="332979"/>
                </a:cubicBezTo>
                <a:cubicBezTo>
                  <a:pt x="47690" y="402300"/>
                  <a:pt x="-2052" y="416587"/>
                  <a:pt x="65" y="418704"/>
                </a:cubicBezTo>
                <a:cubicBezTo>
                  <a:pt x="2182" y="420821"/>
                  <a:pt x="65152" y="384837"/>
                  <a:pt x="104840" y="345679"/>
                </a:cubicBezTo>
                <a:cubicBezTo>
                  <a:pt x="144527" y="306521"/>
                  <a:pt x="213848" y="240904"/>
                  <a:pt x="238190" y="183754"/>
                </a:cubicBezTo>
                <a:cubicBezTo>
                  <a:pt x="262532" y="126604"/>
                  <a:pt x="291107" y="-22092"/>
                  <a:pt x="266765" y="2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F9528E6B-0869-4428-B294-748C55DEE4EA}"/>
              </a:ext>
            </a:extLst>
          </p:cNvPr>
          <p:cNvSpPr/>
          <p:nvPr/>
        </p:nvSpPr>
        <p:spPr>
          <a:xfrm>
            <a:off x="6354829" y="6678920"/>
            <a:ext cx="227063" cy="388967"/>
          </a:xfrm>
          <a:custGeom>
            <a:avLst/>
            <a:gdLst>
              <a:gd name="connsiteX0" fmla="*/ 226946 w 227063"/>
              <a:gd name="connsiteY0" fmla="*/ 1280 h 388967"/>
              <a:gd name="connsiteX1" fmla="*/ 52321 w 227063"/>
              <a:gd name="connsiteY1" fmla="*/ 267980 h 388967"/>
              <a:gd name="connsiteX2" fmla="*/ 1521 w 227063"/>
              <a:gd name="connsiteY2" fmla="*/ 388630 h 388967"/>
              <a:gd name="connsiteX3" fmla="*/ 14221 w 227063"/>
              <a:gd name="connsiteY3" fmla="*/ 299730 h 388967"/>
              <a:gd name="connsiteX4" fmla="*/ 23746 w 227063"/>
              <a:gd name="connsiteY4" fmla="*/ 172730 h 388967"/>
              <a:gd name="connsiteX5" fmla="*/ 226946 w 227063"/>
              <a:gd name="connsiteY5" fmla="*/ 1280 h 38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063" h="388967">
                <a:moveTo>
                  <a:pt x="226946" y="1280"/>
                </a:moveTo>
                <a:cubicBezTo>
                  <a:pt x="231708" y="17155"/>
                  <a:pt x="89892" y="203422"/>
                  <a:pt x="52321" y="267980"/>
                </a:cubicBezTo>
                <a:cubicBezTo>
                  <a:pt x="14750" y="332538"/>
                  <a:pt x="7871" y="383338"/>
                  <a:pt x="1521" y="388630"/>
                </a:cubicBezTo>
                <a:cubicBezTo>
                  <a:pt x="-4829" y="393922"/>
                  <a:pt x="10517" y="335713"/>
                  <a:pt x="14221" y="299730"/>
                </a:cubicBezTo>
                <a:cubicBezTo>
                  <a:pt x="17925" y="263747"/>
                  <a:pt x="-11708" y="224059"/>
                  <a:pt x="23746" y="172730"/>
                </a:cubicBezTo>
                <a:cubicBezTo>
                  <a:pt x="59200" y="121401"/>
                  <a:pt x="222184" y="-14595"/>
                  <a:pt x="226946" y="1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CC23B4B3-4EB6-4C7E-8F87-EF7338445ABB}"/>
              </a:ext>
            </a:extLst>
          </p:cNvPr>
          <p:cNvSpPr/>
          <p:nvPr/>
        </p:nvSpPr>
        <p:spPr>
          <a:xfrm>
            <a:off x="6383884" y="6997433"/>
            <a:ext cx="204479" cy="660859"/>
          </a:xfrm>
          <a:custGeom>
            <a:avLst/>
            <a:gdLst>
              <a:gd name="connsiteX0" fmla="*/ 204241 w 204479"/>
              <a:gd name="connsiteY0" fmla="*/ 267 h 660859"/>
              <a:gd name="connsiteX1" fmla="*/ 55016 w 204479"/>
              <a:gd name="connsiteY1" fmla="*/ 228867 h 660859"/>
              <a:gd name="connsiteX2" fmla="*/ 4216 w 204479"/>
              <a:gd name="connsiteY2" fmla="*/ 647967 h 660859"/>
              <a:gd name="connsiteX3" fmla="*/ 7391 w 204479"/>
              <a:gd name="connsiteY3" fmla="*/ 520967 h 660859"/>
              <a:gd name="connsiteX4" fmla="*/ 16916 w 204479"/>
              <a:gd name="connsiteY4" fmla="*/ 190767 h 660859"/>
              <a:gd name="connsiteX5" fmla="*/ 204241 w 204479"/>
              <a:gd name="connsiteY5" fmla="*/ 267 h 66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479" h="660859">
                <a:moveTo>
                  <a:pt x="204241" y="267"/>
                </a:moveTo>
                <a:cubicBezTo>
                  <a:pt x="210591" y="6617"/>
                  <a:pt x="88353" y="120917"/>
                  <a:pt x="55016" y="228867"/>
                </a:cubicBezTo>
                <a:cubicBezTo>
                  <a:pt x="21679" y="336817"/>
                  <a:pt x="12153" y="599284"/>
                  <a:pt x="4216" y="647967"/>
                </a:cubicBezTo>
                <a:cubicBezTo>
                  <a:pt x="-3721" y="696650"/>
                  <a:pt x="5274" y="597167"/>
                  <a:pt x="7391" y="520967"/>
                </a:cubicBezTo>
                <a:cubicBezTo>
                  <a:pt x="9508" y="444767"/>
                  <a:pt x="-15892" y="279667"/>
                  <a:pt x="16916" y="190767"/>
                </a:cubicBezTo>
                <a:cubicBezTo>
                  <a:pt x="49724" y="101867"/>
                  <a:pt x="197891" y="-6083"/>
                  <a:pt x="204241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576793E7-47DB-4F5B-BB5E-117CDD8D9B64}"/>
              </a:ext>
            </a:extLst>
          </p:cNvPr>
          <p:cNvSpPr/>
          <p:nvPr/>
        </p:nvSpPr>
        <p:spPr>
          <a:xfrm>
            <a:off x="5052196" y="2204664"/>
            <a:ext cx="663025" cy="724627"/>
          </a:xfrm>
          <a:custGeom>
            <a:avLst/>
            <a:gdLst>
              <a:gd name="connsiteX0" fmla="*/ 624704 w 663025"/>
              <a:gd name="connsiteY0" fmla="*/ 30536 h 724627"/>
              <a:gd name="connsiteX1" fmla="*/ 161154 w 663025"/>
              <a:gd name="connsiteY1" fmla="*/ 303586 h 724627"/>
              <a:gd name="connsiteX2" fmla="*/ 8754 w 663025"/>
              <a:gd name="connsiteY2" fmla="*/ 703636 h 724627"/>
              <a:gd name="connsiteX3" fmla="*/ 24629 w 663025"/>
              <a:gd name="connsiteY3" fmla="*/ 630611 h 724627"/>
              <a:gd name="connsiteX4" fmla="*/ 75429 w 663025"/>
              <a:gd name="connsiteY4" fmla="*/ 306761 h 724627"/>
              <a:gd name="connsiteX5" fmla="*/ 570729 w 663025"/>
              <a:gd name="connsiteY5" fmla="*/ 40061 h 724627"/>
              <a:gd name="connsiteX6" fmla="*/ 624704 w 663025"/>
              <a:gd name="connsiteY6" fmla="*/ 30536 h 72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3025" h="724627">
                <a:moveTo>
                  <a:pt x="624704" y="30536"/>
                </a:moveTo>
                <a:cubicBezTo>
                  <a:pt x="556442" y="74457"/>
                  <a:pt x="263812" y="191403"/>
                  <a:pt x="161154" y="303586"/>
                </a:cubicBezTo>
                <a:cubicBezTo>
                  <a:pt x="58496" y="415769"/>
                  <a:pt x="31508" y="649132"/>
                  <a:pt x="8754" y="703636"/>
                </a:cubicBezTo>
                <a:cubicBezTo>
                  <a:pt x="-14000" y="758140"/>
                  <a:pt x="13516" y="696757"/>
                  <a:pt x="24629" y="630611"/>
                </a:cubicBezTo>
                <a:cubicBezTo>
                  <a:pt x="35742" y="564465"/>
                  <a:pt x="-15588" y="405186"/>
                  <a:pt x="75429" y="306761"/>
                </a:cubicBezTo>
                <a:cubicBezTo>
                  <a:pt x="166446" y="208336"/>
                  <a:pt x="474421" y="89803"/>
                  <a:pt x="570729" y="40061"/>
                </a:cubicBezTo>
                <a:cubicBezTo>
                  <a:pt x="667037" y="-9681"/>
                  <a:pt x="692966" y="-13385"/>
                  <a:pt x="624704" y="30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D3414463-8551-432D-839F-9C4CB803E232}"/>
              </a:ext>
            </a:extLst>
          </p:cNvPr>
          <p:cNvSpPr/>
          <p:nvPr/>
        </p:nvSpPr>
        <p:spPr>
          <a:xfrm>
            <a:off x="3982509" y="2133583"/>
            <a:ext cx="577494" cy="506516"/>
          </a:xfrm>
          <a:custGeom>
            <a:avLst/>
            <a:gdLst>
              <a:gd name="connsiteX0" fmla="*/ 2116 w 577494"/>
              <a:gd name="connsiteY0" fmla="*/ 17 h 506516"/>
              <a:gd name="connsiteX1" fmla="*/ 345016 w 577494"/>
              <a:gd name="connsiteY1" fmla="*/ 114317 h 506516"/>
              <a:gd name="connsiteX2" fmla="*/ 567266 w 577494"/>
              <a:gd name="connsiteY2" fmla="*/ 492142 h 506516"/>
              <a:gd name="connsiteX3" fmla="*/ 506941 w 577494"/>
              <a:gd name="connsiteY3" fmla="*/ 396892 h 506516"/>
              <a:gd name="connsiteX4" fmla="*/ 214841 w 577494"/>
              <a:gd name="connsiteY4" fmla="*/ 107967 h 506516"/>
              <a:gd name="connsiteX5" fmla="*/ 2116 w 577494"/>
              <a:gd name="connsiteY5" fmla="*/ 17 h 506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494" h="506516">
                <a:moveTo>
                  <a:pt x="2116" y="17"/>
                </a:moveTo>
                <a:cubicBezTo>
                  <a:pt x="23812" y="1075"/>
                  <a:pt x="250824" y="32296"/>
                  <a:pt x="345016" y="114317"/>
                </a:cubicBezTo>
                <a:cubicBezTo>
                  <a:pt x="439208" y="196338"/>
                  <a:pt x="540279" y="445046"/>
                  <a:pt x="567266" y="492142"/>
                </a:cubicBezTo>
                <a:cubicBezTo>
                  <a:pt x="594253" y="539238"/>
                  <a:pt x="565678" y="460921"/>
                  <a:pt x="506941" y="396892"/>
                </a:cubicBezTo>
                <a:cubicBezTo>
                  <a:pt x="448204" y="332863"/>
                  <a:pt x="298978" y="170938"/>
                  <a:pt x="214841" y="107967"/>
                </a:cubicBezTo>
                <a:cubicBezTo>
                  <a:pt x="130704" y="44996"/>
                  <a:pt x="-19580" y="-1041"/>
                  <a:pt x="2116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8EE1016E-44C2-4FD4-BB6A-4E20DC42D9A0}"/>
              </a:ext>
            </a:extLst>
          </p:cNvPr>
          <p:cNvSpPr/>
          <p:nvPr/>
        </p:nvSpPr>
        <p:spPr>
          <a:xfrm>
            <a:off x="4770591" y="2130260"/>
            <a:ext cx="595550" cy="1119123"/>
          </a:xfrm>
          <a:custGeom>
            <a:avLst/>
            <a:gdLst>
              <a:gd name="connsiteX0" fmla="*/ 595159 w 595550"/>
              <a:gd name="connsiteY0" fmla="*/ 165 h 1119123"/>
              <a:gd name="connsiteX1" fmla="*/ 115734 w 595550"/>
              <a:gd name="connsiteY1" fmla="*/ 381165 h 1119123"/>
              <a:gd name="connsiteX2" fmla="*/ 93509 w 595550"/>
              <a:gd name="connsiteY2" fmla="*/ 1073315 h 1119123"/>
              <a:gd name="connsiteX3" fmla="*/ 83984 w 595550"/>
              <a:gd name="connsiteY3" fmla="*/ 984415 h 1119123"/>
              <a:gd name="connsiteX4" fmla="*/ 26834 w 595550"/>
              <a:gd name="connsiteY4" fmla="*/ 422440 h 1119123"/>
              <a:gd name="connsiteX5" fmla="*/ 595159 w 595550"/>
              <a:gd name="connsiteY5" fmla="*/ 165 h 1119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550" h="1119123">
                <a:moveTo>
                  <a:pt x="595159" y="165"/>
                </a:moveTo>
                <a:cubicBezTo>
                  <a:pt x="609976" y="-6714"/>
                  <a:pt x="199342" y="202307"/>
                  <a:pt x="115734" y="381165"/>
                </a:cubicBezTo>
                <a:cubicBezTo>
                  <a:pt x="32126" y="560023"/>
                  <a:pt x="98801" y="972773"/>
                  <a:pt x="93509" y="1073315"/>
                </a:cubicBezTo>
                <a:cubicBezTo>
                  <a:pt x="88217" y="1173857"/>
                  <a:pt x="95096" y="1092894"/>
                  <a:pt x="83984" y="984415"/>
                </a:cubicBezTo>
                <a:cubicBezTo>
                  <a:pt x="72872" y="875936"/>
                  <a:pt x="-54129" y="582248"/>
                  <a:pt x="26834" y="422440"/>
                </a:cubicBezTo>
                <a:cubicBezTo>
                  <a:pt x="107796" y="262632"/>
                  <a:pt x="580342" y="7044"/>
                  <a:pt x="595159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1DCF54E2-9D73-4215-AA43-B371C26C1638}"/>
              </a:ext>
            </a:extLst>
          </p:cNvPr>
          <p:cNvSpPr/>
          <p:nvPr/>
        </p:nvSpPr>
        <p:spPr>
          <a:xfrm>
            <a:off x="4450068" y="2111375"/>
            <a:ext cx="259825" cy="1093540"/>
          </a:xfrm>
          <a:custGeom>
            <a:avLst/>
            <a:gdLst>
              <a:gd name="connsiteX0" fmla="*/ 1282 w 259825"/>
              <a:gd name="connsiteY0" fmla="*/ 0 h 1093540"/>
              <a:gd name="connsiteX1" fmla="*/ 156857 w 259825"/>
              <a:gd name="connsiteY1" fmla="*/ 381000 h 1093540"/>
              <a:gd name="connsiteX2" fmla="*/ 99707 w 259825"/>
              <a:gd name="connsiteY2" fmla="*/ 1054100 h 1093540"/>
              <a:gd name="connsiteX3" fmla="*/ 112407 w 259825"/>
              <a:gd name="connsiteY3" fmla="*/ 946150 h 1093540"/>
              <a:gd name="connsiteX4" fmla="*/ 258457 w 259825"/>
              <a:gd name="connsiteY4" fmla="*/ 381000 h 1093540"/>
              <a:gd name="connsiteX5" fmla="*/ 1282 w 259825"/>
              <a:gd name="connsiteY5" fmla="*/ 0 h 1093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825" h="1093540">
                <a:moveTo>
                  <a:pt x="1282" y="0"/>
                </a:moveTo>
                <a:cubicBezTo>
                  <a:pt x="-15651" y="0"/>
                  <a:pt x="140453" y="205317"/>
                  <a:pt x="156857" y="381000"/>
                </a:cubicBezTo>
                <a:cubicBezTo>
                  <a:pt x="173261" y="556683"/>
                  <a:pt x="107115" y="959908"/>
                  <a:pt x="99707" y="1054100"/>
                </a:cubicBezTo>
                <a:cubicBezTo>
                  <a:pt x="92299" y="1148292"/>
                  <a:pt x="85949" y="1058333"/>
                  <a:pt x="112407" y="946150"/>
                </a:cubicBezTo>
                <a:cubicBezTo>
                  <a:pt x="138865" y="833967"/>
                  <a:pt x="274861" y="537104"/>
                  <a:pt x="258457" y="381000"/>
                </a:cubicBezTo>
                <a:cubicBezTo>
                  <a:pt x="242053" y="224896"/>
                  <a:pt x="18215" y="0"/>
                  <a:pt x="128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D5C00B5B-525D-4987-9592-34D7E04BD6BC}"/>
              </a:ext>
            </a:extLst>
          </p:cNvPr>
          <p:cNvSpPr/>
          <p:nvPr/>
        </p:nvSpPr>
        <p:spPr>
          <a:xfrm>
            <a:off x="4426458" y="2827738"/>
            <a:ext cx="132955" cy="338077"/>
          </a:xfrm>
          <a:custGeom>
            <a:avLst/>
            <a:gdLst>
              <a:gd name="connsiteX0" fmla="*/ 132842 w 132955"/>
              <a:gd name="connsiteY0" fmla="*/ 1187 h 338077"/>
              <a:gd name="connsiteX1" fmla="*/ 34417 w 132955"/>
              <a:gd name="connsiteY1" fmla="*/ 220262 h 338077"/>
              <a:gd name="connsiteX2" fmla="*/ 47117 w 132955"/>
              <a:gd name="connsiteY2" fmla="*/ 337737 h 338077"/>
              <a:gd name="connsiteX3" fmla="*/ 9017 w 132955"/>
              <a:gd name="connsiteY3" fmla="*/ 252012 h 338077"/>
              <a:gd name="connsiteX4" fmla="*/ 12192 w 132955"/>
              <a:gd name="connsiteY4" fmla="*/ 137712 h 338077"/>
              <a:gd name="connsiteX5" fmla="*/ 132842 w 132955"/>
              <a:gd name="connsiteY5" fmla="*/ 1187 h 33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955" h="338077">
                <a:moveTo>
                  <a:pt x="132842" y="1187"/>
                </a:moveTo>
                <a:cubicBezTo>
                  <a:pt x="136546" y="14945"/>
                  <a:pt x="48705" y="164170"/>
                  <a:pt x="34417" y="220262"/>
                </a:cubicBezTo>
                <a:cubicBezTo>
                  <a:pt x="20129" y="276354"/>
                  <a:pt x="51350" y="332445"/>
                  <a:pt x="47117" y="337737"/>
                </a:cubicBezTo>
                <a:cubicBezTo>
                  <a:pt x="42884" y="343029"/>
                  <a:pt x="14838" y="285349"/>
                  <a:pt x="9017" y="252012"/>
                </a:cubicBezTo>
                <a:cubicBezTo>
                  <a:pt x="3196" y="218675"/>
                  <a:pt x="-9504" y="178458"/>
                  <a:pt x="12192" y="137712"/>
                </a:cubicBezTo>
                <a:cubicBezTo>
                  <a:pt x="33888" y="96966"/>
                  <a:pt x="129138" y="-12571"/>
                  <a:pt x="132842" y="1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7BD82477-AB51-4C90-98D3-5CACE79B5736}"/>
              </a:ext>
            </a:extLst>
          </p:cNvPr>
          <p:cNvSpPr/>
          <p:nvPr/>
        </p:nvSpPr>
        <p:spPr>
          <a:xfrm>
            <a:off x="4895255" y="2067918"/>
            <a:ext cx="692618" cy="1074514"/>
          </a:xfrm>
          <a:custGeom>
            <a:avLst/>
            <a:gdLst>
              <a:gd name="connsiteX0" fmla="*/ 533995 w 692618"/>
              <a:gd name="connsiteY0" fmla="*/ 151407 h 1074514"/>
              <a:gd name="connsiteX1" fmla="*/ 130770 w 692618"/>
              <a:gd name="connsiteY1" fmla="*/ 437157 h 1074514"/>
              <a:gd name="connsiteX2" fmla="*/ 51395 w 692618"/>
              <a:gd name="connsiteY2" fmla="*/ 1043582 h 1074514"/>
              <a:gd name="connsiteX3" fmla="*/ 48220 w 692618"/>
              <a:gd name="connsiteY3" fmla="*/ 938807 h 1074514"/>
              <a:gd name="connsiteX4" fmla="*/ 45045 w 692618"/>
              <a:gd name="connsiteY4" fmla="*/ 532407 h 1074514"/>
              <a:gd name="connsiteX5" fmla="*/ 664170 w 692618"/>
              <a:gd name="connsiteY5" fmla="*/ 18057 h 1074514"/>
              <a:gd name="connsiteX6" fmla="*/ 533995 w 692618"/>
              <a:gd name="connsiteY6" fmla="*/ 151407 h 1074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618" h="1074514">
                <a:moveTo>
                  <a:pt x="533995" y="151407"/>
                </a:moveTo>
                <a:cubicBezTo>
                  <a:pt x="445095" y="221257"/>
                  <a:pt x="211203" y="288461"/>
                  <a:pt x="130770" y="437157"/>
                </a:cubicBezTo>
                <a:cubicBezTo>
                  <a:pt x="50337" y="585853"/>
                  <a:pt x="65153" y="959974"/>
                  <a:pt x="51395" y="1043582"/>
                </a:cubicBezTo>
                <a:cubicBezTo>
                  <a:pt x="37637" y="1127190"/>
                  <a:pt x="49278" y="1024003"/>
                  <a:pt x="48220" y="938807"/>
                </a:cubicBezTo>
                <a:cubicBezTo>
                  <a:pt x="47162" y="853611"/>
                  <a:pt x="-57613" y="685865"/>
                  <a:pt x="45045" y="532407"/>
                </a:cubicBezTo>
                <a:cubicBezTo>
                  <a:pt x="147703" y="378949"/>
                  <a:pt x="578445" y="83674"/>
                  <a:pt x="664170" y="18057"/>
                </a:cubicBezTo>
                <a:cubicBezTo>
                  <a:pt x="749895" y="-47560"/>
                  <a:pt x="622895" y="81557"/>
                  <a:pt x="533995" y="151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EB1EC051-F9B1-4113-8108-833BA63733A8}"/>
              </a:ext>
            </a:extLst>
          </p:cNvPr>
          <p:cNvSpPr/>
          <p:nvPr/>
        </p:nvSpPr>
        <p:spPr>
          <a:xfrm>
            <a:off x="3767137" y="2208747"/>
            <a:ext cx="667423" cy="372305"/>
          </a:xfrm>
          <a:custGeom>
            <a:avLst/>
            <a:gdLst>
              <a:gd name="connsiteX0" fmla="*/ 4763 w 667423"/>
              <a:gd name="connsiteY0" fmla="*/ 10578 h 372305"/>
              <a:gd name="connsiteX1" fmla="*/ 325438 w 667423"/>
              <a:gd name="connsiteY1" fmla="*/ 89953 h 372305"/>
              <a:gd name="connsiteX2" fmla="*/ 639763 w 667423"/>
              <a:gd name="connsiteY2" fmla="*/ 359828 h 372305"/>
              <a:gd name="connsiteX3" fmla="*/ 582613 w 667423"/>
              <a:gd name="connsiteY3" fmla="*/ 296328 h 372305"/>
              <a:gd name="connsiteX4" fmla="*/ 4763 w 667423"/>
              <a:gd name="connsiteY4" fmla="*/ 10578 h 372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423" h="372305">
                <a:moveTo>
                  <a:pt x="4763" y="10578"/>
                </a:moveTo>
                <a:cubicBezTo>
                  <a:pt x="-38099" y="-23818"/>
                  <a:pt x="219605" y="31745"/>
                  <a:pt x="325438" y="89953"/>
                </a:cubicBezTo>
                <a:cubicBezTo>
                  <a:pt x="431271" y="148161"/>
                  <a:pt x="596901" y="325432"/>
                  <a:pt x="639763" y="359828"/>
                </a:cubicBezTo>
                <a:cubicBezTo>
                  <a:pt x="682625" y="394224"/>
                  <a:pt x="684213" y="352420"/>
                  <a:pt x="582613" y="296328"/>
                </a:cubicBezTo>
                <a:cubicBezTo>
                  <a:pt x="481013" y="240236"/>
                  <a:pt x="47625" y="44974"/>
                  <a:pt x="4763" y="10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8AE33616-34B5-4A82-BF5E-63753DB22329}"/>
              </a:ext>
            </a:extLst>
          </p:cNvPr>
          <p:cNvSpPr/>
          <p:nvPr/>
        </p:nvSpPr>
        <p:spPr>
          <a:xfrm>
            <a:off x="4738346" y="2114228"/>
            <a:ext cx="297786" cy="364917"/>
          </a:xfrm>
          <a:custGeom>
            <a:avLst/>
            <a:gdLst>
              <a:gd name="connsiteX0" fmla="*/ 297204 w 297786"/>
              <a:gd name="connsiteY0" fmla="*/ 322 h 364917"/>
              <a:gd name="connsiteX1" fmla="*/ 87654 w 297786"/>
              <a:gd name="connsiteY1" fmla="*/ 187647 h 364917"/>
              <a:gd name="connsiteX2" fmla="*/ 59079 w 297786"/>
              <a:gd name="connsiteY2" fmla="*/ 362272 h 364917"/>
              <a:gd name="connsiteX3" fmla="*/ 46379 w 297786"/>
              <a:gd name="connsiteY3" fmla="*/ 282897 h 364917"/>
              <a:gd name="connsiteX4" fmla="*/ 14629 w 297786"/>
              <a:gd name="connsiteY4" fmla="*/ 146372 h 364917"/>
              <a:gd name="connsiteX5" fmla="*/ 297204 w 297786"/>
              <a:gd name="connsiteY5" fmla="*/ 322 h 36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786" h="364917">
                <a:moveTo>
                  <a:pt x="297204" y="322"/>
                </a:moveTo>
                <a:cubicBezTo>
                  <a:pt x="309375" y="7201"/>
                  <a:pt x="127342" y="127322"/>
                  <a:pt x="87654" y="187647"/>
                </a:cubicBezTo>
                <a:cubicBezTo>
                  <a:pt x="47966" y="247972"/>
                  <a:pt x="65958" y="346397"/>
                  <a:pt x="59079" y="362272"/>
                </a:cubicBezTo>
                <a:cubicBezTo>
                  <a:pt x="52200" y="378147"/>
                  <a:pt x="53787" y="318880"/>
                  <a:pt x="46379" y="282897"/>
                </a:cubicBezTo>
                <a:cubicBezTo>
                  <a:pt x="38971" y="246914"/>
                  <a:pt x="-29292" y="194526"/>
                  <a:pt x="14629" y="146372"/>
                </a:cubicBezTo>
                <a:cubicBezTo>
                  <a:pt x="58550" y="98218"/>
                  <a:pt x="285033" y="-6557"/>
                  <a:pt x="297204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C24E43F8-3BC9-48B4-B4AB-1200AE71ED83}"/>
              </a:ext>
            </a:extLst>
          </p:cNvPr>
          <p:cNvSpPr/>
          <p:nvPr/>
        </p:nvSpPr>
        <p:spPr>
          <a:xfrm>
            <a:off x="4514688" y="3364256"/>
            <a:ext cx="448108" cy="29850"/>
          </a:xfrm>
          <a:custGeom>
            <a:avLst/>
            <a:gdLst>
              <a:gd name="connsiteX0" fmla="*/ 6512 w 448108"/>
              <a:gd name="connsiteY0" fmla="*/ 1244 h 29850"/>
              <a:gd name="connsiteX1" fmla="*/ 444662 w 448108"/>
              <a:gd name="connsiteY1" fmla="*/ 7594 h 29850"/>
              <a:gd name="connsiteX2" fmla="*/ 200187 w 448108"/>
              <a:gd name="connsiteY2" fmla="*/ 29819 h 29850"/>
              <a:gd name="connsiteX3" fmla="*/ 6512 w 448108"/>
              <a:gd name="connsiteY3" fmla="*/ 1244 h 2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108" h="29850">
                <a:moveTo>
                  <a:pt x="6512" y="1244"/>
                </a:moveTo>
                <a:cubicBezTo>
                  <a:pt x="47258" y="-2460"/>
                  <a:pt x="412383" y="2832"/>
                  <a:pt x="444662" y="7594"/>
                </a:cubicBezTo>
                <a:cubicBezTo>
                  <a:pt x="476941" y="12357"/>
                  <a:pt x="273741" y="28761"/>
                  <a:pt x="200187" y="29819"/>
                </a:cubicBezTo>
                <a:cubicBezTo>
                  <a:pt x="126633" y="30877"/>
                  <a:pt x="-34234" y="4948"/>
                  <a:pt x="6512" y="1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CB41BF9C-C756-444D-A23C-2F6D2A616376}"/>
              </a:ext>
            </a:extLst>
          </p:cNvPr>
          <p:cNvSpPr/>
          <p:nvPr/>
        </p:nvSpPr>
        <p:spPr>
          <a:xfrm>
            <a:off x="4686300" y="3584575"/>
            <a:ext cx="462259" cy="38386"/>
          </a:xfrm>
          <a:custGeom>
            <a:avLst/>
            <a:gdLst>
              <a:gd name="connsiteX0" fmla="*/ 0 w 462259"/>
              <a:gd name="connsiteY0" fmla="*/ 0 h 38386"/>
              <a:gd name="connsiteX1" fmla="*/ 50800 w 462259"/>
              <a:gd name="connsiteY1" fmla="*/ 6350 h 38386"/>
              <a:gd name="connsiteX2" fmla="*/ 450850 w 462259"/>
              <a:gd name="connsiteY2" fmla="*/ 19050 h 38386"/>
              <a:gd name="connsiteX3" fmla="*/ 323850 w 462259"/>
              <a:gd name="connsiteY3" fmla="*/ 38100 h 38386"/>
              <a:gd name="connsiteX4" fmla="*/ 0 w 462259"/>
              <a:gd name="connsiteY4" fmla="*/ 0 h 38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259" h="38386">
                <a:moveTo>
                  <a:pt x="0" y="0"/>
                </a:moveTo>
                <a:lnTo>
                  <a:pt x="50800" y="6350"/>
                </a:lnTo>
                <a:cubicBezTo>
                  <a:pt x="125942" y="9525"/>
                  <a:pt x="405342" y="13758"/>
                  <a:pt x="450850" y="19050"/>
                </a:cubicBezTo>
                <a:cubicBezTo>
                  <a:pt x="496358" y="24342"/>
                  <a:pt x="395817" y="40746"/>
                  <a:pt x="323850" y="38100"/>
                </a:cubicBezTo>
                <a:cubicBezTo>
                  <a:pt x="251883" y="35454"/>
                  <a:pt x="45508" y="5292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DB7BDCC3-17D7-4610-A926-4530F80B4229}"/>
              </a:ext>
            </a:extLst>
          </p:cNvPr>
          <p:cNvSpPr/>
          <p:nvPr/>
        </p:nvSpPr>
        <p:spPr>
          <a:xfrm>
            <a:off x="4550572" y="3749299"/>
            <a:ext cx="400245" cy="50382"/>
          </a:xfrm>
          <a:custGeom>
            <a:avLst/>
            <a:gdLst>
              <a:gd name="connsiteX0" fmla="*/ 2378 w 400245"/>
              <a:gd name="connsiteY0" fmla="*/ 44826 h 50382"/>
              <a:gd name="connsiteX1" fmla="*/ 392903 w 400245"/>
              <a:gd name="connsiteY1" fmla="*/ 44826 h 50382"/>
              <a:gd name="connsiteX2" fmla="*/ 237328 w 400245"/>
              <a:gd name="connsiteY2" fmla="*/ 376 h 50382"/>
              <a:gd name="connsiteX3" fmla="*/ 2378 w 400245"/>
              <a:gd name="connsiteY3" fmla="*/ 44826 h 50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245" h="50382">
                <a:moveTo>
                  <a:pt x="2378" y="44826"/>
                </a:moveTo>
                <a:cubicBezTo>
                  <a:pt x="28307" y="52234"/>
                  <a:pt x="353745" y="52234"/>
                  <a:pt x="392903" y="44826"/>
                </a:cubicBezTo>
                <a:cubicBezTo>
                  <a:pt x="432061" y="37418"/>
                  <a:pt x="305061" y="5138"/>
                  <a:pt x="237328" y="376"/>
                </a:cubicBezTo>
                <a:cubicBezTo>
                  <a:pt x="169595" y="-4387"/>
                  <a:pt x="-23551" y="37418"/>
                  <a:pt x="2378" y="44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C113660B-CBD6-4F8A-9DFD-7FF43D0F2220}"/>
              </a:ext>
            </a:extLst>
          </p:cNvPr>
          <p:cNvSpPr/>
          <p:nvPr/>
        </p:nvSpPr>
        <p:spPr>
          <a:xfrm>
            <a:off x="4755670" y="4098790"/>
            <a:ext cx="425172" cy="44607"/>
          </a:xfrm>
          <a:custGeom>
            <a:avLst/>
            <a:gdLst>
              <a:gd name="connsiteX0" fmla="*/ 16355 w 425172"/>
              <a:gd name="connsiteY0" fmla="*/ 28710 h 44607"/>
              <a:gd name="connsiteX1" fmla="*/ 416405 w 425172"/>
              <a:gd name="connsiteY1" fmla="*/ 44585 h 44607"/>
              <a:gd name="connsiteX2" fmla="*/ 302105 w 425172"/>
              <a:gd name="connsiteY2" fmla="*/ 25535 h 44607"/>
              <a:gd name="connsiteX3" fmla="*/ 98905 w 425172"/>
              <a:gd name="connsiteY3" fmla="*/ 135 h 44607"/>
              <a:gd name="connsiteX4" fmla="*/ 16355 w 425172"/>
              <a:gd name="connsiteY4" fmla="*/ 28710 h 4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172" h="44607">
                <a:moveTo>
                  <a:pt x="16355" y="28710"/>
                </a:moveTo>
                <a:cubicBezTo>
                  <a:pt x="69272" y="36118"/>
                  <a:pt x="368780" y="45114"/>
                  <a:pt x="416405" y="44585"/>
                </a:cubicBezTo>
                <a:cubicBezTo>
                  <a:pt x="464030" y="44056"/>
                  <a:pt x="302105" y="25535"/>
                  <a:pt x="302105" y="25535"/>
                </a:cubicBezTo>
                <a:cubicBezTo>
                  <a:pt x="249188" y="18127"/>
                  <a:pt x="146001" y="2252"/>
                  <a:pt x="98905" y="135"/>
                </a:cubicBezTo>
                <a:cubicBezTo>
                  <a:pt x="51809" y="-1982"/>
                  <a:pt x="-36562" y="21302"/>
                  <a:pt x="16355" y="28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EEA6C02B-E3AB-4C78-91A5-C03334484E12}"/>
              </a:ext>
            </a:extLst>
          </p:cNvPr>
          <p:cNvSpPr/>
          <p:nvPr/>
        </p:nvSpPr>
        <p:spPr>
          <a:xfrm>
            <a:off x="4525246" y="4404734"/>
            <a:ext cx="587931" cy="40333"/>
          </a:xfrm>
          <a:custGeom>
            <a:avLst/>
            <a:gdLst>
              <a:gd name="connsiteX0" fmla="*/ 2304 w 587931"/>
              <a:gd name="connsiteY0" fmla="*/ 8516 h 40333"/>
              <a:gd name="connsiteX1" fmla="*/ 573804 w 587931"/>
              <a:gd name="connsiteY1" fmla="*/ 2166 h 40333"/>
              <a:gd name="connsiteX2" fmla="*/ 380129 w 587931"/>
              <a:gd name="connsiteY2" fmla="*/ 40266 h 40333"/>
              <a:gd name="connsiteX3" fmla="*/ 2304 w 587931"/>
              <a:gd name="connsiteY3" fmla="*/ 8516 h 4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7931" h="40333">
                <a:moveTo>
                  <a:pt x="2304" y="8516"/>
                </a:moveTo>
                <a:cubicBezTo>
                  <a:pt x="34583" y="2166"/>
                  <a:pt x="510833" y="-3126"/>
                  <a:pt x="573804" y="2166"/>
                </a:cubicBezTo>
                <a:cubicBezTo>
                  <a:pt x="636775" y="7458"/>
                  <a:pt x="474321" y="38679"/>
                  <a:pt x="380129" y="40266"/>
                </a:cubicBezTo>
                <a:cubicBezTo>
                  <a:pt x="285937" y="41854"/>
                  <a:pt x="-29975" y="14866"/>
                  <a:pt x="2304" y="8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6E2DFE1C-3EDB-4575-A89D-9EF7B916DB7F}"/>
              </a:ext>
            </a:extLst>
          </p:cNvPr>
          <p:cNvSpPr/>
          <p:nvPr/>
        </p:nvSpPr>
        <p:spPr>
          <a:xfrm>
            <a:off x="4534637" y="4710568"/>
            <a:ext cx="468049" cy="48870"/>
          </a:xfrm>
          <a:custGeom>
            <a:avLst/>
            <a:gdLst>
              <a:gd name="connsiteX0" fmla="*/ 5613 w 468049"/>
              <a:gd name="connsiteY0" fmla="*/ 1132 h 48870"/>
              <a:gd name="connsiteX1" fmla="*/ 94513 w 468049"/>
              <a:gd name="connsiteY1" fmla="*/ 13832 h 48870"/>
              <a:gd name="connsiteX2" fmla="*/ 462813 w 468049"/>
              <a:gd name="connsiteY2" fmla="*/ 10657 h 48870"/>
              <a:gd name="connsiteX3" fmla="*/ 291363 w 468049"/>
              <a:gd name="connsiteY3" fmla="*/ 48757 h 48870"/>
              <a:gd name="connsiteX4" fmla="*/ 5613 w 468049"/>
              <a:gd name="connsiteY4" fmla="*/ 1132 h 4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049" h="48870">
                <a:moveTo>
                  <a:pt x="5613" y="1132"/>
                </a:moveTo>
                <a:cubicBezTo>
                  <a:pt x="-27195" y="-4689"/>
                  <a:pt x="94513" y="13832"/>
                  <a:pt x="94513" y="13832"/>
                </a:cubicBezTo>
                <a:cubicBezTo>
                  <a:pt x="170713" y="15419"/>
                  <a:pt x="430005" y="4836"/>
                  <a:pt x="462813" y="10657"/>
                </a:cubicBezTo>
                <a:cubicBezTo>
                  <a:pt x="495621" y="16478"/>
                  <a:pt x="366505" y="46111"/>
                  <a:pt x="291363" y="48757"/>
                </a:cubicBezTo>
                <a:cubicBezTo>
                  <a:pt x="216221" y="51403"/>
                  <a:pt x="38421" y="6953"/>
                  <a:pt x="5613" y="1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F14F66EB-682D-46B3-99BF-B3DF57A7C0F6}"/>
              </a:ext>
            </a:extLst>
          </p:cNvPr>
          <p:cNvSpPr/>
          <p:nvPr/>
        </p:nvSpPr>
        <p:spPr>
          <a:xfrm>
            <a:off x="4639427" y="4860157"/>
            <a:ext cx="521689" cy="35860"/>
          </a:xfrm>
          <a:custGeom>
            <a:avLst/>
            <a:gdLst>
              <a:gd name="connsiteX0" fmla="*/ 2423 w 521689"/>
              <a:gd name="connsiteY0" fmla="*/ 13468 h 35860"/>
              <a:gd name="connsiteX1" fmla="*/ 510423 w 521689"/>
              <a:gd name="connsiteY1" fmla="*/ 768 h 35860"/>
              <a:gd name="connsiteX2" fmla="*/ 326273 w 521689"/>
              <a:gd name="connsiteY2" fmla="*/ 35693 h 35860"/>
              <a:gd name="connsiteX3" fmla="*/ 2423 w 521689"/>
              <a:gd name="connsiteY3" fmla="*/ 13468 h 3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1689" h="35860">
                <a:moveTo>
                  <a:pt x="2423" y="13468"/>
                </a:moveTo>
                <a:cubicBezTo>
                  <a:pt x="33115" y="7647"/>
                  <a:pt x="456448" y="-2936"/>
                  <a:pt x="510423" y="768"/>
                </a:cubicBezTo>
                <a:cubicBezTo>
                  <a:pt x="564398" y="4472"/>
                  <a:pt x="411469" y="33576"/>
                  <a:pt x="326273" y="35693"/>
                </a:cubicBezTo>
                <a:cubicBezTo>
                  <a:pt x="241077" y="37810"/>
                  <a:pt x="-28269" y="19289"/>
                  <a:pt x="2423" y="13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E9FD6B44-31A4-468B-85E8-D456A5FDA920}"/>
              </a:ext>
            </a:extLst>
          </p:cNvPr>
          <p:cNvSpPr/>
          <p:nvPr/>
        </p:nvSpPr>
        <p:spPr>
          <a:xfrm>
            <a:off x="4666470" y="4562475"/>
            <a:ext cx="475000" cy="17396"/>
          </a:xfrm>
          <a:custGeom>
            <a:avLst/>
            <a:gdLst>
              <a:gd name="connsiteX0" fmla="*/ 13480 w 475000"/>
              <a:gd name="connsiteY0" fmla="*/ 12700 h 17396"/>
              <a:gd name="connsiteX1" fmla="*/ 105555 w 475000"/>
              <a:gd name="connsiteY1" fmla="*/ 15875 h 17396"/>
              <a:gd name="connsiteX2" fmla="*/ 464330 w 475000"/>
              <a:gd name="connsiteY2" fmla="*/ 0 h 17396"/>
              <a:gd name="connsiteX3" fmla="*/ 350030 w 475000"/>
              <a:gd name="connsiteY3" fmla="*/ 15875 h 17396"/>
              <a:gd name="connsiteX4" fmla="*/ 13480 w 475000"/>
              <a:gd name="connsiteY4" fmla="*/ 12700 h 1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000" h="17396">
                <a:moveTo>
                  <a:pt x="13480" y="12700"/>
                </a:moveTo>
                <a:cubicBezTo>
                  <a:pt x="-27266" y="12700"/>
                  <a:pt x="30413" y="17992"/>
                  <a:pt x="105555" y="15875"/>
                </a:cubicBezTo>
                <a:cubicBezTo>
                  <a:pt x="180697" y="13758"/>
                  <a:pt x="423584" y="0"/>
                  <a:pt x="464330" y="0"/>
                </a:cubicBezTo>
                <a:cubicBezTo>
                  <a:pt x="505076" y="0"/>
                  <a:pt x="420938" y="11113"/>
                  <a:pt x="350030" y="15875"/>
                </a:cubicBezTo>
                <a:cubicBezTo>
                  <a:pt x="279122" y="20637"/>
                  <a:pt x="54226" y="12700"/>
                  <a:pt x="13480" y="12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D6F8EA59-56AF-415E-8BB7-A457EBF736B7}"/>
              </a:ext>
            </a:extLst>
          </p:cNvPr>
          <p:cNvSpPr/>
          <p:nvPr/>
        </p:nvSpPr>
        <p:spPr>
          <a:xfrm>
            <a:off x="4589639" y="4227089"/>
            <a:ext cx="376343" cy="46624"/>
          </a:xfrm>
          <a:custGeom>
            <a:avLst/>
            <a:gdLst>
              <a:gd name="connsiteX0" fmla="*/ 4586 w 376343"/>
              <a:gd name="connsiteY0" fmla="*/ 11536 h 46624"/>
              <a:gd name="connsiteX1" fmla="*/ 372886 w 376343"/>
              <a:gd name="connsiteY1" fmla="*/ 2011 h 46624"/>
              <a:gd name="connsiteX2" fmla="*/ 179211 w 376343"/>
              <a:gd name="connsiteY2" fmla="*/ 46461 h 46624"/>
              <a:gd name="connsiteX3" fmla="*/ 4586 w 376343"/>
              <a:gd name="connsiteY3" fmla="*/ 11536 h 4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343" h="46624">
                <a:moveTo>
                  <a:pt x="4586" y="11536"/>
                </a:moveTo>
                <a:cubicBezTo>
                  <a:pt x="36865" y="4128"/>
                  <a:pt x="343782" y="-3810"/>
                  <a:pt x="372886" y="2011"/>
                </a:cubicBezTo>
                <a:cubicBezTo>
                  <a:pt x="401990" y="7832"/>
                  <a:pt x="239536" y="43815"/>
                  <a:pt x="179211" y="46461"/>
                </a:cubicBezTo>
                <a:cubicBezTo>
                  <a:pt x="118886" y="49107"/>
                  <a:pt x="-27693" y="18944"/>
                  <a:pt x="4586" y="11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E2659AA3-1C6B-4BBE-9636-59FAF8007E9F}"/>
              </a:ext>
            </a:extLst>
          </p:cNvPr>
          <p:cNvSpPr/>
          <p:nvPr/>
        </p:nvSpPr>
        <p:spPr>
          <a:xfrm>
            <a:off x="4584501" y="3948179"/>
            <a:ext cx="507238" cy="33334"/>
          </a:xfrm>
          <a:custGeom>
            <a:avLst/>
            <a:gdLst>
              <a:gd name="connsiteX0" fmla="*/ 9724 w 507238"/>
              <a:gd name="connsiteY0" fmla="*/ 1521 h 33334"/>
              <a:gd name="connsiteX1" fmla="*/ 79574 w 507238"/>
              <a:gd name="connsiteY1" fmla="*/ 4696 h 33334"/>
              <a:gd name="connsiteX2" fmla="*/ 498674 w 507238"/>
              <a:gd name="connsiteY2" fmla="*/ 4696 h 33334"/>
              <a:gd name="connsiteX3" fmla="*/ 336749 w 507238"/>
              <a:gd name="connsiteY3" fmla="*/ 33271 h 33334"/>
              <a:gd name="connsiteX4" fmla="*/ 9724 w 507238"/>
              <a:gd name="connsiteY4" fmla="*/ 1521 h 3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238" h="33334">
                <a:moveTo>
                  <a:pt x="9724" y="1521"/>
                </a:moveTo>
                <a:cubicBezTo>
                  <a:pt x="-33139" y="-3242"/>
                  <a:pt x="79574" y="4696"/>
                  <a:pt x="79574" y="4696"/>
                </a:cubicBezTo>
                <a:cubicBezTo>
                  <a:pt x="161066" y="5225"/>
                  <a:pt x="455812" y="-67"/>
                  <a:pt x="498674" y="4696"/>
                </a:cubicBezTo>
                <a:cubicBezTo>
                  <a:pt x="541537" y="9459"/>
                  <a:pt x="413478" y="31684"/>
                  <a:pt x="336749" y="33271"/>
                </a:cubicBezTo>
                <a:cubicBezTo>
                  <a:pt x="260020" y="34858"/>
                  <a:pt x="52587" y="6284"/>
                  <a:pt x="9724" y="1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0F78E946-A7CA-4B02-881E-62DBC2D5098A}"/>
              </a:ext>
            </a:extLst>
          </p:cNvPr>
          <p:cNvSpPr/>
          <p:nvPr/>
        </p:nvSpPr>
        <p:spPr>
          <a:xfrm>
            <a:off x="4593322" y="3455194"/>
            <a:ext cx="455583" cy="21688"/>
          </a:xfrm>
          <a:custGeom>
            <a:avLst/>
            <a:gdLst>
              <a:gd name="connsiteX0" fmla="*/ 903 w 455583"/>
              <a:gd name="connsiteY0" fmla="*/ 2381 h 21688"/>
              <a:gd name="connsiteX1" fmla="*/ 439053 w 455583"/>
              <a:gd name="connsiteY1" fmla="*/ 2381 h 21688"/>
              <a:gd name="connsiteX2" fmla="*/ 327928 w 455583"/>
              <a:gd name="connsiteY2" fmla="*/ 21431 h 21688"/>
              <a:gd name="connsiteX3" fmla="*/ 903 w 455583"/>
              <a:gd name="connsiteY3" fmla="*/ 2381 h 2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583" h="21688">
                <a:moveTo>
                  <a:pt x="903" y="2381"/>
                </a:moveTo>
                <a:cubicBezTo>
                  <a:pt x="19424" y="-794"/>
                  <a:pt x="384549" y="-794"/>
                  <a:pt x="439053" y="2381"/>
                </a:cubicBezTo>
                <a:cubicBezTo>
                  <a:pt x="493557" y="5556"/>
                  <a:pt x="402011" y="18785"/>
                  <a:pt x="327928" y="21431"/>
                </a:cubicBezTo>
                <a:cubicBezTo>
                  <a:pt x="253845" y="24077"/>
                  <a:pt x="-17618" y="5556"/>
                  <a:pt x="903" y="2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65FB2811-AD5C-4358-B6EA-65070D3CC5B1}"/>
              </a:ext>
            </a:extLst>
          </p:cNvPr>
          <p:cNvSpPr/>
          <p:nvPr/>
        </p:nvSpPr>
        <p:spPr>
          <a:xfrm>
            <a:off x="4607910" y="3655248"/>
            <a:ext cx="378088" cy="34109"/>
          </a:xfrm>
          <a:custGeom>
            <a:avLst/>
            <a:gdLst>
              <a:gd name="connsiteX0" fmla="*/ 2190 w 378088"/>
              <a:gd name="connsiteY0" fmla="*/ 2352 h 34109"/>
              <a:gd name="connsiteX1" fmla="*/ 72040 w 378088"/>
              <a:gd name="connsiteY1" fmla="*/ 2352 h 34109"/>
              <a:gd name="connsiteX2" fmla="*/ 376840 w 378088"/>
              <a:gd name="connsiteY2" fmla="*/ 11877 h 34109"/>
              <a:gd name="connsiteX3" fmla="*/ 173640 w 378088"/>
              <a:gd name="connsiteY3" fmla="*/ 34102 h 34109"/>
              <a:gd name="connsiteX4" fmla="*/ 2190 w 378088"/>
              <a:gd name="connsiteY4" fmla="*/ 2352 h 3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088" h="34109">
                <a:moveTo>
                  <a:pt x="2190" y="2352"/>
                </a:moveTo>
                <a:cubicBezTo>
                  <a:pt x="-14743" y="-2940"/>
                  <a:pt x="72040" y="2352"/>
                  <a:pt x="72040" y="2352"/>
                </a:cubicBezTo>
                <a:cubicBezTo>
                  <a:pt x="134482" y="3939"/>
                  <a:pt x="359907" y="6585"/>
                  <a:pt x="376840" y="11877"/>
                </a:cubicBezTo>
                <a:cubicBezTo>
                  <a:pt x="393773" y="17169"/>
                  <a:pt x="233965" y="33573"/>
                  <a:pt x="173640" y="34102"/>
                </a:cubicBezTo>
                <a:cubicBezTo>
                  <a:pt x="113315" y="34631"/>
                  <a:pt x="19123" y="7644"/>
                  <a:pt x="2190" y="2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4A9F0834-848B-4D6D-8FF3-82BF39BA8C0F}"/>
              </a:ext>
            </a:extLst>
          </p:cNvPr>
          <p:cNvSpPr/>
          <p:nvPr/>
        </p:nvSpPr>
        <p:spPr>
          <a:xfrm>
            <a:off x="1346701" y="9481028"/>
            <a:ext cx="2167292" cy="1720429"/>
          </a:xfrm>
          <a:custGeom>
            <a:avLst/>
            <a:gdLst>
              <a:gd name="connsiteX0" fmla="*/ 2027266 w 2167292"/>
              <a:gd name="connsiteY0" fmla="*/ 154039 h 1720429"/>
              <a:gd name="connsiteX1" fmla="*/ 956232 w 2167292"/>
              <a:gd name="connsiteY1" fmla="*/ 869472 h 1720429"/>
              <a:gd name="connsiteX2" fmla="*/ 3732 w 2167292"/>
              <a:gd name="connsiteY2" fmla="*/ 1445205 h 1720429"/>
              <a:gd name="connsiteX3" fmla="*/ 613332 w 2167292"/>
              <a:gd name="connsiteY3" fmla="*/ 1161572 h 1720429"/>
              <a:gd name="connsiteX4" fmla="*/ 300066 w 2167292"/>
              <a:gd name="connsiteY4" fmla="*/ 1584905 h 1720429"/>
              <a:gd name="connsiteX5" fmla="*/ 1269499 w 2167292"/>
              <a:gd name="connsiteY5" fmla="*/ 1140405 h 1720429"/>
              <a:gd name="connsiteX6" fmla="*/ 909666 w 2167292"/>
              <a:gd name="connsiteY6" fmla="*/ 1720372 h 1720429"/>
              <a:gd name="connsiteX7" fmla="*/ 1451532 w 2167292"/>
              <a:gd name="connsiteY7" fmla="*/ 1178505 h 1720429"/>
              <a:gd name="connsiteX8" fmla="*/ 1358399 w 2167292"/>
              <a:gd name="connsiteY8" fmla="*/ 1534105 h 1720429"/>
              <a:gd name="connsiteX9" fmla="*/ 2078066 w 2167292"/>
              <a:gd name="connsiteY9" fmla="*/ 124405 h 1720429"/>
              <a:gd name="connsiteX10" fmla="*/ 2027266 w 2167292"/>
              <a:gd name="connsiteY10" fmla="*/ 154039 h 1720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67292" h="1720429">
                <a:moveTo>
                  <a:pt x="2027266" y="154039"/>
                </a:moveTo>
                <a:cubicBezTo>
                  <a:pt x="1840294" y="278217"/>
                  <a:pt x="1293488" y="654278"/>
                  <a:pt x="956232" y="869472"/>
                </a:cubicBezTo>
                <a:cubicBezTo>
                  <a:pt x="618976" y="1084666"/>
                  <a:pt x="60882" y="1396522"/>
                  <a:pt x="3732" y="1445205"/>
                </a:cubicBezTo>
                <a:cubicBezTo>
                  <a:pt x="-53418" y="1493888"/>
                  <a:pt x="563943" y="1138289"/>
                  <a:pt x="613332" y="1161572"/>
                </a:cubicBezTo>
                <a:cubicBezTo>
                  <a:pt x="662721" y="1184855"/>
                  <a:pt x="190705" y="1588433"/>
                  <a:pt x="300066" y="1584905"/>
                </a:cubicBezTo>
                <a:cubicBezTo>
                  <a:pt x="409427" y="1581377"/>
                  <a:pt x="1167899" y="1117827"/>
                  <a:pt x="1269499" y="1140405"/>
                </a:cubicBezTo>
                <a:cubicBezTo>
                  <a:pt x="1371099" y="1162983"/>
                  <a:pt x="879327" y="1714022"/>
                  <a:pt x="909666" y="1720372"/>
                </a:cubicBezTo>
                <a:cubicBezTo>
                  <a:pt x="940005" y="1726722"/>
                  <a:pt x="1376743" y="1209549"/>
                  <a:pt x="1451532" y="1178505"/>
                </a:cubicBezTo>
                <a:cubicBezTo>
                  <a:pt x="1526321" y="1147461"/>
                  <a:pt x="1253977" y="1709788"/>
                  <a:pt x="1358399" y="1534105"/>
                </a:cubicBezTo>
                <a:cubicBezTo>
                  <a:pt x="1462821" y="1358422"/>
                  <a:pt x="1960238" y="353710"/>
                  <a:pt x="2078066" y="124405"/>
                </a:cubicBezTo>
                <a:cubicBezTo>
                  <a:pt x="2195894" y="-104900"/>
                  <a:pt x="2214238" y="29861"/>
                  <a:pt x="2027266" y="154039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55E6A753-2848-4205-A434-89EF62A50ACA}"/>
              </a:ext>
            </a:extLst>
          </p:cNvPr>
          <p:cNvSpPr/>
          <p:nvPr/>
        </p:nvSpPr>
        <p:spPr>
          <a:xfrm>
            <a:off x="1379656" y="9912457"/>
            <a:ext cx="1791846" cy="1297336"/>
          </a:xfrm>
          <a:custGeom>
            <a:avLst/>
            <a:gdLst>
              <a:gd name="connsiteX0" fmla="*/ 1791111 w 1791846"/>
              <a:gd name="connsiteY0" fmla="*/ 6243 h 1297336"/>
              <a:gd name="connsiteX1" fmla="*/ 885177 w 1791846"/>
              <a:gd name="connsiteY1" fmla="*/ 1077276 h 1297336"/>
              <a:gd name="connsiteX2" fmla="*/ 1418577 w 1791846"/>
              <a:gd name="connsiteY2" fmla="*/ 505776 h 1297336"/>
              <a:gd name="connsiteX3" fmla="*/ 732777 w 1791846"/>
              <a:gd name="connsiteY3" fmla="*/ 1293176 h 1297336"/>
              <a:gd name="connsiteX4" fmla="*/ 1448211 w 1791846"/>
              <a:gd name="connsiteY4" fmla="*/ 831743 h 1297336"/>
              <a:gd name="connsiteX5" fmla="*/ 1397411 w 1791846"/>
              <a:gd name="connsiteY5" fmla="*/ 1170410 h 1297336"/>
              <a:gd name="connsiteX6" fmla="*/ 995244 w 1791846"/>
              <a:gd name="connsiteY6" fmla="*/ 971443 h 1297336"/>
              <a:gd name="connsiteX7" fmla="*/ 550744 w 1791846"/>
              <a:gd name="connsiteY7" fmla="*/ 1153476 h 1297336"/>
              <a:gd name="connsiteX8" fmla="*/ 1041811 w 1791846"/>
              <a:gd name="connsiteY8" fmla="*/ 679343 h 1297336"/>
              <a:gd name="connsiteX9" fmla="*/ 411 w 1791846"/>
              <a:gd name="connsiteY9" fmla="*/ 1098443 h 1297336"/>
              <a:gd name="connsiteX10" fmla="*/ 1181511 w 1791846"/>
              <a:gd name="connsiteY10" fmla="*/ 404176 h 1297336"/>
              <a:gd name="connsiteX11" fmla="*/ 1041811 w 1791846"/>
              <a:gd name="connsiteY11" fmla="*/ 624310 h 1297336"/>
              <a:gd name="connsiteX12" fmla="*/ 1791111 w 1791846"/>
              <a:gd name="connsiteY12" fmla="*/ 6243 h 1297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91846" h="1297336">
                <a:moveTo>
                  <a:pt x="1791111" y="6243"/>
                </a:moveTo>
                <a:cubicBezTo>
                  <a:pt x="1765005" y="81737"/>
                  <a:pt x="947266" y="994021"/>
                  <a:pt x="885177" y="1077276"/>
                </a:cubicBezTo>
                <a:cubicBezTo>
                  <a:pt x="823088" y="1160531"/>
                  <a:pt x="1443977" y="469793"/>
                  <a:pt x="1418577" y="505776"/>
                </a:cubicBezTo>
                <a:cubicBezTo>
                  <a:pt x="1393177" y="541759"/>
                  <a:pt x="727838" y="1238848"/>
                  <a:pt x="732777" y="1293176"/>
                </a:cubicBezTo>
                <a:cubicBezTo>
                  <a:pt x="737716" y="1347504"/>
                  <a:pt x="1337439" y="852204"/>
                  <a:pt x="1448211" y="831743"/>
                </a:cubicBezTo>
                <a:cubicBezTo>
                  <a:pt x="1558983" y="811282"/>
                  <a:pt x="1472905" y="1147127"/>
                  <a:pt x="1397411" y="1170410"/>
                </a:cubicBezTo>
                <a:cubicBezTo>
                  <a:pt x="1321916" y="1193693"/>
                  <a:pt x="1136355" y="974265"/>
                  <a:pt x="995244" y="971443"/>
                </a:cubicBezTo>
                <a:cubicBezTo>
                  <a:pt x="854133" y="968621"/>
                  <a:pt x="542983" y="1202159"/>
                  <a:pt x="550744" y="1153476"/>
                </a:cubicBezTo>
                <a:cubicBezTo>
                  <a:pt x="558505" y="1104793"/>
                  <a:pt x="1133533" y="688515"/>
                  <a:pt x="1041811" y="679343"/>
                </a:cubicBezTo>
                <a:cubicBezTo>
                  <a:pt x="950089" y="670171"/>
                  <a:pt x="-22872" y="1144304"/>
                  <a:pt x="411" y="1098443"/>
                </a:cubicBezTo>
                <a:cubicBezTo>
                  <a:pt x="23694" y="1052582"/>
                  <a:pt x="1007944" y="483198"/>
                  <a:pt x="1181511" y="404176"/>
                </a:cubicBezTo>
                <a:cubicBezTo>
                  <a:pt x="1355078" y="325154"/>
                  <a:pt x="943739" y="684988"/>
                  <a:pt x="1041811" y="624310"/>
                </a:cubicBezTo>
                <a:cubicBezTo>
                  <a:pt x="1139883" y="563632"/>
                  <a:pt x="1817217" y="-69251"/>
                  <a:pt x="1791111" y="6243"/>
                </a:cubicBez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8F2FF1BC-B608-4F70-851B-1A53B6D20009}"/>
              </a:ext>
            </a:extLst>
          </p:cNvPr>
          <p:cNvSpPr/>
          <p:nvPr/>
        </p:nvSpPr>
        <p:spPr>
          <a:xfrm>
            <a:off x="2940433" y="9215474"/>
            <a:ext cx="963536" cy="1954844"/>
          </a:xfrm>
          <a:custGeom>
            <a:avLst/>
            <a:gdLst>
              <a:gd name="connsiteX0" fmla="*/ 789134 w 963536"/>
              <a:gd name="connsiteY0" fmla="*/ 493 h 1954844"/>
              <a:gd name="connsiteX1" fmla="*/ 340400 w 963536"/>
              <a:gd name="connsiteY1" fmla="*/ 682059 h 1954844"/>
              <a:gd name="connsiteX2" fmla="*/ 488567 w 963536"/>
              <a:gd name="connsiteY2" fmla="*/ 478859 h 1954844"/>
              <a:gd name="connsiteX3" fmla="*/ 65234 w 963536"/>
              <a:gd name="connsiteY3" fmla="*/ 1524493 h 1954844"/>
              <a:gd name="connsiteX4" fmla="*/ 137200 w 963536"/>
              <a:gd name="connsiteY4" fmla="*/ 1338226 h 1954844"/>
              <a:gd name="connsiteX5" fmla="*/ 1734 w 963536"/>
              <a:gd name="connsiteY5" fmla="*/ 1854693 h 1954844"/>
              <a:gd name="connsiteX6" fmla="*/ 251500 w 963536"/>
              <a:gd name="connsiteY6" fmla="*/ 1482159 h 1954844"/>
              <a:gd name="connsiteX7" fmla="*/ 289600 w 963536"/>
              <a:gd name="connsiteY7" fmla="*/ 1765793 h 1954844"/>
              <a:gd name="connsiteX8" fmla="*/ 543600 w 963536"/>
              <a:gd name="connsiteY8" fmla="*/ 1304359 h 1954844"/>
              <a:gd name="connsiteX9" fmla="*/ 937300 w 963536"/>
              <a:gd name="connsiteY9" fmla="*/ 1952059 h 1954844"/>
              <a:gd name="connsiteX10" fmla="*/ 878034 w 963536"/>
              <a:gd name="connsiteY10" fmla="*/ 1541426 h 1954844"/>
              <a:gd name="connsiteX11" fmla="*/ 954234 w 963536"/>
              <a:gd name="connsiteY11" fmla="*/ 1609159 h 1954844"/>
              <a:gd name="connsiteX12" fmla="*/ 624034 w 963536"/>
              <a:gd name="connsiteY12" fmla="*/ 605859 h 1954844"/>
              <a:gd name="connsiteX13" fmla="*/ 598634 w 963536"/>
              <a:gd name="connsiteY13" fmla="*/ 1113859 h 1954844"/>
              <a:gd name="connsiteX14" fmla="*/ 560534 w 963536"/>
              <a:gd name="connsiteY14" fmla="*/ 682059 h 1954844"/>
              <a:gd name="connsiteX15" fmla="*/ 530900 w 963536"/>
              <a:gd name="connsiteY15" fmla="*/ 804826 h 1954844"/>
              <a:gd name="connsiteX16" fmla="*/ 789134 w 963536"/>
              <a:gd name="connsiteY16" fmla="*/ 493 h 195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63536" h="1954844">
                <a:moveTo>
                  <a:pt x="789134" y="493"/>
                </a:moveTo>
                <a:cubicBezTo>
                  <a:pt x="757384" y="-19968"/>
                  <a:pt x="390495" y="602331"/>
                  <a:pt x="340400" y="682059"/>
                </a:cubicBezTo>
                <a:cubicBezTo>
                  <a:pt x="290305" y="761787"/>
                  <a:pt x="534428" y="338453"/>
                  <a:pt x="488567" y="478859"/>
                </a:cubicBezTo>
                <a:cubicBezTo>
                  <a:pt x="442706" y="619265"/>
                  <a:pt x="123795" y="1381265"/>
                  <a:pt x="65234" y="1524493"/>
                </a:cubicBezTo>
                <a:cubicBezTo>
                  <a:pt x="6673" y="1667721"/>
                  <a:pt x="147783" y="1283193"/>
                  <a:pt x="137200" y="1338226"/>
                </a:cubicBezTo>
                <a:cubicBezTo>
                  <a:pt x="126617" y="1393259"/>
                  <a:pt x="-17316" y="1830704"/>
                  <a:pt x="1734" y="1854693"/>
                </a:cubicBezTo>
                <a:cubicBezTo>
                  <a:pt x="20784" y="1878682"/>
                  <a:pt x="203522" y="1496976"/>
                  <a:pt x="251500" y="1482159"/>
                </a:cubicBezTo>
                <a:cubicBezTo>
                  <a:pt x="299478" y="1467342"/>
                  <a:pt x="240917" y="1795426"/>
                  <a:pt x="289600" y="1765793"/>
                </a:cubicBezTo>
                <a:cubicBezTo>
                  <a:pt x="338283" y="1736160"/>
                  <a:pt x="435650" y="1273315"/>
                  <a:pt x="543600" y="1304359"/>
                </a:cubicBezTo>
                <a:cubicBezTo>
                  <a:pt x="651550" y="1335403"/>
                  <a:pt x="881561" y="1912548"/>
                  <a:pt x="937300" y="1952059"/>
                </a:cubicBezTo>
                <a:cubicBezTo>
                  <a:pt x="993039" y="1991570"/>
                  <a:pt x="875212" y="1598576"/>
                  <a:pt x="878034" y="1541426"/>
                </a:cubicBezTo>
                <a:cubicBezTo>
                  <a:pt x="880856" y="1484276"/>
                  <a:pt x="996567" y="1765087"/>
                  <a:pt x="954234" y="1609159"/>
                </a:cubicBezTo>
                <a:cubicBezTo>
                  <a:pt x="911901" y="1453231"/>
                  <a:pt x="683301" y="688409"/>
                  <a:pt x="624034" y="605859"/>
                </a:cubicBezTo>
                <a:cubicBezTo>
                  <a:pt x="564767" y="523309"/>
                  <a:pt x="609217" y="1101159"/>
                  <a:pt x="598634" y="1113859"/>
                </a:cubicBezTo>
                <a:cubicBezTo>
                  <a:pt x="588051" y="1126559"/>
                  <a:pt x="571823" y="733564"/>
                  <a:pt x="560534" y="682059"/>
                </a:cubicBezTo>
                <a:cubicBezTo>
                  <a:pt x="549245" y="630554"/>
                  <a:pt x="487861" y="919126"/>
                  <a:pt x="530900" y="804826"/>
                </a:cubicBezTo>
                <a:cubicBezTo>
                  <a:pt x="573939" y="690526"/>
                  <a:pt x="820884" y="20954"/>
                  <a:pt x="789134" y="493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20A2921D-55A6-4439-8499-2F67FCD71128}"/>
              </a:ext>
            </a:extLst>
          </p:cNvPr>
          <p:cNvSpPr/>
          <p:nvPr/>
        </p:nvSpPr>
        <p:spPr>
          <a:xfrm>
            <a:off x="3194903" y="9457412"/>
            <a:ext cx="622513" cy="1596726"/>
          </a:xfrm>
          <a:custGeom>
            <a:avLst/>
            <a:gdLst>
              <a:gd name="connsiteX0" fmla="*/ 386497 w 622513"/>
              <a:gd name="connsiteY0" fmla="*/ 80288 h 1596726"/>
              <a:gd name="connsiteX1" fmla="*/ 365330 w 622513"/>
              <a:gd name="connsiteY1" fmla="*/ 126855 h 1596726"/>
              <a:gd name="connsiteX2" fmla="*/ 166364 w 622513"/>
              <a:gd name="connsiteY2" fmla="*/ 1079355 h 1596726"/>
              <a:gd name="connsiteX3" fmla="*/ 306064 w 622513"/>
              <a:gd name="connsiteY3" fmla="*/ 605221 h 1596726"/>
              <a:gd name="connsiteX4" fmla="*/ 619330 w 622513"/>
              <a:gd name="connsiteY4" fmla="*/ 1595821 h 1596726"/>
              <a:gd name="connsiteX5" fmla="*/ 462697 w 622513"/>
              <a:gd name="connsiteY5" fmla="*/ 791488 h 1596726"/>
              <a:gd name="connsiteX6" fmla="*/ 373797 w 622513"/>
              <a:gd name="connsiteY6" fmla="*/ 1244455 h 1596726"/>
              <a:gd name="connsiteX7" fmla="*/ 246797 w 622513"/>
              <a:gd name="connsiteY7" fmla="*/ 935421 h 1596726"/>
              <a:gd name="connsiteX8" fmla="*/ 1264 w 622513"/>
              <a:gd name="connsiteY8" fmla="*/ 1252921 h 1596726"/>
              <a:gd name="connsiteX9" fmla="*/ 162130 w 622513"/>
              <a:gd name="connsiteY9" fmla="*/ 596755 h 1596726"/>
              <a:gd name="connsiteX10" fmla="*/ 407664 w 622513"/>
              <a:gd name="connsiteY10" fmla="*/ 33721 h 1596726"/>
              <a:gd name="connsiteX11" fmla="*/ 386497 w 622513"/>
              <a:gd name="connsiteY11" fmla="*/ 80288 h 1596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2513" h="1596726">
                <a:moveTo>
                  <a:pt x="386497" y="80288"/>
                </a:moveTo>
                <a:cubicBezTo>
                  <a:pt x="379441" y="95810"/>
                  <a:pt x="402019" y="-39656"/>
                  <a:pt x="365330" y="126855"/>
                </a:cubicBezTo>
                <a:cubicBezTo>
                  <a:pt x="328641" y="293366"/>
                  <a:pt x="176242" y="999627"/>
                  <a:pt x="166364" y="1079355"/>
                </a:cubicBezTo>
                <a:cubicBezTo>
                  <a:pt x="156486" y="1159083"/>
                  <a:pt x="230570" y="519143"/>
                  <a:pt x="306064" y="605221"/>
                </a:cubicBezTo>
                <a:cubicBezTo>
                  <a:pt x="381558" y="691299"/>
                  <a:pt x="593225" y="1564777"/>
                  <a:pt x="619330" y="1595821"/>
                </a:cubicBezTo>
                <a:cubicBezTo>
                  <a:pt x="645435" y="1626865"/>
                  <a:pt x="503619" y="850049"/>
                  <a:pt x="462697" y="791488"/>
                </a:cubicBezTo>
                <a:cubicBezTo>
                  <a:pt x="421775" y="732927"/>
                  <a:pt x="409780" y="1220466"/>
                  <a:pt x="373797" y="1244455"/>
                </a:cubicBezTo>
                <a:cubicBezTo>
                  <a:pt x="337814" y="1268444"/>
                  <a:pt x="308886" y="934010"/>
                  <a:pt x="246797" y="935421"/>
                </a:cubicBezTo>
                <a:cubicBezTo>
                  <a:pt x="184708" y="936832"/>
                  <a:pt x="15375" y="1309365"/>
                  <a:pt x="1264" y="1252921"/>
                </a:cubicBezTo>
                <a:cubicBezTo>
                  <a:pt x="-12847" y="1196477"/>
                  <a:pt x="94397" y="799955"/>
                  <a:pt x="162130" y="596755"/>
                </a:cubicBezTo>
                <a:cubicBezTo>
                  <a:pt x="229863" y="393555"/>
                  <a:pt x="369564" y="125443"/>
                  <a:pt x="407664" y="33721"/>
                </a:cubicBezTo>
                <a:cubicBezTo>
                  <a:pt x="445764" y="-58001"/>
                  <a:pt x="393553" y="64766"/>
                  <a:pt x="386497" y="80288"/>
                </a:cubicBez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F3607188-C701-457C-B73E-55869E036214}"/>
              </a:ext>
            </a:extLst>
          </p:cNvPr>
          <p:cNvSpPr/>
          <p:nvPr/>
        </p:nvSpPr>
        <p:spPr>
          <a:xfrm>
            <a:off x="5532911" y="9294684"/>
            <a:ext cx="1033146" cy="1779460"/>
          </a:xfrm>
          <a:custGeom>
            <a:avLst/>
            <a:gdLst>
              <a:gd name="connsiteX0" fmla="*/ 546156 w 1033146"/>
              <a:gd name="connsiteY0" fmla="*/ 5949 h 1779460"/>
              <a:gd name="connsiteX1" fmla="*/ 237122 w 1033146"/>
              <a:gd name="connsiteY1" fmla="*/ 1072749 h 1779460"/>
              <a:gd name="connsiteX2" fmla="*/ 453022 w 1033146"/>
              <a:gd name="connsiteY2" fmla="*/ 615549 h 1779460"/>
              <a:gd name="connsiteX3" fmla="*/ 56 w 1033146"/>
              <a:gd name="connsiteY3" fmla="*/ 1767016 h 1779460"/>
              <a:gd name="connsiteX4" fmla="*/ 486889 w 1033146"/>
              <a:gd name="connsiteY4" fmla="*/ 1144716 h 1779460"/>
              <a:gd name="connsiteX5" fmla="*/ 440322 w 1033146"/>
              <a:gd name="connsiteY5" fmla="*/ 1750083 h 1779460"/>
              <a:gd name="connsiteX6" fmla="*/ 740889 w 1033146"/>
              <a:gd name="connsiteY6" fmla="*/ 1233616 h 1779460"/>
              <a:gd name="connsiteX7" fmla="*/ 939856 w 1033146"/>
              <a:gd name="connsiteY7" fmla="*/ 1673883 h 1779460"/>
              <a:gd name="connsiteX8" fmla="*/ 961022 w 1033146"/>
              <a:gd name="connsiteY8" fmla="*/ 1212449 h 1779460"/>
              <a:gd name="connsiteX9" fmla="*/ 1028756 w 1033146"/>
              <a:gd name="connsiteY9" fmla="*/ 1771249 h 1779460"/>
              <a:gd name="connsiteX10" fmla="*/ 821322 w 1033146"/>
              <a:gd name="connsiteY10" fmla="*/ 691749 h 1779460"/>
              <a:gd name="connsiteX11" fmla="*/ 546156 w 1033146"/>
              <a:gd name="connsiteY11" fmla="*/ 5949 h 1779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33146" h="1779460">
                <a:moveTo>
                  <a:pt x="546156" y="5949"/>
                </a:moveTo>
                <a:cubicBezTo>
                  <a:pt x="448789" y="69449"/>
                  <a:pt x="252644" y="971149"/>
                  <a:pt x="237122" y="1072749"/>
                </a:cubicBezTo>
                <a:cubicBezTo>
                  <a:pt x="221600" y="1174349"/>
                  <a:pt x="492533" y="499838"/>
                  <a:pt x="453022" y="615549"/>
                </a:cubicBezTo>
                <a:cubicBezTo>
                  <a:pt x="413511" y="731260"/>
                  <a:pt x="-5589" y="1678822"/>
                  <a:pt x="56" y="1767016"/>
                </a:cubicBezTo>
                <a:cubicBezTo>
                  <a:pt x="5700" y="1855211"/>
                  <a:pt x="413511" y="1147538"/>
                  <a:pt x="486889" y="1144716"/>
                </a:cubicBezTo>
                <a:cubicBezTo>
                  <a:pt x="560267" y="1141894"/>
                  <a:pt x="397989" y="1735266"/>
                  <a:pt x="440322" y="1750083"/>
                </a:cubicBezTo>
                <a:cubicBezTo>
                  <a:pt x="482655" y="1764900"/>
                  <a:pt x="657633" y="1246316"/>
                  <a:pt x="740889" y="1233616"/>
                </a:cubicBezTo>
                <a:cubicBezTo>
                  <a:pt x="824145" y="1220916"/>
                  <a:pt x="903167" y="1677411"/>
                  <a:pt x="939856" y="1673883"/>
                </a:cubicBezTo>
                <a:cubicBezTo>
                  <a:pt x="976545" y="1670355"/>
                  <a:pt x="946205" y="1196221"/>
                  <a:pt x="961022" y="1212449"/>
                </a:cubicBezTo>
                <a:cubicBezTo>
                  <a:pt x="975839" y="1228677"/>
                  <a:pt x="1052039" y="1858032"/>
                  <a:pt x="1028756" y="1771249"/>
                </a:cubicBezTo>
                <a:cubicBezTo>
                  <a:pt x="1005473" y="1684466"/>
                  <a:pt x="902461" y="981732"/>
                  <a:pt x="821322" y="691749"/>
                </a:cubicBezTo>
                <a:cubicBezTo>
                  <a:pt x="740183" y="401766"/>
                  <a:pt x="643523" y="-57551"/>
                  <a:pt x="546156" y="5949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5B359564-EC07-4C14-9CD5-03443A0FAFC9}"/>
              </a:ext>
            </a:extLst>
          </p:cNvPr>
          <p:cNvSpPr/>
          <p:nvPr/>
        </p:nvSpPr>
        <p:spPr>
          <a:xfrm>
            <a:off x="5829299" y="9690852"/>
            <a:ext cx="655119" cy="1282222"/>
          </a:xfrm>
          <a:custGeom>
            <a:avLst/>
            <a:gdLst>
              <a:gd name="connsiteX0" fmla="*/ 287868 w 655119"/>
              <a:gd name="connsiteY0" fmla="*/ 20415 h 1282222"/>
              <a:gd name="connsiteX1" fmla="*/ 1 w 655119"/>
              <a:gd name="connsiteY1" fmla="*/ 1265015 h 1282222"/>
              <a:gd name="connsiteX2" fmla="*/ 283634 w 655119"/>
              <a:gd name="connsiteY2" fmla="*/ 591915 h 1282222"/>
              <a:gd name="connsiteX3" fmla="*/ 482601 w 655119"/>
              <a:gd name="connsiteY3" fmla="*/ 1256548 h 1282222"/>
              <a:gd name="connsiteX4" fmla="*/ 558801 w 655119"/>
              <a:gd name="connsiteY4" fmla="*/ 1146481 h 1282222"/>
              <a:gd name="connsiteX5" fmla="*/ 647701 w 655119"/>
              <a:gd name="connsiteY5" fmla="*/ 1154948 h 1282222"/>
              <a:gd name="connsiteX6" fmla="*/ 351368 w 655119"/>
              <a:gd name="connsiteY6" fmla="*/ 541115 h 1282222"/>
              <a:gd name="connsiteX7" fmla="*/ 287868 w 655119"/>
              <a:gd name="connsiteY7" fmla="*/ 20415 h 1282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5119" h="1282222">
                <a:moveTo>
                  <a:pt x="287868" y="20415"/>
                </a:moveTo>
                <a:cubicBezTo>
                  <a:pt x="229307" y="141065"/>
                  <a:pt x="707" y="1169765"/>
                  <a:pt x="1" y="1265015"/>
                </a:cubicBezTo>
                <a:cubicBezTo>
                  <a:pt x="-705" y="1360265"/>
                  <a:pt x="203201" y="593326"/>
                  <a:pt x="283634" y="591915"/>
                </a:cubicBezTo>
                <a:cubicBezTo>
                  <a:pt x="364067" y="590504"/>
                  <a:pt x="436740" y="1164120"/>
                  <a:pt x="482601" y="1256548"/>
                </a:cubicBezTo>
                <a:cubicBezTo>
                  <a:pt x="528462" y="1348976"/>
                  <a:pt x="531284" y="1163414"/>
                  <a:pt x="558801" y="1146481"/>
                </a:cubicBezTo>
                <a:cubicBezTo>
                  <a:pt x="586318" y="1129548"/>
                  <a:pt x="682273" y="1255842"/>
                  <a:pt x="647701" y="1154948"/>
                </a:cubicBezTo>
                <a:cubicBezTo>
                  <a:pt x="613129" y="1054054"/>
                  <a:pt x="412751" y="737259"/>
                  <a:pt x="351368" y="541115"/>
                </a:cubicBezTo>
                <a:cubicBezTo>
                  <a:pt x="289985" y="344971"/>
                  <a:pt x="346429" y="-100235"/>
                  <a:pt x="287868" y="20415"/>
                </a:cubicBez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B95495C6-2057-4DA7-924C-CD9A51516173}"/>
              </a:ext>
            </a:extLst>
          </p:cNvPr>
          <p:cNvSpPr/>
          <p:nvPr/>
        </p:nvSpPr>
        <p:spPr>
          <a:xfrm>
            <a:off x="6273701" y="9603905"/>
            <a:ext cx="1781578" cy="1497127"/>
          </a:xfrm>
          <a:custGeom>
            <a:avLst/>
            <a:gdLst>
              <a:gd name="connsiteX0" fmla="*/ 55132 w 1781578"/>
              <a:gd name="connsiteY0" fmla="*/ 56562 h 1497127"/>
              <a:gd name="connsiteX1" fmla="*/ 131332 w 1781578"/>
              <a:gd name="connsiteY1" fmla="*/ 153928 h 1497127"/>
              <a:gd name="connsiteX2" fmla="*/ 910266 w 1781578"/>
              <a:gd name="connsiteY2" fmla="*/ 780462 h 1497127"/>
              <a:gd name="connsiteX3" fmla="*/ 626632 w 1781578"/>
              <a:gd name="connsiteY3" fmla="*/ 670395 h 1497127"/>
              <a:gd name="connsiteX4" fmla="*/ 1765399 w 1781578"/>
              <a:gd name="connsiteY4" fmla="*/ 1343495 h 1497127"/>
              <a:gd name="connsiteX5" fmla="*/ 1308199 w 1781578"/>
              <a:gd name="connsiteY5" fmla="*/ 1161462 h 1497127"/>
              <a:gd name="connsiteX6" fmla="*/ 1460599 w 1781578"/>
              <a:gd name="connsiteY6" fmla="*/ 1385828 h 1497127"/>
              <a:gd name="connsiteX7" fmla="*/ 546199 w 1781578"/>
              <a:gd name="connsiteY7" fmla="*/ 1144528 h 1497127"/>
              <a:gd name="connsiteX8" fmla="*/ 635099 w 1781578"/>
              <a:gd name="connsiteY8" fmla="*/ 1483195 h 1497127"/>
              <a:gd name="connsiteX9" fmla="*/ 258332 w 1781578"/>
              <a:gd name="connsiteY9" fmla="*/ 577262 h 1497127"/>
              <a:gd name="connsiteX10" fmla="*/ 825599 w 1781578"/>
              <a:gd name="connsiteY10" fmla="*/ 1318095 h 1497127"/>
              <a:gd name="connsiteX11" fmla="*/ 199066 w 1781578"/>
              <a:gd name="connsiteY11" fmla="*/ 805862 h 1497127"/>
              <a:gd name="connsiteX12" fmla="*/ 389566 w 1781578"/>
              <a:gd name="connsiteY12" fmla="*/ 1199562 h 1497127"/>
              <a:gd name="connsiteX13" fmla="*/ 139799 w 1781578"/>
              <a:gd name="connsiteY13" fmla="*/ 323262 h 1497127"/>
              <a:gd name="connsiteX14" fmla="*/ 4332 w 1781578"/>
              <a:gd name="connsiteY14" fmla="*/ 14228 h 1497127"/>
              <a:gd name="connsiteX15" fmla="*/ 55132 w 1781578"/>
              <a:gd name="connsiteY15" fmla="*/ 56562 h 149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81578" h="1497127">
                <a:moveTo>
                  <a:pt x="55132" y="56562"/>
                </a:moveTo>
                <a:cubicBezTo>
                  <a:pt x="76299" y="79845"/>
                  <a:pt x="-11190" y="33278"/>
                  <a:pt x="131332" y="153928"/>
                </a:cubicBezTo>
                <a:cubicBezTo>
                  <a:pt x="273854" y="274578"/>
                  <a:pt x="827716" y="694384"/>
                  <a:pt x="910266" y="780462"/>
                </a:cubicBezTo>
                <a:cubicBezTo>
                  <a:pt x="992816" y="866540"/>
                  <a:pt x="484110" y="576556"/>
                  <a:pt x="626632" y="670395"/>
                </a:cubicBezTo>
                <a:cubicBezTo>
                  <a:pt x="769154" y="764234"/>
                  <a:pt x="1651805" y="1261651"/>
                  <a:pt x="1765399" y="1343495"/>
                </a:cubicBezTo>
                <a:cubicBezTo>
                  <a:pt x="1878993" y="1425339"/>
                  <a:pt x="1358999" y="1154407"/>
                  <a:pt x="1308199" y="1161462"/>
                </a:cubicBezTo>
                <a:cubicBezTo>
                  <a:pt x="1257399" y="1168518"/>
                  <a:pt x="1587599" y="1388650"/>
                  <a:pt x="1460599" y="1385828"/>
                </a:cubicBezTo>
                <a:cubicBezTo>
                  <a:pt x="1333599" y="1383006"/>
                  <a:pt x="683782" y="1128300"/>
                  <a:pt x="546199" y="1144528"/>
                </a:cubicBezTo>
                <a:cubicBezTo>
                  <a:pt x="408616" y="1160756"/>
                  <a:pt x="683077" y="1577739"/>
                  <a:pt x="635099" y="1483195"/>
                </a:cubicBezTo>
                <a:cubicBezTo>
                  <a:pt x="587121" y="1388651"/>
                  <a:pt x="226582" y="604779"/>
                  <a:pt x="258332" y="577262"/>
                </a:cubicBezTo>
                <a:cubicBezTo>
                  <a:pt x="290082" y="549745"/>
                  <a:pt x="835477" y="1279995"/>
                  <a:pt x="825599" y="1318095"/>
                </a:cubicBezTo>
                <a:cubicBezTo>
                  <a:pt x="815721" y="1356195"/>
                  <a:pt x="271738" y="825617"/>
                  <a:pt x="199066" y="805862"/>
                </a:cubicBezTo>
                <a:cubicBezTo>
                  <a:pt x="126394" y="786107"/>
                  <a:pt x="399444" y="1279995"/>
                  <a:pt x="389566" y="1199562"/>
                </a:cubicBezTo>
                <a:cubicBezTo>
                  <a:pt x="379688" y="1119129"/>
                  <a:pt x="204005" y="520818"/>
                  <a:pt x="139799" y="323262"/>
                </a:cubicBezTo>
                <a:cubicBezTo>
                  <a:pt x="75593" y="125706"/>
                  <a:pt x="23382" y="55856"/>
                  <a:pt x="4332" y="14228"/>
                </a:cubicBezTo>
                <a:cubicBezTo>
                  <a:pt x="-14718" y="-27400"/>
                  <a:pt x="33965" y="33279"/>
                  <a:pt x="55132" y="56562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768B8658-792F-4BD6-B58A-C6C2B1636DE9}"/>
              </a:ext>
            </a:extLst>
          </p:cNvPr>
          <p:cNvSpPr/>
          <p:nvPr/>
        </p:nvSpPr>
        <p:spPr>
          <a:xfrm>
            <a:off x="6498732" y="10150962"/>
            <a:ext cx="1500513" cy="999167"/>
          </a:xfrm>
          <a:custGeom>
            <a:avLst/>
            <a:gdLst>
              <a:gd name="connsiteX0" fmla="*/ 24835 w 1500513"/>
              <a:gd name="connsiteY0" fmla="*/ 571 h 999167"/>
              <a:gd name="connsiteX1" fmla="*/ 655601 w 1500513"/>
              <a:gd name="connsiteY1" fmla="*/ 720238 h 999167"/>
              <a:gd name="connsiteX2" fmla="*/ 723335 w 1500513"/>
              <a:gd name="connsiteY2" fmla="*/ 533971 h 999167"/>
              <a:gd name="connsiteX3" fmla="*/ 1498035 w 1500513"/>
              <a:gd name="connsiteY3" fmla="*/ 838771 h 999167"/>
              <a:gd name="connsiteX4" fmla="*/ 431235 w 1500513"/>
              <a:gd name="connsiteY4" fmla="*/ 627105 h 999167"/>
              <a:gd name="connsiteX5" fmla="*/ 973101 w 1500513"/>
              <a:gd name="connsiteY5" fmla="*/ 991171 h 999167"/>
              <a:gd name="connsiteX6" fmla="*/ 257668 w 1500513"/>
              <a:gd name="connsiteY6" fmla="*/ 876871 h 999167"/>
              <a:gd name="connsiteX7" fmla="*/ 139135 w 1500513"/>
              <a:gd name="connsiteY7" fmla="*/ 855705 h 999167"/>
              <a:gd name="connsiteX8" fmla="*/ 24835 w 1500513"/>
              <a:gd name="connsiteY8" fmla="*/ 571 h 999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0513" h="999167">
                <a:moveTo>
                  <a:pt x="24835" y="571"/>
                </a:moveTo>
                <a:cubicBezTo>
                  <a:pt x="110913" y="-22007"/>
                  <a:pt x="539184" y="631338"/>
                  <a:pt x="655601" y="720238"/>
                </a:cubicBezTo>
                <a:cubicBezTo>
                  <a:pt x="772018" y="809138"/>
                  <a:pt x="582929" y="514216"/>
                  <a:pt x="723335" y="533971"/>
                </a:cubicBezTo>
                <a:cubicBezTo>
                  <a:pt x="863741" y="553726"/>
                  <a:pt x="1546718" y="823249"/>
                  <a:pt x="1498035" y="838771"/>
                </a:cubicBezTo>
                <a:cubicBezTo>
                  <a:pt x="1449352" y="854293"/>
                  <a:pt x="518724" y="601705"/>
                  <a:pt x="431235" y="627105"/>
                </a:cubicBezTo>
                <a:cubicBezTo>
                  <a:pt x="343746" y="652505"/>
                  <a:pt x="1002029" y="949543"/>
                  <a:pt x="973101" y="991171"/>
                </a:cubicBezTo>
                <a:cubicBezTo>
                  <a:pt x="944173" y="1032799"/>
                  <a:pt x="396662" y="899449"/>
                  <a:pt x="257668" y="876871"/>
                </a:cubicBezTo>
                <a:cubicBezTo>
                  <a:pt x="118674" y="854293"/>
                  <a:pt x="177235" y="1003872"/>
                  <a:pt x="139135" y="855705"/>
                </a:cubicBezTo>
                <a:cubicBezTo>
                  <a:pt x="101035" y="707538"/>
                  <a:pt x="-61243" y="23149"/>
                  <a:pt x="24835" y="571"/>
                </a:cubicBez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5C45B8F5-B7E3-4CEF-8E52-F5F4338BA72B}"/>
              </a:ext>
            </a:extLst>
          </p:cNvPr>
          <p:cNvSpPr/>
          <p:nvPr/>
        </p:nvSpPr>
        <p:spPr>
          <a:xfrm>
            <a:off x="5084101" y="9905254"/>
            <a:ext cx="732622" cy="1101871"/>
          </a:xfrm>
          <a:custGeom>
            <a:avLst/>
            <a:gdLst>
              <a:gd name="connsiteX0" fmla="*/ 732499 w 732622"/>
              <a:gd name="connsiteY0" fmla="*/ 746 h 1101871"/>
              <a:gd name="connsiteX1" fmla="*/ 338799 w 732622"/>
              <a:gd name="connsiteY1" fmla="*/ 419846 h 1101871"/>
              <a:gd name="connsiteX2" fmla="*/ 132 w 732622"/>
              <a:gd name="connsiteY2" fmla="*/ 1101413 h 1101871"/>
              <a:gd name="connsiteX3" fmla="*/ 376899 w 732622"/>
              <a:gd name="connsiteY3" fmla="*/ 517213 h 1101871"/>
              <a:gd name="connsiteX4" fmla="*/ 732499 w 732622"/>
              <a:gd name="connsiteY4" fmla="*/ 746 h 110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2622" h="1101871">
                <a:moveTo>
                  <a:pt x="732499" y="746"/>
                </a:moveTo>
                <a:cubicBezTo>
                  <a:pt x="726149" y="-15482"/>
                  <a:pt x="460860" y="236402"/>
                  <a:pt x="338799" y="419846"/>
                </a:cubicBezTo>
                <a:cubicBezTo>
                  <a:pt x="216738" y="603291"/>
                  <a:pt x="-6218" y="1085185"/>
                  <a:pt x="132" y="1101413"/>
                </a:cubicBezTo>
                <a:cubicBezTo>
                  <a:pt x="6482" y="1117641"/>
                  <a:pt x="254838" y="698541"/>
                  <a:pt x="376899" y="517213"/>
                </a:cubicBezTo>
                <a:cubicBezTo>
                  <a:pt x="498960" y="335885"/>
                  <a:pt x="738849" y="16974"/>
                  <a:pt x="732499" y="74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2CA82AE0-03A9-4942-89B8-F11321765394}"/>
              </a:ext>
            </a:extLst>
          </p:cNvPr>
          <p:cNvSpPr/>
          <p:nvPr/>
        </p:nvSpPr>
        <p:spPr>
          <a:xfrm>
            <a:off x="4665133" y="9224732"/>
            <a:ext cx="1370253" cy="1337606"/>
          </a:xfrm>
          <a:custGeom>
            <a:avLst/>
            <a:gdLst>
              <a:gd name="connsiteX0" fmla="*/ 1350434 w 1370253"/>
              <a:gd name="connsiteY0" fmla="*/ 50501 h 1337606"/>
              <a:gd name="connsiteX1" fmla="*/ 1303867 w 1370253"/>
              <a:gd name="connsiteY1" fmla="*/ 101301 h 1337606"/>
              <a:gd name="connsiteX2" fmla="*/ 939800 w 1370253"/>
              <a:gd name="connsiteY2" fmla="*/ 583901 h 1337606"/>
              <a:gd name="connsiteX3" fmla="*/ 516467 w 1370253"/>
              <a:gd name="connsiteY3" fmla="*/ 859068 h 1337606"/>
              <a:gd name="connsiteX4" fmla="*/ 0 w 1370253"/>
              <a:gd name="connsiteY4" fmla="*/ 1074968 h 1337606"/>
              <a:gd name="connsiteX5" fmla="*/ 778934 w 1370253"/>
              <a:gd name="connsiteY5" fmla="*/ 753235 h 1337606"/>
              <a:gd name="connsiteX6" fmla="*/ 482600 w 1370253"/>
              <a:gd name="connsiteY6" fmla="*/ 1083435 h 1337606"/>
              <a:gd name="connsiteX7" fmla="*/ 939800 w 1370253"/>
              <a:gd name="connsiteY7" fmla="*/ 757468 h 1337606"/>
              <a:gd name="connsiteX8" fmla="*/ 588434 w 1370253"/>
              <a:gd name="connsiteY8" fmla="*/ 1337435 h 1337606"/>
              <a:gd name="connsiteX9" fmla="*/ 1079500 w 1370253"/>
              <a:gd name="connsiteY9" fmla="*/ 689735 h 1337606"/>
              <a:gd name="connsiteX10" fmla="*/ 1350434 w 1370253"/>
              <a:gd name="connsiteY10" fmla="*/ 50501 h 1337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70253" h="1337606">
                <a:moveTo>
                  <a:pt x="1350434" y="50501"/>
                </a:moveTo>
                <a:cubicBezTo>
                  <a:pt x="1387829" y="-47571"/>
                  <a:pt x="1372306" y="12401"/>
                  <a:pt x="1303867" y="101301"/>
                </a:cubicBezTo>
                <a:cubicBezTo>
                  <a:pt x="1235428" y="190201"/>
                  <a:pt x="1071033" y="457607"/>
                  <a:pt x="939800" y="583901"/>
                </a:cubicBezTo>
                <a:cubicBezTo>
                  <a:pt x="808567" y="710196"/>
                  <a:pt x="673100" y="777224"/>
                  <a:pt x="516467" y="859068"/>
                </a:cubicBezTo>
                <a:cubicBezTo>
                  <a:pt x="359834" y="940913"/>
                  <a:pt x="0" y="1074968"/>
                  <a:pt x="0" y="1074968"/>
                </a:cubicBezTo>
                <a:cubicBezTo>
                  <a:pt x="43744" y="1057329"/>
                  <a:pt x="698501" y="751824"/>
                  <a:pt x="778934" y="753235"/>
                </a:cubicBezTo>
                <a:cubicBezTo>
                  <a:pt x="859367" y="754646"/>
                  <a:pt x="455789" y="1082730"/>
                  <a:pt x="482600" y="1083435"/>
                </a:cubicBezTo>
                <a:cubicBezTo>
                  <a:pt x="509411" y="1084140"/>
                  <a:pt x="922161" y="715135"/>
                  <a:pt x="939800" y="757468"/>
                </a:cubicBezTo>
                <a:cubicBezTo>
                  <a:pt x="957439" y="799801"/>
                  <a:pt x="565151" y="1348724"/>
                  <a:pt x="588434" y="1337435"/>
                </a:cubicBezTo>
                <a:cubicBezTo>
                  <a:pt x="611717" y="1326146"/>
                  <a:pt x="950383" y="909163"/>
                  <a:pt x="1079500" y="689735"/>
                </a:cubicBezTo>
                <a:cubicBezTo>
                  <a:pt x="1208617" y="470307"/>
                  <a:pt x="1313039" y="148573"/>
                  <a:pt x="1350434" y="5050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04271D88-A191-4E34-A8E8-612A817A133D}"/>
              </a:ext>
            </a:extLst>
          </p:cNvPr>
          <p:cNvSpPr/>
          <p:nvPr/>
        </p:nvSpPr>
        <p:spPr>
          <a:xfrm>
            <a:off x="4579896" y="10163961"/>
            <a:ext cx="178571" cy="390193"/>
          </a:xfrm>
          <a:custGeom>
            <a:avLst/>
            <a:gdLst>
              <a:gd name="connsiteX0" fmla="*/ 178371 w 178571"/>
              <a:gd name="connsiteY0" fmla="*/ 272 h 390193"/>
              <a:gd name="connsiteX1" fmla="*/ 42904 w 178571"/>
              <a:gd name="connsiteY1" fmla="*/ 245806 h 390193"/>
              <a:gd name="connsiteX2" fmla="*/ 21737 w 178571"/>
              <a:gd name="connsiteY2" fmla="*/ 389739 h 390193"/>
              <a:gd name="connsiteX3" fmla="*/ 21737 w 178571"/>
              <a:gd name="connsiteY3" fmla="*/ 288139 h 390193"/>
              <a:gd name="connsiteX4" fmla="*/ 9037 w 178571"/>
              <a:gd name="connsiteY4" fmla="*/ 199239 h 390193"/>
              <a:gd name="connsiteX5" fmla="*/ 178371 w 178571"/>
              <a:gd name="connsiteY5" fmla="*/ 272 h 390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571" h="390193">
                <a:moveTo>
                  <a:pt x="178371" y="272"/>
                </a:moveTo>
                <a:cubicBezTo>
                  <a:pt x="184016" y="8033"/>
                  <a:pt x="69010" y="180895"/>
                  <a:pt x="42904" y="245806"/>
                </a:cubicBezTo>
                <a:cubicBezTo>
                  <a:pt x="16798" y="310717"/>
                  <a:pt x="25265" y="382683"/>
                  <a:pt x="21737" y="389739"/>
                </a:cubicBezTo>
                <a:cubicBezTo>
                  <a:pt x="18209" y="396795"/>
                  <a:pt x="23854" y="319889"/>
                  <a:pt x="21737" y="288139"/>
                </a:cubicBezTo>
                <a:cubicBezTo>
                  <a:pt x="19620" y="256389"/>
                  <a:pt x="-16363" y="245806"/>
                  <a:pt x="9037" y="199239"/>
                </a:cubicBezTo>
                <a:cubicBezTo>
                  <a:pt x="34437" y="152672"/>
                  <a:pt x="172726" y="-7489"/>
                  <a:pt x="178371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EF4E40D6-A9BA-4DD4-8519-64CE0065E153}"/>
              </a:ext>
            </a:extLst>
          </p:cNvPr>
          <p:cNvSpPr/>
          <p:nvPr/>
        </p:nvSpPr>
        <p:spPr>
          <a:xfrm>
            <a:off x="4756648" y="10227671"/>
            <a:ext cx="315370" cy="398000"/>
          </a:xfrm>
          <a:custGeom>
            <a:avLst/>
            <a:gdLst>
              <a:gd name="connsiteX0" fmla="*/ 204819 w 315370"/>
              <a:gd name="connsiteY0" fmla="*/ 62 h 398000"/>
              <a:gd name="connsiteX1" fmla="*/ 314885 w 315370"/>
              <a:gd name="connsiteY1" fmla="*/ 211729 h 398000"/>
              <a:gd name="connsiteX2" fmla="*/ 234452 w 315370"/>
              <a:gd name="connsiteY2" fmla="*/ 292162 h 398000"/>
              <a:gd name="connsiteX3" fmla="*/ 1619 w 315370"/>
              <a:gd name="connsiteY3" fmla="*/ 397996 h 398000"/>
              <a:gd name="connsiteX4" fmla="*/ 137085 w 315370"/>
              <a:gd name="connsiteY4" fmla="*/ 287929 h 398000"/>
              <a:gd name="connsiteX5" fmla="*/ 251385 w 315370"/>
              <a:gd name="connsiteY5" fmla="*/ 190562 h 398000"/>
              <a:gd name="connsiteX6" fmla="*/ 204819 w 315370"/>
              <a:gd name="connsiteY6" fmla="*/ 62 h 39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370" h="398000">
                <a:moveTo>
                  <a:pt x="204819" y="62"/>
                </a:moveTo>
                <a:cubicBezTo>
                  <a:pt x="215402" y="3590"/>
                  <a:pt x="309946" y="163046"/>
                  <a:pt x="314885" y="211729"/>
                </a:cubicBezTo>
                <a:cubicBezTo>
                  <a:pt x="319824" y="260412"/>
                  <a:pt x="286663" y="261118"/>
                  <a:pt x="234452" y="292162"/>
                </a:cubicBezTo>
                <a:cubicBezTo>
                  <a:pt x="182241" y="323207"/>
                  <a:pt x="17847" y="398701"/>
                  <a:pt x="1619" y="397996"/>
                </a:cubicBezTo>
                <a:cubicBezTo>
                  <a:pt x="-14609" y="397291"/>
                  <a:pt x="95457" y="322501"/>
                  <a:pt x="137085" y="287929"/>
                </a:cubicBezTo>
                <a:cubicBezTo>
                  <a:pt x="178713" y="253357"/>
                  <a:pt x="240802" y="238540"/>
                  <a:pt x="251385" y="190562"/>
                </a:cubicBezTo>
                <a:cubicBezTo>
                  <a:pt x="261968" y="142584"/>
                  <a:pt x="194236" y="-3466"/>
                  <a:pt x="204819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438B4B3A-2AE4-4B01-9A6E-A0B3F10D5D07}"/>
              </a:ext>
            </a:extLst>
          </p:cNvPr>
          <p:cNvSpPr/>
          <p:nvPr/>
        </p:nvSpPr>
        <p:spPr>
          <a:xfrm>
            <a:off x="4402387" y="10137069"/>
            <a:ext cx="136327" cy="360288"/>
          </a:xfrm>
          <a:custGeom>
            <a:avLst/>
            <a:gdLst>
              <a:gd name="connsiteX0" fmla="*/ 131513 w 136327"/>
              <a:gd name="connsiteY0" fmla="*/ 1764 h 360288"/>
              <a:gd name="connsiteX1" fmla="*/ 280 w 136327"/>
              <a:gd name="connsiteY1" fmla="*/ 353131 h 360288"/>
              <a:gd name="connsiteX2" fmla="*/ 97646 w 136327"/>
              <a:gd name="connsiteY2" fmla="*/ 221898 h 360288"/>
              <a:gd name="connsiteX3" fmla="*/ 131513 w 136327"/>
              <a:gd name="connsiteY3" fmla="*/ 1764 h 360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327" h="360288">
                <a:moveTo>
                  <a:pt x="131513" y="1764"/>
                </a:moveTo>
                <a:cubicBezTo>
                  <a:pt x="115285" y="23636"/>
                  <a:pt x="5924" y="316442"/>
                  <a:pt x="280" y="353131"/>
                </a:cubicBezTo>
                <a:cubicBezTo>
                  <a:pt x="-5364" y="389820"/>
                  <a:pt x="75774" y="276226"/>
                  <a:pt x="97646" y="221898"/>
                </a:cubicBezTo>
                <a:cubicBezTo>
                  <a:pt x="119518" y="167570"/>
                  <a:pt x="147741" y="-20108"/>
                  <a:pt x="131513" y="1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B48419AE-E749-4588-9959-FC80DF99F772}"/>
              </a:ext>
            </a:extLst>
          </p:cNvPr>
          <p:cNvSpPr/>
          <p:nvPr/>
        </p:nvSpPr>
        <p:spPr>
          <a:xfrm>
            <a:off x="4603014" y="10646782"/>
            <a:ext cx="256860" cy="237260"/>
          </a:xfrm>
          <a:custGeom>
            <a:avLst/>
            <a:gdLst>
              <a:gd name="connsiteX0" fmla="*/ 24019 w 256860"/>
              <a:gd name="connsiteY0" fmla="*/ 51 h 237260"/>
              <a:gd name="connsiteX1" fmla="*/ 15553 w 256860"/>
              <a:gd name="connsiteY1" fmla="*/ 160918 h 237260"/>
              <a:gd name="connsiteX2" fmla="*/ 256853 w 256860"/>
              <a:gd name="connsiteY2" fmla="*/ 237118 h 237260"/>
              <a:gd name="connsiteX3" fmla="*/ 24019 w 256860"/>
              <a:gd name="connsiteY3" fmla="*/ 143985 h 237260"/>
              <a:gd name="connsiteX4" fmla="*/ 24019 w 256860"/>
              <a:gd name="connsiteY4" fmla="*/ 51 h 23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860" h="237260">
                <a:moveTo>
                  <a:pt x="24019" y="51"/>
                </a:moveTo>
                <a:cubicBezTo>
                  <a:pt x="22608" y="2873"/>
                  <a:pt x="-23253" y="121407"/>
                  <a:pt x="15553" y="160918"/>
                </a:cubicBezTo>
                <a:cubicBezTo>
                  <a:pt x="54359" y="200429"/>
                  <a:pt x="255442" y="239940"/>
                  <a:pt x="256853" y="237118"/>
                </a:cubicBezTo>
                <a:cubicBezTo>
                  <a:pt x="258264" y="234296"/>
                  <a:pt x="64236" y="177852"/>
                  <a:pt x="24019" y="143985"/>
                </a:cubicBezTo>
                <a:cubicBezTo>
                  <a:pt x="-16198" y="110118"/>
                  <a:pt x="25430" y="-2771"/>
                  <a:pt x="24019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0C9A63E3-2F21-4B07-9038-9D47EA5810E9}"/>
              </a:ext>
            </a:extLst>
          </p:cNvPr>
          <p:cNvSpPr/>
          <p:nvPr/>
        </p:nvSpPr>
        <p:spPr>
          <a:xfrm>
            <a:off x="5306480" y="7740391"/>
            <a:ext cx="496657" cy="94600"/>
          </a:xfrm>
          <a:custGeom>
            <a:avLst/>
            <a:gdLst>
              <a:gd name="connsiteX0" fmla="*/ 3 w 496657"/>
              <a:gd name="connsiteY0" fmla="*/ 259 h 94600"/>
              <a:gd name="connsiteX1" fmla="*/ 182037 w 496657"/>
              <a:gd name="connsiteY1" fmla="*/ 63759 h 94600"/>
              <a:gd name="connsiteX2" fmla="*/ 491070 w 496657"/>
              <a:gd name="connsiteY2" fmla="*/ 63759 h 94600"/>
              <a:gd name="connsiteX3" fmla="*/ 366187 w 496657"/>
              <a:gd name="connsiteY3" fmla="*/ 80692 h 94600"/>
              <a:gd name="connsiteX4" fmla="*/ 177803 w 496657"/>
              <a:gd name="connsiteY4" fmla="*/ 91276 h 94600"/>
              <a:gd name="connsiteX5" fmla="*/ 3 w 496657"/>
              <a:gd name="connsiteY5" fmla="*/ 259 h 9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657" h="94600">
                <a:moveTo>
                  <a:pt x="3" y="259"/>
                </a:moveTo>
                <a:cubicBezTo>
                  <a:pt x="709" y="-4327"/>
                  <a:pt x="100193" y="53176"/>
                  <a:pt x="182037" y="63759"/>
                </a:cubicBezTo>
                <a:cubicBezTo>
                  <a:pt x="263881" y="74342"/>
                  <a:pt x="460378" y="60937"/>
                  <a:pt x="491070" y="63759"/>
                </a:cubicBezTo>
                <a:cubicBezTo>
                  <a:pt x="521762" y="66581"/>
                  <a:pt x="418398" y="76106"/>
                  <a:pt x="366187" y="80692"/>
                </a:cubicBezTo>
                <a:cubicBezTo>
                  <a:pt x="313976" y="85278"/>
                  <a:pt x="233895" y="101507"/>
                  <a:pt x="177803" y="91276"/>
                </a:cubicBezTo>
                <a:cubicBezTo>
                  <a:pt x="121711" y="81045"/>
                  <a:pt x="-703" y="4845"/>
                  <a:pt x="3" y="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3EED7057-C524-4BA0-B8E2-F493B9DE53D8}"/>
              </a:ext>
            </a:extLst>
          </p:cNvPr>
          <p:cNvSpPr/>
          <p:nvPr/>
        </p:nvSpPr>
        <p:spPr>
          <a:xfrm>
            <a:off x="4675512" y="7678643"/>
            <a:ext cx="41322" cy="169762"/>
          </a:xfrm>
          <a:custGeom>
            <a:avLst/>
            <a:gdLst>
              <a:gd name="connsiteX0" fmla="*/ 40421 w 41322"/>
              <a:gd name="connsiteY0" fmla="*/ 624 h 169762"/>
              <a:gd name="connsiteX1" fmla="*/ 205 w 41322"/>
              <a:gd name="connsiteY1" fmla="*/ 165724 h 169762"/>
              <a:gd name="connsiteX2" fmla="*/ 25605 w 41322"/>
              <a:gd name="connsiteY2" fmla="*/ 110690 h 169762"/>
              <a:gd name="connsiteX3" fmla="*/ 40421 w 41322"/>
              <a:gd name="connsiteY3" fmla="*/ 624 h 16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322" h="169762">
                <a:moveTo>
                  <a:pt x="40421" y="624"/>
                </a:moveTo>
                <a:cubicBezTo>
                  <a:pt x="36188" y="9796"/>
                  <a:pt x="2674" y="147380"/>
                  <a:pt x="205" y="165724"/>
                </a:cubicBezTo>
                <a:cubicBezTo>
                  <a:pt x="-2264" y="184068"/>
                  <a:pt x="18197" y="135385"/>
                  <a:pt x="25605" y="110690"/>
                </a:cubicBezTo>
                <a:cubicBezTo>
                  <a:pt x="33013" y="85996"/>
                  <a:pt x="44654" y="-8548"/>
                  <a:pt x="40421" y="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1C110C75-B55C-4FE3-BD66-9C9CD2FA36A6}"/>
              </a:ext>
            </a:extLst>
          </p:cNvPr>
          <p:cNvSpPr/>
          <p:nvPr/>
        </p:nvSpPr>
        <p:spPr>
          <a:xfrm>
            <a:off x="4042531" y="8140664"/>
            <a:ext cx="256558" cy="490290"/>
          </a:xfrm>
          <a:custGeom>
            <a:avLst/>
            <a:gdLst>
              <a:gd name="connsiteX0" fmla="*/ 256419 w 256558"/>
              <a:gd name="connsiteY0" fmla="*/ 36 h 490290"/>
              <a:gd name="connsiteX1" fmla="*/ 72269 w 256558"/>
              <a:gd name="connsiteY1" fmla="*/ 219111 h 490290"/>
              <a:gd name="connsiteX2" fmla="*/ 2419 w 256558"/>
              <a:gd name="connsiteY2" fmla="*/ 482636 h 490290"/>
              <a:gd name="connsiteX3" fmla="*/ 18294 w 256558"/>
              <a:gd name="connsiteY3" fmla="*/ 403261 h 490290"/>
              <a:gd name="connsiteX4" fmla="*/ 40519 w 256558"/>
              <a:gd name="connsiteY4" fmla="*/ 234986 h 490290"/>
              <a:gd name="connsiteX5" fmla="*/ 256419 w 256558"/>
              <a:gd name="connsiteY5" fmla="*/ 36 h 49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558" h="490290">
                <a:moveTo>
                  <a:pt x="256419" y="36"/>
                </a:moveTo>
                <a:cubicBezTo>
                  <a:pt x="261711" y="-2610"/>
                  <a:pt x="114602" y="138678"/>
                  <a:pt x="72269" y="219111"/>
                </a:cubicBezTo>
                <a:cubicBezTo>
                  <a:pt x="29936" y="299544"/>
                  <a:pt x="11415" y="451944"/>
                  <a:pt x="2419" y="482636"/>
                </a:cubicBezTo>
                <a:cubicBezTo>
                  <a:pt x="-6577" y="513328"/>
                  <a:pt x="11944" y="444536"/>
                  <a:pt x="18294" y="403261"/>
                </a:cubicBezTo>
                <a:cubicBezTo>
                  <a:pt x="24644" y="361986"/>
                  <a:pt x="3477" y="300603"/>
                  <a:pt x="40519" y="234986"/>
                </a:cubicBezTo>
                <a:cubicBezTo>
                  <a:pt x="77561" y="169369"/>
                  <a:pt x="251127" y="2682"/>
                  <a:pt x="256419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FE09DD08-11C1-4B7E-9168-2E60B1AA5E50}"/>
              </a:ext>
            </a:extLst>
          </p:cNvPr>
          <p:cNvSpPr/>
          <p:nvPr/>
        </p:nvSpPr>
        <p:spPr>
          <a:xfrm>
            <a:off x="5524153" y="8407400"/>
            <a:ext cx="196924" cy="320675"/>
          </a:xfrm>
          <a:custGeom>
            <a:avLst/>
            <a:gdLst>
              <a:gd name="connsiteX0" fmla="*/ 347 w 196924"/>
              <a:gd name="connsiteY0" fmla="*/ 0 h 320675"/>
              <a:gd name="connsiteX1" fmla="*/ 136872 w 196924"/>
              <a:gd name="connsiteY1" fmla="*/ 127000 h 320675"/>
              <a:gd name="connsiteX2" fmla="*/ 184497 w 196924"/>
              <a:gd name="connsiteY2" fmla="*/ 320675 h 320675"/>
              <a:gd name="connsiteX3" fmla="*/ 181322 w 196924"/>
              <a:gd name="connsiteY3" fmla="*/ 127000 h 320675"/>
              <a:gd name="connsiteX4" fmla="*/ 347 w 196924"/>
              <a:gd name="connsiteY4" fmla="*/ 0 h 32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924" h="320675">
                <a:moveTo>
                  <a:pt x="347" y="0"/>
                </a:moveTo>
                <a:cubicBezTo>
                  <a:pt x="-7061" y="0"/>
                  <a:pt x="106180" y="73554"/>
                  <a:pt x="136872" y="127000"/>
                </a:cubicBezTo>
                <a:cubicBezTo>
                  <a:pt x="167564" y="180446"/>
                  <a:pt x="177089" y="320675"/>
                  <a:pt x="184497" y="320675"/>
                </a:cubicBezTo>
                <a:cubicBezTo>
                  <a:pt x="191905" y="320675"/>
                  <a:pt x="209897" y="180975"/>
                  <a:pt x="181322" y="127000"/>
                </a:cubicBezTo>
                <a:cubicBezTo>
                  <a:pt x="152747" y="73025"/>
                  <a:pt x="7755" y="0"/>
                  <a:pt x="34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60AAC048-EDBA-46B4-AB18-7FC2191E7707}"/>
              </a:ext>
            </a:extLst>
          </p:cNvPr>
          <p:cNvSpPr/>
          <p:nvPr/>
        </p:nvSpPr>
        <p:spPr>
          <a:xfrm>
            <a:off x="5359721" y="7953264"/>
            <a:ext cx="441679" cy="169182"/>
          </a:xfrm>
          <a:custGeom>
            <a:avLst/>
            <a:gdLst>
              <a:gd name="connsiteX0" fmla="*/ 2854 w 441679"/>
              <a:gd name="connsiteY0" fmla="*/ 111 h 169182"/>
              <a:gd name="connsiteX1" fmla="*/ 171129 w 441679"/>
              <a:gd name="connsiteY1" fmla="*/ 114411 h 169182"/>
              <a:gd name="connsiteX2" fmla="*/ 437829 w 441679"/>
              <a:gd name="connsiteY2" fmla="*/ 168386 h 169182"/>
              <a:gd name="connsiteX3" fmla="*/ 307654 w 441679"/>
              <a:gd name="connsiteY3" fmla="*/ 136636 h 169182"/>
              <a:gd name="connsiteX4" fmla="*/ 2854 w 441679"/>
              <a:gd name="connsiteY4" fmla="*/ 111 h 169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679" h="169182">
                <a:moveTo>
                  <a:pt x="2854" y="111"/>
                </a:moveTo>
                <a:cubicBezTo>
                  <a:pt x="-19900" y="-3593"/>
                  <a:pt x="98633" y="86365"/>
                  <a:pt x="171129" y="114411"/>
                </a:cubicBezTo>
                <a:cubicBezTo>
                  <a:pt x="243625" y="142457"/>
                  <a:pt x="415075" y="164682"/>
                  <a:pt x="437829" y="168386"/>
                </a:cubicBezTo>
                <a:cubicBezTo>
                  <a:pt x="460583" y="172090"/>
                  <a:pt x="378033" y="163094"/>
                  <a:pt x="307654" y="136636"/>
                </a:cubicBezTo>
                <a:cubicBezTo>
                  <a:pt x="237275" y="110178"/>
                  <a:pt x="25608" y="3815"/>
                  <a:pt x="2854" y="1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CFEFB0B4-C35C-4778-8C14-DDD5AE18A625}"/>
              </a:ext>
            </a:extLst>
          </p:cNvPr>
          <p:cNvSpPr/>
          <p:nvPr/>
        </p:nvSpPr>
        <p:spPr>
          <a:xfrm>
            <a:off x="4234912" y="3182260"/>
            <a:ext cx="1169103" cy="1841256"/>
          </a:xfrm>
          <a:custGeom>
            <a:avLst/>
            <a:gdLst>
              <a:gd name="connsiteX0" fmla="*/ 206913 w 1169103"/>
              <a:gd name="connsiteY0" fmla="*/ 5440 h 1841256"/>
              <a:gd name="connsiteX1" fmla="*/ 273588 w 1169103"/>
              <a:gd name="connsiteY1" fmla="*/ 18140 h 1841256"/>
              <a:gd name="connsiteX2" fmla="*/ 857788 w 1169103"/>
              <a:gd name="connsiteY2" fmla="*/ 94340 h 1841256"/>
              <a:gd name="connsiteX3" fmla="*/ 448213 w 1169103"/>
              <a:gd name="connsiteY3" fmla="*/ 199115 h 1841256"/>
              <a:gd name="connsiteX4" fmla="*/ 867313 w 1169103"/>
              <a:gd name="connsiteY4" fmla="*/ 348340 h 1841256"/>
              <a:gd name="connsiteX5" fmla="*/ 527588 w 1169103"/>
              <a:gd name="connsiteY5" fmla="*/ 583290 h 1841256"/>
              <a:gd name="connsiteX6" fmla="*/ 753013 w 1169103"/>
              <a:gd name="connsiteY6" fmla="*/ 681715 h 1841256"/>
              <a:gd name="connsiteX7" fmla="*/ 73563 w 1169103"/>
              <a:gd name="connsiteY7" fmla="*/ 815065 h 1841256"/>
              <a:gd name="connsiteX8" fmla="*/ 667288 w 1169103"/>
              <a:gd name="connsiteY8" fmla="*/ 789665 h 1841256"/>
              <a:gd name="connsiteX9" fmla="*/ 1022888 w 1169103"/>
              <a:gd name="connsiteY9" fmla="*/ 796015 h 1841256"/>
              <a:gd name="connsiteX10" fmla="*/ 762538 w 1169103"/>
              <a:gd name="connsiteY10" fmla="*/ 821415 h 1841256"/>
              <a:gd name="connsiteX11" fmla="*/ 216438 w 1169103"/>
              <a:gd name="connsiteY11" fmla="*/ 913490 h 1841256"/>
              <a:gd name="connsiteX12" fmla="*/ 578388 w 1169103"/>
              <a:gd name="connsiteY12" fmla="*/ 923015 h 1841256"/>
              <a:gd name="connsiteX13" fmla="*/ 968913 w 1169103"/>
              <a:gd name="connsiteY13" fmla="*/ 932540 h 1841256"/>
              <a:gd name="connsiteX14" fmla="*/ 206913 w 1169103"/>
              <a:gd name="connsiteY14" fmla="*/ 1027790 h 1841256"/>
              <a:gd name="connsiteX15" fmla="*/ 962563 w 1169103"/>
              <a:gd name="connsiteY15" fmla="*/ 1072240 h 1841256"/>
              <a:gd name="connsiteX16" fmla="*/ 130713 w 1169103"/>
              <a:gd name="connsiteY16" fmla="*/ 1215115 h 1841256"/>
              <a:gd name="connsiteX17" fmla="*/ 940338 w 1169103"/>
              <a:gd name="connsiteY17" fmla="*/ 1323065 h 1841256"/>
              <a:gd name="connsiteX18" fmla="*/ 111663 w 1169103"/>
              <a:gd name="connsiteY18" fmla="*/ 1421490 h 1841256"/>
              <a:gd name="connsiteX19" fmla="*/ 959388 w 1169103"/>
              <a:gd name="connsiteY19" fmla="*/ 1459590 h 1841256"/>
              <a:gd name="connsiteX20" fmla="*/ 92613 w 1169103"/>
              <a:gd name="connsiteY20" fmla="*/ 1669140 h 1841256"/>
              <a:gd name="connsiteX21" fmla="*/ 1168938 w 1169103"/>
              <a:gd name="connsiteY21" fmla="*/ 1704065 h 1841256"/>
              <a:gd name="connsiteX22" fmla="*/ 538 w 1169103"/>
              <a:gd name="connsiteY22" fmla="*/ 1840590 h 1841256"/>
              <a:gd name="connsiteX23" fmla="*/ 1016538 w 1169103"/>
              <a:gd name="connsiteY23" fmla="*/ 1640565 h 1841256"/>
              <a:gd name="connsiteX24" fmla="*/ 959388 w 1169103"/>
              <a:gd name="connsiteY24" fmla="*/ 1621515 h 1841256"/>
              <a:gd name="connsiteX25" fmla="*/ 508538 w 1169103"/>
              <a:gd name="connsiteY25" fmla="*/ 1608815 h 1841256"/>
              <a:gd name="connsiteX26" fmla="*/ 965738 w 1169103"/>
              <a:gd name="connsiteY26" fmla="*/ 1402440 h 1841256"/>
              <a:gd name="connsiteX27" fmla="*/ 191038 w 1169103"/>
              <a:gd name="connsiteY27" fmla="*/ 1357990 h 1841256"/>
              <a:gd name="connsiteX28" fmla="*/ 953038 w 1169103"/>
              <a:gd name="connsiteY28" fmla="*/ 1177015 h 1841256"/>
              <a:gd name="connsiteX29" fmla="*/ 295813 w 1169103"/>
              <a:gd name="connsiteY29" fmla="*/ 1192890 h 1841256"/>
              <a:gd name="connsiteX30" fmla="*/ 1070513 w 1169103"/>
              <a:gd name="connsiteY30" fmla="*/ 973815 h 1841256"/>
              <a:gd name="connsiteX31" fmla="*/ 311688 w 1169103"/>
              <a:gd name="connsiteY31" fmla="*/ 830940 h 1841256"/>
              <a:gd name="connsiteX32" fmla="*/ 187863 w 1169103"/>
              <a:gd name="connsiteY32" fmla="*/ 776965 h 1841256"/>
              <a:gd name="connsiteX33" fmla="*/ 1029238 w 1169103"/>
              <a:gd name="connsiteY33" fmla="*/ 592815 h 1841256"/>
              <a:gd name="connsiteX34" fmla="*/ 175163 w 1169103"/>
              <a:gd name="connsiteY34" fmla="*/ 516615 h 1841256"/>
              <a:gd name="connsiteX35" fmla="*/ 1064163 w 1169103"/>
              <a:gd name="connsiteY35" fmla="*/ 348340 h 1841256"/>
              <a:gd name="connsiteX36" fmla="*/ 479963 w 1169103"/>
              <a:gd name="connsiteY36" fmla="*/ 246740 h 1841256"/>
              <a:gd name="connsiteX37" fmla="*/ 168813 w 1169103"/>
              <a:gd name="connsiteY37" fmla="*/ 173715 h 1841256"/>
              <a:gd name="connsiteX38" fmla="*/ 245013 w 1169103"/>
              <a:gd name="connsiteY38" fmla="*/ 122915 h 1841256"/>
              <a:gd name="connsiteX39" fmla="*/ 206913 w 1169103"/>
              <a:gd name="connsiteY39" fmla="*/ 5440 h 1841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69103" h="1841256">
                <a:moveTo>
                  <a:pt x="206913" y="5440"/>
                </a:moveTo>
                <a:cubicBezTo>
                  <a:pt x="211676" y="-12023"/>
                  <a:pt x="273588" y="18140"/>
                  <a:pt x="273588" y="18140"/>
                </a:cubicBezTo>
                <a:cubicBezTo>
                  <a:pt x="382067" y="32957"/>
                  <a:pt x="828684" y="64178"/>
                  <a:pt x="857788" y="94340"/>
                </a:cubicBezTo>
                <a:cubicBezTo>
                  <a:pt x="886892" y="124502"/>
                  <a:pt x="446626" y="156782"/>
                  <a:pt x="448213" y="199115"/>
                </a:cubicBezTo>
                <a:cubicBezTo>
                  <a:pt x="449801" y="241448"/>
                  <a:pt x="854084" y="284311"/>
                  <a:pt x="867313" y="348340"/>
                </a:cubicBezTo>
                <a:cubicBezTo>
                  <a:pt x="880542" y="412369"/>
                  <a:pt x="546638" y="527728"/>
                  <a:pt x="527588" y="583290"/>
                </a:cubicBezTo>
                <a:cubicBezTo>
                  <a:pt x="508538" y="638853"/>
                  <a:pt x="828684" y="643086"/>
                  <a:pt x="753013" y="681715"/>
                </a:cubicBezTo>
                <a:cubicBezTo>
                  <a:pt x="677342" y="720344"/>
                  <a:pt x="87851" y="797073"/>
                  <a:pt x="73563" y="815065"/>
                </a:cubicBezTo>
                <a:cubicBezTo>
                  <a:pt x="59275" y="833057"/>
                  <a:pt x="509067" y="792840"/>
                  <a:pt x="667288" y="789665"/>
                </a:cubicBezTo>
                <a:cubicBezTo>
                  <a:pt x="825509" y="786490"/>
                  <a:pt x="1007013" y="790723"/>
                  <a:pt x="1022888" y="796015"/>
                </a:cubicBezTo>
                <a:cubicBezTo>
                  <a:pt x="1038763" y="801307"/>
                  <a:pt x="896946" y="801836"/>
                  <a:pt x="762538" y="821415"/>
                </a:cubicBezTo>
                <a:cubicBezTo>
                  <a:pt x="628130" y="840994"/>
                  <a:pt x="247130" y="896557"/>
                  <a:pt x="216438" y="913490"/>
                </a:cubicBezTo>
                <a:cubicBezTo>
                  <a:pt x="185746" y="930423"/>
                  <a:pt x="578388" y="923015"/>
                  <a:pt x="578388" y="923015"/>
                </a:cubicBezTo>
                <a:lnTo>
                  <a:pt x="968913" y="932540"/>
                </a:lnTo>
                <a:cubicBezTo>
                  <a:pt x="907001" y="950002"/>
                  <a:pt x="207971" y="1004507"/>
                  <a:pt x="206913" y="1027790"/>
                </a:cubicBezTo>
                <a:cubicBezTo>
                  <a:pt x="205855" y="1051073"/>
                  <a:pt x="975263" y="1041019"/>
                  <a:pt x="962563" y="1072240"/>
                </a:cubicBezTo>
                <a:cubicBezTo>
                  <a:pt x="949863" y="1103461"/>
                  <a:pt x="134417" y="1173311"/>
                  <a:pt x="130713" y="1215115"/>
                </a:cubicBezTo>
                <a:cubicBezTo>
                  <a:pt x="127009" y="1256919"/>
                  <a:pt x="943513" y="1288669"/>
                  <a:pt x="940338" y="1323065"/>
                </a:cubicBezTo>
                <a:cubicBezTo>
                  <a:pt x="937163" y="1357461"/>
                  <a:pt x="108488" y="1398736"/>
                  <a:pt x="111663" y="1421490"/>
                </a:cubicBezTo>
                <a:cubicBezTo>
                  <a:pt x="114838" y="1444244"/>
                  <a:pt x="962563" y="1418315"/>
                  <a:pt x="959388" y="1459590"/>
                </a:cubicBezTo>
                <a:cubicBezTo>
                  <a:pt x="956213" y="1500865"/>
                  <a:pt x="57688" y="1628394"/>
                  <a:pt x="92613" y="1669140"/>
                </a:cubicBezTo>
                <a:cubicBezTo>
                  <a:pt x="127538" y="1709886"/>
                  <a:pt x="1184284" y="1675490"/>
                  <a:pt x="1168938" y="1704065"/>
                </a:cubicBezTo>
                <a:cubicBezTo>
                  <a:pt x="1153592" y="1732640"/>
                  <a:pt x="25938" y="1851173"/>
                  <a:pt x="538" y="1840590"/>
                </a:cubicBezTo>
                <a:cubicBezTo>
                  <a:pt x="-24862" y="1830007"/>
                  <a:pt x="856730" y="1677078"/>
                  <a:pt x="1016538" y="1640565"/>
                </a:cubicBezTo>
                <a:cubicBezTo>
                  <a:pt x="1176346" y="1604053"/>
                  <a:pt x="1044055" y="1626807"/>
                  <a:pt x="959388" y="1621515"/>
                </a:cubicBezTo>
                <a:cubicBezTo>
                  <a:pt x="874721" y="1616223"/>
                  <a:pt x="507480" y="1645327"/>
                  <a:pt x="508538" y="1608815"/>
                </a:cubicBezTo>
                <a:cubicBezTo>
                  <a:pt x="509596" y="1572303"/>
                  <a:pt x="1018655" y="1444244"/>
                  <a:pt x="965738" y="1402440"/>
                </a:cubicBezTo>
                <a:cubicBezTo>
                  <a:pt x="912821" y="1360636"/>
                  <a:pt x="193155" y="1395561"/>
                  <a:pt x="191038" y="1357990"/>
                </a:cubicBezTo>
                <a:cubicBezTo>
                  <a:pt x="188921" y="1320419"/>
                  <a:pt x="935576" y="1204532"/>
                  <a:pt x="953038" y="1177015"/>
                </a:cubicBezTo>
                <a:cubicBezTo>
                  <a:pt x="970501" y="1149498"/>
                  <a:pt x="276234" y="1226757"/>
                  <a:pt x="295813" y="1192890"/>
                </a:cubicBezTo>
                <a:cubicBezTo>
                  <a:pt x="315392" y="1159023"/>
                  <a:pt x="1067867" y="1034140"/>
                  <a:pt x="1070513" y="973815"/>
                </a:cubicBezTo>
                <a:cubicBezTo>
                  <a:pt x="1073159" y="913490"/>
                  <a:pt x="458796" y="863748"/>
                  <a:pt x="311688" y="830940"/>
                </a:cubicBezTo>
                <a:cubicBezTo>
                  <a:pt x="164580" y="798132"/>
                  <a:pt x="68271" y="816652"/>
                  <a:pt x="187863" y="776965"/>
                </a:cubicBezTo>
                <a:cubicBezTo>
                  <a:pt x="307455" y="737278"/>
                  <a:pt x="1031355" y="636207"/>
                  <a:pt x="1029238" y="592815"/>
                </a:cubicBezTo>
                <a:cubicBezTo>
                  <a:pt x="1027121" y="549423"/>
                  <a:pt x="169342" y="557361"/>
                  <a:pt x="175163" y="516615"/>
                </a:cubicBezTo>
                <a:cubicBezTo>
                  <a:pt x="180984" y="475869"/>
                  <a:pt x="1013363" y="393319"/>
                  <a:pt x="1064163" y="348340"/>
                </a:cubicBezTo>
                <a:cubicBezTo>
                  <a:pt x="1114963" y="303361"/>
                  <a:pt x="479963" y="246740"/>
                  <a:pt x="479963" y="246740"/>
                </a:cubicBezTo>
                <a:cubicBezTo>
                  <a:pt x="330738" y="217636"/>
                  <a:pt x="207971" y="194352"/>
                  <a:pt x="168813" y="173715"/>
                </a:cubicBezTo>
                <a:cubicBezTo>
                  <a:pt x="129655" y="153078"/>
                  <a:pt x="233371" y="148315"/>
                  <a:pt x="245013" y="122915"/>
                </a:cubicBezTo>
                <a:cubicBezTo>
                  <a:pt x="256655" y="97515"/>
                  <a:pt x="202150" y="22903"/>
                  <a:pt x="206913" y="5440"/>
                </a:cubicBezTo>
                <a:close/>
              </a:path>
            </a:pathLst>
          </a:custGeom>
          <a:solidFill>
            <a:srgbClr val="00B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6753258D-FF98-4950-B9BA-C1F6CA18E14A}"/>
              </a:ext>
            </a:extLst>
          </p:cNvPr>
          <p:cNvSpPr/>
          <p:nvPr/>
        </p:nvSpPr>
        <p:spPr>
          <a:xfrm>
            <a:off x="5003774" y="6549943"/>
            <a:ext cx="51236" cy="331222"/>
          </a:xfrm>
          <a:custGeom>
            <a:avLst/>
            <a:gdLst>
              <a:gd name="connsiteX0" fmla="*/ 38126 w 51236"/>
              <a:gd name="connsiteY0" fmla="*/ 82 h 331222"/>
              <a:gd name="connsiteX1" fmla="*/ 25426 w 51236"/>
              <a:gd name="connsiteY1" fmla="*/ 171532 h 331222"/>
              <a:gd name="connsiteX2" fmla="*/ 50826 w 51236"/>
              <a:gd name="connsiteY2" fmla="*/ 320757 h 331222"/>
              <a:gd name="connsiteX3" fmla="*/ 38126 w 51236"/>
              <a:gd name="connsiteY3" fmla="*/ 304882 h 331222"/>
              <a:gd name="connsiteX4" fmla="*/ 26 w 51236"/>
              <a:gd name="connsiteY4" fmla="*/ 193757 h 331222"/>
              <a:gd name="connsiteX5" fmla="*/ 38126 w 51236"/>
              <a:gd name="connsiteY5" fmla="*/ 82 h 33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236" h="331222">
                <a:moveTo>
                  <a:pt x="38126" y="82"/>
                </a:moveTo>
                <a:cubicBezTo>
                  <a:pt x="42359" y="-3622"/>
                  <a:pt x="23309" y="118086"/>
                  <a:pt x="25426" y="171532"/>
                </a:cubicBezTo>
                <a:cubicBezTo>
                  <a:pt x="27543" y="224978"/>
                  <a:pt x="50826" y="320757"/>
                  <a:pt x="50826" y="320757"/>
                </a:cubicBezTo>
                <a:cubicBezTo>
                  <a:pt x="52943" y="342982"/>
                  <a:pt x="46593" y="326049"/>
                  <a:pt x="38126" y="304882"/>
                </a:cubicBezTo>
                <a:cubicBezTo>
                  <a:pt x="29659" y="283715"/>
                  <a:pt x="-1032" y="241382"/>
                  <a:pt x="26" y="193757"/>
                </a:cubicBezTo>
                <a:cubicBezTo>
                  <a:pt x="1084" y="146132"/>
                  <a:pt x="33893" y="3786"/>
                  <a:pt x="38126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904B83E2-3033-4053-8B0B-5B4A656940AF}"/>
              </a:ext>
            </a:extLst>
          </p:cNvPr>
          <p:cNvSpPr/>
          <p:nvPr/>
        </p:nvSpPr>
        <p:spPr>
          <a:xfrm>
            <a:off x="3202719" y="6369903"/>
            <a:ext cx="99372" cy="466955"/>
          </a:xfrm>
          <a:custGeom>
            <a:avLst/>
            <a:gdLst>
              <a:gd name="connsiteX0" fmla="*/ 99281 w 99372"/>
              <a:gd name="connsiteY0" fmla="*/ 1264 h 466955"/>
              <a:gd name="connsiteX1" fmla="*/ 23081 w 99372"/>
              <a:gd name="connsiteY1" fmla="*/ 322997 h 466955"/>
              <a:gd name="connsiteX2" fmla="*/ 6148 w 99372"/>
              <a:gd name="connsiteY2" fmla="*/ 454230 h 466955"/>
              <a:gd name="connsiteX3" fmla="*/ 99281 w 99372"/>
              <a:gd name="connsiteY3" fmla="*/ 1264 h 466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72" h="466955">
                <a:moveTo>
                  <a:pt x="99281" y="1264"/>
                </a:moveTo>
                <a:cubicBezTo>
                  <a:pt x="102103" y="-20608"/>
                  <a:pt x="38603" y="247503"/>
                  <a:pt x="23081" y="322997"/>
                </a:cubicBezTo>
                <a:cubicBezTo>
                  <a:pt x="7559" y="398491"/>
                  <a:pt x="-9374" y="503619"/>
                  <a:pt x="6148" y="454230"/>
                </a:cubicBezTo>
                <a:cubicBezTo>
                  <a:pt x="21670" y="404841"/>
                  <a:pt x="96459" y="23136"/>
                  <a:pt x="99281" y="1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358907AA-33B6-4CA1-89C1-D26AF76B33BC}"/>
              </a:ext>
            </a:extLst>
          </p:cNvPr>
          <p:cNvSpPr/>
          <p:nvPr/>
        </p:nvSpPr>
        <p:spPr>
          <a:xfrm>
            <a:off x="3227960" y="7039971"/>
            <a:ext cx="173162" cy="431932"/>
          </a:xfrm>
          <a:custGeom>
            <a:avLst/>
            <a:gdLst>
              <a:gd name="connsiteX0" fmla="*/ 2073 w 173162"/>
              <a:gd name="connsiteY0" fmla="*/ 62 h 431932"/>
              <a:gd name="connsiteX1" fmla="*/ 65573 w 173162"/>
              <a:gd name="connsiteY1" fmla="*/ 215962 h 431932"/>
              <a:gd name="connsiteX2" fmla="*/ 167173 w 173162"/>
              <a:gd name="connsiteY2" fmla="*/ 431862 h 431932"/>
              <a:gd name="connsiteX3" fmla="*/ 141773 w 173162"/>
              <a:gd name="connsiteY3" fmla="*/ 237129 h 431932"/>
              <a:gd name="connsiteX4" fmla="*/ 2073 w 173162"/>
              <a:gd name="connsiteY4" fmla="*/ 62 h 431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162" h="431932">
                <a:moveTo>
                  <a:pt x="2073" y="62"/>
                </a:moveTo>
                <a:cubicBezTo>
                  <a:pt x="-10627" y="-3466"/>
                  <a:pt x="38056" y="143995"/>
                  <a:pt x="65573" y="215962"/>
                </a:cubicBezTo>
                <a:cubicBezTo>
                  <a:pt x="93090" y="287929"/>
                  <a:pt x="154473" y="428334"/>
                  <a:pt x="167173" y="431862"/>
                </a:cubicBezTo>
                <a:cubicBezTo>
                  <a:pt x="179873" y="435390"/>
                  <a:pt x="172817" y="306273"/>
                  <a:pt x="141773" y="237129"/>
                </a:cubicBezTo>
                <a:cubicBezTo>
                  <a:pt x="110729" y="167985"/>
                  <a:pt x="14773" y="3590"/>
                  <a:pt x="2073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テキスト ボックス 1078">
            <a:extLst>
              <a:ext uri="{FF2B5EF4-FFF2-40B4-BE49-F238E27FC236}">
                <a16:creationId xmlns:a16="http://schemas.microsoft.com/office/drawing/2014/main" id="{2FBC6AEE-DBA1-4D3E-84F5-CFD96455D10A}"/>
              </a:ext>
            </a:extLst>
          </p:cNvPr>
          <p:cNvSpPr txBox="1"/>
          <p:nvPr/>
        </p:nvSpPr>
        <p:spPr>
          <a:xfrm>
            <a:off x="6758107" y="2038350"/>
            <a:ext cx="1661993" cy="747897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あけまして</a:t>
            </a:r>
            <a:endParaRPr kumimoji="1" lang="en-US" altLang="ja-JP" sz="4800" dirty="0">
              <a:solidFill>
                <a:srgbClr val="FF0000"/>
              </a:solidFill>
              <a:latin typeface="HGS行書体" panose="03000600000000000000" pitchFamily="66" charset="-128"/>
              <a:ea typeface="HGS行書体" panose="03000600000000000000" pitchFamily="66" charset="-128"/>
            </a:endParaRPr>
          </a:p>
          <a:p>
            <a:r>
              <a:rPr kumimoji="1" lang="ja-JP" altLang="en-US" sz="4800" dirty="0">
                <a:solidFill>
                  <a:srgbClr val="FF0000"/>
                </a:solidFill>
                <a:latin typeface="HGS行書体" panose="03000600000000000000" pitchFamily="66" charset="-128"/>
                <a:ea typeface="HGS行書体" panose="03000600000000000000" pitchFamily="66" charset="-128"/>
              </a:rPr>
              <a:t>　おめでとうございます！</a:t>
            </a:r>
          </a:p>
        </p:txBody>
      </p:sp>
    </p:spTree>
    <p:extLst>
      <p:ext uri="{BB962C8B-B14F-4D97-AF65-F5344CB8AC3E}">
        <p14:creationId xmlns:p14="http://schemas.microsoft.com/office/powerpoint/2010/main" val="2264057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KATONO(バカ殿) (@BakaTonoShimura) / Twitter" hidden="1">
            <a:extLst>
              <a:ext uri="{FF2B5EF4-FFF2-40B4-BE49-F238E27FC236}">
                <a16:creationId xmlns:a16="http://schemas.microsoft.com/office/drawing/2014/main" id="{20E33309-9D93-48B4-BB3F-16BEAB6217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53" y="1785025"/>
            <a:ext cx="9221821" cy="9221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FECD5A62-BD30-496E-B812-7E35BED56CD0}"/>
              </a:ext>
            </a:extLst>
          </p:cNvPr>
          <p:cNvSpPr/>
          <p:nvPr/>
        </p:nvSpPr>
        <p:spPr>
          <a:xfrm>
            <a:off x="5286371" y="7154983"/>
            <a:ext cx="283875" cy="103357"/>
          </a:xfrm>
          <a:custGeom>
            <a:avLst/>
            <a:gdLst>
              <a:gd name="connsiteX0" fmla="*/ 4 w 283875"/>
              <a:gd name="connsiteY0" fmla="*/ 103067 h 103357"/>
              <a:gd name="connsiteX1" fmla="*/ 149229 w 283875"/>
              <a:gd name="connsiteY1" fmla="*/ 33217 h 103357"/>
              <a:gd name="connsiteX2" fmla="*/ 279404 w 283875"/>
              <a:gd name="connsiteY2" fmla="*/ 23692 h 103357"/>
              <a:gd name="connsiteX3" fmla="*/ 244479 w 283875"/>
              <a:gd name="connsiteY3" fmla="*/ 18930 h 103357"/>
              <a:gd name="connsiteX4" fmla="*/ 153992 w 283875"/>
              <a:gd name="connsiteY4" fmla="*/ 3055 h 103357"/>
              <a:gd name="connsiteX5" fmla="*/ 4 w 283875"/>
              <a:gd name="connsiteY5" fmla="*/ 103067 h 10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875" h="103357">
                <a:moveTo>
                  <a:pt x="4" y="103067"/>
                </a:moveTo>
                <a:cubicBezTo>
                  <a:pt x="-790" y="108094"/>
                  <a:pt x="102662" y="46446"/>
                  <a:pt x="149229" y="33217"/>
                </a:cubicBezTo>
                <a:cubicBezTo>
                  <a:pt x="195796" y="19988"/>
                  <a:pt x="263529" y="26073"/>
                  <a:pt x="279404" y="23692"/>
                </a:cubicBezTo>
                <a:cubicBezTo>
                  <a:pt x="295279" y="21311"/>
                  <a:pt x="265381" y="22369"/>
                  <a:pt x="244479" y="18930"/>
                </a:cubicBezTo>
                <a:cubicBezTo>
                  <a:pt x="223577" y="15490"/>
                  <a:pt x="191034" y="-8322"/>
                  <a:pt x="153992" y="3055"/>
                </a:cubicBezTo>
                <a:cubicBezTo>
                  <a:pt x="116950" y="14432"/>
                  <a:pt x="798" y="98040"/>
                  <a:pt x="4" y="103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A1B0935-0BC3-49B0-B018-BD731C284193}"/>
              </a:ext>
            </a:extLst>
          </p:cNvPr>
          <p:cNvSpPr/>
          <p:nvPr/>
        </p:nvSpPr>
        <p:spPr>
          <a:xfrm>
            <a:off x="5441745" y="7151688"/>
            <a:ext cx="386342" cy="100998"/>
          </a:xfrm>
          <a:custGeom>
            <a:avLst/>
            <a:gdLst>
              <a:gd name="connsiteX0" fmla="*/ 89105 w 386342"/>
              <a:gd name="connsiteY0" fmla="*/ 0 h 100998"/>
              <a:gd name="connsiteX1" fmla="*/ 231980 w 386342"/>
              <a:gd name="connsiteY1" fmla="*/ 9525 h 100998"/>
              <a:gd name="connsiteX2" fmla="*/ 378030 w 386342"/>
              <a:gd name="connsiteY2" fmla="*/ 96837 h 100998"/>
              <a:gd name="connsiteX3" fmla="*/ 363743 w 386342"/>
              <a:gd name="connsiteY3" fmla="*/ 84137 h 100998"/>
              <a:gd name="connsiteX4" fmla="*/ 325643 w 386342"/>
              <a:gd name="connsiteY4" fmla="*/ 58737 h 100998"/>
              <a:gd name="connsiteX5" fmla="*/ 233568 w 386342"/>
              <a:gd name="connsiteY5" fmla="*/ 44450 h 100998"/>
              <a:gd name="connsiteX6" fmla="*/ 133555 w 386342"/>
              <a:gd name="connsiteY6" fmla="*/ 23812 h 100998"/>
              <a:gd name="connsiteX7" fmla="*/ 205 w 386342"/>
              <a:gd name="connsiteY7" fmla="*/ 25400 h 100998"/>
              <a:gd name="connsiteX8" fmla="*/ 89105 w 386342"/>
              <a:gd name="connsiteY8" fmla="*/ 0 h 100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6342" h="100998">
                <a:moveTo>
                  <a:pt x="89105" y="0"/>
                </a:moveTo>
                <a:lnTo>
                  <a:pt x="231980" y="9525"/>
                </a:lnTo>
                <a:cubicBezTo>
                  <a:pt x="280134" y="25664"/>
                  <a:pt x="356070" y="84402"/>
                  <a:pt x="378030" y="96837"/>
                </a:cubicBezTo>
                <a:cubicBezTo>
                  <a:pt x="399991" y="109272"/>
                  <a:pt x="372474" y="90487"/>
                  <a:pt x="363743" y="84137"/>
                </a:cubicBezTo>
                <a:cubicBezTo>
                  <a:pt x="355012" y="77787"/>
                  <a:pt x="347339" y="65352"/>
                  <a:pt x="325643" y="58737"/>
                </a:cubicBezTo>
                <a:cubicBezTo>
                  <a:pt x="303947" y="52123"/>
                  <a:pt x="265583" y="50271"/>
                  <a:pt x="233568" y="44450"/>
                </a:cubicBezTo>
                <a:cubicBezTo>
                  <a:pt x="201553" y="38629"/>
                  <a:pt x="172449" y="26987"/>
                  <a:pt x="133555" y="23812"/>
                </a:cubicBezTo>
                <a:cubicBezTo>
                  <a:pt x="94661" y="20637"/>
                  <a:pt x="4174" y="25135"/>
                  <a:pt x="205" y="25400"/>
                </a:cubicBezTo>
                <a:cubicBezTo>
                  <a:pt x="-3764" y="25665"/>
                  <a:pt x="50476" y="2646"/>
                  <a:pt x="8910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297EE231-D4F8-400B-BF4D-78E5BC606868}"/>
              </a:ext>
            </a:extLst>
          </p:cNvPr>
          <p:cNvSpPr/>
          <p:nvPr/>
        </p:nvSpPr>
        <p:spPr>
          <a:xfrm>
            <a:off x="5137976" y="7300757"/>
            <a:ext cx="182477" cy="110099"/>
          </a:xfrm>
          <a:custGeom>
            <a:avLst/>
            <a:gdLst>
              <a:gd name="connsiteX0" fmla="*/ 181737 w 182477"/>
              <a:gd name="connsiteY0" fmla="*/ 156 h 110099"/>
              <a:gd name="connsiteX1" fmla="*/ 159512 w 182477"/>
              <a:gd name="connsiteY1" fmla="*/ 65243 h 110099"/>
              <a:gd name="connsiteX2" fmla="*/ 99187 w 182477"/>
              <a:gd name="connsiteY2" fmla="*/ 85881 h 110099"/>
              <a:gd name="connsiteX3" fmla="*/ 762 w 182477"/>
              <a:gd name="connsiteY3" fmla="*/ 108106 h 110099"/>
              <a:gd name="connsiteX4" fmla="*/ 59499 w 182477"/>
              <a:gd name="connsiteY4" fmla="*/ 106518 h 110099"/>
              <a:gd name="connsiteX5" fmla="*/ 165862 w 182477"/>
              <a:gd name="connsiteY5" fmla="*/ 85881 h 110099"/>
              <a:gd name="connsiteX6" fmla="*/ 181737 w 182477"/>
              <a:gd name="connsiteY6" fmla="*/ 156 h 11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477" h="110099">
                <a:moveTo>
                  <a:pt x="181737" y="156"/>
                </a:moveTo>
                <a:cubicBezTo>
                  <a:pt x="180679" y="-3283"/>
                  <a:pt x="173270" y="50955"/>
                  <a:pt x="159512" y="65243"/>
                </a:cubicBezTo>
                <a:cubicBezTo>
                  <a:pt x="145754" y="79531"/>
                  <a:pt x="125645" y="78737"/>
                  <a:pt x="99187" y="85881"/>
                </a:cubicBezTo>
                <a:cubicBezTo>
                  <a:pt x="72729" y="93025"/>
                  <a:pt x="7377" y="104667"/>
                  <a:pt x="762" y="108106"/>
                </a:cubicBezTo>
                <a:cubicBezTo>
                  <a:pt x="-5853" y="111545"/>
                  <a:pt x="31982" y="110222"/>
                  <a:pt x="59499" y="106518"/>
                </a:cubicBezTo>
                <a:cubicBezTo>
                  <a:pt x="87016" y="102814"/>
                  <a:pt x="146283" y="101227"/>
                  <a:pt x="165862" y="85881"/>
                </a:cubicBezTo>
                <a:cubicBezTo>
                  <a:pt x="185441" y="70535"/>
                  <a:pt x="182795" y="3595"/>
                  <a:pt x="181737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C064F8EB-7946-46EF-9859-90CD8475F76B}"/>
              </a:ext>
            </a:extLst>
          </p:cNvPr>
          <p:cNvSpPr/>
          <p:nvPr/>
        </p:nvSpPr>
        <p:spPr>
          <a:xfrm>
            <a:off x="5319538" y="7211517"/>
            <a:ext cx="310662" cy="81550"/>
          </a:xfrm>
          <a:custGeom>
            <a:avLst/>
            <a:gdLst>
              <a:gd name="connsiteX0" fmla="*/ 175 w 310662"/>
              <a:gd name="connsiteY0" fmla="*/ 81458 h 81550"/>
              <a:gd name="connsiteX1" fmla="*/ 168450 w 310662"/>
              <a:gd name="connsiteY1" fmla="*/ 19546 h 81550"/>
              <a:gd name="connsiteX2" fmla="*/ 308150 w 310662"/>
              <a:gd name="connsiteY2" fmla="*/ 22721 h 81550"/>
              <a:gd name="connsiteX3" fmla="*/ 249412 w 310662"/>
              <a:gd name="connsiteY3" fmla="*/ 11608 h 81550"/>
              <a:gd name="connsiteX4" fmla="*/ 138287 w 310662"/>
              <a:gd name="connsiteY4" fmla="*/ 3671 h 81550"/>
              <a:gd name="connsiteX5" fmla="*/ 175 w 310662"/>
              <a:gd name="connsiteY5" fmla="*/ 81458 h 8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662" h="81550">
                <a:moveTo>
                  <a:pt x="175" y="81458"/>
                </a:moveTo>
                <a:cubicBezTo>
                  <a:pt x="5202" y="84104"/>
                  <a:pt x="117121" y="29335"/>
                  <a:pt x="168450" y="19546"/>
                </a:cubicBezTo>
                <a:cubicBezTo>
                  <a:pt x="219779" y="9757"/>
                  <a:pt x="294656" y="24044"/>
                  <a:pt x="308150" y="22721"/>
                </a:cubicBezTo>
                <a:cubicBezTo>
                  <a:pt x="321644" y="21398"/>
                  <a:pt x="277722" y="14783"/>
                  <a:pt x="249412" y="11608"/>
                </a:cubicBezTo>
                <a:cubicBezTo>
                  <a:pt x="221102" y="8433"/>
                  <a:pt x="177181" y="-6912"/>
                  <a:pt x="138287" y="3671"/>
                </a:cubicBezTo>
                <a:cubicBezTo>
                  <a:pt x="99393" y="14254"/>
                  <a:pt x="-4852" y="78812"/>
                  <a:pt x="175" y="81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04DB61DE-20C1-496F-9434-A0C33301F3C9}"/>
              </a:ext>
            </a:extLst>
          </p:cNvPr>
          <p:cNvSpPr/>
          <p:nvPr/>
        </p:nvSpPr>
        <p:spPr>
          <a:xfrm>
            <a:off x="5296422" y="7297738"/>
            <a:ext cx="83725" cy="122237"/>
          </a:xfrm>
          <a:custGeom>
            <a:avLst/>
            <a:gdLst>
              <a:gd name="connsiteX0" fmla="*/ 83616 w 83725"/>
              <a:gd name="connsiteY0" fmla="*/ 0 h 122237"/>
              <a:gd name="connsiteX1" fmla="*/ 13766 w 83725"/>
              <a:gd name="connsiteY1" fmla="*/ 79375 h 122237"/>
              <a:gd name="connsiteX2" fmla="*/ 1066 w 83725"/>
              <a:gd name="connsiteY2" fmla="*/ 122237 h 122237"/>
              <a:gd name="connsiteX3" fmla="*/ 29641 w 83725"/>
              <a:gd name="connsiteY3" fmla="*/ 79375 h 122237"/>
              <a:gd name="connsiteX4" fmla="*/ 83616 w 83725"/>
              <a:gd name="connsiteY4" fmla="*/ 0 h 12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725" h="122237">
                <a:moveTo>
                  <a:pt x="83616" y="0"/>
                </a:moveTo>
                <a:cubicBezTo>
                  <a:pt x="80970" y="0"/>
                  <a:pt x="27524" y="59002"/>
                  <a:pt x="13766" y="79375"/>
                </a:cubicBezTo>
                <a:cubicBezTo>
                  <a:pt x="8" y="99748"/>
                  <a:pt x="-1580" y="122237"/>
                  <a:pt x="1066" y="122237"/>
                </a:cubicBezTo>
                <a:cubicBezTo>
                  <a:pt x="3712" y="122237"/>
                  <a:pt x="19322" y="93133"/>
                  <a:pt x="29641" y="79375"/>
                </a:cubicBezTo>
                <a:cubicBezTo>
                  <a:pt x="39960" y="65617"/>
                  <a:pt x="86262" y="0"/>
                  <a:pt x="8361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E5D3AC3C-A24C-429A-B732-A016D62C30F6}"/>
              </a:ext>
            </a:extLst>
          </p:cNvPr>
          <p:cNvSpPr/>
          <p:nvPr/>
        </p:nvSpPr>
        <p:spPr>
          <a:xfrm>
            <a:off x="5138594" y="7443606"/>
            <a:ext cx="248569" cy="39875"/>
          </a:xfrm>
          <a:custGeom>
            <a:avLst/>
            <a:gdLst>
              <a:gd name="connsiteX0" fmla="*/ 144 w 248569"/>
              <a:gd name="connsiteY0" fmla="*/ 9707 h 39875"/>
              <a:gd name="connsiteX1" fmla="*/ 163656 w 248569"/>
              <a:gd name="connsiteY1" fmla="*/ 4944 h 39875"/>
              <a:gd name="connsiteX2" fmla="*/ 247794 w 248569"/>
              <a:gd name="connsiteY2" fmla="*/ 39869 h 39875"/>
              <a:gd name="connsiteX3" fmla="*/ 193819 w 248569"/>
              <a:gd name="connsiteY3" fmla="*/ 1769 h 39875"/>
              <a:gd name="connsiteX4" fmla="*/ 144 w 248569"/>
              <a:gd name="connsiteY4" fmla="*/ 9707 h 3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569" h="39875">
                <a:moveTo>
                  <a:pt x="144" y="9707"/>
                </a:moveTo>
                <a:cubicBezTo>
                  <a:pt x="-4883" y="10236"/>
                  <a:pt x="122381" y="-83"/>
                  <a:pt x="163656" y="4944"/>
                </a:cubicBezTo>
                <a:cubicBezTo>
                  <a:pt x="204931" y="9971"/>
                  <a:pt x="242767" y="40398"/>
                  <a:pt x="247794" y="39869"/>
                </a:cubicBezTo>
                <a:cubicBezTo>
                  <a:pt x="252821" y="39340"/>
                  <a:pt x="233242" y="8383"/>
                  <a:pt x="193819" y="1769"/>
                </a:cubicBezTo>
                <a:cubicBezTo>
                  <a:pt x="154396" y="-4845"/>
                  <a:pt x="5171" y="9178"/>
                  <a:pt x="144" y="9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9B9F6A11-9297-4B63-B304-4BAE8BFCB67C}"/>
              </a:ext>
            </a:extLst>
          </p:cNvPr>
          <p:cNvSpPr/>
          <p:nvPr/>
        </p:nvSpPr>
        <p:spPr>
          <a:xfrm>
            <a:off x="5657815" y="7241248"/>
            <a:ext cx="162251" cy="86991"/>
          </a:xfrm>
          <a:custGeom>
            <a:avLst/>
            <a:gdLst>
              <a:gd name="connsiteX0" fmla="*/ 35 w 162251"/>
              <a:gd name="connsiteY0" fmla="*/ 927 h 86991"/>
              <a:gd name="connsiteX1" fmla="*/ 95285 w 162251"/>
              <a:gd name="connsiteY1" fmla="*/ 39027 h 86991"/>
              <a:gd name="connsiteX2" fmla="*/ 160373 w 162251"/>
              <a:gd name="connsiteY2" fmla="*/ 86652 h 86991"/>
              <a:gd name="connsiteX3" fmla="*/ 141323 w 162251"/>
              <a:gd name="connsiteY3" fmla="*/ 58077 h 86991"/>
              <a:gd name="connsiteX4" fmla="*/ 106398 w 162251"/>
              <a:gd name="connsiteY4" fmla="*/ 15215 h 86991"/>
              <a:gd name="connsiteX5" fmla="*/ 35 w 162251"/>
              <a:gd name="connsiteY5" fmla="*/ 927 h 8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251" h="86991">
                <a:moveTo>
                  <a:pt x="35" y="927"/>
                </a:moveTo>
                <a:cubicBezTo>
                  <a:pt x="-1817" y="4896"/>
                  <a:pt x="68562" y="24739"/>
                  <a:pt x="95285" y="39027"/>
                </a:cubicBezTo>
                <a:cubicBezTo>
                  <a:pt x="122008" y="53315"/>
                  <a:pt x="152700" y="83477"/>
                  <a:pt x="160373" y="86652"/>
                </a:cubicBezTo>
                <a:cubicBezTo>
                  <a:pt x="168046" y="89827"/>
                  <a:pt x="150319" y="69983"/>
                  <a:pt x="141323" y="58077"/>
                </a:cubicBezTo>
                <a:cubicBezTo>
                  <a:pt x="132327" y="46171"/>
                  <a:pt x="128623" y="23946"/>
                  <a:pt x="106398" y="15215"/>
                </a:cubicBezTo>
                <a:cubicBezTo>
                  <a:pt x="84173" y="6484"/>
                  <a:pt x="1887" y="-3042"/>
                  <a:pt x="35" y="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A7C1F164-1D68-47A9-99B3-6C7CC27111B9}"/>
              </a:ext>
            </a:extLst>
          </p:cNvPr>
          <p:cNvSpPr/>
          <p:nvPr/>
        </p:nvSpPr>
        <p:spPr>
          <a:xfrm>
            <a:off x="5283200" y="7421364"/>
            <a:ext cx="252584" cy="52829"/>
          </a:xfrm>
          <a:custGeom>
            <a:avLst/>
            <a:gdLst>
              <a:gd name="connsiteX0" fmla="*/ 0 w 252584"/>
              <a:gd name="connsiteY0" fmla="*/ 199 h 52829"/>
              <a:gd name="connsiteX1" fmla="*/ 103188 w 252584"/>
              <a:gd name="connsiteY1" fmla="*/ 27186 h 52829"/>
              <a:gd name="connsiteX2" fmla="*/ 155575 w 252584"/>
              <a:gd name="connsiteY2" fmla="*/ 41474 h 52829"/>
              <a:gd name="connsiteX3" fmla="*/ 252413 w 252584"/>
              <a:gd name="connsiteY3" fmla="*/ 52586 h 52829"/>
              <a:gd name="connsiteX4" fmla="*/ 180975 w 252584"/>
              <a:gd name="connsiteY4" fmla="*/ 49411 h 52829"/>
              <a:gd name="connsiteX5" fmla="*/ 103188 w 252584"/>
              <a:gd name="connsiteY5" fmla="*/ 44649 h 52829"/>
              <a:gd name="connsiteX6" fmla="*/ 0 w 252584"/>
              <a:gd name="connsiteY6" fmla="*/ 199 h 52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584" h="52829">
                <a:moveTo>
                  <a:pt x="0" y="199"/>
                </a:moveTo>
                <a:cubicBezTo>
                  <a:pt x="0" y="-2711"/>
                  <a:pt x="103188" y="27186"/>
                  <a:pt x="103188" y="27186"/>
                </a:cubicBezTo>
                <a:cubicBezTo>
                  <a:pt x="129117" y="34065"/>
                  <a:pt x="130704" y="37241"/>
                  <a:pt x="155575" y="41474"/>
                </a:cubicBezTo>
                <a:cubicBezTo>
                  <a:pt x="180446" y="45707"/>
                  <a:pt x="248180" y="51263"/>
                  <a:pt x="252413" y="52586"/>
                </a:cubicBezTo>
                <a:cubicBezTo>
                  <a:pt x="256646" y="53909"/>
                  <a:pt x="180975" y="49411"/>
                  <a:pt x="180975" y="49411"/>
                </a:cubicBezTo>
                <a:cubicBezTo>
                  <a:pt x="156104" y="48088"/>
                  <a:pt x="131763" y="50734"/>
                  <a:pt x="103188" y="44649"/>
                </a:cubicBezTo>
                <a:cubicBezTo>
                  <a:pt x="74613" y="38564"/>
                  <a:pt x="0" y="3109"/>
                  <a:pt x="0" y="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49BFC815-036A-4864-B016-C5B0D39D0F6C}"/>
              </a:ext>
            </a:extLst>
          </p:cNvPr>
          <p:cNvSpPr/>
          <p:nvPr/>
        </p:nvSpPr>
        <p:spPr>
          <a:xfrm>
            <a:off x="5578475" y="7268264"/>
            <a:ext cx="216046" cy="121598"/>
          </a:xfrm>
          <a:custGeom>
            <a:avLst/>
            <a:gdLst>
              <a:gd name="connsiteX0" fmla="*/ 1588 w 216046"/>
              <a:gd name="connsiteY0" fmla="*/ 899 h 121598"/>
              <a:gd name="connsiteX1" fmla="*/ 163513 w 216046"/>
              <a:gd name="connsiteY1" fmla="*/ 58049 h 121598"/>
              <a:gd name="connsiteX2" fmla="*/ 195263 w 216046"/>
              <a:gd name="connsiteY2" fmla="*/ 75511 h 121598"/>
              <a:gd name="connsiteX3" fmla="*/ 215900 w 216046"/>
              <a:gd name="connsiteY3" fmla="*/ 121549 h 121598"/>
              <a:gd name="connsiteX4" fmla="*/ 203200 w 216046"/>
              <a:gd name="connsiteY4" fmla="*/ 65986 h 121598"/>
              <a:gd name="connsiteX5" fmla="*/ 179388 w 216046"/>
              <a:gd name="connsiteY5" fmla="*/ 53286 h 121598"/>
              <a:gd name="connsiteX6" fmla="*/ 85725 w 216046"/>
              <a:gd name="connsiteY6" fmla="*/ 24711 h 121598"/>
              <a:gd name="connsiteX7" fmla="*/ 1588 w 216046"/>
              <a:gd name="connsiteY7" fmla="*/ 899 h 121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046" h="121598">
                <a:moveTo>
                  <a:pt x="1588" y="899"/>
                </a:moveTo>
                <a:cubicBezTo>
                  <a:pt x="14553" y="6455"/>
                  <a:pt x="131234" y="45614"/>
                  <a:pt x="163513" y="58049"/>
                </a:cubicBezTo>
                <a:cubicBezTo>
                  <a:pt x="195792" y="70484"/>
                  <a:pt x="186532" y="64928"/>
                  <a:pt x="195263" y="75511"/>
                </a:cubicBezTo>
                <a:cubicBezTo>
                  <a:pt x="203994" y="86094"/>
                  <a:pt x="214577" y="123136"/>
                  <a:pt x="215900" y="121549"/>
                </a:cubicBezTo>
                <a:cubicBezTo>
                  <a:pt x="217223" y="119962"/>
                  <a:pt x="209285" y="77363"/>
                  <a:pt x="203200" y="65986"/>
                </a:cubicBezTo>
                <a:cubicBezTo>
                  <a:pt x="197115" y="54609"/>
                  <a:pt x="198967" y="60165"/>
                  <a:pt x="179388" y="53286"/>
                </a:cubicBezTo>
                <a:cubicBezTo>
                  <a:pt x="159809" y="46407"/>
                  <a:pt x="112977" y="32384"/>
                  <a:pt x="85725" y="24711"/>
                </a:cubicBezTo>
                <a:cubicBezTo>
                  <a:pt x="58473" y="17038"/>
                  <a:pt x="-11377" y="-4657"/>
                  <a:pt x="1588" y="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90F43829-E338-471A-929A-766EC72FD682}"/>
              </a:ext>
            </a:extLst>
          </p:cNvPr>
          <p:cNvSpPr/>
          <p:nvPr/>
        </p:nvSpPr>
        <p:spPr>
          <a:xfrm>
            <a:off x="5556235" y="7323009"/>
            <a:ext cx="202201" cy="139867"/>
          </a:xfrm>
          <a:custGeom>
            <a:avLst/>
            <a:gdLst>
              <a:gd name="connsiteX0" fmla="*/ 139715 w 202201"/>
              <a:gd name="connsiteY0" fmla="*/ 129 h 139867"/>
              <a:gd name="connsiteX1" fmla="*/ 190515 w 202201"/>
              <a:gd name="connsiteY1" fmla="*/ 63629 h 139867"/>
              <a:gd name="connsiteX2" fmla="*/ 177815 w 202201"/>
              <a:gd name="connsiteY2" fmla="*/ 76329 h 139867"/>
              <a:gd name="connsiteX3" fmla="*/ 58753 w 202201"/>
              <a:gd name="connsiteY3" fmla="*/ 123954 h 139867"/>
              <a:gd name="connsiteX4" fmla="*/ 15 w 202201"/>
              <a:gd name="connsiteY4" fmla="*/ 139829 h 139867"/>
              <a:gd name="connsiteX5" fmla="*/ 52403 w 202201"/>
              <a:gd name="connsiteY5" fmla="*/ 128716 h 139867"/>
              <a:gd name="connsiteX6" fmla="*/ 114315 w 202201"/>
              <a:gd name="connsiteY6" fmla="*/ 114429 h 139867"/>
              <a:gd name="connsiteX7" fmla="*/ 198453 w 202201"/>
              <a:gd name="connsiteY7" fmla="*/ 79504 h 139867"/>
              <a:gd name="connsiteX8" fmla="*/ 184165 w 202201"/>
              <a:gd name="connsiteY8" fmla="*/ 47754 h 139867"/>
              <a:gd name="connsiteX9" fmla="*/ 139715 w 202201"/>
              <a:gd name="connsiteY9" fmla="*/ 129 h 13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201" h="139867">
                <a:moveTo>
                  <a:pt x="139715" y="129"/>
                </a:moveTo>
                <a:cubicBezTo>
                  <a:pt x="140773" y="2775"/>
                  <a:pt x="184165" y="50929"/>
                  <a:pt x="190515" y="63629"/>
                </a:cubicBezTo>
                <a:cubicBezTo>
                  <a:pt x="196865" y="76329"/>
                  <a:pt x="199775" y="66275"/>
                  <a:pt x="177815" y="76329"/>
                </a:cubicBezTo>
                <a:cubicBezTo>
                  <a:pt x="155855" y="86383"/>
                  <a:pt x="88386" y="113371"/>
                  <a:pt x="58753" y="123954"/>
                </a:cubicBezTo>
                <a:cubicBezTo>
                  <a:pt x="29120" y="134537"/>
                  <a:pt x="1073" y="139035"/>
                  <a:pt x="15" y="139829"/>
                </a:cubicBezTo>
                <a:cubicBezTo>
                  <a:pt x="-1043" y="140623"/>
                  <a:pt x="52403" y="128716"/>
                  <a:pt x="52403" y="128716"/>
                </a:cubicBezTo>
                <a:cubicBezTo>
                  <a:pt x="71453" y="124483"/>
                  <a:pt x="89973" y="122631"/>
                  <a:pt x="114315" y="114429"/>
                </a:cubicBezTo>
                <a:cubicBezTo>
                  <a:pt x="138657" y="106227"/>
                  <a:pt x="186811" y="90617"/>
                  <a:pt x="198453" y="79504"/>
                </a:cubicBezTo>
                <a:cubicBezTo>
                  <a:pt x="210095" y="68392"/>
                  <a:pt x="191573" y="59396"/>
                  <a:pt x="184165" y="47754"/>
                </a:cubicBezTo>
                <a:cubicBezTo>
                  <a:pt x="176757" y="36112"/>
                  <a:pt x="138657" y="-2517"/>
                  <a:pt x="139715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F1FBB6A4-2C72-4EBA-87B5-E9FBFB999AFA}"/>
              </a:ext>
            </a:extLst>
          </p:cNvPr>
          <p:cNvSpPr/>
          <p:nvPr/>
        </p:nvSpPr>
        <p:spPr>
          <a:xfrm>
            <a:off x="5384689" y="7453154"/>
            <a:ext cx="330409" cy="45106"/>
          </a:xfrm>
          <a:custGeom>
            <a:avLst/>
            <a:gdLst>
              <a:gd name="connsiteX0" fmla="*/ 111 w 330409"/>
              <a:gd name="connsiteY0" fmla="*/ 39846 h 45106"/>
              <a:gd name="connsiteX1" fmla="*/ 185849 w 330409"/>
              <a:gd name="connsiteY1" fmla="*/ 44609 h 45106"/>
              <a:gd name="connsiteX2" fmla="*/ 246174 w 330409"/>
              <a:gd name="connsiteY2" fmla="*/ 28734 h 45106"/>
              <a:gd name="connsiteX3" fmla="*/ 330311 w 330409"/>
              <a:gd name="connsiteY3" fmla="*/ 159 h 45106"/>
              <a:gd name="connsiteX4" fmla="*/ 262049 w 330409"/>
              <a:gd name="connsiteY4" fmla="*/ 17621 h 45106"/>
              <a:gd name="connsiteX5" fmla="*/ 214424 w 330409"/>
              <a:gd name="connsiteY5" fmla="*/ 27146 h 45106"/>
              <a:gd name="connsiteX6" fmla="*/ 111 w 330409"/>
              <a:gd name="connsiteY6" fmla="*/ 39846 h 4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0409" h="45106">
                <a:moveTo>
                  <a:pt x="111" y="39846"/>
                </a:moveTo>
                <a:cubicBezTo>
                  <a:pt x="-4651" y="42756"/>
                  <a:pt x="144839" y="46461"/>
                  <a:pt x="185849" y="44609"/>
                </a:cubicBezTo>
                <a:cubicBezTo>
                  <a:pt x="226859" y="42757"/>
                  <a:pt x="222097" y="36142"/>
                  <a:pt x="246174" y="28734"/>
                </a:cubicBezTo>
                <a:cubicBezTo>
                  <a:pt x="270251" y="21326"/>
                  <a:pt x="327665" y="2011"/>
                  <a:pt x="330311" y="159"/>
                </a:cubicBezTo>
                <a:cubicBezTo>
                  <a:pt x="332957" y="-1693"/>
                  <a:pt x="281363" y="13123"/>
                  <a:pt x="262049" y="17621"/>
                </a:cubicBezTo>
                <a:cubicBezTo>
                  <a:pt x="242735" y="22119"/>
                  <a:pt x="257022" y="23706"/>
                  <a:pt x="214424" y="27146"/>
                </a:cubicBezTo>
                <a:cubicBezTo>
                  <a:pt x="171826" y="30586"/>
                  <a:pt x="4873" y="36936"/>
                  <a:pt x="111" y="39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5FBD50AF-5BD1-4E65-9631-B5423C8423D6}"/>
              </a:ext>
            </a:extLst>
          </p:cNvPr>
          <p:cNvSpPr/>
          <p:nvPr/>
        </p:nvSpPr>
        <p:spPr>
          <a:xfrm>
            <a:off x="5129604" y="7341962"/>
            <a:ext cx="191906" cy="111505"/>
          </a:xfrm>
          <a:custGeom>
            <a:avLst/>
            <a:gdLst>
              <a:gd name="connsiteX0" fmla="*/ 191696 w 191906"/>
              <a:gd name="connsiteY0" fmla="*/ 226 h 111505"/>
              <a:gd name="connsiteX1" fmla="*/ 85334 w 191906"/>
              <a:gd name="connsiteY1" fmla="*/ 35151 h 111505"/>
              <a:gd name="connsiteX2" fmla="*/ 9134 w 191906"/>
              <a:gd name="connsiteY2" fmla="*/ 71663 h 111505"/>
              <a:gd name="connsiteX3" fmla="*/ 2784 w 191906"/>
              <a:gd name="connsiteY3" fmla="*/ 98651 h 111505"/>
              <a:gd name="connsiteX4" fmla="*/ 21834 w 191906"/>
              <a:gd name="connsiteY4" fmla="*/ 111351 h 111505"/>
              <a:gd name="connsiteX5" fmla="*/ 15484 w 191906"/>
              <a:gd name="connsiteY5" fmla="*/ 90713 h 111505"/>
              <a:gd name="connsiteX6" fmla="*/ 32946 w 191906"/>
              <a:gd name="connsiteY6" fmla="*/ 73251 h 111505"/>
              <a:gd name="connsiteX7" fmla="*/ 110734 w 191906"/>
              <a:gd name="connsiteY7" fmla="*/ 52613 h 111505"/>
              <a:gd name="connsiteX8" fmla="*/ 191696 w 191906"/>
              <a:gd name="connsiteY8" fmla="*/ 226 h 111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906" h="111505">
                <a:moveTo>
                  <a:pt x="191696" y="226"/>
                </a:moveTo>
                <a:cubicBezTo>
                  <a:pt x="187463" y="-2684"/>
                  <a:pt x="115761" y="23245"/>
                  <a:pt x="85334" y="35151"/>
                </a:cubicBezTo>
                <a:cubicBezTo>
                  <a:pt x="54907" y="47057"/>
                  <a:pt x="22892" y="61080"/>
                  <a:pt x="9134" y="71663"/>
                </a:cubicBezTo>
                <a:cubicBezTo>
                  <a:pt x="-4624" y="82246"/>
                  <a:pt x="667" y="92036"/>
                  <a:pt x="2784" y="98651"/>
                </a:cubicBezTo>
                <a:cubicBezTo>
                  <a:pt x="4901" y="105266"/>
                  <a:pt x="19717" y="112674"/>
                  <a:pt x="21834" y="111351"/>
                </a:cubicBezTo>
                <a:cubicBezTo>
                  <a:pt x="23951" y="110028"/>
                  <a:pt x="13632" y="97063"/>
                  <a:pt x="15484" y="90713"/>
                </a:cubicBezTo>
                <a:cubicBezTo>
                  <a:pt x="17336" y="84363"/>
                  <a:pt x="17071" y="79601"/>
                  <a:pt x="32946" y="73251"/>
                </a:cubicBezTo>
                <a:cubicBezTo>
                  <a:pt x="48821" y="66901"/>
                  <a:pt x="86128" y="62403"/>
                  <a:pt x="110734" y="52613"/>
                </a:cubicBezTo>
                <a:cubicBezTo>
                  <a:pt x="135340" y="42823"/>
                  <a:pt x="195929" y="3136"/>
                  <a:pt x="191696" y="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0FA28637-82D7-415C-9E8E-B5E5B8EFC20B}"/>
              </a:ext>
            </a:extLst>
          </p:cNvPr>
          <p:cNvSpPr/>
          <p:nvPr/>
        </p:nvSpPr>
        <p:spPr>
          <a:xfrm>
            <a:off x="5518099" y="7354844"/>
            <a:ext cx="317986" cy="168051"/>
          </a:xfrm>
          <a:custGeom>
            <a:avLst/>
            <a:gdLst>
              <a:gd name="connsiteX0" fmla="*/ 308026 w 317986"/>
              <a:gd name="connsiteY0" fmla="*/ 44 h 168051"/>
              <a:gd name="connsiteX1" fmla="*/ 295326 w 317986"/>
              <a:gd name="connsiteY1" fmla="*/ 52431 h 168051"/>
              <a:gd name="connsiteX2" fmla="*/ 309614 w 317986"/>
              <a:gd name="connsiteY2" fmla="*/ 74656 h 168051"/>
              <a:gd name="connsiteX3" fmla="*/ 290564 w 317986"/>
              <a:gd name="connsiteY3" fmla="*/ 93706 h 168051"/>
              <a:gd name="connsiteX4" fmla="*/ 241351 w 317986"/>
              <a:gd name="connsiteY4" fmla="*/ 119106 h 168051"/>
              <a:gd name="connsiteX5" fmla="*/ 152451 w 317986"/>
              <a:gd name="connsiteY5" fmla="*/ 144506 h 168051"/>
              <a:gd name="connsiteX6" fmla="*/ 87364 w 317986"/>
              <a:gd name="connsiteY6" fmla="*/ 165144 h 168051"/>
              <a:gd name="connsiteX7" fmla="*/ 51 w 317986"/>
              <a:gd name="connsiteY7" fmla="*/ 166731 h 168051"/>
              <a:gd name="connsiteX8" fmla="*/ 100064 w 317986"/>
              <a:gd name="connsiteY8" fmla="*/ 154031 h 168051"/>
              <a:gd name="connsiteX9" fmla="*/ 212776 w 317986"/>
              <a:gd name="connsiteY9" fmla="*/ 128631 h 168051"/>
              <a:gd name="connsiteX10" fmla="*/ 301676 w 317986"/>
              <a:gd name="connsiteY10" fmla="*/ 88944 h 168051"/>
              <a:gd name="connsiteX11" fmla="*/ 317551 w 317986"/>
              <a:gd name="connsiteY11" fmla="*/ 61956 h 168051"/>
              <a:gd name="connsiteX12" fmla="*/ 308026 w 317986"/>
              <a:gd name="connsiteY12" fmla="*/ 44 h 168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7986" h="168051">
                <a:moveTo>
                  <a:pt x="308026" y="44"/>
                </a:moveTo>
                <a:cubicBezTo>
                  <a:pt x="304322" y="-1543"/>
                  <a:pt x="295061" y="39996"/>
                  <a:pt x="295326" y="52431"/>
                </a:cubicBezTo>
                <a:cubicBezTo>
                  <a:pt x="295591" y="64866"/>
                  <a:pt x="310408" y="67777"/>
                  <a:pt x="309614" y="74656"/>
                </a:cubicBezTo>
                <a:cubicBezTo>
                  <a:pt x="308820" y="81535"/>
                  <a:pt x="301941" y="86298"/>
                  <a:pt x="290564" y="93706"/>
                </a:cubicBezTo>
                <a:cubicBezTo>
                  <a:pt x="279187" y="101114"/>
                  <a:pt x="264370" y="110639"/>
                  <a:pt x="241351" y="119106"/>
                </a:cubicBezTo>
                <a:cubicBezTo>
                  <a:pt x="218332" y="127573"/>
                  <a:pt x="178115" y="136833"/>
                  <a:pt x="152451" y="144506"/>
                </a:cubicBezTo>
                <a:cubicBezTo>
                  <a:pt x="126787" y="152179"/>
                  <a:pt x="112764" y="161440"/>
                  <a:pt x="87364" y="165144"/>
                </a:cubicBezTo>
                <a:cubicBezTo>
                  <a:pt x="61964" y="168848"/>
                  <a:pt x="-2066" y="168583"/>
                  <a:pt x="51" y="166731"/>
                </a:cubicBezTo>
                <a:cubicBezTo>
                  <a:pt x="2168" y="164879"/>
                  <a:pt x="64610" y="160381"/>
                  <a:pt x="100064" y="154031"/>
                </a:cubicBezTo>
                <a:cubicBezTo>
                  <a:pt x="135518" y="147681"/>
                  <a:pt x="179174" y="139479"/>
                  <a:pt x="212776" y="128631"/>
                </a:cubicBezTo>
                <a:cubicBezTo>
                  <a:pt x="246378" y="117783"/>
                  <a:pt x="284214" y="100056"/>
                  <a:pt x="301676" y="88944"/>
                </a:cubicBezTo>
                <a:cubicBezTo>
                  <a:pt x="319138" y="77832"/>
                  <a:pt x="318609" y="74127"/>
                  <a:pt x="317551" y="61956"/>
                </a:cubicBezTo>
                <a:cubicBezTo>
                  <a:pt x="316493" y="49785"/>
                  <a:pt x="311730" y="1631"/>
                  <a:pt x="308026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A5E1BCA9-54EF-4928-B7A9-58E31AA3CAB7}"/>
              </a:ext>
            </a:extLst>
          </p:cNvPr>
          <p:cNvSpPr/>
          <p:nvPr/>
        </p:nvSpPr>
        <p:spPr>
          <a:xfrm>
            <a:off x="5352914" y="7505272"/>
            <a:ext cx="335164" cy="35850"/>
          </a:xfrm>
          <a:custGeom>
            <a:avLst/>
            <a:gdLst>
              <a:gd name="connsiteX0" fmla="*/ 136 w 335164"/>
              <a:gd name="connsiteY0" fmla="*/ 428 h 35850"/>
              <a:gd name="connsiteX1" fmla="*/ 146186 w 335164"/>
              <a:gd name="connsiteY1" fmla="*/ 32178 h 35850"/>
              <a:gd name="connsiteX2" fmla="*/ 255724 w 335164"/>
              <a:gd name="connsiteY2" fmla="*/ 35353 h 35850"/>
              <a:gd name="connsiteX3" fmla="*/ 335099 w 335164"/>
              <a:gd name="connsiteY3" fmla="*/ 33766 h 35850"/>
              <a:gd name="connsiteX4" fmla="*/ 243024 w 335164"/>
              <a:gd name="connsiteY4" fmla="*/ 25828 h 35850"/>
              <a:gd name="connsiteX5" fmla="*/ 173174 w 335164"/>
              <a:gd name="connsiteY5" fmla="*/ 14716 h 35850"/>
              <a:gd name="connsiteX6" fmla="*/ 136 w 335164"/>
              <a:gd name="connsiteY6" fmla="*/ 428 h 3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164" h="35850">
                <a:moveTo>
                  <a:pt x="136" y="428"/>
                </a:moveTo>
                <a:cubicBezTo>
                  <a:pt x="-4362" y="3338"/>
                  <a:pt x="103588" y="26357"/>
                  <a:pt x="146186" y="32178"/>
                </a:cubicBezTo>
                <a:cubicBezTo>
                  <a:pt x="188784" y="37999"/>
                  <a:pt x="224239" y="35088"/>
                  <a:pt x="255724" y="35353"/>
                </a:cubicBezTo>
                <a:cubicBezTo>
                  <a:pt x="287209" y="35618"/>
                  <a:pt x="337216" y="35354"/>
                  <a:pt x="335099" y="33766"/>
                </a:cubicBezTo>
                <a:cubicBezTo>
                  <a:pt x="332982" y="32178"/>
                  <a:pt x="270012" y="29003"/>
                  <a:pt x="243024" y="25828"/>
                </a:cubicBezTo>
                <a:cubicBezTo>
                  <a:pt x="216036" y="22653"/>
                  <a:pt x="211803" y="19214"/>
                  <a:pt x="173174" y="14716"/>
                </a:cubicBezTo>
                <a:cubicBezTo>
                  <a:pt x="134545" y="10218"/>
                  <a:pt x="4634" y="-2482"/>
                  <a:pt x="136" y="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5F7E89AD-2B3C-46E5-A424-2EC919308D3D}"/>
              </a:ext>
            </a:extLst>
          </p:cNvPr>
          <p:cNvSpPr/>
          <p:nvPr/>
        </p:nvSpPr>
        <p:spPr>
          <a:xfrm>
            <a:off x="5606463" y="7426325"/>
            <a:ext cx="273881" cy="119064"/>
          </a:xfrm>
          <a:custGeom>
            <a:avLst/>
            <a:gdLst>
              <a:gd name="connsiteX0" fmla="*/ 273637 w 273881"/>
              <a:gd name="connsiteY0" fmla="*/ 0 h 119064"/>
              <a:gd name="connsiteX1" fmla="*/ 230775 w 273881"/>
              <a:gd name="connsiteY1" fmla="*/ 55563 h 119064"/>
              <a:gd name="connsiteX2" fmla="*/ 140287 w 273881"/>
              <a:gd name="connsiteY2" fmla="*/ 76200 h 119064"/>
              <a:gd name="connsiteX3" fmla="*/ 89487 w 273881"/>
              <a:gd name="connsiteY3" fmla="*/ 92075 h 119064"/>
              <a:gd name="connsiteX4" fmla="*/ 192675 w 273881"/>
              <a:gd name="connsiteY4" fmla="*/ 69850 h 119064"/>
              <a:gd name="connsiteX5" fmla="*/ 587 w 273881"/>
              <a:gd name="connsiteY5" fmla="*/ 119063 h 119064"/>
              <a:gd name="connsiteX6" fmla="*/ 135525 w 273881"/>
              <a:gd name="connsiteY6" fmla="*/ 71438 h 119064"/>
              <a:gd name="connsiteX7" fmla="*/ 213312 w 273881"/>
              <a:gd name="connsiteY7" fmla="*/ 55563 h 119064"/>
              <a:gd name="connsiteX8" fmla="*/ 273637 w 273881"/>
              <a:gd name="connsiteY8" fmla="*/ 0 h 11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3881" h="119064">
                <a:moveTo>
                  <a:pt x="273637" y="0"/>
                </a:moveTo>
                <a:cubicBezTo>
                  <a:pt x="276547" y="0"/>
                  <a:pt x="253000" y="42863"/>
                  <a:pt x="230775" y="55563"/>
                </a:cubicBezTo>
                <a:cubicBezTo>
                  <a:pt x="208550" y="68263"/>
                  <a:pt x="163835" y="70115"/>
                  <a:pt x="140287" y="76200"/>
                </a:cubicBezTo>
                <a:cubicBezTo>
                  <a:pt x="116739" y="82285"/>
                  <a:pt x="80756" y="93133"/>
                  <a:pt x="89487" y="92075"/>
                </a:cubicBezTo>
                <a:cubicBezTo>
                  <a:pt x="98218" y="91017"/>
                  <a:pt x="207492" y="65352"/>
                  <a:pt x="192675" y="69850"/>
                </a:cubicBezTo>
                <a:cubicBezTo>
                  <a:pt x="177858" y="74348"/>
                  <a:pt x="10112" y="118798"/>
                  <a:pt x="587" y="119063"/>
                </a:cubicBezTo>
                <a:cubicBezTo>
                  <a:pt x="-8938" y="119328"/>
                  <a:pt x="100071" y="82021"/>
                  <a:pt x="135525" y="71438"/>
                </a:cubicBezTo>
                <a:cubicBezTo>
                  <a:pt x="170979" y="60855"/>
                  <a:pt x="192145" y="64030"/>
                  <a:pt x="213312" y="55563"/>
                </a:cubicBezTo>
                <a:cubicBezTo>
                  <a:pt x="234479" y="47096"/>
                  <a:pt x="270727" y="0"/>
                  <a:pt x="27363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D2301DBF-F829-47B7-9E6F-71FF583985B7}"/>
              </a:ext>
            </a:extLst>
          </p:cNvPr>
          <p:cNvSpPr/>
          <p:nvPr/>
        </p:nvSpPr>
        <p:spPr>
          <a:xfrm>
            <a:off x="5840072" y="7285029"/>
            <a:ext cx="54474" cy="132178"/>
          </a:xfrm>
          <a:custGeom>
            <a:avLst/>
            <a:gdLst>
              <a:gd name="connsiteX0" fmla="*/ 54316 w 54474"/>
              <a:gd name="connsiteY0" fmla="*/ 9 h 132178"/>
              <a:gd name="connsiteX1" fmla="*/ 17803 w 54474"/>
              <a:gd name="connsiteY1" fmla="*/ 71446 h 132178"/>
              <a:gd name="connsiteX2" fmla="*/ 46378 w 54474"/>
              <a:gd name="connsiteY2" fmla="*/ 131771 h 132178"/>
              <a:gd name="connsiteX3" fmla="*/ 16216 w 54474"/>
              <a:gd name="connsiteY3" fmla="*/ 96846 h 132178"/>
              <a:gd name="connsiteX4" fmla="*/ 341 w 54474"/>
              <a:gd name="connsiteY4" fmla="*/ 76209 h 132178"/>
              <a:gd name="connsiteX5" fmla="*/ 54316 w 54474"/>
              <a:gd name="connsiteY5" fmla="*/ 9 h 132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74" h="132178">
                <a:moveTo>
                  <a:pt x="54316" y="9"/>
                </a:moveTo>
                <a:cubicBezTo>
                  <a:pt x="57226" y="-785"/>
                  <a:pt x="19126" y="49486"/>
                  <a:pt x="17803" y="71446"/>
                </a:cubicBezTo>
                <a:cubicBezTo>
                  <a:pt x="16480" y="93406"/>
                  <a:pt x="46642" y="127538"/>
                  <a:pt x="46378" y="131771"/>
                </a:cubicBezTo>
                <a:cubicBezTo>
                  <a:pt x="46114" y="136004"/>
                  <a:pt x="23889" y="106106"/>
                  <a:pt x="16216" y="96846"/>
                </a:cubicBezTo>
                <a:cubicBezTo>
                  <a:pt x="8543" y="87586"/>
                  <a:pt x="-2040" y="91026"/>
                  <a:pt x="341" y="76209"/>
                </a:cubicBezTo>
                <a:cubicBezTo>
                  <a:pt x="2722" y="61392"/>
                  <a:pt x="51406" y="803"/>
                  <a:pt x="5431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835C5A35-9243-4CA6-8A43-68D0F06A9651}"/>
              </a:ext>
            </a:extLst>
          </p:cNvPr>
          <p:cNvSpPr/>
          <p:nvPr/>
        </p:nvSpPr>
        <p:spPr>
          <a:xfrm>
            <a:off x="5467549" y="7245347"/>
            <a:ext cx="299430" cy="60379"/>
          </a:xfrm>
          <a:custGeom>
            <a:avLst/>
            <a:gdLst>
              <a:gd name="connsiteX0" fmla="*/ 1389 w 299430"/>
              <a:gd name="connsiteY0" fmla="*/ 26991 h 60379"/>
              <a:gd name="connsiteX1" fmla="*/ 149026 w 299430"/>
              <a:gd name="connsiteY1" fmla="*/ 19053 h 60379"/>
              <a:gd name="connsiteX2" fmla="*/ 296664 w 299430"/>
              <a:gd name="connsiteY2" fmla="*/ 60328 h 60379"/>
              <a:gd name="connsiteX3" fmla="*/ 233164 w 299430"/>
              <a:gd name="connsiteY3" fmla="*/ 26991 h 60379"/>
              <a:gd name="connsiteX4" fmla="*/ 83939 w 299430"/>
              <a:gd name="connsiteY4" fmla="*/ 3 h 60379"/>
              <a:gd name="connsiteX5" fmla="*/ 1389 w 299430"/>
              <a:gd name="connsiteY5" fmla="*/ 26991 h 60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430" h="60379">
                <a:moveTo>
                  <a:pt x="1389" y="26991"/>
                </a:moveTo>
                <a:cubicBezTo>
                  <a:pt x="12237" y="30166"/>
                  <a:pt x="99814" y="13497"/>
                  <a:pt x="149026" y="19053"/>
                </a:cubicBezTo>
                <a:cubicBezTo>
                  <a:pt x="198239" y="24609"/>
                  <a:pt x="282641" y="59005"/>
                  <a:pt x="296664" y="60328"/>
                </a:cubicBezTo>
                <a:cubicBezTo>
                  <a:pt x="310687" y="61651"/>
                  <a:pt x="268618" y="37045"/>
                  <a:pt x="233164" y="26991"/>
                </a:cubicBezTo>
                <a:cubicBezTo>
                  <a:pt x="197710" y="16937"/>
                  <a:pt x="122304" y="-261"/>
                  <a:pt x="83939" y="3"/>
                </a:cubicBezTo>
                <a:cubicBezTo>
                  <a:pt x="45574" y="267"/>
                  <a:pt x="-9459" y="23816"/>
                  <a:pt x="1389" y="26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6AC7B696-AC85-4B2F-83C3-B45AC4464185}"/>
              </a:ext>
            </a:extLst>
          </p:cNvPr>
          <p:cNvSpPr/>
          <p:nvPr/>
        </p:nvSpPr>
        <p:spPr>
          <a:xfrm>
            <a:off x="5317918" y="7212005"/>
            <a:ext cx="332328" cy="108645"/>
          </a:xfrm>
          <a:custGeom>
            <a:avLst/>
            <a:gdLst>
              <a:gd name="connsiteX0" fmla="*/ 331995 w 332328"/>
              <a:gd name="connsiteY0" fmla="*/ 50808 h 108645"/>
              <a:gd name="connsiteX1" fmla="*/ 222457 w 332328"/>
              <a:gd name="connsiteY1" fmla="*/ 39695 h 108645"/>
              <a:gd name="connsiteX2" fmla="*/ 70057 w 332328"/>
              <a:gd name="connsiteY2" fmla="*/ 106370 h 108645"/>
              <a:gd name="connsiteX3" fmla="*/ 62120 w 332328"/>
              <a:gd name="connsiteY3" fmla="*/ 88908 h 108645"/>
              <a:gd name="connsiteX4" fmla="*/ 207 w 332328"/>
              <a:gd name="connsiteY4" fmla="*/ 47633 h 108645"/>
              <a:gd name="connsiteX5" fmla="*/ 85932 w 332328"/>
              <a:gd name="connsiteY5" fmla="*/ 82558 h 108645"/>
              <a:gd name="connsiteX6" fmla="*/ 119270 w 332328"/>
              <a:gd name="connsiteY6" fmla="*/ 68270 h 108645"/>
              <a:gd name="connsiteX7" fmla="*/ 138320 w 332328"/>
              <a:gd name="connsiteY7" fmla="*/ 55570 h 108645"/>
              <a:gd name="connsiteX8" fmla="*/ 74820 w 332328"/>
              <a:gd name="connsiteY8" fmla="*/ 17470 h 108645"/>
              <a:gd name="connsiteX9" fmla="*/ 163720 w 332328"/>
              <a:gd name="connsiteY9" fmla="*/ 26995 h 108645"/>
              <a:gd name="connsiteX10" fmla="*/ 195470 w 332328"/>
              <a:gd name="connsiteY10" fmla="*/ 8 h 108645"/>
              <a:gd name="connsiteX11" fmla="*/ 187532 w 332328"/>
              <a:gd name="connsiteY11" fmla="*/ 30170 h 108645"/>
              <a:gd name="connsiteX12" fmla="*/ 331995 w 332328"/>
              <a:gd name="connsiteY12" fmla="*/ 50808 h 108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2328" h="108645">
                <a:moveTo>
                  <a:pt x="331995" y="50808"/>
                </a:moveTo>
                <a:cubicBezTo>
                  <a:pt x="337816" y="52396"/>
                  <a:pt x="266113" y="30435"/>
                  <a:pt x="222457" y="39695"/>
                </a:cubicBezTo>
                <a:cubicBezTo>
                  <a:pt x="178801" y="48955"/>
                  <a:pt x="96780" y="98168"/>
                  <a:pt x="70057" y="106370"/>
                </a:cubicBezTo>
                <a:cubicBezTo>
                  <a:pt x="43334" y="114572"/>
                  <a:pt x="73762" y="98698"/>
                  <a:pt x="62120" y="88908"/>
                </a:cubicBezTo>
                <a:cubicBezTo>
                  <a:pt x="50478" y="79119"/>
                  <a:pt x="-3762" y="48691"/>
                  <a:pt x="207" y="47633"/>
                </a:cubicBezTo>
                <a:cubicBezTo>
                  <a:pt x="4176" y="46575"/>
                  <a:pt x="66088" y="79119"/>
                  <a:pt x="85932" y="82558"/>
                </a:cubicBezTo>
                <a:cubicBezTo>
                  <a:pt x="105776" y="85998"/>
                  <a:pt x="110539" y="72768"/>
                  <a:pt x="119270" y="68270"/>
                </a:cubicBezTo>
                <a:cubicBezTo>
                  <a:pt x="128001" y="63772"/>
                  <a:pt x="145728" y="64037"/>
                  <a:pt x="138320" y="55570"/>
                </a:cubicBezTo>
                <a:cubicBezTo>
                  <a:pt x="130912" y="47103"/>
                  <a:pt x="70587" y="22232"/>
                  <a:pt x="74820" y="17470"/>
                </a:cubicBezTo>
                <a:cubicBezTo>
                  <a:pt x="79053" y="12708"/>
                  <a:pt x="143612" y="29905"/>
                  <a:pt x="163720" y="26995"/>
                </a:cubicBezTo>
                <a:cubicBezTo>
                  <a:pt x="183828" y="24085"/>
                  <a:pt x="191501" y="-521"/>
                  <a:pt x="195470" y="8"/>
                </a:cubicBezTo>
                <a:cubicBezTo>
                  <a:pt x="199439" y="537"/>
                  <a:pt x="167424" y="20645"/>
                  <a:pt x="187532" y="30170"/>
                </a:cubicBezTo>
                <a:cubicBezTo>
                  <a:pt x="207640" y="39695"/>
                  <a:pt x="326174" y="49220"/>
                  <a:pt x="331995" y="50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611C083A-8D43-45B9-AB80-E89B59C841B3}"/>
              </a:ext>
            </a:extLst>
          </p:cNvPr>
          <p:cNvSpPr/>
          <p:nvPr/>
        </p:nvSpPr>
        <p:spPr>
          <a:xfrm>
            <a:off x="5363493" y="7239836"/>
            <a:ext cx="262514" cy="239494"/>
          </a:xfrm>
          <a:custGeom>
            <a:avLst/>
            <a:gdLst>
              <a:gd name="connsiteX0" fmla="*/ 165770 w 262514"/>
              <a:gd name="connsiteY0" fmla="*/ 2339 h 239494"/>
              <a:gd name="connsiteX1" fmla="*/ 251495 w 262514"/>
              <a:gd name="connsiteY1" fmla="*/ 72189 h 239494"/>
              <a:gd name="connsiteX2" fmla="*/ 253082 w 262514"/>
              <a:gd name="connsiteY2" fmla="*/ 149977 h 239494"/>
              <a:gd name="connsiteX3" fmla="*/ 175295 w 262514"/>
              <a:gd name="connsiteY3" fmla="*/ 234114 h 239494"/>
              <a:gd name="connsiteX4" fmla="*/ 81632 w 262514"/>
              <a:gd name="connsiteY4" fmla="*/ 224589 h 239494"/>
              <a:gd name="connsiteX5" fmla="*/ 3845 w 262514"/>
              <a:gd name="connsiteY5" fmla="*/ 172202 h 239494"/>
              <a:gd name="connsiteX6" fmla="*/ 14957 w 262514"/>
              <a:gd name="connsiteY6" fmla="*/ 67427 h 239494"/>
              <a:gd name="connsiteX7" fmla="*/ 41945 w 262514"/>
              <a:gd name="connsiteY7" fmla="*/ 21389 h 239494"/>
              <a:gd name="connsiteX8" fmla="*/ 165770 w 262514"/>
              <a:gd name="connsiteY8" fmla="*/ 2339 h 239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514" h="239494">
                <a:moveTo>
                  <a:pt x="165770" y="2339"/>
                </a:moveTo>
                <a:cubicBezTo>
                  <a:pt x="200695" y="10806"/>
                  <a:pt x="236943" y="47583"/>
                  <a:pt x="251495" y="72189"/>
                </a:cubicBezTo>
                <a:cubicBezTo>
                  <a:pt x="266047" y="96795"/>
                  <a:pt x="265782" y="122990"/>
                  <a:pt x="253082" y="149977"/>
                </a:cubicBezTo>
                <a:cubicBezTo>
                  <a:pt x="240382" y="176964"/>
                  <a:pt x="203870" y="221679"/>
                  <a:pt x="175295" y="234114"/>
                </a:cubicBezTo>
                <a:cubicBezTo>
                  <a:pt x="146720" y="246549"/>
                  <a:pt x="110207" y="234908"/>
                  <a:pt x="81632" y="224589"/>
                </a:cubicBezTo>
                <a:cubicBezTo>
                  <a:pt x="53057" y="214270"/>
                  <a:pt x="14957" y="198396"/>
                  <a:pt x="3845" y="172202"/>
                </a:cubicBezTo>
                <a:cubicBezTo>
                  <a:pt x="-7267" y="146008"/>
                  <a:pt x="8607" y="92563"/>
                  <a:pt x="14957" y="67427"/>
                </a:cubicBezTo>
                <a:cubicBezTo>
                  <a:pt x="21307" y="42291"/>
                  <a:pt x="21572" y="32502"/>
                  <a:pt x="41945" y="21389"/>
                </a:cubicBezTo>
                <a:cubicBezTo>
                  <a:pt x="62318" y="10277"/>
                  <a:pt x="130845" y="-6128"/>
                  <a:pt x="165770" y="233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月 26">
            <a:extLst>
              <a:ext uri="{FF2B5EF4-FFF2-40B4-BE49-F238E27FC236}">
                <a16:creationId xmlns:a16="http://schemas.microsoft.com/office/drawing/2014/main" id="{2074AE3B-8A70-4D29-AEDA-2F1C6233E276}"/>
              </a:ext>
            </a:extLst>
          </p:cNvPr>
          <p:cNvSpPr/>
          <p:nvPr/>
        </p:nvSpPr>
        <p:spPr>
          <a:xfrm rot="20436474">
            <a:off x="5404779" y="7304343"/>
            <a:ext cx="116746" cy="12953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D49AD35F-FE47-4B27-92A7-031076D238B4}"/>
              </a:ext>
            </a:extLst>
          </p:cNvPr>
          <p:cNvSpPr/>
          <p:nvPr/>
        </p:nvSpPr>
        <p:spPr>
          <a:xfrm>
            <a:off x="5209131" y="7119867"/>
            <a:ext cx="120165" cy="137232"/>
          </a:xfrm>
          <a:custGeom>
            <a:avLst/>
            <a:gdLst>
              <a:gd name="connsiteX0" fmla="*/ 120107 w 120165"/>
              <a:gd name="connsiteY0" fmla="*/ 71 h 137232"/>
              <a:gd name="connsiteX1" fmla="*/ 18507 w 120165"/>
              <a:gd name="connsiteY1" fmla="*/ 77858 h 137232"/>
              <a:gd name="connsiteX2" fmla="*/ 26444 w 120165"/>
              <a:gd name="connsiteY2" fmla="*/ 136596 h 137232"/>
              <a:gd name="connsiteX3" fmla="*/ 21682 w 120165"/>
              <a:gd name="connsiteY3" fmla="*/ 108021 h 137232"/>
              <a:gd name="connsiteX4" fmla="*/ 2632 w 120165"/>
              <a:gd name="connsiteY4" fmla="*/ 92146 h 137232"/>
              <a:gd name="connsiteX5" fmla="*/ 120107 w 120165"/>
              <a:gd name="connsiteY5" fmla="*/ 71 h 137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165" h="137232">
                <a:moveTo>
                  <a:pt x="120107" y="71"/>
                </a:moveTo>
                <a:cubicBezTo>
                  <a:pt x="122753" y="-2310"/>
                  <a:pt x="34117" y="55104"/>
                  <a:pt x="18507" y="77858"/>
                </a:cubicBezTo>
                <a:cubicBezTo>
                  <a:pt x="2897" y="100612"/>
                  <a:pt x="25915" y="131569"/>
                  <a:pt x="26444" y="136596"/>
                </a:cubicBezTo>
                <a:cubicBezTo>
                  <a:pt x="26973" y="141623"/>
                  <a:pt x="25651" y="115429"/>
                  <a:pt x="21682" y="108021"/>
                </a:cubicBezTo>
                <a:cubicBezTo>
                  <a:pt x="17713" y="100613"/>
                  <a:pt x="-8216" y="106963"/>
                  <a:pt x="2632" y="92146"/>
                </a:cubicBezTo>
                <a:cubicBezTo>
                  <a:pt x="13480" y="77329"/>
                  <a:pt x="117461" y="2452"/>
                  <a:pt x="120107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A3DF0487-5356-47EC-BBE3-CB27A160AC5A}"/>
              </a:ext>
            </a:extLst>
          </p:cNvPr>
          <p:cNvSpPr/>
          <p:nvPr/>
        </p:nvSpPr>
        <p:spPr>
          <a:xfrm>
            <a:off x="5180152" y="7096002"/>
            <a:ext cx="77668" cy="97226"/>
          </a:xfrm>
          <a:custGeom>
            <a:avLst/>
            <a:gdLst>
              <a:gd name="connsiteX0" fmla="*/ 77648 w 77668"/>
              <a:gd name="connsiteY0" fmla="*/ 123 h 97226"/>
              <a:gd name="connsiteX1" fmla="*/ 3036 w 77668"/>
              <a:gd name="connsiteY1" fmla="*/ 54098 h 97226"/>
              <a:gd name="connsiteX2" fmla="*/ 14148 w 77668"/>
              <a:gd name="connsiteY2" fmla="*/ 96961 h 97226"/>
              <a:gd name="connsiteX3" fmla="*/ 10973 w 77668"/>
              <a:gd name="connsiteY3" fmla="*/ 69973 h 97226"/>
              <a:gd name="connsiteX4" fmla="*/ 77648 w 77668"/>
              <a:gd name="connsiteY4" fmla="*/ 123 h 97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668" h="97226">
                <a:moveTo>
                  <a:pt x="77648" y="123"/>
                </a:moveTo>
                <a:cubicBezTo>
                  <a:pt x="76325" y="-2523"/>
                  <a:pt x="13619" y="37958"/>
                  <a:pt x="3036" y="54098"/>
                </a:cubicBezTo>
                <a:cubicBezTo>
                  <a:pt x="-7547" y="70238"/>
                  <a:pt x="12825" y="94315"/>
                  <a:pt x="14148" y="96961"/>
                </a:cubicBezTo>
                <a:cubicBezTo>
                  <a:pt x="15471" y="99607"/>
                  <a:pt x="5152" y="81879"/>
                  <a:pt x="10973" y="69973"/>
                </a:cubicBezTo>
                <a:cubicBezTo>
                  <a:pt x="16794" y="58067"/>
                  <a:pt x="78971" y="2769"/>
                  <a:pt x="77648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ACBA54CF-C82E-4AE6-85A4-CB446D1AE2B9}"/>
              </a:ext>
            </a:extLst>
          </p:cNvPr>
          <p:cNvSpPr/>
          <p:nvPr/>
        </p:nvSpPr>
        <p:spPr>
          <a:xfrm>
            <a:off x="5012577" y="6428865"/>
            <a:ext cx="34087" cy="446785"/>
          </a:xfrm>
          <a:custGeom>
            <a:avLst/>
            <a:gdLst>
              <a:gd name="connsiteX0" fmla="*/ 27736 w 34087"/>
              <a:gd name="connsiteY0" fmla="*/ 2098 h 446785"/>
              <a:gd name="connsiteX1" fmla="*/ 748 w 34087"/>
              <a:gd name="connsiteY1" fmla="*/ 75123 h 446785"/>
              <a:gd name="connsiteX2" fmla="*/ 7098 w 34087"/>
              <a:gd name="connsiteY2" fmla="*/ 151323 h 446785"/>
              <a:gd name="connsiteX3" fmla="*/ 2336 w 34087"/>
              <a:gd name="connsiteY3" fmla="*/ 378335 h 446785"/>
              <a:gd name="connsiteX4" fmla="*/ 34086 w 34087"/>
              <a:gd name="connsiteY4" fmla="*/ 446598 h 446785"/>
              <a:gd name="connsiteX5" fmla="*/ 3923 w 34087"/>
              <a:gd name="connsiteY5" fmla="*/ 389448 h 446785"/>
              <a:gd name="connsiteX6" fmla="*/ 8686 w 34087"/>
              <a:gd name="connsiteY6" fmla="*/ 160848 h 446785"/>
              <a:gd name="connsiteX7" fmla="*/ 27736 w 34087"/>
              <a:gd name="connsiteY7" fmla="*/ 2098 h 446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87" h="446785">
                <a:moveTo>
                  <a:pt x="27736" y="2098"/>
                </a:moveTo>
                <a:cubicBezTo>
                  <a:pt x="26413" y="-12189"/>
                  <a:pt x="4188" y="50252"/>
                  <a:pt x="748" y="75123"/>
                </a:cubicBezTo>
                <a:cubicBezTo>
                  <a:pt x="-2692" y="99994"/>
                  <a:pt x="6833" y="100788"/>
                  <a:pt x="7098" y="151323"/>
                </a:cubicBezTo>
                <a:cubicBezTo>
                  <a:pt x="7363" y="201858"/>
                  <a:pt x="-2162" y="329123"/>
                  <a:pt x="2336" y="378335"/>
                </a:cubicBezTo>
                <a:cubicBezTo>
                  <a:pt x="6834" y="427547"/>
                  <a:pt x="33822" y="444746"/>
                  <a:pt x="34086" y="446598"/>
                </a:cubicBezTo>
                <a:cubicBezTo>
                  <a:pt x="34350" y="448450"/>
                  <a:pt x="8156" y="437073"/>
                  <a:pt x="3923" y="389448"/>
                </a:cubicBezTo>
                <a:cubicBezTo>
                  <a:pt x="-310" y="341823"/>
                  <a:pt x="4982" y="223554"/>
                  <a:pt x="8686" y="160848"/>
                </a:cubicBezTo>
                <a:cubicBezTo>
                  <a:pt x="12390" y="98142"/>
                  <a:pt x="29059" y="16385"/>
                  <a:pt x="27736" y="2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006B11D0-DE24-4F97-8632-A1CF6AB8756E}"/>
              </a:ext>
            </a:extLst>
          </p:cNvPr>
          <p:cNvSpPr/>
          <p:nvPr/>
        </p:nvSpPr>
        <p:spPr>
          <a:xfrm>
            <a:off x="5059363" y="6359510"/>
            <a:ext cx="575729" cy="58753"/>
          </a:xfrm>
          <a:custGeom>
            <a:avLst/>
            <a:gdLst>
              <a:gd name="connsiteX0" fmla="*/ 0 w 575729"/>
              <a:gd name="connsiteY0" fmla="*/ 58753 h 58753"/>
              <a:gd name="connsiteX1" fmla="*/ 133350 w 575729"/>
              <a:gd name="connsiteY1" fmla="*/ 12715 h 58753"/>
              <a:gd name="connsiteX2" fmla="*/ 296862 w 575729"/>
              <a:gd name="connsiteY2" fmla="*/ 15 h 58753"/>
              <a:gd name="connsiteX3" fmla="*/ 452437 w 575729"/>
              <a:gd name="connsiteY3" fmla="*/ 14303 h 58753"/>
              <a:gd name="connsiteX4" fmla="*/ 574675 w 575729"/>
              <a:gd name="connsiteY4" fmla="*/ 19065 h 58753"/>
              <a:gd name="connsiteX5" fmla="*/ 382587 w 575729"/>
              <a:gd name="connsiteY5" fmla="*/ 20653 h 58753"/>
              <a:gd name="connsiteX6" fmla="*/ 147637 w 575729"/>
              <a:gd name="connsiteY6" fmla="*/ 46053 h 58753"/>
              <a:gd name="connsiteX7" fmla="*/ 0 w 575729"/>
              <a:gd name="connsiteY7" fmla="*/ 58753 h 5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729" h="58753">
                <a:moveTo>
                  <a:pt x="0" y="58753"/>
                </a:moveTo>
                <a:cubicBezTo>
                  <a:pt x="41936" y="40629"/>
                  <a:pt x="83873" y="22505"/>
                  <a:pt x="133350" y="12715"/>
                </a:cubicBezTo>
                <a:cubicBezTo>
                  <a:pt x="182827" y="2925"/>
                  <a:pt x="243681" y="-250"/>
                  <a:pt x="296862" y="15"/>
                </a:cubicBezTo>
                <a:cubicBezTo>
                  <a:pt x="350043" y="280"/>
                  <a:pt x="406135" y="11128"/>
                  <a:pt x="452437" y="14303"/>
                </a:cubicBezTo>
                <a:cubicBezTo>
                  <a:pt x="498739" y="17478"/>
                  <a:pt x="586317" y="18007"/>
                  <a:pt x="574675" y="19065"/>
                </a:cubicBezTo>
                <a:cubicBezTo>
                  <a:pt x="563033" y="20123"/>
                  <a:pt x="453760" y="16155"/>
                  <a:pt x="382587" y="20653"/>
                </a:cubicBezTo>
                <a:cubicBezTo>
                  <a:pt x="311414" y="25151"/>
                  <a:pt x="147637" y="46053"/>
                  <a:pt x="147637" y="46053"/>
                </a:cubicBezTo>
                <a:lnTo>
                  <a:pt x="0" y="5875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7CA27DE6-BFA0-4583-A171-044866509D69}"/>
              </a:ext>
            </a:extLst>
          </p:cNvPr>
          <p:cNvSpPr/>
          <p:nvPr/>
        </p:nvSpPr>
        <p:spPr>
          <a:xfrm>
            <a:off x="5564897" y="6385864"/>
            <a:ext cx="438462" cy="260691"/>
          </a:xfrm>
          <a:custGeom>
            <a:avLst/>
            <a:gdLst>
              <a:gd name="connsiteX0" fmla="*/ 2466 w 438462"/>
              <a:gd name="connsiteY0" fmla="*/ 3824 h 260691"/>
              <a:gd name="connsiteX1" fmla="*/ 189791 w 438462"/>
              <a:gd name="connsiteY1" fmla="*/ 51449 h 260691"/>
              <a:gd name="connsiteX2" fmla="*/ 339016 w 438462"/>
              <a:gd name="connsiteY2" fmla="*/ 146699 h 260691"/>
              <a:gd name="connsiteX3" fmla="*/ 435853 w 438462"/>
              <a:gd name="connsiteY3" fmla="*/ 257824 h 260691"/>
              <a:gd name="connsiteX4" fmla="*/ 404103 w 438462"/>
              <a:gd name="connsiteY4" fmla="*/ 221311 h 260691"/>
              <a:gd name="connsiteX5" fmla="*/ 332666 w 438462"/>
              <a:gd name="connsiteY5" fmla="*/ 149874 h 260691"/>
              <a:gd name="connsiteX6" fmla="*/ 2466 w 438462"/>
              <a:gd name="connsiteY6" fmla="*/ 3824 h 26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462" h="260691">
                <a:moveTo>
                  <a:pt x="2466" y="3824"/>
                </a:moveTo>
                <a:cubicBezTo>
                  <a:pt x="-21346" y="-12580"/>
                  <a:pt x="133699" y="27637"/>
                  <a:pt x="189791" y="51449"/>
                </a:cubicBezTo>
                <a:cubicBezTo>
                  <a:pt x="245883" y="75261"/>
                  <a:pt x="298006" y="112303"/>
                  <a:pt x="339016" y="146699"/>
                </a:cubicBezTo>
                <a:cubicBezTo>
                  <a:pt x="380026" y="181095"/>
                  <a:pt x="425005" y="245389"/>
                  <a:pt x="435853" y="257824"/>
                </a:cubicBezTo>
                <a:cubicBezTo>
                  <a:pt x="446701" y="270259"/>
                  <a:pt x="421301" y="239303"/>
                  <a:pt x="404103" y="221311"/>
                </a:cubicBezTo>
                <a:cubicBezTo>
                  <a:pt x="386905" y="203319"/>
                  <a:pt x="398547" y="185857"/>
                  <a:pt x="332666" y="149874"/>
                </a:cubicBezTo>
                <a:cubicBezTo>
                  <a:pt x="266785" y="113891"/>
                  <a:pt x="26278" y="20228"/>
                  <a:pt x="2466" y="3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E174EE13-3378-4EF3-AC29-283472FE1D90}"/>
              </a:ext>
            </a:extLst>
          </p:cNvPr>
          <p:cNvSpPr/>
          <p:nvPr/>
        </p:nvSpPr>
        <p:spPr>
          <a:xfrm>
            <a:off x="5976714" y="6627731"/>
            <a:ext cx="38331" cy="322330"/>
          </a:xfrm>
          <a:custGeom>
            <a:avLst/>
            <a:gdLst>
              <a:gd name="connsiteX0" fmla="*/ 11336 w 38331"/>
              <a:gd name="connsiteY0" fmla="*/ 82 h 322330"/>
              <a:gd name="connsiteX1" fmla="*/ 27211 w 38331"/>
              <a:gd name="connsiteY1" fmla="*/ 154069 h 322330"/>
              <a:gd name="connsiteX2" fmla="*/ 38324 w 38331"/>
              <a:gd name="connsiteY2" fmla="*/ 317582 h 322330"/>
              <a:gd name="connsiteX3" fmla="*/ 25624 w 38331"/>
              <a:gd name="connsiteY3" fmla="*/ 271544 h 322330"/>
              <a:gd name="connsiteX4" fmla="*/ 224 w 38331"/>
              <a:gd name="connsiteY4" fmla="*/ 200107 h 322330"/>
              <a:gd name="connsiteX5" fmla="*/ 14511 w 38331"/>
              <a:gd name="connsiteY5" fmla="*/ 301707 h 322330"/>
              <a:gd name="connsiteX6" fmla="*/ 36736 w 38331"/>
              <a:gd name="connsiteY6" fmla="*/ 174707 h 322330"/>
              <a:gd name="connsiteX7" fmla="*/ 11336 w 38331"/>
              <a:gd name="connsiteY7" fmla="*/ 82 h 32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31" h="322330">
                <a:moveTo>
                  <a:pt x="11336" y="82"/>
                </a:moveTo>
                <a:cubicBezTo>
                  <a:pt x="9748" y="-3358"/>
                  <a:pt x="22713" y="101152"/>
                  <a:pt x="27211" y="154069"/>
                </a:cubicBezTo>
                <a:cubicBezTo>
                  <a:pt x="31709" y="206986"/>
                  <a:pt x="38588" y="298003"/>
                  <a:pt x="38324" y="317582"/>
                </a:cubicBezTo>
                <a:cubicBezTo>
                  <a:pt x="38060" y="337161"/>
                  <a:pt x="31974" y="291123"/>
                  <a:pt x="25624" y="271544"/>
                </a:cubicBezTo>
                <a:cubicBezTo>
                  <a:pt x="19274" y="251965"/>
                  <a:pt x="2076" y="195080"/>
                  <a:pt x="224" y="200107"/>
                </a:cubicBezTo>
                <a:cubicBezTo>
                  <a:pt x="-1628" y="205134"/>
                  <a:pt x="8426" y="305940"/>
                  <a:pt x="14511" y="301707"/>
                </a:cubicBezTo>
                <a:cubicBezTo>
                  <a:pt x="20596" y="297474"/>
                  <a:pt x="36207" y="228947"/>
                  <a:pt x="36736" y="174707"/>
                </a:cubicBezTo>
                <a:cubicBezTo>
                  <a:pt x="37265" y="120467"/>
                  <a:pt x="12924" y="3522"/>
                  <a:pt x="11336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474BE08-D8D4-4261-92BF-194899DBE30C}"/>
              </a:ext>
            </a:extLst>
          </p:cNvPr>
          <p:cNvSpPr/>
          <p:nvPr/>
        </p:nvSpPr>
        <p:spPr>
          <a:xfrm>
            <a:off x="5057771" y="6806200"/>
            <a:ext cx="336705" cy="80592"/>
          </a:xfrm>
          <a:custGeom>
            <a:avLst/>
            <a:gdLst>
              <a:gd name="connsiteX0" fmla="*/ 4 w 336705"/>
              <a:gd name="connsiteY0" fmla="*/ 80375 h 80592"/>
              <a:gd name="connsiteX1" fmla="*/ 193679 w 336705"/>
              <a:gd name="connsiteY1" fmla="*/ 32750 h 80592"/>
              <a:gd name="connsiteX2" fmla="*/ 268292 w 336705"/>
              <a:gd name="connsiteY2" fmla="*/ 13700 h 80592"/>
              <a:gd name="connsiteX3" fmla="*/ 336554 w 336705"/>
              <a:gd name="connsiteY3" fmla="*/ 4175 h 80592"/>
              <a:gd name="connsiteX4" fmla="*/ 249242 w 336705"/>
              <a:gd name="connsiteY4" fmla="*/ 1000 h 80592"/>
              <a:gd name="connsiteX5" fmla="*/ 200029 w 336705"/>
              <a:gd name="connsiteY5" fmla="*/ 8938 h 80592"/>
              <a:gd name="connsiteX6" fmla="*/ 4 w 336705"/>
              <a:gd name="connsiteY6" fmla="*/ 80375 h 80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705" h="80592">
                <a:moveTo>
                  <a:pt x="4" y="80375"/>
                </a:moveTo>
                <a:cubicBezTo>
                  <a:pt x="-1054" y="84344"/>
                  <a:pt x="193679" y="32750"/>
                  <a:pt x="193679" y="32750"/>
                </a:cubicBezTo>
                <a:cubicBezTo>
                  <a:pt x="238394" y="21638"/>
                  <a:pt x="244480" y="18462"/>
                  <a:pt x="268292" y="13700"/>
                </a:cubicBezTo>
                <a:cubicBezTo>
                  <a:pt x="292104" y="8938"/>
                  <a:pt x="339729" y="6292"/>
                  <a:pt x="336554" y="4175"/>
                </a:cubicBezTo>
                <a:cubicBezTo>
                  <a:pt x="333379" y="2058"/>
                  <a:pt x="271996" y="206"/>
                  <a:pt x="249242" y="1000"/>
                </a:cubicBezTo>
                <a:cubicBezTo>
                  <a:pt x="226488" y="1794"/>
                  <a:pt x="240510" y="-5085"/>
                  <a:pt x="200029" y="8938"/>
                </a:cubicBezTo>
                <a:cubicBezTo>
                  <a:pt x="159548" y="22961"/>
                  <a:pt x="1062" y="76406"/>
                  <a:pt x="4" y="80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7C1FBE98-71D4-40A3-B084-B22E5C62BC6C}"/>
              </a:ext>
            </a:extLst>
          </p:cNvPr>
          <p:cNvSpPr/>
          <p:nvPr/>
        </p:nvSpPr>
        <p:spPr>
          <a:xfrm>
            <a:off x="5400663" y="6816693"/>
            <a:ext cx="250938" cy="32050"/>
          </a:xfrm>
          <a:custGeom>
            <a:avLst/>
            <a:gdLst>
              <a:gd name="connsiteX0" fmla="*/ 12 w 250938"/>
              <a:gd name="connsiteY0" fmla="*/ 27020 h 32050"/>
              <a:gd name="connsiteX1" fmla="*/ 193687 w 250938"/>
              <a:gd name="connsiteY1" fmla="*/ 15907 h 32050"/>
              <a:gd name="connsiteX2" fmla="*/ 250837 w 250938"/>
              <a:gd name="connsiteY2" fmla="*/ 31782 h 32050"/>
              <a:gd name="connsiteX3" fmla="*/ 184162 w 250938"/>
              <a:gd name="connsiteY3" fmla="*/ 32 h 32050"/>
              <a:gd name="connsiteX4" fmla="*/ 12 w 250938"/>
              <a:gd name="connsiteY4" fmla="*/ 27020 h 3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938" h="32050">
                <a:moveTo>
                  <a:pt x="12" y="27020"/>
                </a:moveTo>
                <a:cubicBezTo>
                  <a:pt x="1600" y="29666"/>
                  <a:pt x="151883" y="15113"/>
                  <a:pt x="193687" y="15907"/>
                </a:cubicBezTo>
                <a:cubicBezTo>
                  <a:pt x="235491" y="16701"/>
                  <a:pt x="252425" y="34428"/>
                  <a:pt x="250837" y="31782"/>
                </a:cubicBezTo>
                <a:cubicBezTo>
                  <a:pt x="249250" y="29136"/>
                  <a:pt x="224379" y="1090"/>
                  <a:pt x="184162" y="32"/>
                </a:cubicBezTo>
                <a:cubicBezTo>
                  <a:pt x="143945" y="-1026"/>
                  <a:pt x="-1576" y="24374"/>
                  <a:pt x="12" y="27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8C5F7958-E66A-4A9A-B284-9124B247C735}"/>
              </a:ext>
            </a:extLst>
          </p:cNvPr>
          <p:cNvSpPr/>
          <p:nvPr/>
        </p:nvSpPr>
        <p:spPr>
          <a:xfrm>
            <a:off x="5527426" y="6772200"/>
            <a:ext cx="389406" cy="142835"/>
          </a:xfrm>
          <a:custGeom>
            <a:avLst/>
            <a:gdLst>
              <a:gd name="connsiteX0" fmla="*/ 249 w 389406"/>
              <a:gd name="connsiteY0" fmla="*/ 75 h 142835"/>
              <a:gd name="connsiteX1" fmla="*/ 193924 w 389406"/>
              <a:gd name="connsiteY1" fmla="*/ 22300 h 142835"/>
              <a:gd name="connsiteX2" fmla="*/ 381249 w 389406"/>
              <a:gd name="connsiteY2" fmla="*/ 138188 h 142835"/>
              <a:gd name="connsiteX3" fmla="*/ 349499 w 389406"/>
              <a:gd name="connsiteY3" fmla="*/ 112788 h 142835"/>
              <a:gd name="connsiteX4" fmla="*/ 292349 w 389406"/>
              <a:gd name="connsiteY4" fmla="*/ 46113 h 142835"/>
              <a:gd name="connsiteX5" fmla="*/ 235199 w 389406"/>
              <a:gd name="connsiteY5" fmla="*/ 15950 h 142835"/>
              <a:gd name="connsiteX6" fmla="*/ 249 w 389406"/>
              <a:gd name="connsiteY6" fmla="*/ 75 h 142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406" h="142835">
                <a:moveTo>
                  <a:pt x="249" y="75"/>
                </a:moveTo>
                <a:cubicBezTo>
                  <a:pt x="-6630" y="1133"/>
                  <a:pt x="130424" y="-719"/>
                  <a:pt x="193924" y="22300"/>
                </a:cubicBezTo>
                <a:cubicBezTo>
                  <a:pt x="257424" y="45319"/>
                  <a:pt x="355320" y="123107"/>
                  <a:pt x="381249" y="138188"/>
                </a:cubicBezTo>
                <a:cubicBezTo>
                  <a:pt x="407178" y="153269"/>
                  <a:pt x="364316" y="128134"/>
                  <a:pt x="349499" y="112788"/>
                </a:cubicBezTo>
                <a:cubicBezTo>
                  <a:pt x="334682" y="97442"/>
                  <a:pt x="311399" y="62253"/>
                  <a:pt x="292349" y="46113"/>
                </a:cubicBezTo>
                <a:cubicBezTo>
                  <a:pt x="273299" y="29973"/>
                  <a:pt x="282030" y="22565"/>
                  <a:pt x="235199" y="15950"/>
                </a:cubicBezTo>
                <a:cubicBezTo>
                  <a:pt x="188368" y="9335"/>
                  <a:pt x="7128" y="-983"/>
                  <a:pt x="249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2F6FCC8C-AA10-4958-B33F-3206BA5B5148}"/>
              </a:ext>
            </a:extLst>
          </p:cNvPr>
          <p:cNvSpPr/>
          <p:nvPr/>
        </p:nvSpPr>
        <p:spPr>
          <a:xfrm>
            <a:off x="3905309" y="7173500"/>
            <a:ext cx="364324" cy="87742"/>
          </a:xfrm>
          <a:custGeom>
            <a:avLst/>
            <a:gdLst>
              <a:gd name="connsiteX0" fmla="*/ 1529 w 364324"/>
              <a:gd name="connsiteY0" fmla="*/ 87725 h 87742"/>
              <a:gd name="connsiteX1" fmla="*/ 157104 w 364324"/>
              <a:gd name="connsiteY1" fmla="*/ 32163 h 87742"/>
              <a:gd name="connsiteX2" fmla="*/ 358716 w 364324"/>
              <a:gd name="connsiteY2" fmla="*/ 30575 h 87742"/>
              <a:gd name="connsiteX3" fmla="*/ 299979 w 364324"/>
              <a:gd name="connsiteY3" fmla="*/ 11525 h 87742"/>
              <a:gd name="connsiteX4" fmla="*/ 212666 w 364324"/>
              <a:gd name="connsiteY4" fmla="*/ 413 h 87742"/>
              <a:gd name="connsiteX5" fmla="*/ 84079 w 364324"/>
              <a:gd name="connsiteY5" fmla="*/ 25813 h 87742"/>
              <a:gd name="connsiteX6" fmla="*/ 1529 w 364324"/>
              <a:gd name="connsiteY6" fmla="*/ 87725 h 8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324" h="87742">
                <a:moveTo>
                  <a:pt x="1529" y="87725"/>
                </a:moveTo>
                <a:cubicBezTo>
                  <a:pt x="13700" y="88783"/>
                  <a:pt x="97573" y="41688"/>
                  <a:pt x="157104" y="32163"/>
                </a:cubicBezTo>
                <a:cubicBezTo>
                  <a:pt x="216635" y="22638"/>
                  <a:pt x="334904" y="34015"/>
                  <a:pt x="358716" y="30575"/>
                </a:cubicBezTo>
                <a:cubicBezTo>
                  <a:pt x="382528" y="27135"/>
                  <a:pt x="324321" y="16552"/>
                  <a:pt x="299979" y="11525"/>
                </a:cubicBezTo>
                <a:cubicBezTo>
                  <a:pt x="275637" y="6498"/>
                  <a:pt x="248649" y="-1968"/>
                  <a:pt x="212666" y="413"/>
                </a:cubicBezTo>
                <a:cubicBezTo>
                  <a:pt x="176683" y="2794"/>
                  <a:pt x="115300" y="14171"/>
                  <a:pt x="84079" y="25813"/>
                </a:cubicBezTo>
                <a:cubicBezTo>
                  <a:pt x="52858" y="37455"/>
                  <a:pt x="-10642" y="86667"/>
                  <a:pt x="1529" y="87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D16CCF7E-1718-4D4D-8892-5AC706D4F457}"/>
              </a:ext>
            </a:extLst>
          </p:cNvPr>
          <p:cNvSpPr/>
          <p:nvPr/>
        </p:nvSpPr>
        <p:spPr>
          <a:xfrm>
            <a:off x="4154487" y="7161463"/>
            <a:ext cx="253258" cy="106787"/>
          </a:xfrm>
          <a:custGeom>
            <a:avLst/>
            <a:gdLst>
              <a:gd name="connsiteX0" fmla="*/ 1 w 253258"/>
              <a:gd name="connsiteY0" fmla="*/ 1337 h 106787"/>
              <a:gd name="connsiteX1" fmla="*/ 144463 w 253258"/>
              <a:gd name="connsiteY1" fmla="*/ 21975 h 106787"/>
              <a:gd name="connsiteX2" fmla="*/ 250826 w 253258"/>
              <a:gd name="connsiteY2" fmla="*/ 104525 h 106787"/>
              <a:gd name="connsiteX3" fmla="*/ 212726 w 253258"/>
              <a:gd name="connsiteY3" fmla="*/ 80712 h 106787"/>
              <a:gd name="connsiteX4" fmla="*/ 141288 w 253258"/>
              <a:gd name="connsiteY4" fmla="*/ 50550 h 106787"/>
              <a:gd name="connsiteX5" fmla="*/ 1 w 253258"/>
              <a:gd name="connsiteY5" fmla="*/ 1337 h 10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258" h="106787">
                <a:moveTo>
                  <a:pt x="1" y="1337"/>
                </a:moveTo>
                <a:cubicBezTo>
                  <a:pt x="530" y="-3426"/>
                  <a:pt x="102659" y="4777"/>
                  <a:pt x="144463" y="21975"/>
                </a:cubicBezTo>
                <a:cubicBezTo>
                  <a:pt x="186267" y="39173"/>
                  <a:pt x="239449" y="94736"/>
                  <a:pt x="250826" y="104525"/>
                </a:cubicBezTo>
                <a:cubicBezTo>
                  <a:pt x="262203" y="114314"/>
                  <a:pt x="230982" y="89708"/>
                  <a:pt x="212726" y="80712"/>
                </a:cubicBezTo>
                <a:cubicBezTo>
                  <a:pt x="194470" y="71716"/>
                  <a:pt x="171715" y="60604"/>
                  <a:pt x="141288" y="50550"/>
                </a:cubicBezTo>
                <a:cubicBezTo>
                  <a:pt x="110861" y="40496"/>
                  <a:pt x="-528" y="6100"/>
                  <a:pt x="1" y="1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9F2E3FD3-785F-418D-B73A-D676EAFA0034}"/>
              </a:ext>
            </a:extLst>
          </p:cNvPr>
          <p:cNvSpPr/>
          <p:nvPr/>
        </p:nvSpPr>
        <p:spPr>
          <a:xfrm>
            <a:off x="3868654" y="7237313"/>
            <a:ext cx="406810" cy="125555"/>
          </a:xfrm>
          <a:custGeom>
            <a:avLst/>
            <a:gdLst>
              <a:gd name="connsiteX0" fmla="*/ 84 w 406810"/>
              <a:gd name="connsiteY0" fmla="*/ 125512 h 125555"/>
              <a:gd name="connsiteX1" fmla="*/ 162009 w 406810"/>
              <a:gd name="connsiteY1" fmla="*/ 35025 h 125555"/>
              <a:gd name="connsiteX2" fmla="*/ 282659 w 406810"/>
              <a:gd name="connsiteY2" fmla="*/ 20737 h 125555"/>
              <a:gd name="connsiteX3" fmla="*/ 406484 w 406810"/>
              <a:gd name="connsiteY3" fmla="*/ 14387 h 125555"/>
              <a:gd name="connsiteX4" fmla="*/ 314409 w 406810"/>
              <a:gd name="connsiteY4" fmla="*/ 100 h 125555"/>
              <a:gd name="connsiteX5" fmla="*/ 184234 w 406810"/>
              <a:gd name="connsiteY5" fmla="*/ 22325 h 125555"/>
              <a:gd name="connsiteX6" fmla="*/ 84 w 406810"/>
              <a:gd name="connsiteY6" fmla="*/ 125512 h 125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6810" h="125555">
                <a:moveTo>
                  <a:pt x="84" y="125512"/>
                </a:moveTo>
                <a:cubicBezTo>
                  <a:pt x="-3620" y="127629"/>
                  <a:pt x="114913" y="52487"/>
                  <a:pt x="162009" y="35025"/>
                </a:cubicBezTo>
                <a:cubicBezTo>
                  <a:pt x="209105" y="17563"/>
                  <a:pt x="241913" y="24177"/>
                  <a:pt x="282659" y="20737"/>
                </a:cubicBezTo>
                <a:cubicBezTo>
                  <a:pt x="323405" y="17297"/>
                  <a:pt x="401192" y="17826"/>
                  <a:pt x="406484" y="14387"/>
                </a:cubicBezTo>
                <a:cubicBezTo>
                  <a:pt x="411776" y="10948"/>
                  <a:pt x="351451" y="-1223"/>
                  <a:pt x="314409" y="100"/>
                </a:cubicBezTo>
                <a:cubicBezTo>
                  <a:pt x="277367" y="1423"/>
                  <a:pt x="233182" y="2746"/>
                  <a:pt x="184234" y="22325"/>
                </a:cubicBezTo>
                <a:cubicBezTo>
                  <a:pt x="135286" y="41904"/>
                  <a:pt x="3788" y="123395"/>
                  <a:pt x="84" y="125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970EF568-44FF-4B25-8D97-68E19F737482}"/>
              </a:ext>
            </a:extLst>
          </p:cNvPr>
          <p:cNvSpPr/>
          <p:nvPr/>
        </p:nvSpPr>
        <p:spPr>
          <a:xfrm>
            <a:off x="4282068" y="7246785"/>
            <a:ext cx="282276" cy="194450"/>
          </a:xfrm>
          <a:custGeom>
            <a:avLst/>
            <a:gdLst>
              <a:gd name="connsiteX0" fmla="*/ 1007 w 282276"/>
              <a:gd name="connsiteY0" fmla="*/ 153 h 194450"/>
              <a:gd name="connsiteX1" fmla="*/ 104195 w 282276"/>
              <a:gd name="connsiteY1" fmla="*/ 60478 h 194450"/>
              <a:gd name="connsiteX2" fmla="*/ 153407 w 282276"/>
              <a:gd name="connsiteY2" fmla="*/ 112865 h 194450"/>
              <a:gd name="connsiteX3" fmla="*/ 201032 w 282276"/>
              <a:gd name="connsiteY3" fmla="*/ 162078 h 194450"/>
              <a:gd name="connsiteX4" fmla="*/ 262945 w 282276"/>
              <a:gd name="connsiteY4" fmla="*/ 187478 h 194450"/>
              <a:gd name="connsiteX5" fmla="*/ 281995 w 282276"/>
              <a:gd name="connsiteY5" fmla="*/ 192240 h 194450"/>
              <a:gd name="connsiteX6" fmla="*/ 251832 w 282276"/>
              <a:gd name="connsiteY6" fmla="*/ 185890 h 194450"/>
              <a:gd name="connsiteX7" fmla="*/ 151820 w 282276"/>
              <a:gd name="connsiteY7" fmla="*/ 104928 h 194450"/>
              <a:gd name="connsiteX8" fmla="*/ 58157 w 282276"/>
              <a:gd name="connsiteY8" fmla="*/ 44603 h 194450"/>
              <a:gd name="connsiteX9" fmla="*/ 1007 w 282276"/>
              <a:gd name="connsiteY9" fmla="*/ 153 h 19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2276" h="194450">
                <a:moveTo>
                  <a:pt x="1007" y="153"/>
                </a:moveTo>
                <a:cubicBezTo>
                  <a:pt x="8680" y="2799"/>
                  <a:pt x="78795" y="41693"/>
                  <a:pt x="104195" y="60478"/>
                </a:cubicBezTo>
                <a:cubicBezTo>
                  <a:pt x="129595" y="79263"/>
                  <a:pt x="137268" y="95932"/>
                  <a:pt x="153407" y="112865"/>
                </a:cubicBezTo>
                <a:cubicBezTo>
                  <a:pt x="169547" y="129798"/>
                  <a:pt x="182776" y="149643"/>
                  <a:pt x="201032" y="162078"/>
                </a:cubicBezTo>
                <a:cubicBezTo>
                  <a:pt x="219288" y="174513"/>
                  <a:pt x="249451" y="182451"/>
                  <a:pt x="262945" y="187478"/>
                </a:cubicBezTo>
                <a:cubicBezTo>
                  <a:pt x="276439" y="192505"/>
                  <a:pt x="283847" y="192505"/>
                  <a:pt x="281995" y="192240"/>
                </a:cubicBezTo>
                <a:cubicBezTo>
                  <a:pt x="280143" y="191975"/>
                  <a:pt x="273528" y="200442"/>
                  <a:pt x="251832" y="185890"/>
                </a:cubicBezTo>
                <a:cubicBezTo>
                  <a:pt x="230136" y="171338"/>
                  <a:pt x="184099" y="128476"/>
                  <a:pt x="151820" y="104928"/>
                </a:cubicBezTo>
                <a:cubicBezTo>
                  <a:pt x="119541" y="81380"/>
                  <a:pt x="85145" y="59420"/>
                  <a:pt x="58157" y="44603"/>
                </a:cubicBezTo>
                <a:cubicBezTo>
                  <a:pt x="31169" y="29786"/>
                  <a:pt x="-6666" y="-2493"/>
                  <a:pt x="1007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BB4B8030-9403-4C7E-B754-2E7FC1A6E327}"/>
              </a:ext>
            </a:extLst>
          </p:cNvPr>
          <p:cNvSpPr/>
          <p:nvPr/>
        </p:nvSpPr>
        <p:spPr>
          <a:xfrm>
            <a:off x="4386148" y="7450841"/>
            <a:ext cx="163657" cy="47134"/>
          </a:xfrm>
          <a:custGeom>
            <a:avLst/>
            <a:gdLst>
              <a:gd name="connsiteX0" fmla="*/ 163627 w 163657"/>
              <a:gd name="connsiteY0" fmla="*/ 5647 h 47134"/>
              <a:gd name="connsiteX1" fmla="*/ 46152 w 163657"/>
              <a:gd name="connsiteY1" fmla="*/ 19934 h 47134"/>
              <a:gd name="connsiteX2" fmla="*/ 115 w 163657"/>
              <a:gd name="connsiteY2" fmla="*/ 46922 h 47134"/>
              <a:gd name="connsiteX3" fmla="*/ 57265 w 163657"/>
              <a:gd name="connsiteY3" fmla="*/ 4059 h 47134"/>
              <a:gd name="connsiteX4" fmla="*/ 163627 w 163657"/>
              <a:gd name="connsiteY4" fmla="*/ 5647 h 47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657" h="47134">
                <a:moveTo>
                  <a:pt x="163627" y="5647"/>
                </a:moveTo>
                <a:cubicBezTo>
                  <a:pt x="161775" y="8293"/>
                  <a:pt x="73404" y="13055"/>
                  <a:pt x="46152" y="19934"/>
                </a:cubicBezTo>
                <a:cubicBezTo>
                  <a:pt x="18900" y="26813"/>
                  <a:pt x="-1737" y="49568"/>
                  <a:pt x="115" y="46922"/>
                </a:cubicBezTo>
                <a:cubicBezTo>
                  <a:pt x="1967" y="44276"/>
                  <a:pt x="31865" y="12790"/>
                  <a:pt x="57265" y="4059"/>
                </a:cubicBezTo>
                <a:cubicBezTo>
                  <a:pt x="82665" y="-4672"/>
                  <a:pt x="165479" y="3001"/>
                  <a:pt x="163627" y="5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603FC44B-EE5D-4379-9154-C08A89B2561A}"/>
              </a:ext>
            </a:extLst>
          </p:cNvPr>
          <p:cNvSpPr/>
          <p:nvPr/>
        </p:nvSpPr>
        <p:spPr>
          <a:xfrm>
            <a:off x="3846462" y="7281699"/>
            <a:ext cx="231624" cy="163682"/>
          </a:xfrm>
          <a:custGeom>
            <a:avLst/>
            <a:gdLst>
              <a:gd name="connsiteX0" fmla="*/ 230238 w 231624"/>
              <a:gd name="connsiteY0" fmla="*/ 1751 h 163682"/>
              <a:gd name="connsiteX1" fmla="*/ 69901 w 231624"/>
              <a:gd name="connsiteY1" fmla="*/ 74776 h 163682"/>
              <a:gd name="connsiteX2" fmla="*/ 25451 w 231624"/>
              <a:gd name="connsiteY2" fmla="*/ 116051 h 163682"/>
              <a:gd name="connsiteX3" fmla="*/ 51 w 231624"/>
              <a:gd name="connsiteY3" fmla="*/ 163676 h 163682"/>
              <a:gd name="connsiteX4" fmla="*/ 19101 w 231624"/>
              <a:gd name="connsiteY4" fmla="*/ 119226 h 163682"/>
              <a:gd name="connsiteX5" fmla="*/ 27038 w 231624"/>
              <a:gd name="connsiteY5" fmla="*/ 85889 h 163682"/>
              <a:gd name="connsiteX6" fmla="*/ 142926 w 231624"/>
              <a:gd name="connsiteY6" fmla="*/ 27151 h 163682"/>
              <a:gd name="connsiteX7" fmla="*/ 230238 w 231624"/>
              <a:gd name="connsiteY7" fmla="*/ 1751 h 1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624" h="163682">
                <a:moveTo>
                  <a:pt x="230238" y="1751"/>
                </a:moveTo>
                <a:cubicBezTo>
                  <a:pt x="218067" y="9688"/>
                  <a:pt x="104032" y="55726"/>
                  <a:pt x="69901" y="74776"/>
                </a:cubicBezTo>
                <a:cubicBezTo>
                  <a:pt x="35770" y="93826"/>
                  <a:pt x="37093" y="101235"/>
                  <a:pt x="25451" y="116051"/>
                </a:cubicBezTo>
                <a:cubicBezTo>
                  <a:pt x="13809" y="130867"/>
                  <a:pt x="1109" y="163147"/>
                  <a:pt x="51" y="163676"/>
                </a:cubicBezTo>
                <a:cubicBezTo>
                  <a:pt x="-1007" y="164205"/>
                  <a:pt x="14603" y="132190"/>
                  <a:pt x="19101" y="119226"/>
                </a:cubicBezTo>
                <a:cubicBezTo>
                  <a:pt x="23599" y="106262"/>
                  <a:pt x="6401" y="101235"/>
                  <a:pt x="27038" y="85889"/>
                </a:cubicBezTo>
                <a:cubicBezTo>
                  <a:pt x="47675" y="70543"/>
                  <a:pt x="114616" y="39586"/>
                  <a:pt x="142926" y="27151"/>
                </a:cubicBezTo>
                <a:cubicBezTo>
                  <a:pt x="171236" y="14716"/>
                  <a:pt x="242409" y="-6186"/>
                  <a:pt x="230238" y="1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59185BA5-E5E8-48C5-8E2F-AE929B5F3BB0}"/>
              </a:ext>
            </a:extLst>
          </p:cNvPr>
          <p:cNvSpPr/>
          <p:nvPr/>
        </p:nvSpPr>
        <p:spPr>
          <a:xfrm>
            <a:off x="3981177" y="7275490"/>
            <a:ext cx="260672" cy="128456"/>
          </a:xfrm>
          <a:custGeom>
            <a:avLst/>
            <a:gdLst>
              <a:gd name="connsiteX0" fmla="*/ 260623 w 260672"/>
              <a:gd name="connsiteY0" fmla="*/ 23 h 128456"/>
              <a:gd name="connsiteX1" fmla="*/ 82823 w 260672"/>
              <a:gd name="connsiteY1" fmla="*/ 39710 h 128456"/>
              <a:gd name="connsiteX2" fmla="*/ 1861 w 260672"/>
              <a:gd name="connsiteY2" fmla="*/ 127023 h 128456"/>
              <a:gd name="connsiteX3" fmla="*/ 32023 w 260672"/>
              <a:gd name="connsiteY3" fmla="*/ 90510 h 128456"/>
              <a:gd name="connsiteX4" fmla="*/ 100286 w 260672"/>
              <a:gd name="connsiteY4" fmla="*/ 44473 h 128456"/>
              <a:gd name="connsiteX5" fmla="*/ 260623 w 260672"/>
              <a:gd name="connsiteY5" fmla="*/ 23 h 128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672" h="128456">
                <a:moveTo>
                  <a:pt x="260623" y="23"/>
                </a:moveTo>
                <a:cubicBezTo>
                  <a:pt x="257713" y="-771"/>
                  <a:pt x="125950" y="18543"/>
                  <a:pt x="82823" y="39710"/>
                </a:cubicBezTo>
                <a:cubicBezTo>
                  <a:pt x="39696" y="60877"/>
                  <a:pt x="10328" y="118556"/>
                  <a:pt x="1861" y="127023"/>
                </a:cubicBezTo>
                <a:cubicBezTo>
                  <a:pt x="-6606" y="135490"/>
                  <a:pt x="15619" y="104268"/>
                  <a:pt x="32023" y="90510"/>
                </a:cubicBezTo>
                <a:cubicBezTo>
                  <a:pt x="48427" y="76752"/>
                  <a:pt x="62186" y="59819"/>
                  <a:pt x="100286" y="44473"/>
                </a:cubicBezTo>
                <a:cubicBezTo>
                  <a:pt x="138386" y="29127"/>
                  <a:pt x="263533" y="817"/>
                  <a:pt x="260623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4DA060B2-E6AD-476F-B6C9-C59B970E2D93}"/>
              </a:ext>
            </a:extLst>
          </p:cNvPr>
          <p:cNvSpPr/>
          <p:nvPr/>
        </p:nvSpPr>
        <p:spPr>
          <a:xfrm>
            <a:off x="3972319" y="7411315"/>
            <a:ext cx="315626" cy="117279"/>
          </a:xfrm>
          <a:custGeom>
            <a:avLst/>
            <a:gdLst>
              <a:gd name="connsiteX0" fmla="*/ 315519 w 315626"/>
              <a:gd name="connsiteY0" fmla="*/ 115023 h 117279"/>
              <a:gd name="connsiteX1" fmla="*/ 175819 w 315626"/>
              <a:gd name="connsiteY1" fmla="*/ 95973 h 117279"/>
              <a:gd name="connsiteX2" fmla="*/ 93269 w 315626"/>
              <a:gd name="connsiteY2" fmla="*/ 62635 h 117279"/>
              <a:gd name="connsiteX3" fmla="*/ 40881 w 315626"/>
              <a:gd name="connsiteY3" fmla="*/ 35648 h 117279"/>
              <a:gd name="connsiteX4" fmla="*/ 5956 w 315626"/>
              <a:gd name="connsiteY4" fmla="*/ 723 h 117279"/>
              <a:gd name="connsiteX5" fmla="*/ 15481 w 315626"/>
              <a:gd name="connsiteY5" fmla="*/ 19773 h 117279"/>
              <a:gd name="connsiteX6" fmla="*/ 152006 w 315626"/>
              <a:gd name="connsiteY6" fmla="*/ 105498 h 117279"/>
              <a:gd name="connsiteX7" fmla="*/ 315519 w 315626"/>
              <a:gd name="connsiteY7" fmla="*/ 115023 h 117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626" h="117279">
                <a:moveTo>
                  <a:pt x="315519" y="115023"/>
                </a:moveTo>
                <a:cubicBezTo>
                  <a:pt x="319488" y="113435"/>
                  <a:pt x="212861" y="104704"/>
                  <a:pt x="175819" y="95973"/>
                </a:cubicBezTo>
                <a:cubicBezTo>
                  <a:pt x="138777" y="87242"/>
                  <a:pt x="115759" y="72689"/>
                  <a:pt x="93269" y="62635"/>
                </a:cubicBezTo>
                <a:cubicBezTo>
                  <a:pt x="70779" y="52581"/>
                  <a:pt x="55433" y="45967"/>
                  <a:pt x="40881" y="35648"/>
                </a:cubicBezTo>
                <a:cubicBezTo>
                  <a:pt x="26329" y="25329"/>
                  <a:pt x="10189" y="3369"/>
                  <a:pt x="5956" y="723"/>
                </a:cubicBezTo>
                <a:cubicBezTo>
                  <a:pt x="1723" y="-1923"/>
                  <a:pt x="-8861" y="2310"/>
                  <a:pt x="15481" y="19773"/>
                </a:cubicBezTo>
                <a:cubicBezTo>
                  <a:pt x="39823" y="37236"/>
                  <a:pt x="102794" y="88565"/>
                  <a:pt x="152006" y="105498"/>
                </a:cubicBezTo>
                <a:cubicBezTo>
                  <a:pt x="201218" y="122431"/>
                  <a:pt x="311550" y="116611"/>
                  <a:pt x="315519" y="115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8E845E0F-3A00-4C55-B2D2-19E33BCAC93F}"/>
              </a:ext>
            </a:extLst>
          </p:cNvPr>
          <p:cNvSpPr/>
          <p:nvPr/>
        </p:nvSpPr>
        <p:spPr>
          <a:xfrm>
            <a:off x="4017898" y="7510457"/>
            <a:ext cx="370884" cy="68270"/>
          </a:xfrm>
          <a:custGeom>
            <a:avLst/>
            <a:gdLst>
              <a:gd name="connsiteX0" fmla="*/ 369952 w 370884"/>
              <a:gd name="connsiteY0" fmla="*/ 6 h 68270"/>
              <a:gd name="connsiteX1" fmla="*/ 239777 w 370884"/>
              <a:gd name="connsiteY1" fmla="*/ 38106 h 68270"/>
              <a:gd name="connsiteX2" fmla="*/ 149290 w 370884"/>
              <a:gd name="connsiteY2" fmla="*/ 42868 h 68270"/>
              <a:gd name="connsiteX3" fmla="*/ 65 w 370884"/>
              <a:gd name="connsiteY3" fmla="*/ 68268 h 68270"/>
              <a:gd name="connsiteX4" fmla="*/ 168340 w 370884"/>
              <a:gd name="connsiteY4" fmla="*/ 41281 h 68270"/>
              <a:gd name="connsiteX5" fmla="*/ 369952 w 370884"/>
              <a:gd name="connsiteY5" fmla="*/ 6 h 68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884" h="68270">
                <a:moveTo>
                  <a:pt x="369952" y="6"/>
                </a:moveTo>
                <a:cubicBezTo>
                  <a:pt x="381858" y="-523"/>
                  <a:pt x="276554" y="30962"/>
                  <a:pt x="239777" y="38106"/>
                </a:cubicBezTo>
                <a:cubicBezTo>
                  <a:pt x="203000" y="45250"/>
                  <a:pt x="189242" y="37841"/>
                  <a:pt x="149290" y="42868"/>
                </a:cubicBezTo>
                <a:cubicBezTo>
                  <a:pt x="109338" y="47895"/>
                  <a:pt x="-3110" y="68533"/>
                  <a:pt x="65" y="68268"/>
                </a:cubicBezTo>
                <a:cubicBezTo>
                  <a:pt x="3240" y="68004"/>
                  <a:pt x="110661" y="51864"/>
                  <a:pt x="168340" y="41281"/>
                </a:cubicBezTo>
                <a:cubicBezTo>
                  <a:pt x="226019" y="30698"/>
                  <a:pt x="358046" y="535"/>
                  <a:pt x="36995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B2BB7A14-FD9D-44F5-AACD-4930D64BAC58}"/>
              </a:ext>
            </a:extLst>
          </p:cNvPr>
          <p:cNvSpPr/>
          <p:nvPr/>
        </p:nvSpPr>
        <p:spPr>
          <a:xfrm>
            <a:off x="3898586" y="7448541"/>
            <a:ext cx="190244" cy="87813"/>
          </a:xfrm>
          <a:custGeom>
            <a:avLst/>
            <a:gdLst>
              <a:gd name="connsiteX0" fmla="*/ 314 w 190244"/>
              <a:gd name="connsiteY0" fmla="*/ 9 h 87813"/>
              <a:gd name="connsiteX1" fmla="*/ 111439 w 190244"/>
              <a:gd name="connsiteY1" fmla="*/ 61922 h 87813"/>
              <a:gd name="connsiteX2" fmla="*/ 187639 w 190244"/>
              <a:gd name="connsiteY2" fmla="*/ 87322 h 87813"/>
              <a:gd name="connsiteX3" fmla="*/ 163827 w 190244"/>
              <a:gd name="connsiteY3" fmla="*/ 77797 h 87813"/>
              <a:gd name="connsiteX4" fmla="*/ 79689 w 190244"/>
              <a:gd name="connsiteY4" fmla="*/ 66684 h 87813"/>
              <a:gd name="connsiteX5" fmla="*/ 314 w 190244"/>
              <a:gd name="connsiteY5" fmla="*/ 9 h 87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244" h="87813">
                <a:moveTo>
                  <a:pt x="314" y="9"/>
                </a:moveTo>
                <a:cubicBezTo>
                  <a:pt x="5606" y="-785"/>
                  <a:pt x="80218" y="47370"/>
                  <a:pt x="111439" y="61922"/>
                </a:cubicBezTo>
                <a:cubicBezTo>
                  <a:pt x="142660" y="76474"/>
                  <a:pt x="178908" y="84676"/>
                  <a:pt x="187639" y="87322"/>
                </a:cubicBezTo>
                <a:cubicBezTo>
                  <a:pt x="196370" y="89968"/>
                  <a:pt x="181819" y="81237"/>
                  <a:pt x="163827" y="77797"/>
                </a:cubicBezTo>
                <a:cubicBezTo>
                  <a:pt x="145835" y="74357"/>
                  <a:pt x="101385" y="73828"/>
                  <a:pt x="79689" y="66684"/>
                </a:cubicBezTo>
                <a:cubicBezTo>
                  <a:pt x="57993" y="59540"/>
                  <a:pt x="-4978" y="803"/>
                  <a:pt x="314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C5ED1912-7034-4FB4-8814-D2C091AF97E8}"/>
              </a:ext>
            </a:extLst>
          </p:cNvPr>
          <p:cNvSpPr/>
          <p:nvPr/>
        </p:nvSpPr>
        <p:spPr>
          <a:xfrm>
            <a:off x="3873778" y="7491155"/>
            <a:ext cx="202939" cy="76883"/>
          </a:xfrm>
          <a:custGeom>
            <a:avLst/>
            <a:gdLst>
              <a:gd name="connsiteX0" fmla="*/ 4485 w 202939"/>
              <a:gd name="connsiteY0" fmla="*/ 258 h 76883"/>
              <a:gd name="connsiteX1" fmla="*/ 145772 w 202939"/>
              <a:gd name="connsiteY1" fmla="*/ 70108 h 76883"/>
              <a:gd name="connsiteX2" fmla="*/ 202922 w 202939"/>
              <a:gd name="connsiteY2" fmla="*/ 73283 h 76883"/>
              <a:gd name="connsiteX3" fmla="*/ 150535 w 202939"/>
              <a:gd name="connsiteY3" fmla="*/ 62170 h 76883"/>
              <a:gd name="connsiteX4" fmla="*/ 44172 w 202939"/>
              <a:gd name="connsiteY4" fmla="*/ 46295 h 76883"/>
              <a:gd name="connsiteX5" fmla="*/ 4485 w 202939"/>
              <a:gd name="connsiteY5" fmla="*/ 258 h 76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939" h="76883">
                <a:moveTo>
                  <a:pt x="4485" y="258"/>
                </a:moveTo>
                <a:cubicBezTo>
                  <a:pt x="21418" y="4227"/>
                  <a:pt x="112699" y="57937"/>
                  <a:pt x="145772" y="70108"/>
                </a:cubicBezTo>
                <a:cubicBezTo>
                  <a:pt x="178845" y="82279"/>
                  <a:pt x="202128" y="74606"/>
                  <a:pt x="202922" y="73283"/>
                </a:cubicBezTo>
                <a:cubicBezTo>
                  <a:pt x="203716" y="71960"/>
                  <a:pt x="176993" y="66668"/>
                  <a:pt x="150535" y="62170"/>
                </a:cubicBezTo>
                <a:cubicBezTo>
                  <a:pt x="124077" y="57672"/>
                  <a:pt x="65868" y="53439"/>
                  <a:pt x="44172" y="46295"/>
                </a:cubicBezTo>
                <a:cubicBezTo>
                  <a:pt x="22476" y="39151"/>
                  <a:pt x="-12448" y="-3711"/>
                  <a:pt x="4485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DB23A832-E255-4AD6-822A-C7531646D8CC}"/>
              </a:ext>
            </a:extLst>
          </p:cNvPr>
          <p:cNvSpPr/>
          <p:nvPr/>
        </p:nvSpPr>
        <p:spPr>
          <a:xfrm>
            <a:off x="4370086" y="7312025"/>
            <a:ext cx="151114" cy="138821"/>
          </a:xfrm>
          <a:custGeom>
            <a:avLst/>
            <a:gdLst>
              <a:gd name="connsiteX0" fmla="*/ 302 w 151114"/>
              <a:gd name="connsiteY0" fmla="*/ 0 h 138821"/>
              <a:gd name="connsiteX1" fmla="*/ 30464 w 151114"/>
              <a:gd name="connsiteY1" fmla="*/ 76200 h 138821"/>
              <a:gd name="connsiteX2" fmla="*/ 14589 w 151114"/>
              <a:gd name="connsiteY2" fmla="*/ 131763 h 138821"/>
              <a:gd name="connsiteX3" fmla="*/ 39989 w 151114"/>
              <a:gd name="connsiteY3" fmla="*/ 133350 h 138821"/>
              <a:gd name="connsiteX4" fmla="*/ 151114 w 151114"/>
              <a:gd name="connsiteY4" fmla="*/ 136525 h 138821"/>
              <a:gd name="connsiteX5" fmla="*/ 24114 w 151114"/>
              <a:gd name="connsiteY5" fmla="*/ 133350 h 138821"/>
              <a:gd name="connsiteX6" fmla="*/ 52689 w 151114"/>
              <a:gd name="connsiteY6" fmla="*/ 76200 h 138821"/>
              <a:gd name="connsiteX7" fmla="*/ 302 w 151114"/>
              <a:gd name="connsiteY7" fmla="*/ 0 h 13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114" h="138821">
                <a:moveTo>
                  <a:pt x="302" y="0"/>
                </a:moveTo>
                <a:cubicBezTo>
                  <a:pt x="-3402" y="0"/>
                  <a:pt x="28083" y="54240"/>
                  <a:pt x="30464" y="76200"/>
                </a:cubicBezTo>
                <a:cubicBezTo>
                  <a:pt x="32845" y="98161"/>
                  <a:pt x="13002" y="122238"/>
                  <a:pt x="14589" y="131763"/>
                </a:cubicBezTo>
                <a:cubicBezTo>
                  <a:pt x="16177" y="141288"/>
                  <a:pt x="39989" y="133350"/>
                  <a:pt x="39989" y="133350"/>
                </a:cubicBezTo>
                <a:lnTo>
                  <a:pt x="151114" y="136525"/>
                </a:lnTo>
                <a:cubicBezTo>
                  <a:pt x="148468" y="136525"/>
                  <a:pt x="40518" y="143404"/>
                  <a:pt x="24114" y="133350"/>
                </a:cubicBezTo>
                <a:cubicBezTo>
                  <a:pt x="7710" y="123296"/>
                  <a:pt x="52689" y="94456"/>
                  <a:pt x="52689" y="76200"/>
                </a:cubicBezTo>
                <a:cubicBezTo>
                  <a:pt x="52689" y="57944"/>
                  <a:pt x="4006" y="0"/>
                  <a:pt x="30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6B3523D1-BF2D-44EF-B5CF-E510D3A90A6A}"/>
              </a:ext>
            </a:extLst>
          </p:cNvPr>
          <p:cNvSpPr/>
          <p:nvPr/>
        </p:nvSpPr>
        <p:spPr>
          <a:xfrm>
            <a:off x="4207634" y="7463364"/>
            <a:ext cx="223199" cy="40824"/>
          </a:xfrm>
          <a:custGeom>
            <a:avLst/>
            <a:gdLst>
              <a:gd name="connsiteX0" fmla="*/ 829 w 223199"/>
              <a:gd name="connsiteY0" fmla="*/ 40749 h 40824"/>
              <a:gd name="connsiteX1" fmla="*/ 107191 w 223199"/>
              <a:gd name="connsiteY1" fmla="*/ 12174 h 40824"/>
              <a:gd name="connsiteX2" fmla="*/ 221491 w 223199"/>
              <a:gd name="connsiteY2" fmla="*/ 4236 h 40824"/>
              <a:gd name="connsiteX3" fmla="*/ 165929 w 223199"/>
              <a:gd name="connsiteY3" fmla="*/ 2649 h 40824"/>
              <a:gd name="connsiteX4" fmla="*/ 829 w 223199"/>
              <a:gd name="connsiteY4" fmla="*/ 40749 h 4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199" h="40824">
                <a:moveTo>
                  <a:pt x="829" y="40749"/>
                </a:moveTo>
                <a:cubicBezTo>
                  <a:pt x="-8961" y="42337"/>
                  <a:pt x="70414" y="18259"/>
                  <a:pt x="107191" y="12174"/>
                </a:cubicBezTo>
                <a:cubicBezTo>
                  <a:pt x="143968" y="6089"/>
                  <a:pt x="211701" y="5823"/>
                  <a:pt x="221491" y="4236"/>
                </a:cubicBezTo>
                <a:cubicBezTo>
                  <a:pt x="231281" y="2648"/>
                  <a:pt x="197150" y="-3437"/>
                  <a:pt x="165929" y="2649"/>
                </a:cubicBezTo>
                <a:cubicBezTo>
                  <a:pt x="134708" y="8734"/>
                  <a:pt x="10619" y="39161"/>
                  <a:pt x="829" y="40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61E8F9AC-8DF0-4B9F-8631-CF2B47363D0A}"/>
              </a:ext>
            </a:extLst>
          </p:cNvPr>
          <p:cNvSpPr/>
          <p:nvPr/>
        </p:nvSpPr>
        <p:spPr>
          <a:xfrm>
            <a:off x="4105429" y="7249578"/>
            <a:ext cx="275740" cy="251019"/>
          </a:xfrm>
          <a:custGeom>
            <a:avLst/>
            <a:gdLst>
              <a:gd name="connsiteX0" fmla="*/ 274484 w 275740"/>
              <a:gd name="connsiteY0" fmla="*/ 73560 h 251019"/>
              <a:gd name="connsiteX1" fmla="*/ 244321 w 275740"/>
              <a:gd name="connsiteY1" fmla="*/ 135472 h 251019"/>
              <a:gd name="connsiteX2" fmla="*/ 237971 w 275740"/>
              <a:gd name="connsiteY2" fmla="*/ 211672 h 251019"/>
              <a:gd name="connsiteX3" fmla="*/ 198284 w 275740"/>
              <a:gd name="connsiteY3" fmla="*/ 235485 h 251019"/>
              <a:gd name="connsiteX4" fmla="*/ 87159 w 275740"/>
              <a:gd name="connsiteY4" fmla="*/ 248185 h 251019"/>
              <a:gd name="connsiteX5" fmla="*/ 10959 w 275740"/>
              <a:gd name="connsiteY5" fmla="*/ 179922 h 251019"/>
              <a:gd name="connsiteX6" fmla="*/ 4609 w 275740"/>
              <a:gd name="connsiteY6" fmla="*/ 52922 h 251019"/>
              <a:gd name="connsiteX7" fmla="*/ 50646 w 275740"/>
              <a:gd name="connsiteY7" fmla="*/ 3710 h 251019"/>
              <a:gd name="connsiteX8" fmla="*/ 141134 w 275740"/>
              <a:gd name="connsiteY8" fmla="*/ 6885 h 251019"/>
              <a:gd name="connsiteX9" fmla="*/ 174471 w 275740"/>
              <a:gd name="connsiteY9" fmla="*/ 33872 h 251019"/>
              <a:gd name="connsiteX10" fmla="*/ 196696 w 275740"/>
              <a:gd name="connsiteY10" fmla="*/ 38635 h 251019"/>
              <a:gd name="connsiteX11" fmla="*/ 274484 w 275740"/>
              <a:gd name="connsiteY11" fmla="*/ 73560 h 25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5740" h="251019">
                <a:moveTo>
                  <a:pt x="274484" y="73560"/>
                </a:moveTo>
                <a:cubicBezTo>
                  <a:pt x="282421" y="89699"/>
                  <a:pt x="250406" y="112453"/>
                  <a:pt x="244321" y="135472"/>
                </a:cubicBezTo>
                <a:cubicBezTo>
                  <a:pt x="238236" y="158491"/>
                  <a:pt x="245644" y="195003"/>
                  <a:pt x="237971" y="211672"/>
                </a:cubicBezTo>
                <a:cubicBezTo>
                  <a:pt x="230298" y="228341"/>
                  <a:pt x="223419" y="229400"/>
                  <a:pt x="198284" y="235485"/>
                </a:cubicBezTo>
                <a:cubicBezTo>
                  <a:pt x="173149" y="241571"/>
                  <a:pt x="118380" y="257445"/>
                  <a:pt x="87159" y="248185"/>
                </a:cubicBezTo>
                <a:cubicBezTo>
                  <a:pt x="55938" y="238925"/>
                  <a:pt x="24717" y="212466"/>
                  <a:pt x="10959" y="179922"/>
                </a:cubicBezTo>
                <a:cubicBezTo>
                  <a:pt x="-2799" y="147378"/>
                  <a:pt x="-2005" y="82291"/>
                  <a:pt x="4609" y="52922"/>
                </a:cubicBezTo>
                <a:cubicBezTo>
                  <a:pt x="11223" y="23553"/>
                  <a:pt x="27892" y="11383"/>
                  <a:pt x="50646" y="3710"/>
                </a:cubicBezTo>
                <a:cubicBezTo>
                  <a:pt x="73400" y="-3963"/>
                  <a:pt x="120497" y="1858"/>
                  <a:pt x="141134" y="6885"/>
                </a:cubicBezTo>
                <a:cubicBezTo>
                  <a:pt x="161771" y="11912"/>
                  <a:pt x="165211" y="28580"/>
                  <a:pt x="174471" y="33872"/>
                </a:cubicBezTo>
                <a:cubicBezTo>
                  <a:pt x="183731" y="39164"/>
                  <a:pt x="185584" y="37577"/>
                  <a:pt x="196696" y="38635"/>
                </a:cubicBezTo>
                <a:cubicBezTo>
                  <a:pt x="207808" y="39693"/>
                  <a:pt x="266547" y="57421"/>
                  <a:pt x="274484" y="73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月 52">
            <a:extLst>
              <a:ext uri="{FF2B5EF4-FFF2-40B4-BE49-F238E27FC236}">
                <a16:creationId xmlns:a16="http://schemas.microsoft.com/office/drawing/2014/main" id="{184F293F-1554-49A1-872C-78CAC2A94FC3}"/>
              </a:ext>
            </a:extLst>
          </p:cNvPr>
          <p:cNvSpPr/>
          <p:nvPr/>
        </p:nvSpPr>
        <p:spPr>
          <a:xfrm rot="20436474">
            <a:off x="4137954" y="7301168"/>
            <a:ext cx="116746" cy="12953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64D2B94E-0B04-4203-8B0F-6867ED822141}"/>
              </a:ext>
            </a:extLst>
          </p:cNvPr>
          <p:cNvSpPr/>
          <p:nvPr/>
        </p:nvSpPr>
        <p:spPr>
          <a:xfrm>
            <a:off x="4508152" y="7321472"/>
            <a:ext cx="137763" cy="236873"/>
          </a:xfrm>
          <a:custGeom>
            <a:avLst/>
            <a:gdLst>
              <a:gd name="connsiteX0" fmla="*/ 348 w 137763"/>
              <a:gd name="connsiteY0" fmla="*/ 78 h 236873"/>
              <a:gd name="connsiteX1" fmla="*/ 94011 w 137763"/>
              <a:gd name="connsiteY1" fmla="*/ 96916 h 236873"/>
              <a:gd name="connsiteX2" fmla="*/ 63848 w 137763"/>
              <a:gd name="connsiteY2" fmla="*/ 236616 h 236873"/>
              <a:gd name="connsiteX3" fmla="*/ 108298 w 137763"/>
              <a:gd name="connsiteY3" fmla="*/ 130253 h 236873"/>
              <a:gd name="connsiteX4" fmla="*/ 133698 w 137763"/>
              <a:gd name="connsiteY4" fmla="*/ 81041 h 236873"/>
              <a:gd name="connsiteX5" fmla="*/ 348 w 137763"/>
              <a:gd name="connsiteY5" fmla="*/ 78 h 236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763" h="236873">
                <a:moveTo>
                  <a:pt x="348" y="78"/>
                </a:moveTo>
                <a:cubicBezTo>
                  <a:pt x="-6267" y="2724"/>
                  <a:pt x="83428" y="57493"/>
                  <a:pt x="94011" y="96916"/>
                </a:cubicBezTo>
                <a:cubicBezTo>
                  <a:pt x="104594" y="136339"/>
                  <a:pt x="61467" y="231060"/>
                  <a:pt x="63848" y="236616"/>
                </a:cubicBezTo>
                <a:cubicBezTo>
                  <a:pt x="66229" y="242172"/>
                  <a:pt x="96656" y="156182"/>
                  <a:pt x="108298" y="130253"/>
                </a:cubicBezTo>
                <a:cubicBezTo>
                  <a:pt x="119940" y="104324"/>
                  <a:pt x="148250" y="99297"/>
                  <a:pt x="133698" y="81041"/>
                </a:cubicBezTo>
                <a:cubicBezTo>
                  <a:pt x="119146" y="62785"/>
                  <a:pt x="6963" y="-2568"/>
                  <a:pt x="348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8E02C2B5-08C3-491D-967D-189D7E362573}"/>
              </a:ext>
            </a:extLst>
          </p:cNvPr>
          <p:cNvSpPr/>
          <p:nvPr/>
        </p:nvSpPr>
        <p:spPr>
          <a:xfrm>
            <a:off x="4597379" y="6423031"/>
            <a:ext cx="54411" cy="435685"/>
          </a:xfrm>
          <a:custGeom>
            <a:avLst/>
            <a:gdLst>
              <a:gd name="connsiteX0" fmla="*/ 50821 w 54411"/>
              <a:gd name="connsiteY0" fmla="*/ 1582 h 435685"/>
              <a:gd name="connsiteX1" fmla="*/ 53996 w 54411"/>
              <a:gd name="connsiteY1" fmla="*/ 149219 h 435685"/>
              <a:gd name="connsiteX2" fmla="*/ 47646 w 54411"/>
              <a:gd name="connsiteY2" fmla="*/ 380994 h 435685"/>
              <a:gd name="connsiteX3" fmla="*/ 30184 w 54411"/>
              <a:gd name="connsiteY3" fmla="*/ 403219 h 435685"/>
              <a:gd name="connsiteX4" fmla="*/ 21 w 54411"/>
              <a:gd name="connsiteY4" fmla="*/ 434969 h 435685"/>
              <a:gd name="connsiteX5" fmla="*/ 25421 w 54411"/>
              <a:gd name="connsiteY5" fmla="*/ 369882 h 435685"/>
              <a:gd name="connsiteX6" fmla="*/ 27009 w 54411"/>
              <a:gd name="connsiteY6" fmla="*/ 241294 h 435685"/>
              <a:gd name="connsiteX7" fmla="*/ 50821 w 54411"/>
              <a:gd name="connsiteY7" fmla="*/ 1582 h 43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11" h="435685">
                <a:moveTo>
                  <a:pt x="50821" y="1582"/>
                </a:moveTo>
                <a:cubicBezTo>
                  <a:pt x="55319" y="-13764"/>
                  <a:pt x="54525" y="85984"/>
                  <a:pt x="53996" y="149219"/>
                </a:cubicBezTo>
                <a:cubicBezTo>
                  <a:pt x="53467" y="212454"/>
                  <a:pt x="51615" y="338661"/>
                  <a:pt x="47646" y="380994"/>
                </a:cubicBezTo>
                <a:cubicBezTo>
                  <a:pt x="43677" y="423327"/>
                  <a:pt x="38121" y="394223"/>
                  <a:pt x="30184" y="403219"/>
                </a:cubicBezTo>
                <a:cubicBezTo>
                  <a:pt x="22246" y="412215"/>
                  <a:pt x="815" y="440525"/>
                  <a:pt x="21" y="434969"/>
                </a:cubicBezTo>
                <a:cubicBezTo>
                  <a:pt x="-773" y="429413"/>
                  <a:pt x="20923" y="402161"/>
                  <a:pt x="25421" y="369882"/>
                </a:cubicBezTo>
                <a:cubicBezTo>
                  <a:pt x="29919" y="337603"/>
                  <a:pt x="19865" y="299767"/>
                  <a:pt x="27009" y="241294"/>
                </a:cubicBezTo>
                <a:cubicBezTo>
                  <a:pt x="34153" y="182821"/>
                  <a:pt x="46323" y="16928"/>
                  <a:pt x="50821" y="1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B5E0CA9F-98E1-4E2B-AB08-A19963A59E4E}"/>
              </a:ext>
            </a:extLst>
          </p:cNvPr>
          <p:cNvSpPr/>
          <p:nvPr/>
        </p:nvSpPr>
        <p:spPr>
          <a:xfrm>
            <a:off x="4210026" y="6787026"/>
            <a:ext cx="429386" cy="76393"/>
          </a:xfrm>
          <a:custGeom>
            <a:avLst/>
            <a:gdLst>
              <a:gd name="connsiteX0" fmla="*/ 24 w 429386"/>
              <a:gd name="connsiteY0" fmla="*/ 1124 h 76393"/>
              <a:gd name="connsiteX1" fmla="*/ 182587 w 429386"/>
              <a:gd name="connsiteY1" fmla="*/ 32874 h 76393"/>
              <a:gd name="connsiteX2" fmla="*/ 296887 w 429386"/>
              <a:gd name="connsiteY2" fmla="*/ 61449 h 76393"/>
              <a:gd name="connsiteX3" fmla="*/ 425474 w 429386"/>
              <a:gd name="connsiteY3" fmla="*/ 59862 h 76393"/>
              <a:gd name="connsiteX4" fmla="*/ 377849 w 429386"/>
              <a:gd name="connsiteY4" fmla="*/ 47162 h 76393"/>
              <a:gd name="connsiteX5" fmla="*/ 195287 w 429386"/>
              <a:gd name="connsiteY5" fmla="*/ 75737 h 76393"/>
              <a:gd name="connsiteX6" fmla="*/ 24 w 429386"/>
              <a:gd name="connsiteY6" fmla="*/ 1124 h 7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9386" h="76393">
                <a:moveTo>
                  <a:pt x="24" y="1124"/>
                </a:moveTo>
                <a:cubicBezTo>
                  <a:pt x="-2093" y="-6020"/>
                  <a:pt x="133110" y="22820"/>
                  <a:pt x="182587" y="32874"/>
                </a:cubicBezTo>
                <a:cubicBezTo>
                  <a:pt x="232064" y="42928"/>
                  <a:pt x="256406" y="56951"/>
                  <a:pt x="296887" y="61449"/>
                </a:cubicBezTo>
                <a:cubicBezTo>
                  <a:pt x="337368" y="65947"/>
                  <a:pt x="411980" y="62243"/>
                  <a:pt x="425474" y="59862"/>
                </a:cubicBezTo>
                <a:cubicBezTo>
                  <a:pt x="438968" y="57481"/>
                  <a:pt x="416213" y="44516"/>
                  <a:pt x="377849" y="47162"/>
                </a:cubicBezTo>
                <a:cubicBezTo>
                  <a:pt x="339485" y="49808"/>
                  <a:pt x="256935" y="81293"/>
                  <a:pt x="195287" y="75737"/>
                </a:cubicBezTo>
                <a:cubicBezTo>
                  <a:pt x="133639" y="70181"/>
                  <a:pt x="2141" y="8268"/>
                  <a:pt x="24" y="1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D880E717-742F-4F4C-8D05-AF5580B3FAA2}"/>
              </a:ext>
            </a:extLst>
          </p:cNvPr>
          <p:cNvSpPr/>
          <p:nvPr/>
        </p:nvSpPr>
        <p:spPr>
          <a:xfrm>
            <a:off x="4084515" y="6831926"/>
            <a:ext cx="286169" cy="96303"/>
          </a:xfrm>
          <a:custGeom>
            <a:avLst/>
            <a:gdLst>
              <a:gd name="connsiteX0" fmla="*/ 123 w 286169"/>
              <a:gd name="connsiteY0" fmla="*/ 95924 h 96303"/>
              <a:gd name="connsiteX1" fmla="*/ 195385 w 286169"/>
              <a:gd name="connsiteY1" fmla="*/ 34012 h 96303"/>
              <a:gd name="connsiteX2" fmla="*/ 285873 w 286169"/>
              <a:gd name="connsiteY2" fmla="*/ 34012 h 96303"/>
              <a:gd name="connsiteX3" fmla="*/ 168398 w 286169"/>
              <a:gd name="connsiteY3" fmla="*/ 674 h 96303"/>
              <a:gd name="connsiteX4" fmla="*/ 123 w 286169"/>
              <a:gd name="connsiteY4" fmla="*/ 95924 h 9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169" h="96303">
                <a:moveTo>
                  <a:pt x="123" y="95924"/>
                </a:moveTo>
                <a:cubicBezTo>
                  <a:pt x="4621" y="101480"/>
                  <a:pt x="147760" y="44331"/>
                  <a:pt x="195385" y="34012"/>
                </a:cubicBezTo>
                <a:cubicBezTo>
                  <a:pt x="243010" y="23693"/>
                  <a:pt x="290371" y="39568"/>
                  <a:pt x="285873" y="34012"/>
                </a:cubicBezTo>
                <a:cubicBezTo>
                  <a:pt x="281375" y="28456"/>
                  <a:pt x="221579" y="-5147"/>
                  <a:pt x="168398" y="674"/>
                </a:cubicBezTo>
                <a:cubicBezTo>
                  <a:pt x="115217" y="6495"/>
                  <a:pt x="-4375" y="90368"/>
                  <a:pt x="123" y="95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9DE115CF-E335-4963-ACA6-4441E2BBB830}"/>
              </a:ext>
            </a:extLst>
          </p:cNvPr>
          <p:cNvSpPr/>
          <p:nvPr/>
        </p:nvSpPr>
        <p:spPr>
          <a:xfrm>
            <a:off x="3692519" y="6849349"/>
            <a:ext cx="469908" cy="115113"/>
          </a:xfrm>
          <a:custGeom>
            <a:avLst/>
            <a:gdLst>
              <a:gd name="connsiteX0" fmla="*/ 6 w 469908"/>
              <a:gd name="connsiteY0" fmla="*/ 115014 h 115113"/>
              <a:gd name="connsiteX1" fmla="*/ 203206 w 469908"/>
              <a:gd name="connsiteY1" fmla="*/ 29289 h 115113"/>
              <a:gd name="connsiteX2" fmla="*/ 401644 w 469908"/>
              <a:gd name="connsiteY2" fmla="*/ 22939 h 115113"/>
              <a:gd name="connsiteX3" fmla="*/ 469906 w 469908"/>
              <a:gd name="connsiteY3" fmla="*/ 27701 h 115113"/>
              <a:gd name="connsiteX4" fmla="*/ 403231 w 469908"/>
              <a:gd name="connsiteY4" fmla="*/ 5476 h 115113"/>
              <a:gd name="connsiteX5" fmla="*/ 209556 w 469908"/>
              <a:gd name="connsiteY5" fmla="*/ 10239 h 115113"/>
              <a:gd name="connsiteX6" fmla="*/ 6 w 469908"/>
              <a:gd name="connsiteY6" fmla="*/ 115014 h 11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9908" h="115113">
                <a:moveTo>
                  <a:pt x="6" y="115014"/>
                </a:moveTo>
                <a:cubicBezTo>
                  <a:pt x="-1052" y="118189"/>
                  <a:pt x="136266" y="44635"/>
                  <a:pt x="203206" y="29289"/>
                </a:cubicBezTo>
                <a:cubicBezTo>
                  <a:pt x="270146" y="13943"/>
                  <a:pt x="357194" y="23204"/>
                  <a:pt x="401644" y="22939"/>
                </a:cubicBezTo>
                <a:cubicBezTo>
                  <a:pt x="446094" y="22674"/>
                  <a:pt x="469642" y="30611"/>
                  <a:pt x="469906" y="27701"/>
                </a:cubicBezTo>
                <a:cubicBezTo>
                  <a:pt x="470170" y="24791"/>
                  <a:pt x="446623" y="8386"/>
                  <a:pt x="403231" y="5476"/>
                </a:cubicBezTo>
                <a:cubicBezTo>
                  <a:pt x="359839" y="2566"/>
                  <a:pt x="276231" y="-7488"/>
                  <a:pt x="209556" y="10239"/>
                </a:cubicBezTo>
                <a:cubicBezTo>
                  <a:pt x="142881" y="27966"/>
                  <a:pt x="1064" y="111839"/>
                  <a:pt x="6" y="115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DC47C0FA-B07E-4A39-9D9C-48F681943A68}"/>
              </a:ext>
            </a:extLst>
          </p:cNvPr>
          <p:cNvSpPr/>
          <p:nvPr/>
        </p:nvSpPr>
        <p:spPr>
          <a:xfrm>
            <a:off x="4224536" y="6378512"/>
            <a:ext cx="417948" cy="66748"/>
          </a:xfrm>
          <a:custGeom>
            <a:avLst/>
            <a:gdLst>
              <a:gd name="connsiteX0" fmla="*/ 412552 w 417948"/>
              <a:gd name="connsiteY0" fmla="*/ 66738 h 66748"/>
              <a:gd name="connsiteX1" fmla="*/ 291902 w 417948"/>
              <a:gd name="connsiteY1" fmla="*/ 15938 h 66748"/>
              <a:gd name="connsiteX2" fmla="*/ 201414 w 417948"/>
              <a:gd name="connsiteY2" fmla="*/ 23876 h 66748"/>
              <a:gd name="connsiteX3" fmla="*/ 133152 w 417948"/>
              <a:gd name="connsiteY3" fmla="*/ 1651 h 66748"/>
              <a:gd name="connsiteX4" fmla="*/ 49014 w 417948"/>
              <a:gd name="connsiteY4" fmla="*/ 4826 h 66748"/>
              <a:gd name="connsiteX5" fmla="*/ 1389 w 417948"/>
              <a:gd name="connsiteY5" fmla="*/ 30226 h 66748"/>
              <a:gd name="connsiteX6" fmla="*/ 101402 w 417948"/>
              <a:gd name="connsiteY6" fmla="*/ 11176 h 66748"/>
              <a:gd name="connsiteX7" fmla="*/ 412552 w 417948"/>
              <a:gd name="connsiteY7" fmla="*/ 66738 h 6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948" h="66748">
                <a:moveTo>
                  <a:pt x="412552" y="66738"/>
                </a:moveTo>
                <a:cubicBezTo>
                  <a:pt x="444302" y="67532"/>
                  <a:pt x="327092" y="23082"/>
                  <a:pt x="291902" y="15938"/>
                </a:cubicBezTo>
                <a:cubicBezTo>
                  <a:pt x="256712" y="8794"/>
                  <a:pt x="227872" y="26257"/>
                  <a:pt x="201414" y="23876"/>
                </a:cubicBezTo>
                <a:cubicBezTo>
                  <a:pt x="174956" y="21495"/>
                  <a:pt x="158552" y="4826"/>
                  <a:pt x="133152" y="1651"/>
                </a:cubicBezTo>
                <a:cubicBezTo>
                  <a:pt x="107752" y="-1524"/>
                  <a:pt x="70974" y="63"/>
                  <a:pt x="49014" y="4826"/>
                </a:cubicBezTo>
                <a:cubicBezTo>
                  <a:pt x="27053" y="9588"/>
                  <a:pt x="-7342" y="29168"/>
                  <a:pt x="1389" y="30226"/>
                </a:cubicBezTo>
                <a:cubicBezTo>
                  <a:pt x="10120" y="31284"/>
                  <a:pt x="36050" y="8001"/>
                  <a:pt x="101402" y="11176"/>
                </a:cubicBezTo>
                <a:cubicBezTo>
                  <a:pt x="166754" y="14351"/>
                  <a:pt x="380802" y="65944"/>
                  <a:pt x="412552" y="66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5A43A3D0-B1A3-46A9-8ACD-8746E7B6C359}"/>
              </a:ext>
            </a:extLst>
          </p:cNvPr>
          <p:cNvSpPr/>
          <p:nvPr/>
        </p:nvSpPr>
        <p:spPr>
          <a:xfrm>
            <a:off x="3844757" y="6407646"/>
            <a:ext cx="403507" cy="128152"/>
          </a:xfrm>
          <a:custGeom>
            <a:avLst/>
            <a:gdLst>
              <a:gd name="connsiteX0" fmla="*/ 403393 w 403507"/>
              <a:gd name="connsiteY0" fmla="*/ 1092 h 128152"/>
              <a:gd name="connsiteX1" fmla="*/ 276393 w 403507"/>
              <a:gd name="connsiteY1" fmla="*/ 10617 h 128152"/>
              <a:gd name="connsiteX2" fmla="*/ 165268 w 403507"/>
              <a:gd name="connsiteY2" fmla="*/ 42367 h 128152"/>
              <a:gd name="connsiteX3" fmla="*/ 54143 w 403507"/>
              <a:gd name="connsiteY3" fmla="*/ 85229 h 128152"/>
              <a:gd name="connsiteX4" fmla="*/ 1756 w 403507"/>
              <a:gd name="connsiteY4" fmla="*/ 128092 h 128152"/>
              <a:gd name="connsiteX5" fmla="*/ 114468 w 403507"/>
              <a:gd name="connsiteY5" fmla="*/ 75704 h 128152"/>
              <a:gd name="connsiteX6" fmla="*/ 295443 w 403507"/>
              <a:gd name="connsiteY6" fmla="*/ 32842 h 128152"/>
              <a:gd name="connsiteX7" fmla="*/ 403393 w 403507"/>
              <a:gd name="connsiteY7" fmla="*/ 1092 h 12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3507" h="128152">
                <a:moveTo>
                  <a:pt x="403393" y="1092"/>
                </a:moveTo>
                <a:cubicBezTo>
                  <a:pt x="400218" y="-2612"/>
                  <a:pt x="316080" y="3738"/>
                  <a:pt x="276393" y="10617"/>
                </a:cubicBezTo>
                <a:cubicBezTo>
                  <a:pt x="236706" y="17496"/>
                  <a:pt x="202310" y="29932"/>
                  <a:pt x="165268" y="42367"/>
                </a:cubicBezTo>
                <a:cubicBezTo>
                  <a:pt x="128226" y="54802"/>
                  <a:pt x="81395" y="70942"/>
                  <a:pt x="54143" y="85229"/>
                </a:cubicBezTo>
                <a:cubicBezTo>
                  <a:pt x="26891" y="99516"/>
                  <a:pt x="-8298" y="129679"/>
                  <a:pt x="1756" y="128092"/>
                </a:cubicBezTo>
                <a:cubicBezTo>
                  <a:pt x="11810" y="126505"/>
                  <a:pt x="65520" y="91579"/>
                  <a:pt x="114468" y="75704"/>
                </a:cubicBezTo>
                <a:cubicBezTo>
                  <a:pt x="163416" y="59829"/>
                  <a:pt x="248082" y="46071"/>
                  <a:pt x="295443" y="32842"/>
                </a:cubicBezTo>
                <a:cubicBezTo>
                  <a:pt x="342803" y="19613"/>
                  <a:pt x="406568" y="4796"/>
                  <a:pt x="403393" y="10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C3888F9A-9064-4431-B11C-5FCBE7E69011}"/>
              </a:ext>
            </a:extLst>
          </p:cNvPr>
          <p:cNvSpPr/>
          <p:nvPr/>
        </p:nvSpPr>
        <p:spPr>
          <a:xfrm>
            <a:off x="3720677" y="6561055"/>
            <a:ext cx="133917" cy="156903"/>
          </a:xfrm>
          <a:custGeom>
            <a:avLst/>
            <a:gdLst>
              <a:gd name="connsiteX0" fmla="*/ 133773 w 133917"/>
              <a:gd name="connsiteY0" fmla="*/ 83 h 156903"/>
              <a:gd name="connsiteX1" fmla="*/ 36936 w 133917"/>
              <a:gd name="connsiteY1" fmla="*/ 71520 h 156903"/>
              <a:gd name="connsiteX2" fmla="*/ 2011 w 133917"/>
              <a:gd name="connsiteY2" fmla="*/ 155658 h 156903"/>
              <a:gd name="connsiteX3" fmla="*/ 5186 w 133917"/>
              <a:gd name="connsiteY3" fmla="*/ 117558 h 156903"/>
              <a:gd name="connsiteX4" fmla="*/ 13123 w 133917"/>
              <a:gd name="connsiteY4" fmla="*/ 58820 h 156903"/>
              <a:gd name="connsiteX5" fmla="*/ 133773 w 133917"/>
              <a:gd name="connsiteY5" fmla="*/ 83 h 15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917" h="156903">
                <a:moveTo>
                  <a:pt x="133773" y="83"/>
                </a:moveTo>
                <a:cubicBezTo>
                  <a:pt x="137742" y="2200"/>
                  <a:pt x="58896" y="45591"/>
                  <a:pt x="36936" y="71520"/>
                </a:cubicBezTo>
                <a:cubicBezTo>
                  <a:pt x="14976" y="97449"/>
                  <a:pt x="7303" y="147985"/>
                  <a:pt x="2011" y="155658"/>
                </a:cubicBezTo>
                <a:cubicBezTo>
                  <a:pt x="-3281" y="163331"/>
                  <a:pt x="3334" y="133698"/>
                  <a:pt x="5186" y="117558"/>
                </a:cubicBezTo>
                <a:cubicBezTo>
                  <a:pt x="7038" y="101418"/>
                  <a:pt x="-4869" y="81045"/>
                  <a:pt x="13123" y="58820"/>
                </a:cubicBezTo>
                <a:cubicBezTo>
                  <a:pt x="31115" y="36595"/>
                  <a:pt x="129804" y="-2034"/>
                  <a:pt x="133773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4E76F8A9-05DF-4530-8818-58E46AB0CE9A}"/>
              </a:ext>
            </a:extLst>
          </p:cNvPr>
          <p:cNvSpPr/>
          <p:nvPr/>
        </p:nvSpPr>
        <p:spPr>
          <a:xfrm>
            <a:off x="3653882" y="6707092"/>
            <a:ext cx="82202" cy="129548"/>
          </a:xfrm>
          <a:custGeom>
            <a:avLst/>
            <a:gdLst>
              <a:gd name="connsiteX0" fmla="*/ 78331 w 82202"/>
              <a:gd name="connsiteY0" fmla="*/ 1683 h 129548"/>
              <a:gd name="connsiteX1" fmla="*/ 543 w 82202"/>
              <a:gd name="connsiteY1" fmla="*/ 127096 h 129548"/>
              <a:gd name="connsiteX2" fmla="*/ 44993 w 82202"/>
              <a:gd name="connsiteY2" fmla="*/ 82646 h 129548"/>
              <a:gd name="connsiteX3" fmla="*/ 68806 w 82202"/>
              <a:gd name="connsiteY3" fmla="*/ 55658 h 129548"/>
              <a:gd name="connsiteX4" fmla="*/ 78331 w 82202"/>
              <a:gd name="connsiteY4" fmla="*/ 1683 h 12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02" h="129548">
                <a:moveTo>
                  <a:pt x="78331" y="1683"/>
                </a:moveTo>
                <a:cubicBezTo>
                  <a:pt x="66954" y="13589"/>
                  <a:pt x="6099" y="113602"/>
                  <a:pt x="543" y="127096"/>
                </a:cubicBezTo>
                <a:cubicBezTo>
                  <a:pt x="-5013" y="140590"/>
                  <a:pt x="33616" y="94552"/>
                  <a:pt x="44993" y="82646"/>
                </a:cubicBezTo>
                <a:cubicBezTo>
                  <a:pt x="56370" y="70740"/>
                  <a:pt x="64837" y="66770"/>
                  <a:pt x="68806" y="55658"/>
                </a:cubicBezTo>
                <a:cubicBezTo>
                  <a:pt x="72775" y="44546"/>
                  <a:pt x="89708" y="-10223"/>
                  <a:pt x="78331" y="1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80A00222-427B-43A6-95BD-14FD514B0111}"/>
              </a:ext>
            </a:extLst>
          </p:cNvPr>
          <p:cNvSpPr/>
          <p:nvPr/>
        </p:nvSpPr>
        <p:spPr>
          <a:xfrm>
            <a:off x="3627395" y="6791235"/>
            <a:ext cx="110194" cy="173147"/>
          </a:xfrm>
          <a:custGeom>
            <a:avLst/>
            <a:gdLst>
              <a:gd name="connsiteX0" fmla="*/ 109580 w 110194"/>
              <a:gd name="connsiteY0" fmla="*/ 90 h 173147"/>
              <a:gd name="connsiteX1" fmla="*/ 58780 w 110194"/>
              <a:gd name="connsiteY1" fmla="*/ 112803 h 173147"/>
              <a:gd name="connsiteX2" fmla="*/ 43 w 110194"/>
              <a:gd name="connsiteY2" fmla="*/ 173128 h 173147"/>
              <a:gd name="connsiteX3" fmla="*/ 68305 w 110194"/>
              <a:gd name="connsiteY3" fmla="*/ 119153 h 173147"/>
              <a:gd name="connsiteX4" fmla="*/ 85768 w 110194"/>
              <a:gd name="connsiteY4" fmla="*/ 93753 h 173147"/>
              <a:gd name="connsiteX5" fmla="*/ 109580 w 110194"/>
              <a:gd name="connsiteY5" fmla="*/ 90 h 173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94" h="173147">
                <a:moveTo>
                  <a:pt x="109580" y="90"/>
                </a:moveTo>
                <a:cubicBezTo>
                  <a:pt x="105082" y="3265"/>
                  <a:pt x="77036" y="83963"/>
                  <a:pt x="58780" y="112803"/>
                </a:cubicBezTo>
                <a:cubicBezTo>
                  <a:pt x="40524" y="141643"/>
                  <a:pt x="-1545" y="172070"/>
                  <a:pt x="43" y="173128"/>
                </a:cubicBezTo>
                <a:cubicBezTo>
                  <a:pt x="1631" y="174186"/>
                  <a:pt x="54017" y="132382"/>
                  <a:pt x="68305" y="119153"/>
                </a:cubicBezTo>
                <a:cubicBezTo>
                  <a:pt x="82592" y="105924"/>
                  <a:pt x="78889" y="109099"/>
                  <a:pt x="85768" y="93753"/>
                </a:cubicBezTo>
                <a:cubicBezTo>
                  <a:pt x="92647" y="78407"/>
                  <a:pt x="114078" y="-3085"/>
                  <a:pt x="109580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45B6B32A-7F5A-4891-B1DA-C2FC0FBD9C9E}"/>
              </a:ext>
            </a:extLst>
          </p:cNvPr>
          <p:cNvSpPr/>
          <p:nvPr/>
        </p:nvSpPr>
        <p:spPr>
          <a:xfrm>
            <a:off x="4892228" y="7202994"/>
            <a:ext cx="98892" cy="512762"/>
          </a:xfrm>
          <a:custGeom>
            <a:avLst/>
            <a:gdLst>
              <a:gd name="connsiteX0" fmla="*/ 98872 w 98892"/>
              <a:gd name="connsiteY0" fmla="*/ 23 h 512762"/>
              <a:gd name="connsiteX1" fmla="*/ 14205 w 98892"/>
              <a:gd name="connsiteY1" fmla="*/ 179939 h 512762"/>
              <a:gd name="connsiteX2" fmla="*/ 16322 w 98892"/>
              <a:gd name="connsiteY2" fmla="*/ 505906 h 512762"/>
              <a:gd name="connsiteX3" fmla="*/ 16322 w 98892"/>
              <a:gd name="connsiteY3" fmla="*/ 385256 h 512762"/>
              <a:gd name="connsiteX4" fmla="*/ 5739 w 98892"/>
              <a:gd name="connsiteY4" fmla="*/ 190523 h 512762"/>
              <a:gd name="connsiteX5" fmla="*/ 98872 w 98892"/>
              <a:gd name="connsiteY5" fmla="*/ 23 h 51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892" h="512762">
                <a:moveTo>
                  <a:pt x="98872" y="23"/>
                </a:moveTo>
                <a:cubicBezTo>
                  <a:pt x="100283" y="-1741"/>
                  <a:pt x="27963" y="95625"/>
                  <a:pt x="14205" y="179939"/>
                </a:cubicBezTo>
                <a:cubicBezTo>
                  <a:pt x="447" y="264253"/>
                  <a:pt x="15969" y="471687"/>
                  <a:pt x="16322" y="505906"/>
                </a:cubicBezTo>
                <a:cubicBezTo>
                  <a:pt x="16675" y="540125"/>
                  <a:pt x="18086" y="437820"/>
                  <a:pt x="16322" y="385256"/>
                </a:cubicBezTo>
                <a:cubicBezTo>
                  <a:pt x="14558" y="332692"/>
                  <a:pt x="-11194" y="252259"/>
                  <a:pt x="5739" y="190523"/>
                </a:cubicBezTo>
                <a:cubicBezTo>
                  <a:pt x="22672" y="128787"/>
                  <a:pt x="97461" y="1787"/>
                  <a:pt x="98872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FCAAAB9A-C862-45B3-BA85-8FC1CCD3F124}"/>
              </a:ext>
            </a:extLst>
          </p:cNvPr>
          <p:cNvSpPr/>
          <p:nvPr/>
        </p:nvSpPr>
        <p:spPr>
          <a:xfrm>
            <a:off x="4876031" y="7792052"/>
            <a:ext cx="131250" cy="297754"/>
          </a:xfrm>
          <a:custGeom>
            <a:avLst/>
            <a:gdLst>
              <a:gd name="connsiteX0" fmla="*/ 26169 w 131250"/>
              <a:gd name="connsiteY0" fmla="*/ 71365 h 297754"/>
              <a:gd name="connsiteX1" fmla="*/ 28286 w 131250"/>
              <a:gd name="connsiteY1" fmla="*/ 213181 h 297754"/>
              <a:gd name="connsiteX2" fmla="*/ 129886 w 131250"/>
              <a:gd name="connsiteY2" fmla="*/ 295731 h 297754"/>
              <a:gd name="connsiteX3" fmla="*/ 81202 w 131250"/>
              <a:gd name="connsiteY3" fmla="*/ 266098 h 297754"/>
              <a:gd name="connsiteX4" fmla="*/ 769 w 131250"/>
              <a:gd name="connsiteY4" fmla="*/ 196248 h 297754"/>
              <a:gd name="connsiteX5" fmla="*/ 38869 w 131250"/>
              <a:gd name="connsiteY5" fmla="*/ 5748 h 297754"/>
              <a:gd name="connsiteX6" fmla="*/ 26169 w 131250"/>
              <a:gd name="connsiteY6" fmla="*/ 71365 h 297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250" h="297754">
                <a:moveTo>
                  <a:pt x="26169" y="71365"/>
                </a:moveTo>
                <a:cubicBezTo>
                  <a:pt x="24405" y="105937"/>
                  <a:pt x="11000" y="175787"/>
                  <a:pt x="28286" y="213181"/>
                </a:cubicBezTo>
                <a:cubicBezTo>
                  <a:pt x="45572" y="250575"/>
                  <a:pt x="121067" y="286912"/>
                  <a:pt x="129886" y="295731"/>
                </a:cubicBezTo>
                <a:cubicBezTo>
                  <a:pt x="138705" y="304550"/>
                  <a:pt x="102721" y="282678"/>
                  <a:pt x="81202" y="266098"/>
                </a:cubicBezTo>
                <a:cubicBezTo>
                  <a:pt x="59683" y="249518"/>
                  <a:pt x="7825" y="239640"/>
                  <a:pt x="769" y="196248"/>
                </a:cubicBezTo>
                <a:cubicBezTo>
                  <a:pt x="-6287" y="152856"/>
                  <a:pt x="37458" y="29384"/>
                  <a:pt x="38869" y="5748"/>
                </a:cubicBezTo>
                <a:cubicBezTo>
                  <a:pt x="40280" y="-17888"/>
                  <a:pt x="27933" y="36793"/>
                  <a:pt x="26169" y="71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AF0620A6-2C98-4CE5-9C85-CED76102D98D}"/>
              </a:ext>
            </a:extLst>
          </p:cNvPr>
          <p:cNvSpPr/>
          <p:nvPr/>
        </p:nvSpPr>
        <p:spPr>
          <a:xfrm>
            <a:off x="4429935" y="8056022"/>
            <a:ext cx="97674" cy="255462"/>
          </a:xfrm>
          <a:custGeom>
            <a:avLst/>
            <a:gdLst>
              <a:gd name="connsiteX0" fmla="*/ 97615 w 97674"/>
              <a:gd name="connsiteY0" fmla="*/ 11 h 255462"/>
              <a:gd name="connsiteX1" fmla="*/ 15065 w 97674"/>
              <a:gd name="connsiteY1" fmla="*/ 93145 h 255462"/>
              <a:gd name="connsiteX2" fmla="*/ 4482 w 97674"/>
              <a:gd name="connsiteY2" fmla="*/ 137595 h 255462"/>
              <a:gd name="connsiteX3" fmla="*/ 65865 w 97674"/>
              <a:gd name="connsiteY3" fmla="*/ 254011 h 255462"/>
              <a:gd name="connsiteX4" fmla="*/ 38348 w 97674"/>
              <a:gd name="connsiteY4" fmla="*/ 198978 h 255462"/>
              <a:gd name="connsiteX5" fmla="*/ 8715 w 97674"/>
              <a:gd name="connsiteY5" fmla="*/ 141828 h 255462"/>
              <a:gd name="connsiteX6" fmla="*/ 27765 w 97674"/>
              <a:gd name="connsiteY6" fmla="*/ 99495 h 255462"/>
              <a:gd name="connsiteX7" fmla="*/ 97615 w 97674"/>
              <a:gd name="connsiteY7" fmla="*/ 11 h 255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674" h="255462">
                <a:moveTo>
                  <a:pt x="97615" y="11"/>
                </a:moveTo>
                <a:cubicBezTo>
                  <a:pt x="95498" y="-1047"/>
                  <a:pt x="30587" y="70214"/>
                  <a:pt x="15065" y="93145"/>
                </a:cubicBezTo>
                <a:cubicBezTo>
                  <a:pt x="-457" y="116076"/>
                  <a:pt x="-3985" y="110784"/>
                  <a:pt x="4482" y="137595"/>
                </a:cubicBezTo>
                <a:cubicBezTo>
                  <a:pt x="12949" y="164406"/>
                  <a:pt x="60221" y="243781"/>
                  <a:pt x="65865" y="254011"/>
                </a:cubicBezTo>
                <a:cubicBezTo>
                  <a:pt x="71509" y="264242"/>
                  <a:pt x="47873" y="217675"/>
                  <a:pt x="38348" y="198978"/>
                </a:cubicBezTo>
                <a:cubicBezTo>
                  <a:pt x="28823" y="180281"/>
                  <a:pt x="10479" y="158408"/>
                  <a:pt x="8715" y="141828"/>
                </a:cubicBezTo>
                <a:cubicBezTo>
                  <a:pt x="6951" y="125248"/>
                  <a:pt x="11185" y="118898"/>
                  <a:pt x="27765" y="99495"/>
                </a:cubicBezTo>
                <a:cubicBezTo>
                  <a:pt x="44345" y="80092"/>
                  <a:pt x="99732" y="1069"/>
                  <a:pt x="9761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B222BFA3-40E0-4C98-A3DD-E7A20FB8DC6C}"/>
              </a:ext>
            </a:extLst>
          </p:cNvPr>
          <p:cNvSpPr/>
          <p:nvPr/>
        </p:nvSpPr>
        <p:spPr>
          <a:xfrm>
            <a:off x="5073630" y="8093758"/>
            <a:ext cx="193511" cy="298884"/>
          </a:xfrm>
          <a:custGeom>
            <a:avLst/>
            <a:gdLst>
              <a:gd name="connsiteX0" fmla="*/ 20 w 193511"/>
              <a:gd name="connsiteY0" fmla="*/ 38475 h 298884"/>
              <a:gd name="connsiteX1" fmla="*/ 101620 w 193511"/>
              <a:gd name="connsiteY1" fmla="*/ 375 h 298884"/>
              <a:gd name="connsiteX2" fmla="*/ 177820 w 193511"/>
              <a:gd name="connsiteY2" fmla="*/ 65992 h 298884"/>
              <a:gd name="connsiteX3" fmla="*/ 192637 w 193511"/>
              <a:gd name="connsiteY3" fmla="*/ 163359 h 298884"/>
              <a:gd name="connsiteX4" fmla="*/ 163003 w 193511"/>
              <a:gd name="connsiteY4" fmla="*/ 209925 h 298884"/>
              <a:gd name="connsiteX5" fmla="*/ 88920 w 193511"/>
              <a:gd name="connsiteY5" fmla="*/ 298825 h 298884"/>
              <a:gd name="connsiteX6" fmla="*/ 150303 w 193511"/>
              <a:gd name="connsiteY6" fmla="*/ 222625 h 298884"/>
              <a:gd name="connsiteX7" fmla="*/ 190520 w 193511"/>
              <a:gd name="connsiteY7" fmla="*/ 161242 h 298884"/>
              <a:gd name="connsiteX8" fmla="*/ 171470 w 193511"/>
              <a:gd name="connsiteY8" fmla="*/ 65992 h 298884"/>
              <a:gd name="connsiteX9" fmla="*/ 110087 w 193511"/>
              <a:gd name="connsiteY9" fmla="*/ 23659 h 298884"/>
              <a:gd name="connsiteX10" fmla="*/ 20 w 193511"/>
              <a:gd name="connsiteY10" fmla="*/ 38475 h 298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3511" h="298884">
                <a:moveTo>
                  <a:pt x="20" y="38475"/>
                </a:moveTo>
                <a:cubicBezTo>
                  <a:pt x="-1391" y="34594"/>
                  <a:pt x="71987" y="-4211"/>
                  <a:pt x="101620" y="375"/>
                </a:cubicBezTo>
                <a:cubicBezTo>
                  <a:pt x="131253" y="4961"/>
                  <a:pt x="162651" y="38828"/>
                  <a:pt x="177820" y="65992"/>
                </a:cubicBezTo>
                <a:cubicBezTo>
                  <a:pt x="192990" y="93156"/>
                  <a:pt x="195107" y="139370"/>
                  <a:pt x="192637" y="163359"/>
                </a:cubicBezTo>
                <a:cubicBezTo>
                  <a:pt x="190168" y="187348"/>
                  <a:pt x="180289" y="187347"/>
                  <a:pt x="163003" y="209925"/>
                </a:cubicBezTo>
                <a:cubicBezTo>
                  <a:pt x="145717" y="232503"/>
                  <a:pt x="91037" y="296708"/>
                  <a:pt x="88920" y="298825"/>
                </a:cubicBezTo>
                <a:cubicBezTo>
                  <a:pt x="86803" y="300942"/>
                  <a:pt x="133370" y="245556"/>
                  <a:pt x="150303" y="222625"/>
                </a:cubicBezTo>
                <a:cubicBezTo>
                  <a:pt x="167236" y="199695"/>
                  <a:pt x="186992" y="187347"/>
                  <a:pt x="190520" y="161242"/>
                </a:cubicBezTo>
                <a:cubicBezTo>
                  <a:pt x="194048" y="135137"/>
                  <a:pt x="184876" y="88923"/>
                  <a:pt x="171470" y="65992"/>
                </a:cubicBezTo>
                <a:cubicBezTo>
                  <a:pt x="158065" y="43062"/>
                  <a:pt x="133370" y="28951"/>
                  <a:pt x="110087" y="23659"/>
                </a:cubicBezTo>
                <a:cubicBezTo>
                  <a:pt x="86804" y="18367"/>
                  <a:pt x="1431" y="42356"/>
                  <a:pt x="20" y="38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223D5091-BD67-4FC6-993B-3ABBEEBEF536}"/>
              </a:ext>
            </a:extLst>
          </p:cNvPr>
          <p:cNvSpPr/>
          <p:nvPr/>
        </p:nvSpPr>
        <p:spPr>
          <a:xfrm>
            <a:off x="4899686" y="8127983"/>
            <a:ext cx="94032" cy="192671"/>
          </a:xfrm>
          <a:custGeom>
            <a:avLst/>
            <a:gdLst>
              <a:gd name="connsiteX0" fmla="*/ 397 w 94032"/>
              <a:gd name="connsiteY0" fmla="*/ 17 h 192671"/>
              <a:gd name="connsiteX1" fmla="*/ 91414 w 94032"/>
              <a:gd name="connsiteY1" fmla="*/ 118550 h 192671"/>
              <a:gd name="connsiteX2" fmla="*/ 63897 w 94032"/>
              <a:gd name="connsiteY2" fmla="*/ 120667 h 192671"/>
              <a:gd name="connsiteX3" fmla="*/ 6747 w 94032"/>
              <a:gd name="connsiteY3" fmla="*/ 192634 h 192671"/>
              <a:gd name="connsiteX4" fmla="*/ 55431 w 94032"/>
              <a:gd name="connsiteY4" fmla="*/ 110084 h 192671"/>
              <a:gd name="connsiteX5" fmla="*/ 397 w 94032"/>
              <a:gd name="connsiteY5" fmla="*/ 17 h 19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032" h="192671">
                <a:moveTo>
                  <a:pt x="397" y="17"/>
                </a:moveTo>
                <a:cubicBezTo>
                  <a:pt x="6394" y="1428"/>
                  <a:pt x="80831" y="98442"/>
                  <a:pt x="91414" y="118550"/>
                </a:cubicBezTo>
                <a:cubicBezTo>
                  <a:pt x="101997" y="138658"/>
                  <a:pt x="78008" y="108320"/>
                  <a:pt x="63897" y="120667"/>
                </a:cubicBezTo>
                <a:cubicBezTo>
                  <a:pt x="49786" y="133014"/>
                  <a:pt x="8158" y="194398"/>
                  <a:pt x="6747" y="192634"/>
                </a:cubicBezTo>
                <a:cubicBezTo>
                  <a:pt x="5336" y="190870"/>
                  <a:pt x="52609" y="136895"/>
                  <a:pt x="55431" y="110084"/>
                </a:cubicBezTo>
                <a:cubicBezTo>
                  <a:pt x="58253" y="83273"/>
                  <a:pt x="-5600" y="-1394"/>
                  <a:pt x="397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B9ACFCA1-9F7B-4767-BB05-2C1319C11853}"/>
              </a:ext>
            </a:extLst>
          </p:cNvPr>
          <p:cNvSpPr/>
          <p:nvPr/>
        </p:nvSpPr>
        <p:spPr>
          <a:xfrm>
            <a:off x="4711359" y="7952069"/>
            <a:ext cx="65984" cy="345265"/>
          </a:xfrm>
          <a:custGeom>
            <a:avLst/>
            <a:gdLst>
              <a:gd name="connsiteX0" fmla="*/ 49024 w 65984"/>
              <a:gd name="connsiteY0" fmla="*/ 248 h 345265"/>
              <a:gd name="connsiteX1" fmla="*/ 40558 w 65984"/>
              <a:gd name="connsiteY1" fmla="*/ 211914 h 345265"/>
              <a:gd name="connsiteX2" fmla="*/ 341 w 65984"/>
              <a:gd name="connsiteY2" fmla="*/ 260598 h 345265"/>
              <a:gd name="connsiteX3" fmla="*/ 65958 w 65984"/>
              <a:gd name="connsiteY3" fmla="*/ 345264 h 345265"/>
              <a:gd name="connsiteX4" fmla="*/ 8808 w 65984"/>
              <a:gd name="connsiteY4" fmla="*/ 258481 h 345265"/>
              <a:gd name="connsiteX5" fmla="*/ 49024 w 65984"/>
              <a:gd name="connsiteY5" fmla="*/ 248 h 34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984" h="345265">
                <a:moveTo>
                  <a:pt x="49024" y="248"/>
                </a:moveTo>
                <a:cubicBezTo>
                  <a:pt x="54316" y="-7513"/>
                  <a:pt x="48672" y="168522"/>
                  <a:pt x="40558" y="211914"/>
                </a:cubicBezTo>
                <a:cubicBezTo>
                  <a:pt x="32444" y="255306"/>
                  <a:pt x="-3892" y="238373"/>
                  <a:pt x="341" y="260598"/>
                </a:cubicBezTo>
                <a:cubicBezTo>
                  <a:pt x="4574" y="282823"/>
                  <a:pt x="64547" y="345617"/>
                  <a:pt x="65958" y="345264"/>
                </a:cubicBezTo>
                <a:cubicBezTo>
                  <a:pt x="67369" y="344911"/>
                  <a:pt x="11983" y="310692"/>
                  <a:pt x="8808" y="258481"/>
                </a:cubicBezTo>
                <a:cubicBezTo>
                  <a:pt x="5633" y="206270"/>
                  <a:pt x="43732" y="8009"/>
                  <a:pt x="49024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0376E3B6-0076-4151-96F0-99E0FDF47B6C}"/>
              </a:ext>
            </a:extLst>
          </p:cNvPr>
          <p:cNvSpPr/>
          <p:nvPr/>
        </p:nvSpPr>
        <p:spPr>
          <a:xfrm>
            <a:off x="4908409" y="8311498"/>
            <a:ext cx="228055" cy="104466"/>
          </a:xfrm>
          <a:custGeom>
            <a:avLst/>
            <a:gdLst>
              <a:gd name="connsiteX0" fmla="*/ 141 w 228055"/>
              <a:gd name="connsiteY0" fmla="*/ 104369 h 104466"/>
              <a:gd name="connsiteX1" fmla="*/ 158891 w 228055"/>
              <a:gd name="connsiteY1" fmla="*/ 2769 h 104466"/>
              <a:gd name="connsiteX2" fmla="*/ 226624 w 228055"/>
              <a:gd name="connsiteY2" fmla="*/ 28169 h 104466"/>
              <a:gd name="connsiteX3" fmla="*/ 188524 w 228055"/>
              <a:gd name="connsiteY3" fmla="*/ 21819 h 104466"/>
              <a:gd name="connsiteX4" fmla="*/ 141 w 228055"/>
              <a:gd name="connsiteY4" fmla="*/ 104369 h 104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055" h="104466">
                <a:moveTo>
                  <a:pt x="141" y="104369"/>
                </a:moveTo>
                <a:cubicBezTo>
                  <a:pt x="-4798" y="101194"/>
                  <a:pt x="121144" y="15469"/>
                  <a:pt x="158891" y="2769"/>
                </a:cubicBezTo>
                <a:cubicBezTo>
                  <a:pt x="196638" y="-9931"/>
                  <a:pt x="221685" y="24994"/>
                  <a:pt x="226624" y="28169"/>
                </a:cubicBezTo>
                <a:cubicBezTo>
                  <a:pt x="231563" y="31344"/>
                  <a:pt x="224860" y="11588"/>
                  <a:pt x="188524" y="21819"/>
                </a:cubicBezTo>
                <a:cubicBezTo>
                  <a:pt x="152188" y="32049"/>
                  <a:pt x="5080" y="107544"/>
                  <a:pt x="141" y="104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406D11E8-6111-4862-99F4-11067D354CFE}"/>
              </a:ext>
            </a:extLst>
          </p:cNvPr>
          <p:cNvSpPr/>
          <p:nvPr/>
        </p:nvSpPr>
        <p:spPr>
          <a:xfrm>
            <a:off x="4519059" y="8288685"/>
            <a:ext cx="127109" cy="57610"/>
          </a:xfrm>
          <a:custGeom>
            <a:avLst/>
            <a:gdLst>
              <a:gd name="connsiteX0" fmla="*/ 24 w 127109"/>
              <a:gd name="connsiteY0" fmla="*/ 19232 h 57610"/>
              <a:gd name="connsiteX1" fmla="*/ 91041 w 127109"/>
              <a:gd name="connsiteY1" fmla="*/ 23465 h 57610"/>
              <a:gd name="connsiteX2" fmla="*/ 127024 w 127109"/>
              <a:gd name="connsiteY2" fmla="*/ 57332 h 57610"/>
              <a:gd name="connsiteX3" fmla="*/ 82574 w 127109"/>
              <a:gd name="connsiteY3" fmla="*/ 2298 h 57610"/>
              <a:gd name="connsiteX4" fmla="*/ 24 w 127109"/>
              <a:gd name="connsiteY4" fmla="*/ 19232 h 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109" h="57610">
                <a:moveTo>
                  <a:pt x="24" y="19232"/>
                </a:moveTo>
                <a:cubicBezTo>
                  <a:pt x="1435" y="22760"/>
                  <a:pt x="69874" y="17115"/>
                  <a:pt x="91041" y="23465"/>
                </a:cubicBezTo>
                <a:cubicBezTo>
                  <a:pt x="112208" y="29815"/>
                  <a:pt x="128435" y="60860"/>
                  <a:pt x="127024" y="57332"/>
                </a:cubicBezTo>
                <a:cubicBezTo>
                  <a:pt x="125613" y="53804"/>
                  <a:pt x="106210" y="11823"/>
                  <a:pt x="82574" y="2298"/>
                </a:cubicBezTo>
                <a:cubicBezTo>
                  <a:pt x="58938" y="-7227"/>
                  <a:pt x="-1387" y="15704"/>
                  <a:pt x="24" y="19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4CFCFD96-B0C2-4EFD-BC6A-03AC6BE5EE04}"/>
              </a:ext>
            </a:extLst>
          </p:cNvPr>
          <p:cNvSpPr/>
          <p:nvPr/>
        </p:nvSpPr>
        <p:spPr>
          <a:xfrm>
            <a:off x="4701116" y="8375434"/>
            <a:ext cx="203202" cy="96353"/>
          </a:xfrm>
          <a:custGeom>
            <a:avLst/>
            <a:gdLst>
              <a:gd name="connsiteX0" fmla="*/ 1 w 203202"/>
              <a:gd name="connsiteY0" fmla="*/ 216 h 96353"/>
              <a:gd name="connsiteX1" fmla="*/ 107951 w 203202"/>
              <a:gd name="connsiteY1" fmla="*/ 95466 h 96353"/>
              <a:gd name="connsiteX2" fmla="*/ 203201 w 203202"/>
              <a:gd name="connsiteY2" fmla="*/ 48899 h 96353"/>
              <a:gd name="connsiteX3" fmla="*/ 110067 w 203202"/>
              <a:gd name="connsiteY3" fmla="*/ 67949 h 96353"/>
              <a:gd name="connsiteX4" fmla="*/ 1 w 203202"/>
              <a:gd name="connsiteY4" fmla="*/ 216 h 9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2" h="96353">
                <a:moveTo>
                  <a:pt x="1" y="216"/>
                </a:moveTo>
                <a:cubicBezTo>
                  <a:pt x="-352" y="4802"/>
                  <a:pt x="74084" y="87352"/>
                  <a:pt x="107951" y="95466"/>
                </a:cubicBezTo>
                <a:cubicBezTo>
                  <a:pt x="141818" y="103580"/>
                  <a:pt x="202848" y="53485"/>
                  <a:pt x="203201" y="48899"/>
                </a:cubicBezTo>
                <a:cubicBezTo>
                  <a:pt x="203554" y="44313"/>
                  <a:pt x="143581" y="70418"/>
                  <a:pt x="110067" y="67949"/>
                </a:cubicBezTo>
                <a:cubicBezTo>
                  <a:pt x="76553" y="65480"/>
                  <a:pt x="354" y="-4370"/>
                  <a:pt x="1" y="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DD27FDB3-6FD9-43B4-AAEB-07789415B7C6}"/>
              </a:ext>
            </a:extLst>
          </p:cNvPr>
          <p:cNvSpPr/>
          <p:nvPr/>
        </p:nvSpPr>
        <p:spPr>
          <a:xfrm>
            <a:off x="4232202" y="8786788"/>
            <a:ext cx="252514" cy="23541"/>
          </a:xfrm>
          <a:custGeom>
            <a:avLst/>
            <a:gdLst>
              <a:gd name="connsiteX0" fmla="*/ 73 w 252514"/>
              <a:gd name="connsiteY0" fmla="*/ 11137 h 23541"/>
              <a:gd name="connsiteX1" fmla="*/ 111198 w 252514"/>
              <a:gd name="connsiteY1" fmla="*/ 22250 h 23541"/>
              <a:gd name="connsiteX2" fmla="*/ 179461 w 252514"/>
              <a:gd name="connsiteY2" fmla="*/ 22250 h 23541"/>
              <a:gd name="connsiteX3" fmla="*/ 252486 w 252514"/>
              <a:gd name="connsiteY3" fmla="*/ 12725 h 23541"/>
              <a:gd name="connsiteX4" fmla="*/ 187398 w 252514"/>
              <a:gd name="connsiteY4" fmla="*/ 11137 h 23541"/>
              <a:gd name="connsiteX5" fmla="*/ 128661 w 252514"/>
              <a:gd name="connsiteY5" fmla="*/ 25 h 23541"/>
              <a:gd name="connsiteX6" fmla="*/ 73 w 252514"/>
              <a:gd name="connsiteY6" fmla="*/ 11137 h 2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514" h="23541">
                <a:moveTo>
                  <a:pt x="73" y="11137"/>
                </a:moveTo>
                <a:cubicBezTo>
                  <a:pt x="-2838" y="14841"/>
                  <a:pt x="81300" y="20398"/>
                  <a:pt x="111198" y="22250"/>
                </a:cubicBezTo>
                <a:cubicBezTo>
                  <a:pt x="141096" y="24102"/>
                  <a:pt x="155913" y="23838"/>
                  <a:pt x="179461" y="22250"/>
                </a:cubicBezTo>
                <a:cubicBezTo>
                  <a:pt x="203009" y="20663"/>
                  <a:pt x="251163" y="14577"/>
                  <a:pt x="252486" y="12725"/>
                </a:cubicBezTo>
                <a:cubicBezTo>
                  <a:pt x="253809" y="10873"/>
                  <a:pt x="208035" y="13254"/>
                  <a:pt x="187398" y="11137"/>
                </a:cubicBezTo>
                <a:cubicBezTo>
                  <a:pt x="166761" y="9020"/>
                  <a:pt x="157500" y="554"/>
                  <a:pt x="128661" y="25"/>
                </a:cubicBezTo>
                <a:cubicBezTo>
                  <a:pt x="99822" y="-504"/>
                  <a:pt x="2984" y="7433"/>
                  <a:pt x="73" y="11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5ECE7F2C-08BD-406C-9B8D-5DD97197AC87}"/>
              </a:ext>
            </a:extLst>
          </p:cNvPr>
          <p:cNvSpPr/>
          <p:nvPr/>
        </p:nvSpPr>
        <p:spPr>
          <a:xfrm>
            <a:off x="4486395" y="8811308"/>
            <a:ext cx="362437" cy="40900"/>
          </a:xfrm>
          <a:custGeom>
            <a:avLst/>
            <a:gdLst>
              <a:gd name="connsiteX0" fmla="*/ 1468 w 362437"/>
              <a:gd name="connsiteY0" fmla="*/ 5667 h 40900"/>
              <a:gd name="connsiteX1" fmla="*/ 266580 w 362437"/>
              <a:gd name="connsiteY1" fmla="*/ 5667 h 40900"/>
              <a:gd name="connsiteX2" fmla="*/ 358655 w 362437"/>
              <a:gd name="connsiteY2" fmla="*/ 40592 h 40900"/>
              <a:gd name="connsiteX3" fmla="*/ 326905 w 362437"/>
              <a:gd name="connsiteY3" fmla="*/ 21542 h 40900"/>
              <a:gd name="connsiteX4" fmla="*/ 166568 w 362437"/>
              <a:gd name="connsiteY4" fmla="*/ 905 h 40900"/>
              <a:gd name="connsiteX5" fmla="*/ 1468 w 362437"/>
              <a:gd name="connsiteY5" fmla="*/ 5667 h 4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437" h="40900">
                <a:moveTo>
                  <a:pt x="1468" y="5667"/>
                </a:moveTo>
                <a:cubicBezTo>
                  <a:pt x="18137" y="6461"/>
                  <a:pt x="207049" y="-154"/>
                  <a:pt x="266580" y="5667"/>
                </a:cubicBezTo>
                <a:cubicBezTo>
                  <a:pt x="326111" y="11488"/>
                  <a:pt x="348601" y="37946"/>
                  <a:pt x="358655" y="40592"/>
                </a:cubicBezTo>
                <a:cubicBezTo>
                  <a:pt x="368709" y="43238"/>
                  <a:pt x="358920" y="28157"/>
                  <a:pt x="326905" y="21542"/>
                </a:cubicBezTo>
                <a:cubicBezTo>
                  <a:pt x="294890" y="14927"/>
                  <a:pt x="218691" y="4344"/>
                  <a:pt x="166568" y="905"/>
                </a:cubicBezTo>
                <a:cubicBezTo>
                  <a:pt x="114445" y="-2534"/>
                  <a:pt x="-15201" y="4873"/>
                  <a:pt x="1468" y="5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89AF99E2-F6E6-4570-A640-EAACA49B38DC}"/>
              </a:ext>
            </a:extLst>
          </p:cNvPr>
          <p:cNvSpPr/>
          <p:nvPr/>
        </p:nvSpPr>
        <p:spPr>
          <a:xfrm>
            <a:off x="4486275" y="8781462"/>
            <a:ext cx="359612" cy="32775"/>
          </a:xfrm>
          <a:custGeom>
            <a:avLst/>
            <a:gdLst>
              <a:gd name="connsiteX0" fmla="*/ 0 w 359612"/>
              <a:gd name="connsiteY0" fmla="*/ 588 h 32775"/>
              <a:gd name="connsiteX1" fmla="*/ 58738 w 359612"/>
              <a:gd name="connsiteY1" fmla="*/ 2176 h 32775"/>
              <a:gd name="connsiteX2" fmla="*/ 277813 w 359612"/>
              <a:gd name="connsiteY2" fmla="*/ 2176 h 32775"/>
              <a:gd name="connsiteX3" fmla="*/ 358775 w 359612"/>
              <a:gd name="connsiteY3" fmla="*/ 32338 h 32775"/>
              <a:gd name="connsiteX4" fmla="*/ 314325 w 359612"/>
              <a:gd name="connsiteY4" fmla="*/ 19638 h 32775"/>
              <a:gd name="connsiteX5" fmla="*/ 225425 w 359612"/>
              <a:gd name="connsiteY5" fmla="*/ 13288 h 32775"/>
              <a:gd name="connsiteX6" fmla="*/ 0 w 359612"/>
              <a:gd name="connsiteY6" fmla="*/ 588 h 3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612" h="32775">
                <a:moveTo>
                  <a:pt x="0" y="588"/>
                </a:moveTo>
                <a:cubicBezTo>
                  <a:pt x="6218" y="1249"/>
                  <a:pt x="58738" y="2176"/>
                  <a:pt x="58738" y="2176"/>
                </a:cubicBezTo>
                <a:cubicBezTo>
                  <a:pt x="105040" y="2441"/>
                  <a:pt x="227807" y="-2851"/>
                  <a:pt x="277813" y="2176"/>
                </a:cubicBezTo>
                <a:cubicBezTo>
                  <a:pt x="327819" y="7203"/>
                  <a:pt x="352690" y="29428"/>
                  <a:pt x="358775" y="32338"/>
                </a:cubicBezTo>
                <a:cubicBezTo>
                  <a:pt x="364860" y="35248"/>
                  <a:pt x="336550" y="22813"/>
                  <a:pt x="314325" y="19638"/>
                </a:cubicBezTo>
                <a:cubicBezTo>
                  <a:pt x="292100" y="16463"/>
                  <a:pt x="225425" y="13288"/>
                  <a:pt x="225425" y="13288"/>
                </a:cubicBezTo>
                <a:lnTo>
                  <a:pt x="0" y="5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311372B6-9BC3-475A-8AB9-721E70796662}"/>
              </a:ext>
            </a:extLst>
          </p:cNvPr>
          <p:cNvSpPr/>
          <p:nvPr/>
        </p:nvSpPr>
        <p:spPr>
          <a:xfrm>
            <a:off x="4851400" y="8829566"/>
            <a:ext cx="374097" cy="11222"/>
          </a:xfrm>
          <a:custGeom>
            <a:avLst/>
            <a:gdLst>
              <a:gd name="connsiteX0" fmla="*/ 0 w 374097"/>
              <a:gd name="connsiteY0" fmla="*/ 9634 h 11222"/>
              <a:gd name="connsiteX1" fmla="*/ 176213 w 374097"/>
              <a:gd name="connsiteY1" fmla="*/ 109 h 11222"/>
              <a:gd name="connsiteX2" fmla="*/ 373063 w 374097"/>
              <a:gd name="connsiteY2" fmla="*/ 4872 h 11222"/>
              <a:gd name="connsiteX3" fmla="*/ 258763 w 374097"/>
              <a:gd name="connsiteY3" fmla="*/ 11222 h 11222"/>
              <a:gd name="connsiteX4" fmla="*/ 0 w 374097"/>
              <a:gd name="connsiteY4" fmla="*/ 9634 h 1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097" h="11222">
                <a:moveTo>
                  <a:pt x="0" y="9634"/>
                </a:moveTo>
                <a:cubicBezTo>
                  <a:pt x="57018" y="5268"/>
                  <a:pt x="114036" y="903"/>
                  <a:pt x="176213" y="109"/>
                </a:cubicBezTo>
                <a:cubicBezTo>
                  <a:pt x="238390" y="-685"/>
                  <a:pt x="359305" y="3020"/>
                  <a:pt x="373063" y="4872"/>
                </a:cubicBezTo>
                <a:cubicBezTo>
                  <a:pt x="386821" y="6724"/>
                  <a:pt x="258763" y="11222"/>
                  <a:pt x="258763" y="11222"/>
                </a:cubicBezTo>
                <a:lnTo>
                  <a:pt x="0" y="963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54EFA73A-D6E2-47F0-B226-155D52B843D5}"/>
              </a:ext>
            </a:extLst>
          </p:cNvPr>
          <p:cNvSpPr/>
          <p:nvPr/>
        </p:nvSpPr>
        <p:spPr>
          <a:xfrm>
            <a:off x="4818357" y="8788220"/>
            <a:ext cx="393483" cy="37141"/>
          </a:xfrm>
          <a:custGeom>
            <a:avLst/>
            <a:gdLst>
              <a:gd name="connsiteX0" fmla="*/ 6056 w 393483"/>
              <a:gd name="connsiteY0" fmla="*/ 22405 h 37141"/>
              <a:gd name="connsiteX1" fmla="*/ 93368 w 393483"/>
              <a:gd name="connsiteY1" fmla="*/ 180 h 37141"/>
              <a:gd name="connsiteX2" fmla="*/ 275931 w 393483"/>
              <a:gd name="connsiteY2" fmla="*/ 12880 h 37141"/>
              <a:gd name="connsiteX3" fmla="*/ 353718 w 393483"/>
              <a:gd name="connsiteY3" fmla="*/ 30343 h 37141"/>
              <a:gd name="connsiteX4" fmla="*/ 391818 w 393483"/>
              <a:gd name="connsiteY4" fmla="*/ 36693 h 37141"/>
              <a:gd name="connsiteX5" fmla="*/ 301331 w 393483"/>
              <a:gd name="connsiteY5" fmla="*/ 19230 h 37141"/>
              <a:gd name="connsiteX6" fmla="*/ 255293 w 393483"/>
              <a:gd name="connsiteY6" fmla="*/ 180 h 37141"/>
              <a:gd name="connsiteX7" fmla="*/ 6056 w 393483"/>
              <a:gd name="connsiteY7" fmla="*/ 22405 h 37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3483" h="37141">
                <a:moveTo>
                  <a:pt x="6056" y="22405"/>
                </a:moveTo>
                <a:cubicBezTo>
                  <a:pt x="-20931" y="22405"/>
                  <a:pt x="48389" y="1767"/>
                  <a:pt x="93368" y="180"/>
                </a:cubicBezTo>
                <a:cubicBezTo>
                  <a:pt x="138347" y="-1407"/>
                  <a:pt x="232539" y="7853"/>
                  <a:pt x="275931" y="12880"/>
                </a:cubicBezTo>
                <a:cubicBezTo>
                  <a:pt x="319323" y="17907"/>
                  <a:pt x="334404" y="26374"/>
                  <a:pt x="353718" y="30343"/>
                </a:cubicBezTo>
                <a:cubicBezTo>
                  <a:pt x="373033" y="34312"/>
                  <a:pt x="400549" y="38545"/>
                  <a:pt x="391818" y="36693"/>
                </a:cubicBezTo>
                <a:cubicBezTo>
                  <a:pt x="383087" y="34841"/>
                  <a:pt x="324085" y="25316"/>
                  <a:pt x="301331" y="19230"/>
                </a:cubicBezTo>
                <a:cubicBezTo>
                  <a:pt x="278577" y="13144"/>
                  <a:pt x="301066" y="-1672"/>
                  <a:pt x="255293" y="180"/>
                </a:cubicBezTo>
                <a:cubicBezTo>
                  <a:pt x="209520" y="2032"/>
                  <a:pt x="33043" y="22405"/>
                  <a:pt x="6056" y="22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F4349250-2682-4C9F-8B02-58541D76404F}"/>
              </a:ext>
            </a:extLst>
          </p:cNvPr>
          <p:cNvSpPr/>
          <p:nvPr/>
        </p:nvSpPr>
        <p:spPr>
          <a:xfrm>
            <a:off x="5378013" y="8823036"/>
            <a:ext cx="137983" cy="144976"/>
          </a:xfrm>
          <a:custGeom>
            <a:avLst/>
            <a:gdLst>
              <a:gd name="connsiteX0" fmla="*/ 16312 w 137983"/>
              <a:gd name="connsiteY0" fmla="*/ 14577 h 144976"/>
              <a:gd name="connsiteX1" fmla="*/ 130612 w 137983"/>
              <a:gd name="connsiteY1" fmla="*/ 289 h 144976"/>
              <a:gd name="connsiteX2" fmla="*/ 114737 w 137983"/>
              <a:gd name="connsiteY2" fmla="*/ 28864 h 144976"/>
              <a:gd name="connsiteX3" fmla="*/ 17900 w 137983"/>
              <a:gd name="connsiteY3" fmla="*/ 139989 h 144976"/>
              <a:gd name="connsiteX4" fmla="*/ 62350 w 137983"/>
              <a:gd name="connsiteY4" fmla="*/ 90777 h 144976"/>
              <a:gd name="connsiteX5" fmla="*/ 117912 w 137983"/>
              <a:gd name="connsiteY5" fmla="*/ 16164 h 144976"/>
              <a:gd name="connsiteX6" fmla="*/ 3612 w 137983"/>
              <a:gd name="connsiteY6" fmla="*/ 141577 h 144976"/>
              <a:gd name="connsiteX7" fmla="*/ 36950 w 137983"/>
              <a:gd name="connsiteY7" fmla="*/ 101889 h 144976"/>
              <a:gd name="connsiteX8" fmla="*/ 121087 w 137983"/>
              <a:gd name="connsiteY8" fmla="*/ 22514 h 144976"/>
              <a:gd name="connsiteX9" fmla="*/ 16312 w 137983"/>
              <a:gd name="connsiteY9" fmla="*/ 14577 h 14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983" h="144976">
                <a:moveTo>
                  <a:pt x="16312" y="14577"/>
                </a:moveTo>
                <a:cubicBezTo>
                  <a:pt x="17899" y="10873"/>
                  <a:pt x="114208" y="-2092"/>
                  <a:pt x="130612" y="289"/>
                </a:cubicBezTo>
                <a:cubicBezTo>
                  <a:pt x="147016" y="2670"/>
                  <a:pt x="133522" y="5581"/>
                  <a:pt x="114737" y="28864"/>
                </a:cubicBezTo>
                <a:cubicBezTo>
                  <a:pt x="95952" y="52147"/>
                  <a:pt x="26631" y="129670"/>
                  <a:pt x="17900" y="139989"/>
                </a:cubicBezTo>
                <a:cubicBezTo>
                  <a:pt x="9169" y="150308"/>
                  <a:pt x="45681" y="111414"/>
                  <a:pt x="62350" y="90777"/>
                </a:cubicBezTo>
                <a:cubicBezTo>
                  <a:pt x="79019" y="70140"/>
                  <a:pt x="127702" y="7697"/>
                  <a:pt x="117912" y="16164"/>
                </a:cubicBezTo>
                <a:cubicBezTo>
                  <a:pt x="108122" y="24631"/>
                  <a:pt x="17106" y="127290"/>
                  <a:pt x="3612" y="141577"/>
                </a:cubicBezTo>
                <a:cubicBezTo>
                  <a:pt x="-9882" y="155864"/>
                  <a:pt x="17371" y="121733"/>
                  <a:pt x="36950" y="101889"/>
                </a:cubicBezTo>
                <a:cubicBezTo>
                  <a:pt x="56529" y="82045"/>
                  <a:pt x="119235" y="37860"/>
                  <a:pt x="121087" y="22514"/>
                </a:cubicBezTo>
                <a:cubicBezTo>
                  <a:pt x="122939" y="7168"/>
                  <a:pt x="14725" y="18281"/>
                  <a:pt x="16312" y="14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CAF088B7-15B9-4C0A-A08C-C6FAFBD09C0B}"/>
              </a:ext>
            </a:extLst>
          </p:cNvPr>
          <p:cNvSpPr/>
          <p:nvPr/>
        </p:nvSpPr>
        <p:spPr>
          <a:xfrm>
            <a:off x="5105454" y="8988425"/>
            <a:ext cx="266646" cy="194662"/>
          </a:xfrm>
          <a:custGeom>
            <a:avLst/>
            <a:gdLst>
              <a:gd name="connsiteX0" fmla="*/ 266646 w 266646"/>
              <a:gd name="connsiteY0" fmla="*/ 0 h 194662"/>
              <a:gd name="connsiteX1" fmla="*/ 149171 w 266646"/>
              <a:gd name="connsiteY1" fmla="*/ 122238 h 194662"/>
              <a:gd name="connsiteX2" fmla="*/ 1534 w 266646"/>
              <a:gd name="connsiteY2" fmla="*/ 193675 h 194662"/>
              <a:gd name="connsiteX3" fmla="*/ 79321 w 266646"/>
              <a:gd name="connsiteY3" fmla="*/ 157163 h 194662"/>
              <a:gd name="connsiteX4" fmla="*/ 193621 w 266646"/>
              <a:gd name="connsiteY4" fmla="*/ 65088 h 194662"/>
              <a:gd name="connsiteX5" fmla="*/ 266646 w 266646"/>
              <a:gd name="connsiteY5" fmla="*/ 0 h 19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646" h="194662">
                <a:moveTo>
                  <a:pt x="266646" y="0"/>
                </a:moveTo>
                <a:cubicBezTo>
                  <a:pt x="230001" y="44979"/>
                  <a:pt x="193356" y="89959"/>
                  <a:pt x="149171" y="122238"/>
                </a:cubicBezTo>
                <a:cubicBezTo>
                  <a:pt x="104986" y="154517"/>
                  <a:pt x="13176" y="187854"/>
                  <a:pt x="1534" y="193675"/>
                </a:cubicBezTo>
                <a:cubicBezTo>
                  <a:pt x="-10108" y="199496"/>
                  <a:pt x="47307" y="178594"/>
                  <a:pt x="79321" y="157163"/>
                </a:cubicBezTo>
                <a:cubicBezTo>
                  <a:pt x="111335" y="135732"/>
                  <a:pt x="161342" y="91017"/>
                  <a:pt x="193621" y="65088"/>
                </a:cubicBezTo>
                <a:lnTo>
                  <a:pt x="26664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47ADBB87-B93F-463E-82BF-E75067BBD530}"/>
              </a:ext>
            </a:extLst>
          </p:cNvPr>
          <p:cNvSpPr/>
          <p:nvPr/>
        </p:nvSpPr>
        <p:spPr>
          <a:xfrm>
            <a:off x="4262186" y="8839134"/>
            <a:ext cx="238631" cy="303288"/>
          </a:xfrm>
          <a:custGeom>
            <a:avLst/>
            <a:gdLst>
              <a:gd name="connsiteX0" fmla="*/ 1839 w 238631"/>
              <a:gd name="connsiteY0" fmla="*/ 66 h 303288"/>
              <a:gd name="connsiteX1" fmla="*/ 93914 w 238631"/>
              <a:gd name="connsiteY1" fmla="*/ 130241 h 303288"/>
              <a:gd name="connsiteX2" fmla="*/ 168527 w 238631"/>
              <a:gd name="connsiteY2" fmla="*/ 214379 h 303288"/>
              <a:gd name="connsiteX3" fmla="*/ 236789 w 238631"/>
              <a:gd name="connsiteY3" fmla="*/ 301691 h 303288"/>
              <a:gd name="connsiteX4" fmla="*/ 203452 w 238631"/>
              <a:gd name="connsiteY4" fmla="*/ 258829 h 303288"/>
              <a:gd name="connsiteX5" fmla="*/ 44702 w 238631"/>
              <a:gd name="connsiteY5" fmla="*/ 114366 h 303288"/>
              <a:gd name="connsiteX6" fmla="*/ 1839 w 238631"/>
              <a:gd name="connsiteY6" fmla="*/ 66 h 30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631" h="303288">
                <a:moveTo>
                  <a:pt x="1839" y="66"/>
                </a:moveTo>
                <a:cubicBezTo>
                  <a:pt x="10041" y="2712"/>
                  <a:pt x="66133" y="94522"/>
                  <a:pt x="93914" y="130241"/>
                </a:cubicBezTo>
                <a:cubicBezTo>
                  <a:pt x="121695" y="165960"/>
                  <a:pt x="144715" y="185804"/>
                  <a:pt x="168527" y="214379"/>
                </a:cubicBezTo>
                <a:cubicBezTo>
                  <a:pt x="192339" y="242954"/>
                  <a:pt x="230968" y="294283"/>
                  <a:pt x="236789" y="301691"/>
                </a:cubicBezTo>
                <a:cubicBezTo>
                  <a:pt x="242610" y="309099"/>
                  <a:pt x="235467" y="290050"/>
                  <a:pt x="203452" y="258829"/>
                </a:cubicBezTo>
                <a:cubicBezTo>
                  <a:pt x="171438" y="227608"/>
                  <a:pt x="75658" y="153789"/>
                  <a:pt x="44702" y="114366"/>
                </a:cubicBezTo>
                <a:cubicBezTo>
                  <a:pt x="13746" y="74943"/>
                  <a:pt x="-6363" y="-2580"/>
                  <a:pt x="1839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3FE36AB2-45BF-4E24-BA3C-7B59E5BB3CDA}"/>
              </a:ext>
            </a:extLst>
          </p:cNvPr>
          <p:cNvSpPr/>
          <p:nvPr/>
        </p:nvSpPr>
        <p:spPr>
          <a:xfrm>
            <a:off x="4566411" y="9186528"/>
            <a:ext cx="525336" cy="83268"/>
          </a:xfrm>
          <a:custGeom>
            <a:avLst/>
            <a:gdLst>
              <a:gd name="connsiteX0" fmla="*/ 827 w 525336"/>
              <a:gd name="connsiteY0" fmla="*/ 335 h 83268"/>
              <a:gd name="connsiteX1" fmla="*/ 175452 w 525336"/>
              <a:gd name="connsiteY1" fmla="*/ 52722 h 83268"/>
              <a:gd name="connsiteX2" fmla="*/ 370714 w 525336"/>
              <a:gd name="connsiteY2" fmla="*/ 59072 h 83268"/>
              <a:gd name="connsiteX3" fmla="*/ 524702 w 525336"/>
              <a:gd name="connsiteY3" fmla="*/ 17797 h 83268"/>
              <a:gd name="connsiteX4" fmla="*/ 418339 w 525336"/>
              <a:gd name="connsiteY4" fmla="*/ 52722 h 83268"/>
              <a:gd name="connsiteX5" fmla="*/ 248477 w 525336"/>
              <a:gd name="connsiteY5" fmla="*/ 81297 h 83268"/>
              <a:gd name="connsiteX6" fmla="*/ 827 w 525336"/>
              <a:gd name="connsiteY6" fmla="*/ 335 h 83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336" h="83268">
                <a:moveTo>
                  <a:pt x="827" y="335"/>
                </a:moveTo>
                <a:cubicBezTo>
                  <a:pt x="-11344" y="-4427"/>
                  <a:pt x="113804" y="42933"/>
                  <a:pt x="175452" y="52722"/>
                </a:cubicBezTo>
                <a:cubicBezTo>
                  <a:pt x="237100" y="62511"/>
                  <a:pt x="312506" y="64893"/>
                  <a:pt x="370714" y="59072"/>
                </a:cubicBezTo>
                <a:cubicBezTo>
                  <a:pt x="428922" y="53251"/>
                  <a:pt x="516765" y="18855"/>
                  <a:pt x="524702" y="17797"/>
                </a:cubicBezTo>
                <a:cubicBezTo>
                  <a:pt x="532639" y="16739"/>
                  <a:pt x="464376" y="42139"/>
                  <a:pt x="418339" y="52722"/>
                </a:cubicBezTo>
                <a:cubicBezTo>
                  <a:pt x="372302" y="63305"/>
                  <a:pt x="319385" y="90822"/>
                  <a:pt x="248477" y="81297"/>
                </a:cubicBezTo>
                <a:cubicBezTo>
                  <a:pt x="177569" y="71772"/>
                  <a:pt x="12998" y="5097"/>
                  <a:pt x="827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D591C8A1-BEC9-45A6-83CE-8A1342062ADC}"/>
              </a:ext>
            </a:extLst>
          </p:cNvPr>
          <p:cNvSpPr/>
          <p:nvPr/>
        </p:nvSpPr>
        <p:spPr>
          <a:xfrm>
            <a:off x="4894205" y="9235870"/>
            <a:ext cx="276332" cy="194383"/>
          </a:xfrm>
          <a:custGeom>
            <a:avLst/>
            <a:gdLst>
              <a:gd name="connsiteX0" fmla="*/ 276283 w 276332"/>
              <a:gd name="connsiteY0" fmla="*/ 205 h 194383"/>
              <a:gd name="connsiteX1" fmla="*/ 147695 w 276332"/>
              <a:gd name="connsiteY1" fmla="*/ 106568 h 194383"/>
              <a:gd name="connsiteX2" fmla="*/ 1645 w 276332"/>
              <a:gd name="connsiteY2" fmla="*/ 192293 h 194383"/>
              <a:gd name="connsiteX3" fmla="*/ 74670 w 276332"/>
              <a:gd name="connsiteY3" fmla="*/ 165305 h 194383"/>
              <a:gd name="connsiteX4" fmla="*/ 161983 w 276332"/>
              <a:gd name="connsiteY4" fmla="*/ 135143 h 194383"/>
              <a:gd name="connsiteX5" fmla="*/ 276283 w 276332"/>
              <a:gd name="connsiteY5" fmla="*/ 205 h 19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332" h="194383">
                <a:moveTo>
                  <a:pt x="276283" y="205"/>
                </a:moveTo>
                <a:cubicBezTo>
                  <a:pt x="273902" y="-4557"/>
                  <a:pt x="193468" y="74553"/>
                  <a:pt x="147695" y="106568"/>
                </a:cubicBezTo>
                <a:cubicBezTo>
                  <a:pt x="101922" y="138583"/>
                  <a:pt x="13816" y="182504"/>
                  <a:pt x="1645" y="192293"/>
                </a:cubicBezTo>
                <a:cubicBezTo>
                  <a:pt x="-10526" y="202083"/>
                  <a:pt x="47947" y="174830"/>
                  <a:pt x="74670" y="165305"/>
                </a:cubicBezTo>
                <a:cubicBezTo>
                  <a:pt x="101393" y="155780"/>
                  <a:pt x="129704" y="158162"/>
                  <a:pt x="161983" y="135143"/>
                </a:cubicBezTo>
                <a:cubicBezTo>
                  <a:pt x="194262" y="112124"/>
                  <a:pt x="278664" y="4967"/>
                  <a:pt x="276283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EA30EECB-B6A7-4329-B50A-EEE09C4AEB33}"/>
              </a:ext>
            </a:extLst>
          </p:cNvPr>
          <p:cNvSpPr/>
          <p:nvPr/>
        </p:nvSpPr>
        <p:spPr>
          <a:xfrm>
            <a:off x="4587672" y="9232900"/>
            <a:ext cx="277492" cy="173491"/>
          </a:xfrm>
          <a:custGeom>
            <a:avLst/>
            <a:gdLst>
              <a:gd name="connsiteX0" fmla="*/ 203 w 277492"/>
              <a:gd name="connsiteY0" fmla="*/ 0 h 173491"/>
              <a:gd name="connsiteX1" fmla="*/ 97041 w 277492"/>
              <a:gd name="connsiteY1" fmla="*/ 100013 h 173491"/>
              <a:gd name="connsiteX2" fmla="*/ 181178 w 277492"/>
              <a:gd name="connsiteY2" fmla="*/ 138113 h 173491"/>
              <a:gd name="connsiteX3" fmla="*/ 276428 w 277492"/>
              <a:gd name="connsiteY3" fmla="*/ 173038 h 173491"/>
              <a:gd name="connsiteX4" fmla="*/ 225628 w 277492"/>
              <a:gd name="connsiteY4" fmla="*/ 153988 h 173491"/>
              <a:gd name="connsiteX5" fmla="*/ 124028 w 277492"/>
              <a:gd name="connsiteY5" fmla="*/ 98425 h 173491"/>
              <a:gd name="connsiteX6" fmla="*/ 203 w 277492"/>
              <a:gd name="connsiteY6" fmla="*/ 0 h 17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492" h="173491">
                <a:moveTo>
                  <a:pt x="203" y="0"/>
                </a:moveTo>
                <a:cubicBezTo>
                  <a:pt x="-4295" y="265"/>
                  <a:pt x="66879" y="76994"/>
                  <a:pt x="97041" y="100013"/>
                </a:cubicBezTo>
                <a:cubicBezTo>
                  <a:pt x="127203" y="123032"/>
                  <a:pt x="151280" y="125942"/>
                  <a:pt x="181178" y="138113"/>
                </a:cubicBezTo>
                <a:cubicBezTo>
                  <a:pt x="211076" y="150284"/>
                  <a:pt x="269020" y="170392"/>
                  <a:pt x="276428" y="173038"/>
                </a:cubicBezTo>
                <a:cubicBezTo>
                  <a:pt x="283836" y="175684"/>
                  <a:pt x="251028" y="166424"/>
                  <a:pt x="225628" y="153988"/>
                </a:cubicBezTo>
                <a:cubicBezTo>
                  <a:pt x="200228" y="141553"/>
                  <a:pt x="158424" y="122767"/>
                  <a:pt x="124028" y="98425"/>
                </a:cubicBezTo>
                <a:cubicBezTo>
                  <a:pt x="89632" y="74083"/>
                  <a:pt x="4701" y="-265"/>
                  <a:pt x="20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242A092E-C939-4F82-AE3B-2C0D3C88CEEC}"/>
              </a:ext>
            </a:extLst>
          </p:cNvPr>
          <p:cNvSpPr/>
          <p:nvPr/>
        </p:nvSpPr>
        <p:spPr>
          <a:xfrm>
            <a:off x="4374626" y="8829029"/>
            <a:ext cx="1029462" cy="159710"/>
          </a:xfrm>
          <a:custGeom>
            <a:avLst/>
            <a:gdLst>
              <a:gd name="connsiteX0" fmla="*/ 524 w 1029462"/>
              <a:gd name="connsiteY0" fmla="*/ 646 h 159710"/>
              <a:gd name="connsiteX1" fmla="*/ 79899 w 1029462"/>
              <a:gd name="connsiteY1" fmla="*/ 92721 h 159710"/>
              <a:gd name="connsiteX2" fmla="*/ 175149 w 1029462"/>
              <a:gd name="connsiteY2" fmla="*/ 91134 h 159710"/>
              <a:gd name="connsiteX3" fmla="*/ 416449 w 1029462"/>
              <a:gd name="connsiteY3" fmla="*/ 154634 h 159710"/>
              <a:gd name="connsiteX4" fmla="*/ 595837 w 1029462"/>
              <a:gd name="connsiteY4" fmla="*/ 154634 h 159710"/>
              <a:gd name="connsiteX5" fmla="*/ 741887 w 1029462"/>
              <a:gd name="connsiteY5" fmla="*/ 145109 h 159710"/>
              <a:gd name="connsiteX6" fmla="*/ 838724 w 1029462"/>
              <a:gd name="connsiteY6" fmla="*/ 126059 h 159710"/>
              <a:gd name="connsiteX7" fmla="*/ 910162 w 1029462"/>
              <a:gd name="connsiteY7" fmla="*/ 99071 h 159710"/>
              <a:gd name="connsiteX8" fmla="*/ 1029224 w 1029462"/>
              <a:gd name="connsiteY8" fmla="*/ 32396 h 159710"/>
              <a:gd name="connsiteX9" fmla="*/ 876824 w 1029462"/>
              <a:gd name="connsiteY9" fmla="*/ 95896 h 159710"/>
              <a:gd name="connsiteX10" fmla="*/ 635524 w 1029462"/>
              <a:gd name="connsiteY10" fmla="*/ 151459 h 159710"/>
              <a:gd name="connsiteX11" fmla="*/ 230712 w 1029462"/>
              <a:gd name="connsiteY11" fmla="*/ 111771 h 159710"/>
              <a:gd name="connsiteX12" fmla="*/ 54499 w 1029462"/>
              <a:gd name="connsiteY12" fmla="*/ 54621 h 159710"/>
              <a:gd name="connsiteX13" fmla="*/ 524 w 1029462"/>
              <a:gd name="connsiteY13" fmla="*/ 646 h 15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9462" h="159710">
                <a:moveTo>
                  <a:pt x="524" y="646"/>
                </a:moveTo>
                <a:cubicBezTo>
                  <a:pt x="4757" y="6996"/>
                  <a:pt x="50795" y="77640"/>
                  <a:pt x="79899" y="92721"/>
                </a:cubicBezTo>
                <a:cubicBezTo>
                  <a:pt x="109003" y="107802"/>
                  <a:pt x="119057" y="80815"/>
                  <a:pt x="175149" y="91134"/>
                </a:cubicBezTo>
                <a:cubicBezTo>
                  <a:pt x="231241" y="101453"/>
                  <a:pt x="346334" y="144051"/>
                  <a:pt x="416449" y="154634"/>
                </a:cubicBezTo>
                <a:cubicBezTo>
                  <a:pt x="486564" y="165217"/>
                  <a:pt x="541597" y="156221"/>
                  <a:pt x="595837" y="154634"/>
                </a:cubicBezTo>
                <a:cubicBezTo>
                  <a:pt x="650077" y="153047"/>
                  <a:pt x="701406" y="149871"/>
                  <a:pt x="741887" y="145109"/>
                </a:cubicBezTo>
                <a:cubicBezTo>
                  <a:pt x="782368" y="140347"/>
                  <a:pt x="810678" y="133732"/>
                  <a:pt x="838724" y="126059"/>
                </a:cubicBezTo>
                <a:cubicBezTo>
                  <a:pt x="866770" y="118386"/>
                  <a:pt x="878412" y="114681"/>
                  <a:pt x="910162" y="99071"/>
                </a:cubicBezTo>
                <a:cubicBezTo>
                  <a:pt x="941912" y="83461"/>
                  <a:pt x="1034780" y="32925"/>
                  <a:pt x="1029224" y="32396"/>
                </a:cubicBezTo>
                <a:cubicBezTo>
                  <a:pt x="1023668" y="31867"/>
                  <a:pt x="942441" y="76052"/>
                  <a:pt x="876824" y="95896"/>
                </a:cubicBezTo>
                <a:cubicBezTo>
                  <a:pt x="811207" y="115740"/>
                  <a:pt x="743209" y="148813"/>
                  <a:pt x="635524" y="151459"/>
                </a:cubicBezTo>
                <a:cubicBezTo>
                  <a:pt x="527839" y="154105"/>
                  <a:pt x="327550" y="127911"/>
                  <a:pt x="230712" y="111771"/>
                </a:cubicBezTo>
                <a:cubicBezTo>
                  <a:pt x="133875" y="95631"/>
                  <a:pt x="91011" y="72877"/>
                  <a:pt x="54499" y="54621"/>
                </a:cubicBezTo>
                <a:cubicBezTo>
                  <a:pt x="17987" y="36365"/>
                  <a:pt x="-3709" y="-5704"/>
                  <a:pt x="524" y="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A6803DFF-77D8-4DE1-BE75-76E5A53EF0C6}"/>
              </a:ext>
            </a:extLst>
          </p:cNvPr>
          <p:cNvSpPr/>
          <p:nvPr/>
        </p:nvSpPr>
        <p:spPr>
          <a:xfrm>
            <a:off x="4444031" y="8959581"/>
            <a:ext cx="739161" cy="101977"/>
          </a:xfrm>
          <a:custGeom>
            <a:avLst/>
            <a:gdLst>
              <a:gd name="connsiteX0" fmla="*/ 739157 w 739161"/>
              <a:gd name="connsiteY0" fmla="*/ 35194 h 101977"/>
              <a:gd name="connsiteX1" fmla="*/ 655019 w 739161"/>
              <a:gd name="connsiteY1" fmla="*/ 78057 h 101977"/>
              <a:gd name="connsiteX2" fmla="*/ 505794 w 739161"/>
              <a:gd name="connsiteY2" fmla="*/ 87582 h 101977"/>
              <a:gd name="connsiteX3" fmla="*/ 334344 w 739161"/>
              <a:gd name="connsiteY3" fmla="*/ 89169 h 101977"/>
              <a:gd name="connsiteX4" fmla="*/ 208932 w 739161"/>
              <a:gd name="connsiteY4" fmla="*/ 89169 h 101977"/>
              <a:gd name="connsiteX5" fmla="*/ 151782 w 739161"/>
              <a:gd name="connsiteY5" fmla="*/ 70119 h 101977"/>
              <a:gd name="connsiteX6" fmla="*/ 969 w 739161"/>
              <a:gd name="connsiteY6" fmla="*/ 269 h 101977"/>
              <a:gd name="connsiteX7" fmla="*/ 96219 w 739161"/>
              <a:gd name="connsiteY7" fmla="*/ 47894 h 101977"/>
              <a:gd name="connsiteX8" fmla="*/ 274019 w 739161"/>
              <a:gd name="connsiteY8" fmla="*/ 95519 h 101977"/>
              <a:gd name="connsiteX9" fmla="*/ 651844 w 739161"/>
              <a:gd name="connsiteY9" fmla="*/ 95519 h 101977"/>
              <a:gd name="connsiteX10" fmla="*/ 739157 w 739161"/>
              <a:gd name="connsiteY10" fmla="*/ 35194 h 101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9161" h="101977">
                <a:moveTo>
                  <a:pt x="739157" y="35194"/>
                </a:moveTo>
                <a:cubicBezTo>
                  <a:pt x="739686" y="32284"/>
                  <a:pt x="693913" y="69326"/>
                  <a:pt x="655019" y="78057"/>
                </a:cubicBezTo>
                <a:cubicBezTo>
                  <a:pt x="616125" y="86788"/>
                  <a:pt x="559240" y="85730"/>
                  <a:pt x="505794" y="87582"/>
                </a:cubicBezTo>
                <a:cubicBezTo>
                  <a:pt x="452348" y="89434"/>
                  <a:pt x="334344" y="89169"/>
                  <a:pt x="334344" y="89169"/>
                </a:cubicBezTo>
                <a:cubicBezTo>
                  <a:pt x="284867" y="89434"/>
                  <a:pt x="239359" y="92344"/>
                  <a:pt x="208932" y="89169"/>
                </a:cubicBezTo>
                <a:cubicBezTo>
                  <a:pt x="178505" y="85994"/>
                  <a:pt x="186443" y="84936"/>
                  <a:pt x="151782" y="70119"/>
                </a:cubicBezTo>
                <a:cubicBezTo>
                  <a:pt x="117121" y="55302"/>
                  <a:pt x="10229" y="3973"/>
                  <a:pt x="969" y="269"/>
                </a:cubicBezTo>
                <a:cubicBezTo>
                  <a:pt x="-8292" y="-3435"/>
                  <a:pt x="50711" y="32019"/>
                  <a:pt x="96219" y="47894"/>
                </a:cubicBezTo>
                <a:cubicBezTo>
                  <a:pt x="141727" y="63769"/>
                  <a:pt x="181415" y="87582"/>
                  <a:pt x="274019" y="95519"/>
                </a:cubicBezTo>
                <a:cubicBezTo>
                  <a:pt x="366623" y="103456"/>
                  <a:pt x="571940" y="104779"/>
                  <a:pt x="651844" y="95519"/>
                </a:cubicBezTo>
                <a:cubicBezTo>
                  <a:pt x="731748" y="86259"/>
                  <a:pt x="738628" y="38104"/>
                  <a:pt x="739157" y="35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B7EBFBEF-02C1-4F14-9D69-CB51F1D20F27}"/>
              </a:ext>
            </a:extLst>
          </p:cNvPr>
          <p:cNvSpPr/>
          <p:nvPr/>
        </p:nvSpPr>
        <p:spPr>
          <a:xfrm>
            <a:off x="3394540" y="7139849"/>
            <a:ext cx="134635" cy="1038456"/>
          </a:xfrm>
          <a:custGeom>
            <a:avLst/>
            <a:gdLst>
              <a:gd name="connsiteX0" fmla="*/ 64093 w 134635"/>
              <a:gd name="connsiteY0" fmla="*/ 1784 h 1038456"/>
              <a:gd name="connsiteX1" fmla="*/ 40810 w 134635"/>
              <a:gd name="connsiteY1" fmla="*/ 293884 h 1038456"/>
              <a:gd name="connsiteX2" fmla="*/ 66210 w 134635"/>
              <a:gd name="connsiteY2" fmla="*/ 670651 h 1038456"/>
              <a:gd name="connsiteX3" fmla="*/ 125477 w 134635"/>
              <a:gd name="connsiteY3" fmla="*/ 1024134 h 1038456"/>
              <a:gd name="connsiteX4" fmla="*/ 121243 w 134635"/>
              <a:gd name="connsiteY4" fmla="*/ 916184 h 1038456"/>
              <a:gd name="connsiteX5" fmla="*/ 593 w 134635"/>
              <a:gd name="connsiteY5" fmla="*/ 431468 h 1038456"/>
              <a:gd name="connsiteX6" fmla="*/ 64093 w 134635"/>
              <a:gd name="connsiteY6" fmla="*/ 1784 h 1038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635" h="1038456">
                <a:moveTo>
                  <a:pt x="64093" y="1784"/>
                </a:moveTo>
                <a:cubicBezTo>
                  <a:pt x="70796" y="-21147"/>
                  <a:pt x="40457" y="182406"/>
                  <a:pt x="40810" y="293884"/>
                </a:cubicBezTo>
                <a:cubicBezTo>
                  <a:pt x="41163" y="405362"/>
                  <a:pt x="52099" y="548943"/>
                  <a:pt x="66210" y="670651"/>
                </a:cubicBezTo>
                <a:cubicBezTo>
                  <a:pt x="80321" y="792359"/>
                  <a:pt x="116305" y="983212"/>
                  <a:pt x="125477" y="1024134"/>
                </a:cubicBezTo>
                <a:cubicBezTo>
                  <a:pt x="134649" y="1065056"/>
                  <a:pt x="142057" y="1014962"/>
                  <a:pt x="121243" y="916184"/>
                </a:cubicBezTo>
                <a:cubicBezTo>
                  <a:pt x="100429" y="817406"/>
                  <a:pt x="8001" y="583868"/>
                  <a:pt x="593" y="431468"/>
                </a:cubicBezTo>
                <a:cubicBezTo>
                  <a:pt x="-6815" y="279068"/>
                  <a:pt x="57390" y="24715"/>
                  <a:pt x="64093" y="1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9492D619-DDF4-461A-B9FA-FD08E06F3781}"/>
              </a:ext>
            </a:extLst>
          </p:cNvPr>
          <p:cNvSpPr/>
          <p:nvPr/>
        </p:nvSpPr>
        <p:spPr>
          <a:xfrm>
            <a:off x="3489125" y="6281724"/>
            <a:ext cx="334579" cy="664469"/>
          </a:xfrm>
          <a:custGeom>
            <a:avLst/>
            <a:gdLst>
              <a:gd name="connsiteX0" fmla="*/ 333575 w 334579"/>
              <a:gd name="connsiteY0" fmla="*/ 543 h 664469"/>
              <a:gd name="connsiteX1" fmla="*/ 162125 w 334579"/>
              <a:gd name="connsiteY1" fmla="*/ 216443 h 664469"/>
              <a:gd name="connsiteX2" fmla="*/ 9725 w 334579"/>
              <a:gd name="connsiteY2" fmla="*/ 648243 h 664469"/>
              <a:gd name="connsiteX3" fmla="*/ 22425 w 334579"/>
              <a:gd name="connsiteY3" fmla="*/ 544526 h 664469"/>
              <a:gd name="connsiteX4" fmla="*/ 79575 w 334579"/>
              <a:gd name="connsiteY4" fmla="*/ 273593 h 664469"/>
              <a:gd name="connsiteX5" fmla="*/ 333575 w 334579"/>
              <a:gd name="connsiteY5" fmla="*/ 543 h 66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579" h="664469">
                <a:moveTo>
                  <a:pt x="333575" y="543"/>
                </a:moveTo>
                <a:cubicBezTo>
                  <a:pt x="347333" y="-8982"/>
                  <a:pt x="216100" y="108493"/>
                  <a:pt x="162125" y="216443"/>
                </a:cubicBezTo>
                <a:cubicBezTo>
                  <a:pt x="108150" y="324393"/>
                  <a:pt x="33008" y="593563"/>
                  <a:pt x="9725" y="648243"/>
                </a:cubicBezTo>
                <a:cubicBezTo>
                  <a:pt x="-13558" y="702924"/>
                  <a:pt x="10783" y="606968"/>
                  <a:pt x="22425" y="544526"/>
                </a:cubicBezTo>
                <a:cubicBezTo>
                  <a:pt x="34067" y="482084"/>
                  <a:pt x="25247" y="357554"/>
                  <a:pt x="79575" y="273593"/>
                </a:cubicBezTo>
                <a:cubicBezTo>
                  <a:pt x="133903" y="189632"/>
                  <a:pt x="319817" y="10068"/>
                  <a:pt x="333575" y="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0134FD6E-9E81-49A2-8317-07B294BCC3E8}"/>
              </a:ext>
            </a:extLst>
          </p:cNvPr>
          <p:cNvSpPr/>
          <p:nvPr/>
        </p:nvSpPr>
        <p:spPr>
          <a:xfrm>
            <a:off x="3943150" y="6154630"/>
            <a:ext cx="968300" cy="106602"/>
          </a:xfrm>
          <a:custGeom>
            <a:avLst/>
            <a:gdLst>
              <a:gd name="connsiteX0" fmla="*/ 200 w 968300"/>
              <a:gd name="connsiteY0" fmla="*/ 106470 h 106602"/>
              <a:gd name="connsiteX1" fmla="*/ 400250 w 968300"/>
              <a:gd name="connsiteY1" fmla="*/ 4870 h 106602"/>
              <a:gd name="connsiteX2" fmla="*/ 931533 w 968300"/>
              <a:gd name="connsiteY2" fmla="*/ 15453 h 106602"/>
              <a:gd name="connsiteX3" fmla="*/ 859567 w 968300"/>
              <a:gd name="connsiteY3" fmla="*/ 9103 h 106602"/>
              <a:gd name="connsiteX4" fmla="*/ 353683 w 968300"/>
              <a:gd name="connsiteY4" fmla="*/ 26037 h 106602"/>
              <a:gd name="connsiteX5" fmla="*/ 200 w 968300"/>
              <a:gd name="connsiteY5" fmla="*/ 106470 h 106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8300" h="106602">
                <a:moveTo>
                  <a:pt x="200" y="106470"/>
                </a:moveTo>
                <a:cubicBezTo>
                  <a:pt x="7961" y="102942"/>
                  <a:pt x="245028" y="20039"/>
                  <a:pt x="400250" y="4870"/>
                </a:cubicBezTo>
                <a:cubicBezTo>
                  <a:pt x="555472" y="-10300"/>
                  <a:pt x="854980" y="14748"/>
                  <a:pt x="931533" y="15453"/>
                </a:cubicBezTo>
                <a:cubicBezTo>
                  <a:pt x="1008086" y="16158"/>
                  <a:pt x="955875" y="7339"/>
                  <a:pt x="859567" y="9103"/>
                </a:cubicBezTo>
                <a:cubicBezTo>
                  <a:pt x="763259" y="10867"/>
                  <a:pt x="495852" y="10162"/>
                  <a:pt x="353683" y="26037"/>
                </a:cubicBezTo>
                <a:cubicBezTo>
                  <a:pt x="211514" y="41912"/>
                  <a:pt x="-7561" y="109998"/>
                  <a:pt x="200" y="106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DDBDA013-312A-4091-BA80-FE846AE4A664}"/>
              </a:ext>
            </a:extLst>
          </p:cNvPr>
          <p:cNvSpPr/>
          <p:nvPr/>
        </p:nvSpPr>
        <p:spPr>
          <a:xfrm>
            <a:off x="4800674" y="6120919"/>
            <a:ext cx="1244915" cy="303254"/>
          </a:xfrm>
          <a:custGeom>
            <a:avLst/>
            <a:gdLst>
              <a:gd name="connsiteX0" fmla="*/ 61309 w 1244915"/>
              <a:gd name="connsiteY0" fmla="*/ 4714 h 303254"/>
              <a:gd name="connsiteX1" fmla="*/ 118459 w 1244915"/>
              <a:gd name="connsiteY1" fmla="*/ 17414 h 303254"/>
              <a:gd name="connsiteX2" fmla="*/ 590476 w 1244915"/>
              <a:gd name="connsiteY2" fmla="*/ 42814 h 303254"/>
              <a:gd name="connsiteX3" fmla="*/ 1210659 w 1244915"/>
              <a:gd name="connsiteY3" fmla="*/ 290464 h 303254"/>
              <a:gd name="connsiteX4" fmla="*/ 1134459 w 1244915"/>
              <a:gd name="connsiteY4" fmla="*/ 250248 h 303254"/>
              <a:gd name="connsiteX5" fmla="*/ 880459 w 1244915"/>
              <a:gd name="connsiteY5" fmla="*/ 99964 h 303254"/>
              <a:gd name="connsiteX6" fmla="*/ 61309 w 1244915"/>
              <a:gd name="connsiteY6" fmla="*/ 4714 h 303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4915" h="303254">
                <a:moveTo>
                  <a:pt x="61309" y="4714"/>
                </a:moveTo>
                <a:cubicBezTo>
                  <a:pt x="-65691" y="-9044"/>
                  <a:pt x="30265" y="11064"/>
                  <a:pt x="118459" y="17414"/>
                </a:cubicBezTo>
                <a:cubicBezTo>
                  <a:pt x="206653" y="23764"/>
                  <a:pt x="408443" y="-2694"/>
                  <a:pt x="590476" y="42814"/>
                </a:cubicBezTo>
                <a:cubicBezTo>
                  <a:pt x="772509" y="88322"/>
                  <a:pt x="1119995" y="255892"/>
                  <a:pt x="1210659" y="290464"/>
                </a:cubicBezTo>
                <a:cubicBezTo>
                  <a:pt x="1301323" y="325036"/>
                  <a:pt x="1189492" y="281998"/>
                  <a:pt x="1134459" y="250248"/>
                </a:cubicBezTo>
                <a:cubicBezTo>
                  <a:pt x="1079426" y="218498"/>
                  <a:pt x="1061081" y="139122"/>
                  <a:pt x="880459" y="99964"/>
                </a:cubicBezTo>
                <a:cubicBezTo>
                  <a:pt x="699837" y="60806"/>
                  <a:pt x="188309" y="18472"/>
                  <a:pt x="61309" y="4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796F7445-F902-4546-9AEC-29070162870C}"/>
              </a:ext>
            </a:extLst>
          </p:cNvPr>
          <p:cNvSpPr/>
          <p:nvPr/>
        </p:nvSpPr>
        <p:spPr>
          <a:xfrm>
            <a:off x="6038826" y="6448955"/>
            <a:ext cx="236013" cy="452307"/>
          </a:xfrm>
          <a:custGeom>
            <a:avLst/>
            <a:gdLst>
              <a:gd name="connsiteX0" fmla="*/ 24 w 236013"/>
              <a:gd name="connsiteY0" fmla="*/ 528 h 452307"/>
              <a:gd name="connsiteX1" fmla="*/ 69874 w 236013"/>
              <a:gd name="connsiteY1" fmla="*/ 224895 h 452307"/>
              <a:gd name="connsiteX2" fmla="*/ 226507 w 236013"/>
              <a:gd name="connsiteY2" fmla="*/ 442912 h 452307"/>
              <a:gd name="connsiteX3" fmla="*/ 203224 w 236013"/>
              <a:gd name="connsiteY3" fmla="*/ 400578 h 452307"/>
              <a:gd name="connsiteX4" fmla="*/ 76224 w 236013"/>
              <a:gd name="connsiteY4" fmla="*/ 290512 h 452307"/>
              <a:gd name="connsiteX5" fmla="*/ 24 w 236013"/>
              <a:gd name="connsiteY5" fmla="*/ 528 h 45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013" h="452307">
                <a:moveTo>
                  <a:pt x="24" y="528"/>
                </a:moveTo>
                <a:cubicBezTo>
                  <a:pt x="-1034" y="-10408"/>
                  <a:pt x="32127" y="151164"/>
                  <a:pt x="69874" y="224895"/>
                </a:cubicBezTo>
                <a:cubicBezTo>
                  <a:pt x="107621" y="298626"/>
                  <a:pt x="204282" y="413632"/>
                  <a:pt x="226507" y="442912"/>
                </a:cubicBezTo>
                <a:cubicBezTo>
                  <a:pt x="248732" y="472192"/>
                  <a:pt x="228271" y="425978"/>
                  <a:pt x="203224" y="400578"/>
                </a:cubicBezTo>
                <a:cubicBezTo>
                  <a:pt x="178177" y="375178"/>
                  <a:pt x="106563" y="351542"/>
                  <a:pt x="76224" y="290512"/>
                </a:cubicBezTo>
                <a:cubicBezTo>
                  <a:pt x="45885" y="229482"/>
                  <a:pt x="1082" y="11464"/>
                  <a:pt x="24" y="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DB5BB16C-5CDD-420A-BCAE-BF51D6EBC10F}"/>
              </a:ext>
            </a:extLst>
          </p:cNvPr>
          <p:cNvSpPr/>
          <p:nvPr/>
        </p:nvSpPr>
        <p:spPr>
          <a:xfrm>
            <a:off x="6273474" y="6952611"/>
            <a:ext cx="85978" cy="650220"/>
          </a:xfrm>
          <a:custGeom>
            <a:avLst/>
            <a:gdLst>
              <a:gd name="connsiteX0" fmla="*/ 326 w 85978"/>
              <a:gd name="connsiteY0" fmla="*/ 639 h 650220"/>
              <a:gd name="connsiteX1" fmla="*/ 72293 w 85978"/>
              <a:gd name="connsiteY1" fmla="*/ 263106 h 650220"/>
              <a:gd name="connsiteX2" fmla="*/ 82876 w 85978"/>
              <a:gd name="connsiteY2" fmla="*/ 635639 h 650220"/>
              <a:gd name="connsiteX3" fmla="*/ 82876 w 85978"/>
              <a:gd name="connsiteY3" fmla="*/ 538272 h 650220"/>
              <a:gd name="connsiteX4" fmla="*/ 46893 w 85978"/>
              <a:gd name="connsiteY4" fmla="*/ 199606 h 650220"/>
              <a:gd name="connsiteX5" fmla="*/ 326 w 85978"/>
              <a:gd name="connsiteY5" fmla="*/ 639 h 65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78" h="650220">
                <a:moveTo>
                  <a:pt x="326" y="639"/>
                </a:moveTo>
                <a:cubicBezTo>
                  <a:pt x="4559" y="11222"/>
                  <a:pt x="58535" y="157273"/>
                  <a:pt x="72293" y="263106"/>
                </a:cubicBezTo>
                <a:cubicBezTo>
                  <a:pt x="86051" y="368939"/>
                  <a:pt x="81112" y="589778"/>
                  <a:pt x="82876" y="635639"/>
                </a:cubicBezTo>
                <a:cubicBezTo>
                  <a:pt x="84640" y="681500"/>
                  <a:pt x="88873" y="610944"/>
                  <a:pt x="82876" y="538272"/>
                </a:cubicBezTo>
                <a:cubicBezTo>
                  <a:pt x="76879" y="465600"/>
                  <a:pt x="59593" y="286036"/>
                  <a:pt x="46893" y="199606"/>
                </a:cubicBezTo>
                <a:cubicBezTo>
                  <a:pt x="34193" y="113176"/>
                  <a:pt x="-3907" y="-9944"/>
                  <a:pt x="326" y="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8F4BD3E8-3950-48F6-BE08-E3F92766284B}"/>
              </a:ext>
            </a:extLst>
          </p:cNvPr>
          <p:cNvSpPr/>
          <p:nvPr/>
        </p:nvSpPr>
        <p:spPr>
          <a:xfrm>
            <a:off x="6322498" y="7628349"/>
            <a:ext cx="52906" cy="555346"/>
          </a:xfrm>
          <a:custGeom>
            <a:avLst/>
            <a:gdLst>
              <a:gd name="connsiteX0" fmla="*/ 25385 w 52906"/>
              <a:gd name="connsiteY0" fmla="*/ 8584 h 555346"/>
              <a:gd name="connsiteX1" fmla="*/ 19035 w 52906"/>
              <a:gd name="connsiteY1" fmla="*/ 82668 h 555346"/>
              <a:gd name="connsiteX2" fmla="*/ 4219 w 52906"/>
              <a:gd name="connsiteY2" fmla="*/ 541984 h 555346"/>
              <a:gd name="connsiteX3" fmla="*/ 4219 w 52906"/>
              <a:gd name="connsiteY3" fmla="*/ 410751 h 555346"/>
              <a:gd name="connsiteX4" fmla="*/ 52902 w 52906"/>
              <a:gd name="connsiteY4" fmla="*/ 188501 h 555346"/>
              <a:gd name="connsiteX5" fmla="*/ 25385 w 52906"/>
              <a:gd name="connsiteY5" fmla="*/ 8584 h 55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906" h="555346">
                <a:moveTo>
                  <a:pt x="25385" y="8584"/>
                </a:moveTo>
                <a:cubicBezTo>
                  <a:pt x="19740" y="-9055"/>
                  <a:pt x="22563" y="-6232"/>
                  <a:pt x="19035" y="82668"/>
                </a:cubicBezTo>
                <a:cubicBezTo>
                  <a:pt x="15507" y="171568"/>
                  <a:pt x="6688" y="487304"/>
                  <a:pt x="4219" y="541984"/>
                </a:cubicBezTo>
                <a:cubicBezTo>
                  <a:pt x="1750" y="596664"/>
                  <a:pt x="-3895" y="469665"/>
                  <a:pt x="4219" y="410751"/>
                </a:cubicBezTo>
                <a:cubicBezTo>
                  <a:pt x="12333" y="351837"/>
                  <a:pt x="52549" y="251648"/>
                  <a:pt x="52902" y="188501"/>
                </a:cubicBezTo>
                <a:cubicBezTo>
                  <a:pt x="53255" y="125354"/>
                  <a:pt x="31030" y="26223"/>
                  <a:pt x="25385" y="8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86DDBA7A-A308-42D1-993B-CF4A1960F94E}"/>
              </a:ext>
            </a:extLst>
          </p:cNvPr>
          <p:cNvSpPr/>
          <p:nvPr/>
        </p:nvSpPr>
        <p:spPr>
          <a:xfrm>
            <a:off x="5931441" y="8277673"/>
            <a:ext cx="376135" cy="942476"/>
          </a:xfrm>
          <a:custGeom>
            <a:avLst/>
            <a:gdLst>
              <a:gd name="connsiteX0" fmla="*/ 367759 w 376135"/>
              <a:gd name="connsiteY0" fmla="*/ 24952 h 942476"/>
              <a:gd name="connsiteX1" fmla="*/ 310609 w 376135"/>
              <a:gd name="connsiteY1" fmla="*/ 466277 h 942476"/>
              <a:gd name="connsiteX2" fmla="*/ 8984 w 376135"/>
              <a:gd name="connsiteY2" fmla="*/ 926652 h 942476"/>
              <a:gd name="connsiteX3" fmla="*/ 97884 w 376135"/>
              <a:gd name="connsiteY3" fmla="*/ 796477 h 942476"/>
              <a:gd name="connsiteX4" fmla="*/ 288384 w 376135"/>
              <a:gd name="connsiteY4" fmla="*/ 412302 h 942476"/>
              <a:gd name="connsiteX5" fmla="*/ 367759 w 376135"/>
              <a:gd name="connsiteY5" fmla="*/ 88452 h 942476"/>
              <a:gd name="connsiteX6" fmla="*/ 367759 w 376135"/>
              <a:gd name="connsiteY6" fmla="*/ 24952 h 942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135" h="942476">
                <a:moveTo>
                  <a:pt x="367759" y="24952"/>
                </a:moveTo>
                <a:cubicBezTo>
                  <a:pt x="358234" y="87923"/>
                  <a:pt x="370405" y="315994"/>
                  <a:pt x="310609" y="466277"/>
                </a:cubicBezTo>
                <a:cubicBezTo>
                  <a:pt x="250813" y="616560"/>
                  <a:pt x="44438" y="871619"/>
                  <a:pt x="8984" y="926652"/>
                </a:cubicBezTo>
                <a:cubicBezTo>
                  <a:pt x="-26470" y="981685"/>
                  <a:pt x="51317" y="882202"/>
                  <a:pt x="97884" y="796477"/>
                </a:cubicBezTo>
                <a:cubicBezTo>
                  <a:pt x="144451" y="710752"/>
                  <a:pt x="243405" y="530306"/>
                  <a:pt x="288384" y="412302"/>
                </a:cubicBezTo>
                <a:cubicBezTo>
                  <a:pt x="333363" y="294298"/>
                  <a:pt x="355059" y="145602"/>
                  <a:pt x="367759" y="88452"/>
                </a:cubicBezTo>
                <a:cubicBezTo>
                  <a:pt x="380459" y="31302"/>
                  <a:pt x="377284" y="-38019"/>
                  <a:pt x="367759" y="24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DAA03043-E6E7-458C-B07C-E1FA674A34E6}"/>
              </a:ext>
            </a:extLst>
          </p:cNvPr>
          <p:cNvSpPr/>
          <p:nvPr/>
        </p:nvSpPr>
        <p:spPr>
          <a:xfrm>
            <a:off x="5667483" y="9209023"/>
            <a:ext cx="292418" cy="263559"/>
          </a:xfrm>
          <a:custGeom>
            <a:avLst/>
            <a:gdLst>
              <a:gd name="connsiteX0" fmla="*/ 288817 w 292418"/>
              <a:gd name="connsiteY0" fmla="*/ 8002 h 263559"/>
              <a:gd name="connsiteX1" fmla="*/ 6242 w 292418"/>
              <a:gd name="connsiteY1" fmla="*/ 262002 h 263559"/>
              <a:gd name="connsiteX2" fmla="*/ 98317 w 292418"/>
              <a:gd name="connsiteY2" fmla="*/ 112777 h 263559"/>
              <a:gd name="connsiteX3" fmla="*/ 158642 w 292418"/>
              <a:gd name="connsiteY3" fmla="*/ 68327 h 263559"/>
              <a:gd name="connsiteX4" fmla="*/ 288817 w 292418"/>
              <a:gd name="connsiteY4" fmla="*/ 8002 h 26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418" h="263559">
                <a:moveTo>
                  <a:pt x="288817" y="8002"/>
                </a:moveTo>
                <a:cubicBezTo>
                  <a:pt x="263417" y="40281"/>
                  <a:pt x="37992" y="244540"/>
                  <a:pt x="6242" y="262002"/>
                </a:cubicBezTo>
                <a:cubicBezTo>
                  <a:pt x="-25508" y="279464"/>
                  <a:pt x="72917" y="145056"/>
                  <a:pt x="98317" y="112777"/>
                </a:cubicBezTo>
                <a:cubicBezTo>
                  <a:pt x="123717" y="80498"/>
                  <a:pt x="118954" y="86319"/>
                  <a:pt x="158642" y="68327"/>
                </a:cubicBezTo>
                <a:cubicBezTo>
                  <a:pt x="198330" y="50335"/>
                  <a:pt x="314217" y="-24277"/>
                  <a:pt x="288817" y="8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F0BEBFCB-5E73-48A1-A1AA-CD5C8F688B44}"/>
              </a:ext>
            </a:extLst>
          </p:cNvPr>
          <p:cNvSpPr/>
          <p:nvPr/>
        </p:nvSpPr>
        <p:spPr>
          <a:xfrm>
            <a:off x="5412768" y="9366637"/>
            <a:ext cx="452861" cy="421889"/>
          </a:xfrm>
          <a:custGeom>
            <a:avLst/>
            <a:gdLst>
              <a:gd name="connsiteX0" fmla="*/ 451457 w 452861"/>
              <a:gd name="connsiteY0" fmla="*/ 2788 h 421889"/>
              <a:gd name="connsiteX1" fmla="*/ 410182 w 452861"/>
              <a:gd name="connsiteY1" fmla="*/ 44063 h 421889"/>
              <a:gd name="connsiteX2" fmla="*/ 168882 w 452861"/>
              <a:gd name="connsiteY2" fmla="*/ 307588 h 421889"/>
              <a:gd name="connsiteX3" fmla="*/ 607 w 452861"/>
              <a:gd name="connsiteY3" fmla="*/ 421888 h 421889"/>
              <a:gd name="connsiteX4" fmla="*/ 108557 w 452861"/>
              <a:gd name="connsiteY4" fmla="*/ 310763 h 421889"/>
              <a:gd name="connsiteX5" fmla="*/ 232382 w 452861"/>
              <a:gd name="connsiteY5" fmla="*/ 209163 h 421889"/>
              <a:gd name="connsiteX6" fmla="*/ 451457 w 452861"/>
              <a:gd name="connsiteY6" fmla="*/ 2788 h 42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2861" h="421889">
                <a:moveTo>
                  <a:pt x="451457" y="2788"/>
                </a:moveTo>
                <a:cubicBezTo>
                  <a:pt x="454367" y="-1975"/>
                  <a:pt x="457278" y="-6737"/>
                  <a:pt x="410182" y="44063"/>
                </a:cubicBezTo>
                <a:cubicBezTo>
                  <a:pt x="363086" y="94863"/>
                  <a:pt x="237145" y="244617"/>
                  <a:pt x="168882" y="307588"/>
                </a:cubicBezTo>
                <a:cubicBezTo>
                  <a:pt x="100619" y="370559"/>
                  <a:pt x="10661" y="421359"/>
                  <a:pt x="607" y="421888"/>
                </a:cubicBezTo>
                <a:cubicBezTo>
                  <a:pt x="-9447" y="422417"/>
                  <a:pt x="108557" y="310763"/>
                  <a:pt x="108557" y="310763"/>
                </a:cubicBezTo>
                <a:cubicBezTo>
                  <a:pt x="147186" y="275309"/>
                  <a:pt x="232382" y="209163"/>
                  <a:pt x="232382" y="209163"/>
                </a:cubicBezTo>
                <a:lnTo>
                  <a:pt x="451457" y="27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F90D7625-78F4-40CB-8187-94C0DA7BE6F3}"/>
              </a:ext>
            </a:extLst>
          </p:cNvPr>
          <p:cNvSpPr/>
          <p:nvPr/>
        </p:nvSpPr>
        <p:spPr>
          <a:xfrm>
            <a:off x="4740626" y="9804335"/>
            <a:ext cx="692485" cy="244771"/>
          </a:xfrm>
          <a:custGeom>
            <a:avLst/>
            <a:gdLst>
              <a:gd name="connsiteX0" fmla="*/ 691799 w 692485"/>
              <a:gd name="connsiteY0" fmla="*/ 65 h 244771"/>
              <a:gd name="connsiteX1" fmla="*/ 488599 w 692485"/>
              <a:gd name="connsiteY1" fmla="*/ 142940 h 244771"/>
              <a:gd name="connsiteX2" fmla="*/ 399699 w 692485"/>
              <a:gd name="connsiteY2" fmla="*/ 196915 h 244771"/>
              <a:gd name="connsiteX3" fmla="*/ 2824 w 692485"/>
              <a:gd name="connsiteY3" fmla="*/ 244540 h 244771"/>
              <a:gd name="connsiteX4" fmla="*/ 231424 w 692485"/>
              <a:gd name="connsiteY4" fmla="*/ 212790 h 244771"/>
              <a:gd name="connsiteX5" fmla="*/ 412399 w 692485"/>
              <a:gd name="connsiteY5" fmla="*/ 161990 h 244771"/>
              <a:gd name="connsiteX6" fmla="*/ 691799 w 692485"/>
              <a:gd name="connsiteY6" fmla="*/ 65 h 244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485" h="244771">
                <a:moveTo>
                  <a:pt x="691799" y="65"/>
                </a:moveTo>
                <a:cubicBezTo>
                  <a:pt x="704499" y="-3110"/>
                  <a:pt x="537282" y="110132"/>
                  <a:pt x="488599" y="142940"/>
                </a:cubicBezTo>
                <a:cubicBezTo>
                  <a:pt x="439916" y="175748"/>
                  <a:pt x="480661" y="179982"/>
                  <a:pt x="399699" y="196915"/>
                </a:cubicBezTo>
                <a:cubicBezTo>
                  <a:pt x="318737" y="213848"/>
                  <a:pt x="30870" y="241894"/>
                  <a:pt x="2824" y="244540"/>
                </a:cubicBezTo>
                <a:cubicBezTo>
                  <a:pt x="-25222" y="247186"/>
                  <a:pt x="163162" y="226548"/>
                  <a:pt x="231424" y="212790"/>
                </a:cubicBezTo>
                <a:cubicBezTo>
                  <a:pt x="299686" y="199032"/>
                  <a:pt x="337257" y="194269"/>
                  <a:pt x="412399" y="161990"/>
                </a:cubicBezTo>
                <a:cubicBezTo>
                  <a:pt x="487541" y="129711"/>
                  <a:pt x="679099" y="3240"/>
                  <a:pt x="691799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8F9F1A00-AA00-482F-A329-CAB1F13EF01F}"/>
              </a:ext>
            </a:extLst>
          </p:cNvPr>
          <p:cNvSpPr/>
          <p:nvPr/>
        </p:nvSpPr>
        <p:spPr>
          <a:xfrm>
            <a:off x="4161009" y="9651735"/>
            <a:ext cx="438605" cy="350368"/>
          </a:xfrm>
          <a:custGeom>
            <a:avLst/>
            <a:gdLst>
              <a:gd name="connsiteX0" fmla="*/ 1416 w 438605"/>
              <a:gd name="connsiteY0" fmla="*/ 265 h 350368"/>
              <a:gd name="connsiteX1" fmla="*/ 150641 w 438605"/>
              <a:gd name="connsiteY1" fmla="*/ 168540 h 350368"/>
              <a:gd name="connsiteX2" fmla="*/ 309391 w 438605"/>
              <a:gd name="connsiteY2" fmla="*/ 279665 h 350368"/>
              <a:gd name="connsiteX3" fmla="*/ 436391 w 438605"/>
              <a:gd name="connsiteY3" fmla="*/ 349515 h 350368"/>
              <a:gd name="connsiteX4" fmla="*/ 379241 w 438605"/>
              <a:gd name="connsiteY4" fmla="*/ 311415 h 350368"/>
              <a:gd name="connsiteX5" fmla="*/ 242716 w 438605"/>
              <a:gd name="connsiteY5" fmla="*/ 209815 h 350368"/>
              <a:gd name="connsiteX6" fmla="*/ 1416 w 438605"/>
              <a:gd name="connsiteY6" fmla="*/ 265 h 350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605" h="350368">
                <a:moveTo>
                  <a:pt x="1416" y="265"/>
                </a:moveTo>
                <a:cubicBezTo>
                  <a:pt x="-13930" y="-6614"/>
                  <a:pt x="99312" y="121973"/>
                  <a:pt x="150641" y="168540"/>
                </a:cubicBezTo>
                <a:cubicBezTo>
                  <a:pt x="201970" y="215107"/>
                  <a:pt x="261766" y="249503"/>
                  <a:pt x="309391" y="279665"/>
                </a:cubicBezTo>
                <a:cubicBezTo>
                  <a:pt x="357016" y="309827"/>
                  <a:pt x="424749" y="344223"/>
                  <a:pt x="436391" y="349515"/>
                </a:cubicBezTo>
                <a:cubicBezTo>
                  <a:pt x="448033" y="354807"/>
                  <a:pt x="411520" y="334698"/>
                  <a:pt x="379241" y="311415"/>
                </a:cubicBezTo>
                <a:cubicBezTo>
                  <a:pt x="346962" y="288132"/>
                  <a:pt x="301983" y="260615"/>
                  <a:pt x="242716" y="209815"/>
                </a:cubicBezTo>
                <a:cubicBezTo>
                  <a:pt x="183449" y="159015"/>
                  <a:pt x="16762" y="7144"/>
                  <a:pt x="1416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B8E5497B-7294-49C3-A9FD-E67D94409F78}"/>
              </a:ext>
            </a:extLst>
          </p:cNvPr>
          <p:cNvSpPr/>
          <p:nvPr/>
        </p:nvSpPr>
        <p:spPr>
          <a:xfrm>
            <a:off x="3780526" y="9183131"/>
            <a:ext cx="354936" cy="480872"/>
          </a:xfrm>
          <a:custGeom>
            <a:avLst/>
            <a:gdLst>
              <a:gd name="connsiteX0" fmla="*/ 4074 w 354936"/>
              <a:gd name="connsiteY0" fmla="*/ 2144 h 480872"/>
              <a:gd name="connsiteX1" fmla="*/ 108849 w 354936"/>
              <a:gd name="connsiteY1" fmla="*/ 186294 h 480872"/>
              <a:gd name="connsiteX2" fmla="*/ 346974 w 354936"/>
              <a:gd name="connsiteY2" fmla="*/ 472044 h 480872"/>
              <a:gd name="connsiteX3" fmla="*/ 292999 w 354936"/>
              <a:gd name="connsiteY3" fmla="*/ 399019 h 480872"/>
              <a:gd name="connsiteX4" fmla="*/ 239024 w 354936"/>
              <a:gd name="connsiteY4" fmla="*/ 306944 h 480872"/>
              <a:gd name="connsiteX5" fmla="*/ 4074 w 354936"/>
              <a:gd name="connsiteY5" fmla="*/ 2144 h 480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936" h="480872">
                <a:moveTo>
                  <a:pt x="4074" y="2144"/>
                </a:moveTo>
                <a:cubicBezTo>
                  <a:pt x="-17622" y="-17964"/>
                  <a:pt x="51699" y="107977"/>
                  <a:pt x="108849" y="186294"/>
                </a:cubicBezTo>
                <a:cubicBezTo>
                  <a:pt x="165999" y="264611"/>
                  <a:pt x="316282" y="436590"/>
                  <a:pt x="346974" y="472044"/>
                </a:cubicBezTo>
                <a:cubicBezTo>
                  <a:pt x="377666" y="507498"/>
                  <a:pt x="310991" y="426536"/>
                  <a:pt x="292999" y="399019"/>
                </a:cubicBezTo>
                <a:cubicBezTo>
                  <a:pt x="275007" y="371502"/>
                  <a:pt x="286120" y="371502"/>
                  <a:pt x="239024" y="306944"/>
                </a:cubicBezTo>
                <a:cubicBezTo>
                  <a:pt x="191928" y="242386"/>
                  <a:pt x="25770" y="22252"/>
                  <a:pt x="4074" y="2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273B1083-337F-42C2-B62D-08B4B504DF4C}"/>
              </a:ext>
            </a:extLst>
          </p:cNvPr>
          <p:cNvSpPr/>
          <p:nvPr/>
        </p:nvSpPr>
        <p:spPr>
          <a:xfrm>
            <a:off x="3538963" y="8143031"/>
            <a:ext cx="87505" cy="575428"/>
          </a:xfrm>
          <a:custGeom>
            <a:avLst/>
            <a:gdLst>
              <a:gd name="connsiteX0" fmla="*/ 39262 w 87505"/>
              <a:gd name="connsiteY0" fmla="*/ 10369 h 575428"/>
              <a:gd name="connsiteX1" fmla="*/ 1162 w 87505"/>
              <a:gd name="connsiteY1" fmla="*/ 242144 h 575428"/>
              <a:gd name="connsiteX2" fmla="*/ 86887 w 87505"/>
              <a:gd name="connsiteY2" fmla="*/ 572344 h 575428"/>
              <a:gd name="connsiteX3" fmla="*/ 39262 w 87505"/>
              <a:gd name="connsiteY3" fmla="*/ 397719 h 575428"/>
              <a:gd name="connsiteX4" fmla="*/ 29737 w 87505"/>
              <a:gd name="connsiteY4" fmla="*/ 235794 h 575428"/>
              <a:gd name="connsiteX5" fmla="*/ 67837 w 87505"/>
              <a:gd name="connsiteY5" fmla="*/ 57994 h 575428"/>
              <a:gd name="connsiteX6" fmla="*/ 39262 w 87505"/>
              <a:gd name="connsiteY6" fmla="*/ 10369 h 57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505" h="575428">
                <a:moveTo>
                  <a:pt x="39262" y="10369"/>
                </a:moveTo>
                <a:cubicBezTo>
                  <a:pt x="28149" y="41061"/>
                  <a:pt x="-6776" y="148482"/>
                  <a:pt x="1162" y="242144"/>
                </a:cubicBezTo>
                <a:cubicBezTo>
                  <a:pt x="9099" y="335807"/>
                  <a:pt x="80537" y="546415"/>
                  <a:pt x="86887" y="572344"/>
                </a:cubicBezTo>
                <a:cubicBezTo>
                  <a:pt x="93237" y="598273"/>
                  <a:pt x="48787" y="453811"/>
                  <a:pt x="39262" y="397719"/>
                </a:cubicBezTo>
                <a:cubicBezTo>
                  <a:pt x="29737" y="341627"/>
                  <a:pt x="24974" y="292415"/>
                  <a:pt x="29737" y="235794"/>
                </a:cubicBezTo>
                <a:cubicBezTo>
                  <a:pt x="34499" y="179173"/>
                  <a:pt x="65720" y="92390"/>
                  <a:pt x="67837" y="57994"/>
                </a:cubicBezTo>
                <a:cubicBezTo>
                  <a:pt x="69954" y="23598"/>
                  <a:pt x="50375" y="-20323"/>
                  <a:pt x="39262" y="10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5B004732-6EFF-4CF8-851C-452571F89C44}"/>
              </a:ext>
            </a:extLst>
          </p:cNvPr>
          <p:cNvSpPr/>
          <p:nvPr/>
        </p:nvSpPr>
        <p:spPr>
          <a:xfrm>
            <a:off x="3653776" y="8721551"/>
            <a:ext cx="114035" cy="426763"/>
          </a:xfrm>
          <a:custGeom>
            <a:avLst/>
            <a:gdLst>
              <a:gd name="connsiteX0" fmla="*/ 649 w 114035"/>
              <a:gd name="connsiteY0" fmla="*/ 174 h 426763"/>
              <a:gd name="connsiteX1" fmla="*/ 99074 w 114035"/>
              <a:gd name="connsiteY1" fmla="*/ 200199 h 426763"/>
              <a:gd name="connsiteX2" fmla="*/ 111774 w 114035"/>
              <a:gd name="connsiteY2" fmla="*/ 422449 h 426763"/>
              <a:gd name="connsiteX3" fmla="*/ 80024 w 114035"/>
              <a:gd name="connsiteY3" fmla="*/ 333549 h 426763"/>
              <a:gd name="connsiteX4" fmla="*/ 57799 w 114035"/>
              <a:gd name="connsiteY4" fmla="*/ 168449 h 426763"/>
              <a:gd name="connsiteX5" fmla="*/ 649 w 114035"/>
              <a:gd name="connsiteY5" fmla="*/ 174 h 42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035" h="426763">
                <a:moveTo>
                  <a:pt x="649" y="174"/>
                </a:moveTo>
                <a:cubicBezTo>
                  <a:pt x="7528" y="5466"/>
                  <a:pt x="80553" y="129820"/>
                  <a:pt x="99074" y="200199"/>
                </a:cubicBezTo>
                <a:cubicBezTo>
                  <a:pt x="117595" y="270578"/>
                  <a:pt x="114949" y="400224"/>
                  <a:pt x="111774" y="422449"/>
                </a:cubicBezTo>
                <a:cubicBezTo>
                  <a:pt x="108599" y="444674"/>
                  <a:pt x="89020" y="375882"/>
                  <a:pt x="80024" y="333549"/>
                </a:cubicBezTo>
                <a:cubicBezTo>
                  <a:pt x="71028" y="291216"/>
                  <a:pt x="72087" y="225599"/>
                  <a:pt x="57799" y="168449"/>
                </a:cubicBezTo>
                <a:cubicBezTo>
                  <a:pt x="43512" y="111299"/>
                  <a:pt x="-6230" y="-5118"/>
                  <a:pt x="649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466AA192-053E-41C0-B34A-C514E4D9441E}"/>
              </a:ext>
            </a:extLst>
          </p:cNvPr>
          <p:cNvSpPr/>
          <p:nvPr/>
        </p:nvSpPr>
        <p:spPr>
          <a:xfrm>
            <a:off x="3548312" y="4976801"/>
            <a:ext cx="1320897" cy="749713"/>
          </a:xfrm>
          <a:custGeom>
            <a:avLst/>
            <a:gdLst>
              <a:gd name="connsiteX0" fmla="*/ 1315788 w 1320897"/>
              <a:gd name="connsiteY0" fmla="*/ 5832 h 749713"/>
              <a:gd name="connsiteX1" fmla="*/ 888221 w 1320897"/>
              <a:gd name="connsiteY1" fmla="*/ 65099 h 749713"/>
              <a:gd name="connsiteX2" fmla="*/ 270155 w 1320897"/>
              <a:gd name="connsiteY2" fmla="*/ 395299 h 749713"/>
              <a:gd name="connsiteX3" fmla="*/ 3455 w 1320897"/>
              <a:gd name="connsiteY3" fmla="*/ 746666 h 749713"/>
              <a:gd name="connsiteX4" fmla="*/ 130455 w 1320897"/>
              <a:gd name="connsiteY4" fmla="*/ 551932 h 749713"/>
              <a:gd name="connsiteX5" fmla="*/ 304021 w 1320897"/>
              <a:gd name="connsiteY5" fmla="*/ 310632 h 749713"/>
              <a:gd name="connsiteX6" fmla="*/ 600355 w 1320897"/>
              <a:gd name="connsiteY6" fmla="*/ 149766 h 749713"/>
              <a:gd name="connsiteX7" fmla="*/ 1315788 w 1320897"/>
              <a:gd name="connsiteY7" fmla="*/ 5832 h 74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0897" h="749713">
                <a:moveTo>
                  <a:pt x="1315788" y="5832"/>
                </a:moveTo>
                <a:cubicBezTo>
                  <a:pt x="1363766" y="-8279"/>
                  <a:pt x="1062493" y="188"/>
                  <a:pt x="888221" y="65099"/>
                </a:cubicBezTo>
                <a:cubicBezTo>
                  <a:pt x="713949" y="130010"/>
                  <a:pt x="417616" y="281705"/>
                  <a:pt x="270155" y="395299"/>
                </a:cubicBezTo>
                <a:cubicBezTo>
                  <a:pt x="122694" y="508894"/>
                  <a:pt x="26738" y="720561"/>
                  <a:pt x="3455" y="746666"/>
                </a:cubicBezTo>
                <a:cubicBezTo>
                  <a:pt x="-19828" y="772771"/>
                  <a:pt x="80361" y="624604"/>
                  <a:pt x="130455" y="551932"/>
                </a:cubicBezTo>
                <a:cubicBezTo>
                  <a:pt x="180549" y="479260"/>
                  <a:pt x="225704" y="377660"/>
                  <a:pt x="304021" y="310632"/>
                </a:cubicBezTo>
                <a:cubicBezTo>
                  <a:pt x="382338" y="243604"/>
                  <a:pt x="425377" y="201977"/>
                  <a:pt x="600355" y="149766"/>
                </a:cubicBezTo>
                <a:cubicBezTo>
                  <a:pt x="775333" y="97555"/>
                  <a:pt x="1267810" y="19943"/>
                  <a:pt x="1315788" y="5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883A7249-1AA2-448A-8304-5136402B9016}"/>
              </a:ext>
            </a:extLst>
          </p:cNvPr>
          <p:cNvSpPr/>
          <p:nvPr/>
        </p:nvSpPr>
        <p:spPr>
          <a:xfrm>
            <a:off x="3257315" y="5505081"/>
            <a:ext cx="457922" cy="1078446"/>
          </a:xfrm>
          <a:custGeom>
            <a:avLst/>
            <a:gdLst>
              <a:gd name="connsiteX0" fmla="*/ 455318 w 457922"/>
              <a:gd name="connsiteY0" fmla="*/ 2486 h 1078446"/>
              <a:gd name="connsiteX1" fmla="*/ 235185 w 457922"/>
              <a:gd name="connsiteY1" fmla="*/ 336919 h 1078446"/>
              <a:gd name="connsiteX2" fmla="*/ 99718 w 457922"/>
              <a:gd name="connsiteY2" fmla="*/ 586686 h 1078446"/>
              <a:gd name="connsiteX3" fmla="*/ 6585 w 457922"/>
              <a:gd name="connsiteY3" fmla="*/ 1069286 h 1078446"/>
              <a:gd name="connsiteX4" fmla="*/ 15052 w 457922"/>
              <a:gd name="connsiteY4" fmla="*/ 874552 h 1078446"/>
              <a:gd name="connsiteX5" fmla="*/ 74318 w 457922"/>
              <a:gd name="connsiteY5" fmla="*/ 523186 h 1078446"/>
              <a:gd name="connsiteX6" fmla="*/ 455318 w 457922"/>
              <a:gd name="connsiteY6" fmla="*/ 2486 h 107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922" h="1078446">
                <a:moveTo>
                  <a:pt x="455318" y="2486"/>
                </a:moveTo>
                <a:cubicBezTo>
                  <a:pt x="482129" y="-28558"/>
                  <a:pt x="294452" y="239552"/>
                  <a:pt x="235185" y="336919"/>
                </a:cubicBezTo>
                <a:cubicBezTo>
                  <a:pt x="175918" y="434286"/>
                  <a:pt x="137818" y="464625"/>
                  <a:pt x="99718" y="586686"/>
                </a:cubicBezTo>
                <a:cubicBezTo>
                  <a:pt x="61618" y="708747"/>
                  <a:pt x="20696" y="1021308"/>
                  <a:pt x="6585" y="1069286"/>
                </a:cubicBezTo>
                <a:cubicBezTo>
                  <a:pt x="-7526" y="1117264"/>
                  <a:pt x="3763" y="965569"/>
                  <a:pt x="15052" y="874552"/>
                </a:cubicBezTo>
                <a:cubicBezTo>
                  <a:pt x="26341" y="783535"/>
                  <a:pt x="3763" y="666414"/>
                  <a:pt x="74318" y="523186"/>
                </a:cubicBezTo>
                <a:cubicBezTo>
                  <a:pt x="144873" y="379958"/>
                  <a:pt x="428507" y="33530"/>
                  <a:pt x="455318" y="2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136DB638-BA05-4E03-96D7-8891CF2F1F05}"/>
              </a:ext>
            </a:extLst>
          </p:cNvPr>
          <p:cNvSpPr/>
          <p:nvPr/>
        </p:nvSpPr>
        <p:spPr>
          <a:xfrm>
            <a:off x="3171465" y="6739381"/>
            <a:ext cx="271444" cy="1319862"/>
          </a:xfrm>
          <a:custGeom>
            <a:avLst/>
            <a:gdLst>
              <a:gd name="connsiteX0" fmla="*/ 71268 w 271444"/>
              <a:gd name="connsiteY0" fmla="*/ 86 h 1319862"/>
              <a:gd name="connsiteX1" fmla="*/ 54335 w 271444"/>
              <a:gd name="connsiteY1" fmla="*/ 254086 h 1319862"/>
              <a:gd name="connsiteX2" fmla="*/ 126302 w 271444"/>
              <a:gd name="connsiteY2" fmla="*/ 635086 h 1319862"/>
              <a:gd name="connsiteX3" fmla="*/ 266002 w 271444"/>
              <a:gd name="connsiteY3" fmla="*/ 1291252 h 1319862"/>
              <a:gd name="connsiteX4" fmla="*/ 219435 w 271444"/>
              <a:gd name="connsiteY4" fmla="*/ 1109219 h 1319862"/>
              <a:gd name="connsiteX5" fmla="*/ 3535 w 271444"/>
              <a:gd name="connsiteY5" fmla="*/ 279486 h 1319862"/>
              <a:gd name="connsiteX6" fmla="*/ 71268 w 271444"/>
              <a:gd name="connsiteY6" fmla="*/ 86 h 131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444" h="1319862">
                <a:moveTo>
                  <a:pt x="71268" y="86"/>
                </a:moveTo>
                <a:cubicBezTo>
                  <a:pt x="79735" y="-4147"/>
                  <a:pt x="45163" y="148253"/>
                  <a:pt x="54335" y="254086"/>
                </a:cubicBezTo>
                <a:cubicBezTo>
                  <a:pt x="63507" y="359919"/>
                  <a:pt x="91024" y="462225"/>
                  <a:pt x="126302" y="635086"/>
                </a:cubicBezTo>
                <a:cubicBezTo>
                  <a:pt x="161580" y="807947"/>
                  <a:pt x="250480" y="1212230"/>
                  <a:pt x="266002" y="1291252"/>
                </a:cubicBezTo>
                <a:cubicBezTo>
                  <a:pt x="281524" y="1370274"/>
                  <a:pt x="263179" y="1277847"/>
                  <a:pt x="219435" y="1109219"/>
                </a:cubicBezTo>
                <a:cubicBezTo>
                  <a:pt x="175691" y="940591"/>
                  <a:pt x="24702" y="459403"/>
                  <a:pt x="3535" y="279486"/>
                </a:cubicBezTo>
                <a:cubicBezTo>
                  <a:pt x="-17632" y="99569"/>
                  <a:pt x="62801" y="4319"/>
                  <a:pt x="71268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48D28215-E4EA-43EC-B685-869C05500896}"/>
              </a:ext>
            </a:extLst>
          </p:cNvPr>
          <p:cNvSpPr/>
          <p:nvPr/>
        </p:nvSpPr>
        <p:spPr>
          <a:xfrm>
            <a:off x="4882575" y="4968197"/>
            <a:ext cx="1411070" cy="749928"/>
          </a:xfrm>
          <a:custGeom>
            <a:avLst/>
            <a:gdLst>
              <a:gd name="connsiteX0" fmla="*/ 49258 w 1411070"/>
              <a:gd name="connsiteY0" fmla="*/ 10203 h 749928"/>
              <a:gd name="connsiteX1" fmla="*/ 180492 w 1411070"/>
              <a:gd name="connsiteY1" fmla="*/ 44070 h 749928"/>
              <a:gd name="connsiteX2" fmla="*/ 620758 w 1411070"/>
              <a:gd name="connsiteY2" fmla="*/ 124503 h 749928"/>
              <a:gd name="connsiteX3" fmla="*/ 1154158 w 1411070"/>
              <a:gd name="connsiteY3" fmla="*/ 420836 h 749928"/>
              <a:gd name="connsiteX4" fmla="*/ 1403925 w 1411070"/>
              <a:gd name="connsiteY4" fmla="*/ 746803 h 749928"/>
              <a:gd name="connsiteX5" fmla="*/ 1310792 w 1411070"/>
              <a:gd name="connsiteY5" fmla="*/ 564770 h 749928"/>
              <a:gd name="connsiteX6" fmla="*/ 980592 w 1411070"/>
              <a:gd name="connsiteY6" fmla="*/ 226103 h 749928"/>
              <a:gd name="connsiteX7" fmla="*/ 49258 w 1411070"/>
              <a:gd name="connsiteY7" fmla="*/ 10203 h 7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1070" h="749928">
                <a:moveTo>
                  <a:pt x="49258" y="10203"/>
                </a:moveTo>
                <a:cubicBezTo>
                  <a:pt x="-84092" y="-20136"/>
                  <a:pt x="85242" y="25020"/>
                  <a:pt x="180492" y="44070"/>
                </a:cubicBezTo>
                <a:cubicBezTo>
                  <a:pt x="275742" y="63120"/>
                  <a:pt x="458480" y="61709"/>
                  <a:pt x="620758" y="124503"/>
                </a:cubicBezTo>
                <a:cubicBezTo>
                  <a:pt x="783036" y="187297"/>
                  <a:pt x="1023630" y="317119"/>
                  <a:pt x="1154158" y="420836"/>
                </a:cubicBezTo>
                <a:cubicBezTo>
                  <a:pt x="1284686" y="524553"/>
                  <a:pt x="1377819" y="722814"/>
                  <a:pt x="1403925" y="746803"/>
                </a:cubicBezTo>
                <a:cubicBezTo>
                  <a:pt x="1430031" y="770792"/>
                  <a:pt x="1381348" y="651553"/>
                  <a:pt x="1310792" y="564770"/>
                </a:cubicBezTo>
                <a:cubicBezTo>
                  <a:pt x="1240237" y="477987"/>
                  <a:pt x="1186614" y="319236"/>
                  <a:pt x="980592" y="226103"/>
                </a:cubicBezTo>
                <a:cubicBezTo>
                  <a:pt x="774570" y="132970"/>
                  <a:pt x="182608" y="40542"/>
                  <a:pt x="49258" y="10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B53825B3-5221-44C7-B6E6-6B1DFC42973B}"/>
              </a:ext>
            </a:extLst>
          </p:cNvPr>
          <p:cNvSpPr/>
          <p:nvPr/>
        </p:nvSpPr>
        <p:spPr>
          <a:xfrm>
            <a:off x="6264472" y="5732954"/>
            <a:ext cx="303610" cy="869370"/>
          </a:xfrm>
          <a:custGeom>
            <a:avLst/>
            <a:gdLst>
              <a:gd name="connsiteX0" fmla="*/ 55895 w 303610"/>
              <a:gd name="connsiteY0" fmla="*/ 83646 h 869370"/>
              <a:gd name="connsiteX1" fmla="*/ 93995 w 303610"/>
              <a:gd name="connsiteY1" fmla="*/ 138679 h 869370"/>
              <a:gd name="connsiteX2" fmla="*/ 246395 w 303610"/>
              <a:gd name="connsiteY2" fmla="*/ 481579 h 869370"/>
              <a:gd name="connsiteX3" fmla="*/ 301428 w 303610"/>
              <a:gd name="connsiteY3" fmla="*/ 866813 h 869370"/>
              <a:gd name="connsiteX4" fmla="*/ 250628 w 303610"/>
              <a:gd name="connsiteY4" fmla="*/ 633979 h 869370"/>
              <a:gd name="connsiteX5" fmla="*/ 292961 w 303610"/>
              <a:gd name="connsiteY5" fmla="*/ 337646 h 869370"/>
              <a:gd name="connsiteX6" fmla="*/ 13561 w 303610"/>
              <a:gd name="connsiteY6" fmla="*/ 11679 h 869370"/>
              <a:gd name="connsiteX7" fmla="*/ 55895 w 303610"/>
              <a:gd name="connsiteY7" fmla="*/ 83646 h 86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610" h="869370">
                <a:moveTo>
                  <a:pt x="55895" y="83646"/>
                </a:moveTo>
                <a:cubicBezTo>
                  <a:pt x="69301" y="104813"/>
                  <a:pt x="62245" y="72357"/>
                  <a:pt x="93995" y="138679"/>
                </a:cubicBezTo>
                <a:cubicBezTo>
                  <a:pt x="125745" y="205001"/>
                  <a:pt x="211823" y="360223"/>
                  <a:pt x="246395" y="481579"/>
                </a:cubicBezTo>
                <a:cubicBezTo>
                  <a:pt x="280967" y="602935"/>
                  <a:pt x="300723" y="841413"/>
                  <a:pt x="301428" y="866813"/>
                </a:cubicBezTo>
                <a:cubicBezTo>
                  <a:pt x="302134" y="892213"/>
                  <a:pt x="252039" y="722173"/>
                  <a:pt x="250628" y="633979"/>
                </a:cubicBezTo>
                <a:cubicBezTo>
                  <a:pt x="249217" y="545785"/>
                  <a:pt x="332472" y="441363"/>
                  <a:pt x="292961" y="337646"/>
                </a:cubicBezTo>
                <a:cubicBezTo>
                  <a:pt x="253450" y="233929"/>
                  <a:pt x="56600" y="56129"/>
                  <a:pt x="13561" y="11679"/>
                </a:cubicBezTo>
                <a:cubicBezTo>
                  <a:pt x="-29478" y="-32771"/>
                  <a:pt x="42489" y="62479"/>
                  <a:pt x="55895" y="83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7964E295-20AA-4E84-A587-C9CBF8A9AAAA}"/>
              </a:ext>
            </a:extLst>
          </p:cNvPr>
          <p:cNvSpPr/>
          <p:nvPr/>
        </p:nvSpPr>
        <p:spPr>
          <a:xfrm>
            <a:off x="6540327" y="6744577"/>
            <a:ext cx="87228" cy="723819"/>
          </a:xfrm>
          <a:custGeom>
            <a:avLst/>
            <a:gdLst>
              <a:gd name="connsiteX0" fmla="*/ 72140 w 87228"/>
              <a:gd name="connsiteY0" fmla="*/ 3356 h 723819"/>
              <a:gd name="connsiteX1" fmla="*/ 84840 w 87228"/>
              <a:gd name="connsiteY1" fmla="*/ 384356 h 723819"/>
              <a:gd name="connsiteX2" fmla="*/ 29806 w 87228"/>
              <a:gd name="connsiteY2" fmla="*/ 566390 h 723819"/>
              <a:gd name="connsiteX3" fmla="*/ 173 w 87228"/>
              <a:gd name="connsiteY3" fmla="*/ 723023 h 723819"/>
              <a:gd name="connsiteX4" fmla="*/ 42506 w 87228"/>
              <a:gd name="connsiteY4" fmla="*/ 498656 h 723819"/>
              <a:gd name="connsiteX5" fmla="*/ 25573 w 87228"/>
              <a:gd name="connsiteY5" fmla="*/ 215023 h 723819"/>
              <a:gd name="connsiteX6" fmla="*/ 72140 w 87228"/>
              <a:gd name="connsiteY6" fmla="*/ 3356 h 723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28" h="723819">
                <a:moveTo>
                  <a:pt x="72140" y="3356"/>
                </a:moveTo>
                <a:cubicBezTo>
                  <a:pt x="82018" y="31578"/>
                  <a:pt x="91896" y="290517"/>
                  <a:pt x="84840" y="384356"/>
                </a:cubicBezTo>
                <a:cubicBezTo>
                  <a:pt x="77784" y="478195"/>
                  <a:pt x="43917" y="509946"/>
                  <a:pt x="29806" y="566390"/>
                </a:cubicBezTo>
                <a:cubicBezTo>
                  <a:pt x="15695" y="622834"/>
                  <a:pt x="-1944" y="734312"/>
                  <a:pt x="173" y="723023"/>
                </a:cubicBezTo>
                <a:cubicBezTo>
                  <a:pt x="2290" y="711734"/>
                  <a:pt x="38273" y="583323"/>
                  <a:pt x="42506" y="498656"/>
                </a:cubicBezTo>
                <a:cubicBezTo>
                  <a:pt x="46739" y="413989"/>
                  <a:pt x="17106" y="298279"/>
                  <a:pt x="25573" y="215023"/>
                </a:cubicBezTo>
                <a:cubicBezTo>
                  <a:pt x="34040" y="131768"/>
                  <a:pt x="62262" y="-24866"/>
                  <a:pt x="72140" y="3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B9C3E0E-9DF3-4179-9A01-11A0E2516B4F}"/>
              </a:ext>
            </a:extLst>
          </p:cNvPr>
          <p:cNvSpPr/>
          <p:nvPr/>
        </p:nvSpPr>
        <p:spPr>
          <a:xfrm>
            <a:off x="6315816" y="7404894"/>
            <a:ext cx="235974" cy="977551"/>
          </a:xfrm>
          <a:custGeom>
            <a:avLst/>
            <a:gdLst>
              <a:gd name="connsiteX0" fmla="*/ 220451 w 235974"/>
              <a:gd name="connsiteY0" fmla="*/ 75406 h 977551"/>
              <a:gd name="connsiteX1" fmla="*/ 195051 w 235974"/>
              <a:gd name="connsiteY1" fmla="*/ 130439 h 977551"/>
              <a:gd name="connsiteX2" fmla="*/ 110384 w 235974"/>
              <a:gd name="connsiteY2" fmla="*/ 405606 h 977551"/>
              <a:gd name="connsiteX3" fmla="*/ 55351 w 235974"/>
              <a:gd name="connsiteY3" fmla="*/ 723106 h 977551"/>
              <a:gd name="connsiteX4" fmla="*/ 317 w 235974"/>
              <a:gd name="connsiteY4" fmla="*/ 977106 h 977551"/>
              <a:gd name="connsiteX5" fmla="*/ 34184 w 235974"/>
              <a:gd name="connsiteY5" fmla="*/ 778139 h 977551"/>
              <a:gd name="connsiteX6" fmla="*/ 63817 w 235974"/>
              <a:gd name="connsiteY6" fmla="*/ 536839 h 977551"/>
              <a:gd name="connsiteX7" fmla="*/ 224684 w 235974"/>
              <a:gd name="connsiteY7" fmla="*/ 24606 h 977551"/>
              <a:gd name="connsiteX8" fmla="*/ 220451 w 235974"/>
              <a:gd name="connsiteY8" fmla="*/ 75406 h 97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974" h="977551">
                <a:moveTo>
                  <a:pt x="220451" y="75406"/>
                </a:moveTo>
                <a:cubicBezTo>
                  <a:pt x="215512" y="93045"/>
                  <a:pt x="213395" y="75406"/>
                  <a:pt x="195051" y="130439"/>
                </a:cubicBezTo>
                <a:cubicBezTo>
                  <a:pt x="176707" y="185472"/>
                  <a:pt x="133667" y="306828"/>
                  <a:pt x="110384" y="405606"/>
                </a:cubicBezTo>
                <a:cubicBezTo>
                  <a:pt x="87101" y="504384"/>
                  <a:pt x="73695" y="627856"/>
                  <a:pt x="55351" y="723106"/>
                </a:cubicBezTo>
                <a:cubicBezTo>
                  <a:pt x="37007" y="818356"/>
                  <a:pt x="3845" y="967934"/>
                  <a:pt x="317" y="977106"/>
                </a:cubicBezTo>
                <a:cubicBezTo>
                  <a:pt x="-3211" y="986278"/>
                  <a:pt x="23601" y="851517"/>
                  <a:pt x="34184" y="778139"/>
                </a:cubicBezTo>
                <a:cubicBezTo>
                  <a:pt x="44767" y="704761"/>
                  <a:pt x="32067" y="662428"/>
                  <a:pt x="63817" y="536839"/>
                </a:cubicBezTo>
                <a:cubicBezTo>
                  <a:pt x="95567" y="411250"/>
                  <a:pt x="199284" y="95867"/>
                  <a:pt x="224684" y="24606"/>
                </a:cubicBezTo>
                <a:cubicBezTo>
                  <a:pt x="250084" y="-46655"/>
                  <a:pt x="225390" y="57767"/>
                  <a:pt x="220451" y="75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0D688E6E-556C-4BFD-8B5A-AB0C1F08341A}"/>
              </a:ext>
            </a:extLst>
          </p:cNvPr>
          <p:cNvSpPr/>
          <p:nvPr/>
        </p:nvSpPr>
        <p:spPr>
          <a:xfrm>
            <a:off x="6593086" y="7202979"/>
            <a:ext cx="97706" cy="484719"/>
          </a:xfrm>
          <a:custGeom>
            <a:avLst/>
            <a:gdLst>
              <a:gd name="connsiteX0" fmla="*/ 55364 w 97706"/>
              <a:gd name="connsiteY0" fmla="*/ 38 h 484719"/>
              <a:gd name="connsiteX1" fmla="*/ 70181 w 97706"/>
              <a:gd name="connsiteY1" fmla="*/ 226521 h 484719"/>
              <a:gd name="connsiteX2" fmla="*/ 34197 w 97706"/>
              <a:gd name="connsiteY2" fmla="*/ 336588 h 484719"/>
              <a:gd name="connsiteX3" fmla="*/ 8797 w 97706"/>
              <a:gd name="connsiteY3" fmla="*/ 427604 h 484719"/>
              <a:gd name="connsiteX4" fmla="*/ 2447 w 97706"/>
              <a:gd name="connsiteY4" fmla="*/ 482638 h 484719"/>
              <a:gd name="connsiteX5" fmla="*/ 46897 w 97706"/>
              <a:gd name="connsiteY5" fmla="*/ 355638 h 484719"/>
              <a:gd name="connsiteX6" fmla="*/ 97697 w 97706"/>
              <a:gd name="connsiteY6" fmla="*/ 209588 h 484719"/>
              <a:gd name="connsiteX7" fmla="*/ 55364 w 97706"/>
              <a:gd name="connsiteY7" fmla="*/ 38 h 484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706" h="484719">
                <a:moveTo>
                  <a:pt x="55364" y="38"/>
                </a:moveTo>
                <a:cubicBezTo>
                  <a:pt x="50778" y="2860"/>
                  <a:pt x="73709" y="170429"/>
                  <a:pt x="70181" y="226521"/>
                </a:cubicBezTo>
                <a:cubicBezTo>
                  <a:pt x="66653" y="282613"/>
                  <a:pt x="44428" y="303074"/>
                  <a:pt x="34197" y="336588"/>
                </a:cubicBezTo>
                <a:cubicBezTo>
                  <a:pt x="23966" y="370102"/>
                  <a:pt x="14089" y="403262"/>
                  <a:pt x="8797" y="427604"/>
                </a:cubicBezTo>
                <a:cubicBezTo>
                  <a:pt x="3505" y="451946"/>
                  <a:pt x="-3903" y="494632"/>
                  <a:pt x="2447" y="482638"/>
                </a:cubicBezTo>
                <a:cubicBezTo>
                  <a:pt x="8797" y="470644"/>
                  <a:pt x="31022" y="401146"/>
                  <a:pt x="46897" y="355638"/>
                </a:cubicBezTo>
                <a:cubicBezTo>
                  <a:pt x="62772" y="310130"/>
                  <a:pt x="96991" y="269913"/>
                  <a:pt x="97697" y="209588"/>
                </a:cubicBezTo>
                <a:cubicBezTo>
                  <a:pt x="98403" y="149263"/>
                  <a:pt x="59950" y="-2784"/>
                  <a:pt x="55364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435C5EF7-6244-46B0-9790-4A20FE1FF7C5}"/>
              </a:ext>
            </a:extLst>
          </p:cNvPr>
          <p:cNvSpPr/>
          <p:nvPr/>
        </p:nvSpPr>
        <p:spPr>
          <a:xfrm>
            <a:off x="6436558" y="7736268"/>
            <a:ext cx="129538" cy="514555"/>
          </a:xfrm>
          <a:custGeom>
            <a:avLst/>
            <a:gdLst>
              <a:gd name="connsiteX0" fmla="*/ 129342 w 129538"/>
              <a:gd name="connsiteY0" fmla="*/ 149 h 514555"/>
              <a:gd name="connsiteX1" fmla="*/ 87009 w 129538"/>
              <a:gd name="connsiteY1" fmla="*/ 216049 h 514555"/>
              <a:gd name="connsiteX2" fmla="*/ 27742 w 129538"/>
              <a:gd name="connsiteY2" fmla="*/ 328232 h 514555"/>
              <a:gd name="connsiteX3" fmla="*/ 225 w 129538"/>
              <a:gd name="connsiteY3" fmla="*/ 427715 h 514555"/>
              <a:gd name="connsiteX4" fmla="*/ 15042 w 129538"/>
              <a:gd name="connsiteY4" fmla="*/ 514499 h 514555"/>
              <a:gd name="connsiteX5" fmla="*/ 21392 w 129538"/>
              <a:gd name="connsiteY5" fmla="*/ 415015 h 514555"/>
              <a:gd name="connsiteX6" fmla="*/ 70075 w 129538"/>
              <a:gd name="connsiteY6" fmla="*/ 186415 h 514555"/>
              <a:gd name="connsiteX7" fmla="*/ 129342 w 129538"/>
              <a:gd name="connsiteY7" fmla="*/ 149 h 51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538" h="514555">
                <a:moveTo>
                  <a:pt x="129342" y="149"/>
                </a:moveTo>
                <a:cubicBezTo>
                  <a:pt x="132164" y="5088"/>
                  <a:pt x="103942" y="161369"/>
                  <a:pt x="87009" y="216049"/>
                </a:cubicBezTo>
                <a:cubicBezTo>
                  <a:pt x="70076" y="270730"/>
                  <a:pt x="42206" y="292954"/>
                  <a:pt x="27742" y="328232"/>
                </a:cubicBezTo>
                <a:cubicBezTo>
                  <a:pt x="13278" y="363510"/>
                  <a:pt x="2342" y="396671"/>
                  <a:pt x="225" y="427715"/>
                </a:cubicBezTo>
                <a:cubicBezTo>
                  <a:pt x="-1892" y="458759"/>
                  <a:pt x="11514" y="516616"/>
                  <a:pt x="15042" y="514499"/>
                </a:cubicBezTo>
                <a:cubicBezTo>
                  <a:pt x="18570" y="512382"/>
                  <a:pt x="12220" y="469696"/>
                  <a:pt x="21392" y="415015"/>
                </a:cubicBezTo>
                <a:cubicBezTo>
                  <a:pt x="30564" y="360334"/>
                  <a:pt x="45028" y="259087"/>
                  <a:pt x="70075" y="186415"/>
                </a:cubicBezTo>
                <a:cubicBezTo>
                  <a:pt x="95122" y="113743"/>
                  <a:pt x="126520" y="-4790"/>
                  <a:pt x="129342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A130380D-F5E8-4772-8EB4-13678FAD3C57}"/>
              </a:ext>
            </a:extLst>
          </p:cNvPr>
          <p:cNvSpPr/>
          <p:nvPr/>
        </p:nvSpPr>
        <p:spPr>
          <a:xfrm>
            <a:off x="6303115" y="8279674"/>
            <a:ext cx="189489" cy="274183"/>
          </a:xfrm>
          <a:custGeom>
            <a:avLst/>
            <a:gdLst>
              <a:gd name="connsiteX0" fmla="*/ 131552 w 189489"/>
              <a:gd name="connsiteY0" fmla="*/ 726 h 274183"/>
              <a:gd name="connsiteX1" fmla="*/ 188702 w 189489"/>
              <a:gd name="connsiteY1" fmla="*/ 104443 h 274183"/>
              <a:gd name="connsiteX2" fmla="*/ 161185 w 189489"/>
              <a:gd name="connsiteY2" fmla="*/ 197576 h 274183"/>
              <a:gd name="connsiteX3" fmla="*/ 110385 w 189489"/>
              <a:gd name="connsiteY3" fmla="*/ 267426 h 274183"/>
              <a:gd name="connsiteX4" fmla="*/ 89218 w 189489"/>
              <a:gd name="connsiteY4" fmla="*/ 269543 h 274183"/>
              <a:gd name="connsiteX5" fmla="*/ 318 w 189489"/>
              <a:gd name="connsiteY5" fmla="*/ 250493 h 274183"/>
              <a:gd name="connsiteX6" fmla="*/ 61702 w 189489"/>
              <a:gd name="connsiteY6" fmla="*/ 250493 h 274183"/>
              <a:gd name="connsiteX7" fmla="*/ 118852 w 189489"/>
              <a:gd name="connsiteY7" fmla="*/ 214509 h 274183"/>
              <a:gd name="connsiteX8" fmla="*/ 161185 w 189489"/>
              <a:gd name="connsiteY8" fmla="*/ 159476 h 274183"/>
              <a:gd name="connsiteX9" fmla="*/ 131552 w 189489"/>
              <a:gd name="connsiteY9" fmla="*/ 726 h 27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89" h="274183">
                <a:moveTo>
                  <a:pt x="131552" y="726"/>
                </a:moveTo>
                <a:cubicBezTo>
                  <a:pt x="136138" y="-8446"/>
                  <a:pt x="183763" y="71635"/>
                  <a:pt x="188702" y="104443"/>
                </a:cubicBezTo>
                <a:cubicBezTo>
                  <a:pt x="193641" y="137251"/>
                  <a:pt x="174238" y="170412"/>
                  <a:pt x="161185" y="197576"/>
                </a:cubicBezTo>
                <a:cubicBezTo>
                  <a:pt x="148132" y="224740"/>
                  <a:pt x="122379" y="255432"/>
                  <a:pt x="110385" y="267426"/>
                </a:cubicBezTo>
                <a:cubicBezTo>
                  <a:pt x="98391" y="279420"/>
                  <a:pt x="107562" y="272365"/>
                  <a:pt x="89218" y="269543"/>
                </a:cubicBezTo>
                <a:cubicBezTo>
                  <a:pt x="70873" y="266721"/>
                  <a:pt x="4904" y="253668"/>
                  <a:pt x="318" y="250493"/>
                </a:cubicBezTo>
                <a:cubicBezTo>
                  <a:pt x="-4268" y="247318"/>
                  <a:pt x="41946" y="256490"/>
                  <a:pt x="61702" y="250493"/>
                </a:cubicBezTo>
                <a:cubicBezTo>
                  <a:pt x="81458" y="244496"/>
                  <a:pt x="102271" y="229679"/>
                  <a:pt x="118852" y="214509"/>
                </a:cubicBezTo>
                <a:cubicBezTo>
                  <a:pt x="135433" y="199340"/>
                  <a:pt x="158716" y="191579"/>
                  <a:pt x="161185" y="159476"/>
                </a:cubicBezTo>
                <a:cubicBezTo>
                  <a:pt x="163654" y="127373"/>
                  <a:pt x="126966" y="9898"/>
                  <a:pt x="131552" y="7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110F32CF-788B-4048-8376-1C2429FA25A9}"/>
              </a:ext>
            </a:extLst>
          </p:cNvPr>
          <p:cNvSpPr/>
          <p:nvPr/>
        </p:nvSpPr>
        <p:spPr>
          <a:xfrm>
            <a:off x="6553891" y="7266300"/>
            <a:ext cx="101565" cy="302979"/>
          </a:xfrm>
          <a:custGeom>
            <a:avLst/>
            <a:gdLst>
              <a:gd name="connsiteX0" fmla="*/ 100909 w 101565"/>
              <a:gd name="connsiteY0" fmla="*/ 217 h 302979"/>
              <a:gd name="connsiteX1" fmla="*/ 43759 w 101565"/>
              <a:gd name="connsiteY1" fmla="*/ 95467 h 302979"/>
              <a:gd name="connsiteX2" fmla="*/ 26826 w 101565"/>
              <a:gd name="connsiteY2" fmla="*/ 302900 h 302979"/>
              <a:gd name="connsiteX3" fmla="*/ 1426 w 101565"/>
              <a:gd name="connsiteY3" fmla="*/ 118750 h 302979"/>
              <a:gd name="connsiteX4" fmla="*/ 100909 w 101565"/>
              <a:gd name="connsiteY4" fmla="*/ 217 h 30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565" h="302979">
                <a:moveTo>
                  <a:pt x="100909" y="217"/>
                </a:moveTo>
                <a:cubicBezTo>
                  <a:pt x="107964" y="-3663"/>
                  <a:pt x="56106" y="45020"/>
                  <a:pt x="43759" y="95467"/>
                </a:cubicBezTo>
                <a:cubicBezTo>
                  <a:pt x="31412" y="145914"/>
                  <a:pt x="33881" y="299020"/>
                  <a:pt x="26826" y="302900"/>
                </a:cubicBezTo>
                <a:cubicBezTo>
                  <a:pt x="19771" y="306780"/>
                  <a:pt x="-6335" y="168139"/>
                  <a:pt x="1426" y="118750"/>
                </a:cubicBezTo>
                <a:cubicBezTo>
                  <a:pt x="9187" y="69361"/>
                  <a:pt x="93854" y="4097"/>
                  <a:pt x="100909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28076406-A3A5-4C50-B5D5-7AFB22662CBA}"/>
              </a:ext>
            </a:extLst>
          </p:cNvPr>
          <p:cNvSpPr/>
          <p:nvPr/>
        </p:nvSpPr>
        <p:spPr>
          <a:xfrm>
            <a:off x="6451187" y="7592172"/>
            <a:ext cx="89613" cy="261027"/>
          </a:xfrm>
          <a:custGeom>
            <a:avLst/>
            <a:gdLst>
              <a:gd name="connsiteX0" fmla="*/ 89313 w 89613"/>
              <a:gd name="connsiteY0" fmla="*/ 311 h 261027"/>
              <a:gd name="connsiteX1" fmla="*/ 32163 w 89613"/>
              <a:gd name="connsiteY1" fmla="*/ 167528 h 261027"/>
              <a:gd name="connsiteX2" fmla="*/ 61796 w 89613"/>
              <a:gd name="connsiteY2" fmla="*/ 260661 h 261027"/>
              <a:gd name="connsiteX3" fmla="*/ 36396 w 89613"/>
              <a:gd name="connsiteY3" fmla="*/ 197161 h 261027"/>
              <a:gd name="connsiteX4" fmla="*/ 2530 w 89613"/>
              <a:gd name="connsiteY4" fmla="*/ 127311 h 261027"/>
              <a:gd name="connsiteX5" fmla="*/ 89313 w 89613"/>
              <a:gd name="connsiteY5" fmla="*/ 311 h 261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613" h="261027">
                <a:moveTo>
                  <a:pt x="89313" y="311"/>
                </a:moveTo>
                <a:cubicBezTo>
                  <a:pt x="94252" y="7014"/>
                  <a:pt x="36749" y="124136"/>
                  <a:pt x="32163" y="167528"/>
                </a:cubicBezTo>
                <a:cubicBezTo>
                  <a:pt x="27577" y="210920"/>
                  <a:pt x="61091" y="255722"/>
                  <a:pt x="61796" y="260661"/>
                </a:cubicBezTo>
                <a:cubicBezTo>
                  <a:pt x="62501" y="265600"/>
                  <a:pt x="46274" y="219386"/>
                  <a:pt x="36396" y="197161"/>
                </a:cubicBezTo>
                <a:cubicBezTo>
                  <a:pt x="26518" y="174936"/>
                  <a:pt x="-9817" y="157650"/>
                  <a:pt x="2530" y="127311"/>
                </a:cubicBezTo>
                <a:cubicBezTo>
                  <a:pt x="14877" y="96972"/>
                  <a:pt x="84374" y="-6392"/>
                  <a:pt x="89313" y="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B6F2FB41-B580-4C80-B25A-DF7533BB0790}"/>
              </a:ext>
            </a:extLst>
          </p:cNvPr>
          <p:cNvSpPr/>
          <p:nvPr/>
        </p:nvSpPr>
        <p:spPr>
          <a:xfrm>
            <a:off x="6369050" y="7926320"/>
            <a:ext cx="99483" cy="346199"/>
          </a:xfrm>
          <a:custGeom>
            <a:avLst/>
            <a:gdLst>
              <a:gd name="connsiteX0" fmla="*/ 99483 w 99483"/>
              <a:gd name="connsiteY0" fmla="*/ 597 h 346199"/>
              <a:gd name="connsiteX1" fmla="*/ 27517 w 99483"/>
              <a:gd name="connsiteY1" fmla="*/ 201680 h 346199"/>
              <a:gd name="connsiteX2" fmla="*/ 0 w 99483"/>
              <a:gd name="connsiteY2" fmla="*/ 345613 h 346199"/>
              <a:gd name="connsiteX3" fmla="*/ 27517 w 99483"/>
              <a:gd name="connsiteY3" fmla="*/ 248247 h 346199"/>
              <a:gd name="connsiteX4" fmla="*/ 27517 w 99483"/>
              <a:gd name="connsiteY4" fmla="*/ 142413 h 346199"/>
              <a:gd name="connsiteX5" fmla="*/ 99483 w 99483"/>
              <a:gd name="connsiteY5" fmla="*/ 597 h 346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483" h="346199">
                <a:moveTo>
                  <a:pt x="99483" y="597"/>
                </a:moveTo>
                <a:cubicBezTo>
                  <a:pt x="99483" y="10475"/>
                  <a:pt x="44097" y="144177"/>
                  <a:pt x="27517" y="201680"/>
                </a:cubicBezTo>
                <a:cubicBezTo>
                  <a:pt x="10936" y="259183"/>
                  <a:pt x="0" y="337852"/>
                  <a:pt x="0" y="345613"/>
                </a:cubicBezTo>
                <a:cubicBezTo>
                  <a:pt x="0" y="353374"/>
                  <a:pt x="22931" y="282114"/>
                  <a:pt x="27517" y="248247"/>
                </a:cubicBezTo>
                <a:cubicBezTo>
                  <a:pt x="32103" y="214380"/>
                  <a:pt x="15875" y="178749"/>
                  <a:pt x="27517" y="142413"/>
                </a:cubicBezTo>
                <a:cubicBezTo>
                  <a:pt x="39159" y="106077"/>
                  <a:pt x="99483" y="-9281"/>
                  <a:pt x="99483" y="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69B7A202-A1D5-40AE-8BC2-67C9A9DF561A}"/>
              </a:ext>
            </a:extLst>
          </p:cNvPr>
          <p:cNvSpPr/>
          <p:nvPr/>
        </p:nvSpPr>
        <p:spPr>
          <a:xfrm>
            <a:off x="4442374" y="3180810"/>
            <a:ext cx="100519" cy="1864188"/>
          </a:xfrm>
          <a:custGeom>
            <a:avLst/>
            <a:gdLst>
              <a:gd name="connsiteX0" fmla="*/ 2626 w 100519"/>
              <a:gd name="connsiteY0" fmla="*/ 540 h 1864188"/>
              <a:gd name="connsiteX1" fmla="*/ 31201 w 100519"/>
              <a:gd name="connsiteY1" fmla="*/ 533940 h 1864188"/>
              <a:gd name="connsiteX2" fmla="*/ 94701 w 100519"/>
              <a:gd name="connsiteY2" fmla="*/ 1788065 h 1864188"/>
              <a:gd name="connsiteX3" fmla="*/ 91526 w 100519"/>
              <a:gd name="connsiteY3" fmla="*/ 1680115 h 1864188"/>
              <a:gd name="connsiteX4" fmla="*/ 40726 w 100519"/>
              <a:gd name="connsiteY4" fmla="*/ 1308640 h 1864188"/>
              <a:gd name="connsiteX5" fmla="*/ 94701 w 100519"/>
              <a:gd name="connsiteY5" fmla="*/ 451390 h 1864188"/>
              <a:gd name="connsiteX6" fmla="*/ 2626 w 100519"/>
              <a:gd name="connsiteY6" fmla="*/ 540 h 1864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519" h="1864188">
                <a:moveTo>
                  <a:pt x="2626" y="540"/>
                </a:moveTo>
                <a:cubicBezTo>
                  <a:pt x="-7957" y="14298"/>
                  <a:pt x="15855" y="236019"/>
                  <a:pt x="31201" y="533940"/>
                </a:cubicBezTo>
                <a:cubicBezTo>
                  <a:pt x="46547" y="831861"/>
                  <a:pt x="84647" y="1597036"/>
                  <a:pt x="94701" y="1788065"/>
                </a:cubicBezTo>
                <a:cubicBezTo>
                  <a:pt x="104755" y="1979094"/>
                  <a:pt x="100522" y="1760019"/>
                  <a:pt x="91526" y="1680115"/>
                </a:cubicBezTo>
                <a:cubicBezTo>
                  <a:pt x="82530" y="1600211"/>
                  <a:pt x="40197" y="1513427"/>
                  <a:pt x="40726" y="1308640"/>
                </a:cubicBezTo>
                <a:cubicBezTo>
                  <a:pt x="41255" y="1103853"/>
                  <a:pt x="100522" y="664644"/>
                  <a:pt x="94701" y="451390"/>
                </a:cubicBezTo>
                <a:cubicBezTo>
                  <a:pt x="88880" y="238136"/>
                  <a:pt x="13209" y="-13218"/>
                  <a:pt x="2626" y="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BD4E072E-5ADC-4969-92C6-A6A327017714}"/>
              </a:ext>
            </a:extLst>
          </p:cNvPr>
          <p:cNvSpPr/>
          <p:nvPr/>
        </p:nvSpPr>
        <p:spPr>
          <a:xfrm>
            <a:off x="5141095" y="3090799"/>
            <a:ext cx="72470" cy="2045048"/>
          </a:xfrm>
          <a:custGeom>
            <a:avLst/>
            <a:gdLst>
              <a:gd name="connsiteX0" fmla="*/ 5580 w 72470"/>
              <a:gd name="connsiteY0" fmla="*/ 46101 h 2045048"/>
              <a:gd name="connsiteX1" fmla="*/ 5580 w 72470"/>
              <a:gd name="connsiteY1" fmla="*/ 281051 h 2045048"/>
              <a:gd name="connsiteX2" fmla="*/ 21455 w 72470"/>
              <a:gd name="connsiteY2" fmla="*/ 1944751 h 2045048"/>
              <a:gd name="connsiteX3" fmla="*/ 34155 w 72470"/>
              <a:gd name="connsiteY3" fmla="*/ 1741551 h 2045048"/>
              <a:gd name="connsiteX4" fmla="*/ 72255 w 72470"/>
              <a:gd name="connsiteY4" fmla="*/ 776351 h 2045048"/>
              <a:gd name="connsiteX5" fmla="*/ 5580 w 72470"/>
              <a:gd name="connsiteY5" fmla="*/ 46101 h 204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70" h="2045048">
                <a:moveTo>
                  <a:pt x="5580" y="46101"/>
                </a:moveTo>
                <a:cubicBezTo>
                  <a:pt x="-5532" y="-36449"/>
                  <a:pt x="2934" y="-35391"/>
                  <a:pt x="5580" y="281051"/>
                </a:cubicBezTo>
                <a:cubicBezTo>
                  <a:pt x="8226" y="597493"/>
                  <a:pt x="16693" y="1701334"/>
                  <a:pt x="21455" y="1944751"/>
                </a:cubicBezTo>
                <a:cubicBezTo>
                  <a:pt x="26217" y="2188168"/>
                  <a:pt x="25688" y="1936284"/>
                  <a:pt x="34155" y="1741551"/>
                </a:cubicBezTo>
                <a:cubicBezTo>
                  <a:pt x="42622" y="1546818"/>
                  <a:pt x="75430" y="1058926"/>
                  <a:pt x="72255" y="776351"/>
                </a:cubicBezTo>
                <a:cubicBezTo>
                  <a:pt x="69080" y="493776"/>
                  <a:pt x="16692" y="128651"/>
                  <a:pt x="5580" y="46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76D98138-51C8-4C71-B335-F52846DD7C66}"/>
              </a:ext>
            </a:extLst>
          </p:cNvPr>
          <p:cNvSpPr/>
          <p:nvPr/>
        </p:nvSpPr>
        <p:spPr>
          <a:xfrm>
            <a:off x="4419594" y="3171123"/>
            <a:ext cx="799948" cy="105533"/>
          </a:xfrm>
          <a:custGeom>
            <a:avLst/>
            <a:gdLst>
              <a:gd name="connsiteX0" fmla="*/ 6 w 799948"/>
              <a:gd name="connsiteY0" fmla="*/ 702 h 105533"/>
              <a:gd name="connsiteX1" fmla="*/ 422281 w 799948"/>
              <a:gd name="connsiteY1" fmla="*/ 57852 h 105533"/>
              <a:gd name="connsiteX2" fmla="*/ 790581 w 799948"/>
              <a:gd name="connsiteY2" fmla="*/ 19752 h 105533"/>
              <a:gd name="connsiteX3" fmla="*/ 666756 w 799948"/>
              <a:gd name="connsiteY3" fmla="*/ 35627 h 105533"/>
              <a:gd name="connsiteX4" fmla="*/ 412756 w 799948"/>
              <a:gd name="connsiteY4" fmla="*/ 105477 h 105533"/>
              <a:gd name="connsiteX5" fmla="*/ 6 w 799948"/>
              <a:gd name="connsiteY5" fmla="*/ 702 h 10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9948" h="105533">
                <a:moveTo>
                  <a:pt x="6" y="702"/>
                </a:moveTo>
                <a:cubicBezTo>
                  <a:pt x="1594" y="-7236"/>
                  <a:pt x="290519" y="54677"/>
                  <a:pt x="422281" y="57852"/>
                </a:cubicBezTo>
                <a:cubicBezTo>
                  <a:pt x="554043" y="61027"/>
                  <a:pt x="749835" y="23456"/>
                  <a:pt x="790581" y="19752"/>
                </a:cubicBezTo>
                <a:cubicBezTo>
                  <a:pt x="831327" y="16048"/>
                  <a:pt x="729727" y="21340"/>
                  <a:pt x="666756" y="35627"/>
                </a:cubicBezTo>
                <a:cubicBezTo>
                  <a:pt x="603785" y="49914"/>
                  <a:pt x="518060" y="107594"/>
                  <a:pt x="412756" y="105477"/>
                </a:cubicBezTo>
                <a:cubicBezTo>
                  <a:pt x="307452" y="103360"/>
                  <a:pt x="-1582" y="8640"/>
                  <a:pt x="6" y="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B42ECFEE-E0D8-46F2-ABE2-D725D62E5455}"/>
              </a:ext>
            </a:extLst>
          </p:cNvPr>
          <p:cNvSpPr/>
          <p:nvPr/>
        </p:nvSpPr>
        <p:spPr>
          <a:xfrm>
            <a:off x="4047963" y="2475909"/>
            <a:ext cx="504939" cy="648478"/>
          </a:xfrm>
          <a:custGeom>
            <a:avLst/>
            <a:gdLst>
              <a:gd name="connsiteX0" fmla="*/ 25562 w 504939"/>
              <a:gd name="connsiteY0" fmla="*/ 16466 h 648478"/>
              <a:gd name="connsiteX1" fmla="*/ 76362 w 504939"/>
              <a:gd name="connsiteY1" fmla="*/ 16466 h 648478"/>
              <a:gd name="connsiteX2" fmla="*/ 238287 w 504939"/>
              <a:gd name="connsiteY2" fmla="*/ 57741 h 648478"/>
              <a:gd name="connsiteX3" fmla="*/ 381162 w 504939"/>
              <a:gd name="connsiteY3" fmla="*/ 206966 h 648478"/>
              <a:gd name="connsiteX4" fmla="*/ 441487 w 504939"/>
              <a:gd name="connsiteY4" fmla="*/ 387941 h 648478"/>
              <a:gd name="connsiteX5" fmla="*/ 428787 w 504939"/>
              <a:gd name="connsiteY5" fmla="*/ 648291 h 648478"/>
              <a:gd name="connsiteX6" fmla="*/ 447837 w 504939"/>
              <a:gd name="connsiteY6" fmla="*/ 426041 h 648478"/>
              <a:gd name="connsiteX7" fmla="*/ 479587 w 504939"/>
              <a:gd name="connsiteY7" fmla="*/ 216491 h 648478"/>
              <a:gd name="connsiteX8" fmla="*/ 25562 w 504939"/>
              <a:gd name="connsiteY8" fmla="*/ 16466 h 64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4939" h="648478">
                <a:moveTo>
                  <a:pt x="25562" y="16466"/>
                </a:moveTo>
                <a:cubicBezTo>
                  <a:pt x="-41642" y="-16871"/>
                  <a:pt x="40908" y="9587"/>
                  <a:pt x="76362" y="16466"/>
                </a:cubicBezTo>
                <a:cubicBezTo>
                  <a:pt x="111816" y="23345"/>
                  <a:pt x="187487" y="25991"/>
                  <a:pt x="238287" y="57741"/>
                </a:cubicBezTo>
                <a:cubicBezTo>
                  <a:pt x="289087" y="89491"/>
                  <a:pt x="347295" y="151933"/>
                  <a:pt x="381162" y="206966"/>
                </a:cubicBezTo>
                <a:cubicBezTo>
                  <a:pt x="415029" y="261999"/>
                  <a:pt x="433549" y="314387"/>
                  <a:pt x="441487" y="387941"/>
                </a:cubicBezTo>
                <a:cubicBezTo>
                  <a:pt x="449425" y="461495"/>
                  <a:pt x="427729" y="641941"/>
                  <a:pt x="428787" y="648291"/>
                </a:cubicBezTo>
                <a:cubicBezTo>
                  <a:pt x="429845" y="654641"/>
                  <a:pt x="439370" y="498008"/>
                  <a:pt x="447837" y="426041"/>
                </a:cubicBezTo>
                <a:cubicBezTo>
                  <a:pt x="456304" y="354074"/>
                  <a:pt x="548379" y="284754"/>
                  <a:pt x="479587" y="216491"/>
                </a:cubicBezTo>
                <a:cubicBezTo>
                  <a:pt x="410795" y="148229"/>
                  <a:pt x="92766" y="49803"/>
                  <a:pt x="25562" y="16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40A5A397-C033-43FA-A94C-90EA5AD2AC0B}"/>
              </a:ext>
            </a:extLst>
          </p:cNvPr>
          <p:cNvSpPr/>
          <p:nvPr/>
        </p:nvSpPr>
        <p:spPr>
          <a:xfrm>
            <a:off x="5094274" y="2571264"/>
            <a:ext cx="278802" cy="570931"/>
          </a:xfrm>
          <a:custGeom>
            <a:avLst/>
            <a:gdLst>
              <a:gd name="connsiteX0" fmla="*/ 277826 w 278802"/>
              <a:gd name="connsiteY0" fmla="*/ 486 h 570931"/>
              <a:gd name="connsiteX1" fmla="*/ 100026 w 278802"/>
              <a:gd name="connsiteY1" fmla="*/ 206861 h 570931"/>
              <a:gd name="connsiteX2" fmla="*/ 71451 w 278802"/>
              <a:gd name="connsiteY2" fmla="*/ 311636 h 570931"/>
              <a:gd name="connsiteX3" fmla="*/ 55576 w 278802"/>
              <a:gd name="connsiteY3" fmla="*/ 565636 h 570931"/>
              <a:gd name="connsiteX4" fmla="*/ 55576 w 278802"/>
              <a:gd name="connsiteY4" fmla="*/ 467211 h 570931"/>
              <a:gd name="connsiteX5" fmla="*/ 11126 w 278802"/>
              <a:gd name="connsiteY5" fmla="*/ 270361 h 570931"/>
              <a:gd name="connsiteX6" fmla="*/ 277826 w 278802"/>
              <a:gd name="connsiteY6" fmla="*/ 486 h 57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802" h="570931">
                <a:moveTo>
                  <a:pt x="277826" y="486"/>
                </a:moveTo>
                <a:cubicBezTo>
                  <a:pt x="292643" y="-10097"/>
                  <a:pt x="134422" y="155003"/>
                  <a:pt x="100026" y="206861"/>
                </a:cubicBezTo>
                <a:cubicBezTo>
                  <a:pt x="65630" y="258719"/>
                  <a:pt x="78859" y="251840"/>
                  <a:pt x="71451" y="311636"/>
                </a:cubicBezTo>
                <a:cubicBezTo>
                  <a:pt x="64043" y="371432"/>
                  <a:pt x="58222" y="539707"/>
                  <a:pt x="55576" y="565636"/>
                </a:cubicBezTo>
                <a:cubicBezTo>
                  <a:pt x="52930" y="591565"/>
                  <a:pt x="62984" y="516423"/>
                  <a:pt x="55576" y="467211"/>
                </a:cubicBezTo>
                <a:cubicBezTo>
                  <a:pt x="48168" y="417999"/>
                  <a:pt x="-28032" y="343915"/>
                  <a:pt x="11126" y="270361"/>
                </a:cubicBezTo>
                <a:cubicBezTo>
                  <a:pt x="50284" y="196807"/>
                  <a:pt x="263009" y="11069"/>
                  <a:pt x="277826" y="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882D2CD1-1CBF-4955-AC7A-B5B33F80DCF7}"/>
              </a:ext>
            </a:extLst>
          </p:cNvPr>
          <p:cNvSpPr/>
          <p:nvPr/>
        </p:nvSpPr>
        <p:spPr>
          <a:xfrm>
            <a:off x="5405235" y="2243288"/>
            <a:ext cx="419606" cy="338136"/>
          </a:xfrm>
          <a:custGeom>
            <a:avLst/>
            <a:gdLst>
              <a:gd name="connsiteX0" fmla="*/ 1790 w 419606"/>
              <a:gd name="connsiteY0" fmla="*/ 337987 h 338136"/>
              <a:gd name="connsiteX1" fmla="*/ 322465 w 419606"/>
              <a:gd name="connsiteY1" fmla="*/ 255437 h 338136"/>
              <a:gd name="connsiteX2" fmla="*/ 417715 w 419606"/>
              <a:gd name="connsiteY2" fmla="*/ 217337 h 338136"/>
              <a:gd name="connsiteX3" fmla="*/ 385965 w 419606"/>
              <a:gd name="connsiteY3" fmla="*/ 1437 h 338136"/>
              <a:gd name="connsiteX4" fmla="*/ 385965 w 419606"/>
              <a:gd name="connsiteY4" fmla="*/ 128437 h 338136"/>
              <a:gd name="connsiteX5" fmla="*/ 201815 w 419606"/>
              <a:gd name="connsiteY5" fmla="*/ 230037 h 338136"/>
              <a:gd name="connsiteX6" fmla="*/ 1790 w 419606"/>
              <a:gd name="connsiteY6" fmla="*/ 337987 h 33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606" h="338136">
                <a:moveTo>
                  <a:pt x="1790" y="337987"/>
                </a:moveTo>
                <a:cubicBezTo>
                  <a:pt x="21898" y="342220"/>
                  <a:pt x="322465" y="255437"/>
                  <a:pt x="322465" y="255437"/>
                </a:cubicBezTo>
                <a:cubicBezTo>
                  <a:pt x="391786" y="235329"/>
                  <a:pt x="407132" y="259670"/>
                  <a:pt x="417715" y="217337"/>
                </a:cubicBezTo>
                <a:cubicBezTo>
                  <a:pt x="428298" y="175004"/>
                  <a:pt x="391257" y="16254"/>
                  <a:pt x="385965" y="1437"/>
                </a:cubicBezTo>
                <a:cubicBezTo>
                  <a:pt x="380673" y="-13380"/>
                  <a:pt x="416657" y="90337"/>
                  <a:pt x="385965" y="128437"/>
                </a:cubicBezTo>
                <a:cubicBezTo>
                  <a:pt x="355273" y="166537"/>
                  <a:pt x="267432" y="199875"/>
                  <a:pt x="201815" y="230037"/>
                </a:cubicBezTo>
                <a:cubicBezTo>
                  <a:pt x="136198" y="260199"/>
                  <a:pt x="-18318" y="333754"/>
                  <a:pt x="1790" y="337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35493DBD-BA90-4C87-A959-A644533127CA}"/>
              </a:ext>
            </a:extLst>
          </p:cNvPr>
          <p:cNvSpPr/>
          <p:nvPr/>
        </p:nvSpPr>
        <p:spPr>
          <a:xfrm>
            <a:off x="3776134" y="2262744"/>
            <a:ext cx="364327" cy="225708"/>
          </a:xfrm>
          <a:custGeom>
            <a:avLst/>
            <a:gdLst>
              <a:gd name="connsiteX0" fmla="*/ 364066 w 364327"/>
              <a:gd name="connsiteY0" fmla="*/ 223281 h 225708"/>
              <a:gd name="connsiteX1" fmla="*/ 306916 w 364327"/>
              <a:gd name="connsiteY1" fmla="*/ 223281 h 225708"/>
              <a:gd name="connsiteX2" fmla="*/ 21166 w 364327"/>
              <a:gd name="connsiteY2" fmla="*/ 213756 h 225708"/>
              <a:gd name="connsiteX3" fmla="*/ 21166 w 364327"/>
              <a:gd name="connsiteY3" fmla="*/ 99456 h 225708"/>
              <a:gd name="connsiteX4" fmla="*/ 21166 w 364327"/>
              <a:gd name="connsiteY4" fmla="*/ 1031 h 225708"/>
              <a:gd name="connsiteX5" fmla="*/ 43391 w 364327"/>
              <a:gd name="connsiteY5" fmla="*/ 162956 h 225708"/>
              <a:gd name="connsiteX6" fmla="*/ 278341 w 364327"/>
              <a:gd name="connsiteY6" fmla="*/ 207406 h 225708"/>
              <a:gd name="connsiteX7" fmla="*/ 364066 w 364327"/>
              <a:gd name="connsiteY7" fmla="*/ 223281 h 225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4327" h="225708">
                <a:moveTo>
                  <a:pt x="364066" y="223281"/>
                </a:moveTo>
                <a:cubicBezTo>
                  <a:pt x="368828" y="225927"/>
                  <a:pt x="306916" y="223281"/>
                  <a:pt x="306916" y="223281"/>
                </a:cubicBezTo>
                <a:cubicBezTo>
                  <a:pt x="249766" y="221693"/>
                  <a:pt x="68791" y="234394"/>
                  <a:pt x="21166" y="213756"/>
                </a:cubicBezTo>
                <a:cubicBezTo>
                  <a:pt x="-26459" y="193118"/>
                  <a:pt x="21166" y="99456"/>
                  <a:pt x="21166" y="99456"/>
                </a:cubicBezTo>
                <a:cubicBezTo>
                  <a:pt x="21166" y="64002"/>
                  <a:pt x="17462" y="-9552"/>
                  <a:pt x="21166" y="1031"/>
                </a:cubicBezTo>
                <a:cubicBezTo>
                  <a:pt x="24870" y="11614"/>
                  <a:pt x="529" y="128560"/>
                  <a:pt x="43391" y="162956"/>
                </a:cubicBezTo>
                <a:cubicBezTo>
                  <a:pt x="86253" y="197352"/>
                  <a:pt x="227541" y="196823"/>
                  <a:pt x="278341" y="207406"/>
                </a:cubicBezTo>
                <a:cubicBezTo>
                  <a:pt x="329141" y="217989"/>
                  <a:pt x="359304" y="220635"/>
                  <a:pt x="364066" y="223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161F2F06-BC55-4D25-B2C2-B4F167D7C83D}"/>
              </a:ext>
            </a:extLst>
          </p:cNvPr>
          <p:cNvSpPr/>
          <p:nvPr/>
        </p:nvSpPr>
        <p:spPr>
          <a:xfrm>
            <a:off x="5198490" y="8047111"/>
            <a:ext cx="133548" cy="281395"/>
          </a:xfrm>
          <a:custGeom>
            <a:avLst/>
            <a:gdLst>
              <a:gd name="connsiteX0" fmla="*/ 43 w 133548"/>
              <a:gd name="connsiteY0" fmla="*/ 456 h 281395"/>
              <a:gd name="connsiteX1" fmla="*/ 114343 w 133548"/>
              <a:gd name="connsiteY1" fmla="*/ 63956 h 281395"/>
              <a:gd name="connsiteX2" fmla="*/ 80477 w 133548"/>
              <a:gd name="connsiteY2" fmla="*/ 279856 h 281395"/>
              <a:gd name="connsiteX3" fmla="*/ 99527 w 133548"/>
              <a:gd name="connsiteY3" fmla="*/ 157089 h 281395"/>
              <a:gd name="connsiteX4" fmla="*/ 129160 w 133548"/>
              <a:gd name="connsiteY4" fmla="*/ 87239 h 281395"/>
              <a:gd name="connsiteX5" fmla="*/ 43 w 133548"/>
              <a:gd name="connsiteY5" fmla="*/ 456 h 28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548" h="281395">
                <a:moveTo>
                  <a:pt x="43" y="456"/>
                </a:moveTo>
                <a:cubicBezTo>
                  <a:pt x="-2427" y="-3425"/>
                  <a:pt x="100937" y="17389"/>
                  <a:pt x="114343" y="63956"/>
                </a:cubicBezTo>
                <a:cubicBezTo>
                  <a:pt x="127749" y="110523"/>
                  <a:pt x="82946" y="264334"/>
                  <a:pt x="80477" y="279856"/>
                </a:cubicBezTo>
                <a:cubicBezTo>
                  <a:pt x="78008" y="295378"/>
                  <a:pt x="91413" y="189192"/>
                  <a:pt x="99527" y="157089"/>
                </a:cubicBezTo>
                <a:cubicBezTo>
                  <a:pt x="107641" y="124986"/>
                  <a:pt x="146446" y="111581"/>
                  <a:pt x="129160" y="87239"/>
                </a:cubicBezTo>
                <a:cubicBezTo>
                  <a:pt x="111874" y="62897"/>
                  <a:pt x="2513" y="4337"/>
                  <a:pt x="43" y="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8927DA64-2400-4693-BCA1-17429CB26B8F}"/>
              </a:ext>
            </a:extLst>
          </p:cNvPr>
          <p:cNvSpPr/>
          <p:nvPr/>
        </p:nvSpPr>
        <p:spPr>
          <a:xfrm>
            <a:off x="5029057" y="7353217"/>
            <a:ext cx="110418" cy="303276"/>
          </a:xfrm>
          <a:custGeom>
            <a:avLst/>
            <a:gdLst>
              <a:gd name="connsiteX0" fmla="*/ 110210 w 110418"/>
              <a:gd name="connsiteY0" fmla="*/ 83 h 303276"/>
              <a:gd name="connsiteX1" fmla="*/ 29776 w 110418"/>
              <a:gd name="connsiteY1" fmla="*/ 74166 h 303276"/>
              <a:gd name="connsiteX2" fmla="*/ 103860 w 110418"/>
              <a:gd name="connsiteY2" fmla="*/ 298533 h 303276"/>
              <a:gd name="connsiteX3" fmla="*/ 76343 w 110418"/>
              <a:gd name="connsiteY3" fmla="*/ 215983 h 303276"/>
              <a:gd name="connsiteX4" fmla="*/ 143 w 110418"/>
              <a:gd name="connsiteY4" fmla="*/ 84750 h 303276"/>
              <a:gd name="connsiteX5" fmla="*/ 110210 w 110418"/>
              <a:gd name="connsiteY5" fmla="*/ 83 h 30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418" h="303276">
                <a:moveTo>
                  <a:pt x="110210" y="83"/>
                </a:moveTo>
                <a:cubicBezTo>
                  <a:pt x="115149" y="-1681"/>
                  <a:pt x="30834" y="24424"/>
                  <a:pt x="29776" y="74166"/>
                </a:cubicBezTo>
                <a:cubicBezTo>
                  <a:pt x="28718" y="123908"/>
                  <a:pt x="96099" y="274897"/>
                  <a:pt x="103860" y="298533"/>
                </a:cubicBezTo>
                <a:cubicBezTo>
                  <a:pt x="111621" y="322169"/>
                  <a:pt x="93629" y="251613"/>
                  <a:pt x="76343" y="215983"/>
                </a:cubicBezTo>
                <a:cubicBezTo>
                  <a:pt x="59057" y="180353"/>
                  <a:pt x="-3385" y="118264"/>
                  <a:pt x="143" y="84750"/>
                </a:cubicBezTo>
                <a:cubicBezTo>
                  <a:pt x="3671" y="51236"/>
                  <a:pt x="105271" y="1847"/>
                  <a:pt x="110210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F9F244D9-01B0-431C-AD56-F173F481FB8E}"/>
              </a:ext>
            </a:extLst>
          </p:cNvPr>
          <p:cNvSpPr/>
          <p:nvPr/>
        </p:nvSpPr>
        <p:spPr>
          <a:xfrm>
            <a:off x="4020361" y="7522493"/>
            <a:ext cx="505765" cy="93703"/>
          </a:xfrm>
          <a:custGeom>
            <a:avLst/>
            <a:gdLst>
              <a:gd name="connsiteX0" fmla="*/ 505072 w 505765"/>
              <a:gd name="connsiteY0" fmla="*/ 140 h 93703"/>
              <a:gd name="connsiteX1" fmla="*/ 399239 w 505765"/>
              <a:gd name="connsiteY1" fmla="*/ 53057 h 93703"/>
              <a:gd name="connsiteX2" fmla="*/ 5539 w 505765"/>
              <a:gd name="connsiteY2" fmla="*/ 93274 h 93703"/>
              <a:gd name="connsiteX3" fmla="*/ 181222 w 505765"/>
              <a:gd name="connsiteY3" fmla="*/ 72107 h 93703"/>
              <a:gd name="connsiteX4" fmla="*/ 365372 w 505765"/>
              <a:gd name="connsiteY4" fmla="*/ 38240 h 93703"/>
              <a:gd name="connsiteX5" fmla="*/ 505072 w 505765"/>
              <a:gd name="connsiteY5" fmla="*/ 140 h 93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5765" h="93703">
                <a:moveTo>
                  <a:pt x="505072" y="140"/>
                </a:moveTo>
                <a:cubicBezTo>
                  <a:pt x="510716" y="2609"/>
                  <a:pt x="482494" y="37535"/>
                  <a:pt x="399239" y="53057"/>
                </a:cubicBezTo>
                <a:cubicBezTo>
                  <a:pt x="315984" y="68579"/>
                  <a:pt x="5539" y="93274"/>
                  <a:pt x="5539" y="93274"/>
                </a:cubicBezTo>
                <a:cubicBezTo>
                  <a:pt x="-30797" y="96449"/>
                  <a:pt x="121250" y="81279"/>
                  <a:pt x="181222" y="72107"/>
                </a:cubicBezTo>
                <a:cubicBezTo>
                  <a:pt x="241194" y="62935"/>
                  <a:pt x="314925" y="48118"/>
                  <a:pt x="365372" y="38240"/>
                </a:cubicBezTo>
                <a:cubicBezTo>
                  <a:pt x="415819" y="28362"/>
                  <a:pt x="499428" y="-2329"/>
                  <a:pt x="505072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7AB51BA8-E6E9-4BC6-94BF-8E2AC47D6D87}"/>
              </a:ext>
            </a:extLst>
          </p:cNvPr>
          <p:cNvSpPr/>
          <p:nvPr/>
        </p:nvSpPr>
        <p:spPr>
          <a:xfrm>
            <a:off x="4142090" y="7609133"/>
            <a:ext cx="285285" cy="55738"/>
          </a:xfrm>
          <a:custGeom>
            <a:avLst/>
            <a:gdLst>
              <a:gd name="connsiteX0" fmla="*/ 227 w 285285"/>
              <a:gd name="connsiteY0" fmla="*/ 55317 h 55738"/>
              <a:gd name="connsiteX1" fmla="*/ 226710 w 285285"/>
              <a:gd name="connsiteY1" fmla="*/ 25684 h 55738"/>
              <a:gd name="connsiteX2" fmla="*/ 283860 w 285285"/>
              <a:gd name="connsiteY2" fmla="*/ 25684 h 55738"/>
              <a:gd name="connsiteX3" fmla="*/ 186493 w 285285"/>
              <a:gd name="connsiteY3" fmla="*/ 284 h 55738"/>
              <a:gd name="connsiteX4" fmla="*/ 227 w 285285"/>
              <a:gd name="connsiteY4" fmla="*/ 55317 h 5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285" h="55738">
                <a:moveTo>
                  <a:pt x="227" y="55317"/>
                </a:moveTo>
                <a:cubicBezTo>
                  <a:pt x="6930" y="59550"/>
                  <a:pt x="179438" y="30623"/>
                  <a:pt x="226710" y="25684"/>
                </a:cubicBezTo>
                <a:cubicBezTo>
                  <a:pt x="273982" y="20745"/>
                  <a:pt x="290563" y="29917"/>
                  <a:pt x="283860" y="25684"/>
                </a:cubicBezTo>
                <a:cubicBezTo>
                  <a:pt x="277157" y="21451"/>
                  <a:pt x="236235" y="-2891"/>
                  <a:pt x="186493" y="284"/>
                </a:cubicBezTo>
                <a:cubicBezTo>
                  <a:pt x="136751" y="3459"/>
                  <a:pt x="-6476" y="51084"/>
                  <a:pt x="227" y="55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ABB46199-F877-42A7-BDA6-51BDCDECF13C}"/>
              </a:ext>
            </a:extLst>
          </p:cNvPr>
          <p:cNvSpPr/>
          <p:nvPr/>
        </p:nvSpPr>
        <p:spPr>
          <a:xfrm>
            <a:off x="4705265" y="7300380"/>
            <a:ext cx="80236" cy="364727"/>
          </a:xfrm>
          <a:custGeom>
            <a:avLst/>
            <a:gdLst>
              <a:gd name="connsiteX0" fmla="*/ 85 w 80236"/>
              <a:gd name="connsiteY0" fmla="*/ 3 h 364727"/>
              <a:gd name="connsiteX1" fmla="*/ 74168 w 80236"/>
              <a:gd name="connsiteY1" fmla="*/ 146053 h 364727"/>
              <a:gd name="connsiteX2" fmla="*/ 76285 w 80236"/>
              <a:gd name="connsiteY2" fmla="*/ 361953 h 364727"/>
              <a:gd name="connsiteX3" fmla="*/ 78402 w 80236"/>
              <a:gd name="connsiteY3" fmla="*/ 260353 h 364727"/>
              <a:gd name="connsiteX4" fmla="*/ 59352 w 80236"/>
              <a:gd name="connsiteY4" fmla="*/ 141820 h 364727"/>
              <a:gd name="connsiteX5" fmla="*/ 85 w 80236"/>
              <a:gd name="connsiteY5" fmla="*/ 3 h 36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236" h="364727">
                <a:moveTo>
                  <a:pt x="85" y="3"/>
                </a:moveTo>
                <a:cubicBezTo>
                  <a:pt x="2554" y="709"/>
                  <a:pt x="61468" y="85728"/>
                  <a:pt x="74168" y="146053"/>
                </a:cubicBezTo>
                <a:cubicBezTo>
                  <a:pt x="86868" y="206378"/>
                  <a:pt x="75579" y="342903"/>
                  <a:pt x="76285" y="361953"/>
                </a:cubicBezTo>
                <a:cubicBezTo>
                  <a:pt x="76991" y="381003"/>
                  <a:pt x="81224" y="297042"/>
                  <a:pt x="78402" y="260353"/>
                </a:cubicBezTo>
                <a:cubicBezTo>
                  <a:pt x="75580" y="223664"/>
                  <a:pt x="69583" y="183448"/>
                  <a:pt x="59352" y="141820"/>
                </a:cubicBezTo>
                <a:cubicBezTo>
                  <a:pt x="49121" y="100192"/>
                  <a:pt x="-2384" y="-703"/>
                  <a:pt x="8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D8214828-59AB-40A4-ACB5-50216412C391}"/>
              </a:ext>
            </a:extLst>
          </p:cNvPr>
          <p:cNvSpPr/>
          <p:nvPr/>
        </p:nvSpPr>
        <p:spPr>
          <a:xfrm>
            <a:off x="5198778" y="7524112"/>
            <a:ext cx="280881" cy="116041"/>
          </a:xfrm>
          <a:custGeom>
            <a:avLst/>
            <a:gdLst>
              <a:gd name="connsiteX0" fmla="*/ 6105 w 280881"/>
              <a:gd name="connsiteY0" fmla="*/ 638 h 116041"/>
              <a:gd name="connsiteX1" fmla="*/ 73839 w 280881"/>
              <a:gd name="connsiteY1" fmla="*/ 51438 h 116041"/>
              <a:gd name="connsiteX2" fmla="*/ 274922 w 280881"/>
              <a:gd name="connsiteY2" fmla="*/ 114938 h 116041"/>
              <a:gd name="connsiteX3" fmla="*/ 211422 w 280881"/>
              <a:gd name="connsiteY3" fmla="*/ 87421 h 116041"/>
              <a:gd name="connsiteX4" fmla="*/ 6105 w 280881"/>
              <a:gd name="connsiteY4" fmla="*/ 638 h 116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81" h="116041">
                <a:moveTo>
                  <a:pt x="6105" y="638"/>
                </a:moveTo>
                <a:cubicBezTo>
                  <a:pt x="-16826" y="-5359"/>
                  <a:pt x="29036" y="32388"/>
                  <a:pt x="73839" y="51438"/>
                </a:cubicBezTo>
                <a:cubicBezTo>
                  <a:pt x="118642" y="70488"/>
                  <a:pt x="251992" y="108941"/>
                  <a:pt x="274922" y="114938"/>
                </a:cubicBezTo>
                <a:cubicBezTo>
                  <a:pt x="297853" y="120935"/>
                  <a:pt x="249875" y="101179"/>
                  <a:pt x="211422" y="87421"/>
                </a:cubicBezTo>
                <a:cubicBezTo>
                  <a:pt x="172969" y="73663"/>
                  <a:pt x="29036" y="6635"/>
                  <a:pt x="6105" y="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DB3AB3F3-DF6F-4207-B756-472406ACEF80}"/>
              </a:ext>
            </a:extLst>
          </p:cNvPr>
          <p:cNvSpPr/>
          <p:nvPr/>
        </p:nvSpPr>
        <p:spPr>
          <a:xfrm>
            <a:off x="5364448" y="7553445"/>
            <a:ext cx="446711" cy="58809"/>
          </a:xfrm>
          <a:custGeom>
            <a:avLst/>
            <a:gdLst>
              <a:gd name="connsiteX0" fmla="*/ 3419 w 446711"/>
              <a:gd name="connsiteY0" fmla="*/ 3055 h 58809"/>
              <a:gd name="connsiteX1" fmla="*/ 350552 w 446711"/>
              <a:gd name="connsiteY1" fmla="*/ 11522 h 58809"/>
              <a:gd name="connsiteX2" fmla="*/ 443685 w 446711"/>
              <a:gd name="connsiteY2" fmla="*/ 7288 h 58809"/>
              <a:gd name="connsiteX3" fmla="*/ 268002 w 446711"/>
              <a:gd name="connsiteY3" fmla="*/ 53855 h 58809"/>
              <a:gd name="connsiteX4" fmla="*/ 242602 w 446711"/>
              <a:gd name="connsiteY4" fmla="*/ 51738 h 58809"/>
              <a:gd name="connsiteX5" fmla="*/ 356902 w 446711"/>
              <a:gd name="connsiteY5" fmla="*/ 3055 h 58809"/>
              <a:gd name="connsiteX6" fmla="*/ 183335 w 446711"/>
              <a:gd name="connsiteY6" fmla="*/ 3055 h 58809"/>
              <a:gd name="connsiteX7" fmla="*/ 3419 w 446711"/>
              <a:gd name="connsiteY7" fmla="*/ 3055 h 58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6711" h="58809">
                <a:moveTo>
                  <a:pt x="3419" y="3055"/>
                </a:moveTo>
                <a:cubicBezTo>
                  <a:pt x="31288" y="4466"/>
                  <a:pt x="277174" y="10817"/>
                  <a:pt x="350552" y="11522"/>
                </a:cubicBezTo>
                <a:cubicBezTo>
                  <a:pt x="423930" y="12228"/>
                  <a:pt x="457443" y="233"/>
                  <a:pt x="443685" y="7288"/>
                </a:cubicBezTo>
                <a:cubicBezTo>
                  <a:pt x="429927" y="14343"/>
                  <a:pt x="268002" y="53855"/>
                  <a:pt x="268002" y="53855"/>
                </a:cubicBezTo>
                <a:cubicBezTo>
                  <a:pt x="234488" y="61263"/>
                  <a:pt x="227785" y="60205"/>
                  <a:pt x="242602" y="51738"/>
                </a:cubicBezTo>
                <a:cubicBezTo>
                  <a:pt x="257419" y="43271"/>
                  <a:pt x="366780" y="11169"/>
                  <a:pt x="356902" y="3055"/>
                </a:cubicBezTo>
                <a:cubicBezTo>
                  <a:pt x="347024" y="-5059"/>
                  <a:pt x="241190" y="5877"/>
                  <a:pt x="183335" y="3055"/>
                </a:cubicBezTo>
                <a:cubicBezTo>
                  <a:pt x="125480" y="233"/>
                  <a:pt x="-24450" y="1644"/>
                  <a:pt x="3419" y="30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052CB9A7-470E-439A-A242-281DF354FBD2}"/>
              </a:ext>
            </a:extLst>
          </p:cNvPr>
          <p:cNvSpPr/>
          <p:nvPr/>
        </p:nvSpPr>
        <p:spPr>
          <a:xfrm>
            <a:off x="4692580" y="8515350"/>
            <a:ext cx="55297" cy="144960"/>
          </a:xfrm>
          <a:custGeom>
            <a:avLst/>
            <a:gdLst>
              <a:gd name="connsiteX0" fmla="*/ 55103 w 55297"/>
              <a:gd name="connsiteY0" fmla="*/ 0 h 144960"/>
              <a:gd name="connsiteX1" fmla="*/ 19120 w 55297"/>
              <a:gd name="connsiteY1" fmla="*/ 76200 h 144960"/>
              <a:gd name="connsiteX2" fmla="*/ 40287 w 55297"/>
              <a:gd name="connsiteY2" fmla="*/ 143933 h 144960"/>
              <a:gd name="connsiteX3" fmla="*/ 25470 w 55297"/>
              <a:gd name="connsiteY3" fmla="*/ 114300 h 144960"/>
              <a:gd name="connsiteX4" fmla="*/ 70 w 55297"/>
              <a:gd name="connsiteY4" fmla="*/ 76200 h 144960"/>
              <a:gd name="connsiteX5" fmla="*/ 55103 w 55297"/>
              <a:gd name="connsiteY5" fmla="*/ 0 h 14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297" h="144960">
                <a:moveTo>
                  <a:pt x="55103" y="0"/>
                </a:moveTo>
                <a:cubicBezTo>
                  <a:pt x="58278" y="0"/>
                  <a:pt x="21589" y="52211"/>
                  <a:pt x="19120" y="76200"/>
                </a:cubicBezTo>
                <a:cubicBezTo>
                  <a:pt x="16651" y="100189"/>
                  <a:pt x="39229" y="137583"/>
                  <a:pt x="40287" y="143933"/>
                </a:cubicBezTo>
                <a:cubicBezTo>
                  <a:pt x="41345" y="150283"/>
                  <a:pt x="32173" y="125589"/>
                  <a:pt x="25470" y="114300"/>
                </a:cubicBezTo>
                <a:cubicBezTo>
                  <a:pt x="18767" y="103011"/>
                  <a:pt x="-1341" y="93486"/>
                  <a:pt x="70" y="76200"/>
                </a:cubicBezTo>
                <a:cubicBezTo>
                  <a:pt x="1481" y="58914"/>
                  <a:pt x="51928" y="0"/>
                  <a:pt x="5510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8393B772-AEFE-4A6D-A836-AF6ABDD9FB95}"/>
              </a:ext>
            </a:extLst>
          </p:cNvPr>
          <p:cNvSpPr/>
          <p:nvPr/>
        </p:nvSpPr>
        <p:spPr>
          <a:xfrm>
            <a:off x="4857743" y="8506077"/>
            <a:ext cx="72198" cy="199932"/>
          </a:xfrm>
          <a:custGeom>
            <a:avLst/>
            <a:gdLst>
              <a:gd name="connsiteX0" fmla="*/ 16940 w 72198"/>
              <a:gd name="connsiteY0" fmla="*/ 806 h 199932"/>
              <a:gd name="connsiteX1" fmla="*/ 48690 w 72198"/>
              <a:gd name="connsiteY1" fmla="*/ 142623 h 199932"/>
              <a:gd name="connsiteX2" fmla="*/ 7 w 72198"/>
              <a:gd name="connsiteY2" fmla="*/ 199773 h 199932"/>
              <a:gd name="connsiteX3" fmla="*/ 52924 w 72198"/>
              <a:gd name="connsiteY3" fmla="*/ 127806 h 199932"/>
              <a:gd name="connsiteX4" fmla="*/ 69857 w 72198"/>
              <a:gd name="connsiteY4" fmla="*/ 85473 h 199932"/>
              <a:gd name="connsiteX5" fmla="*/ 16940 w 72198"/>
              <a:gd name="connsiteY5" fmla="*/ 806 h 199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198" h="199932">
                <a:moveTo>
                  <a:pt x="16940" y="806"/>
                </a:moveTo>
                <a:cubicBezTo>
                  <a:pt x="13412" y="10331"/>
                  <a:pt x="51512" y="109462"/>
                  <a:pt x="48690" y="142623"/>
                </a:cubicBezTo>
                <a:cubicBezTo>
                  <a:pt x="45868" y="175784"/>
                  <a:pt x="-699" y="202242"/>
                  <a:pt x="7" y="199773"/>
                </a:cubicBezTo>
                <a:cubicBezTo>
                  <a:pt x="713" y="197304"/>
                  <a:pt x="41282" y="146856"/>
                  <a:pt x="52924" y="127806"/>
                </a:cubicBezTo>
                <a:cubicBezTo>
                  <a:pt x="64566" y="108756"/>
                  <a:pt x="77618" y="102053"/>
                  <a:pt x="69857" y="85473"/>
                </a:cubicBezTo>
                <a:cubicBezTo>
                  <a:pt x="62096" y="68893"/>
                  <a:pt x="20468" y="-8719"/>
                  <a:pt x="16940" y="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582665EF-0D1B-4DF2-B5A4-7761B9D227BB}"/>
              </a:ext>
            </a:extLst>
          </p:cNvPr>
          <p:cNvSpPr/>
          <p:nvPr/>
        </p:nvSpPr>
        <p:spPr>
          <a:xfrm>
            <a:off x="4074346" y="8757283"/>
            <a:ext cx="137824" cy="79883"/>
          </a:xfrm>
          <a:custGeom>
            <a:avLst/>
            <a:gdLst>
              <a:gd name="connsiteX0" fmla="*/ 137821 w 137824"/>
              <a:gd name="connsiteY0" fmla="*/ 79800 h 79883"/>
              <a:gd name="connsiteX1" fmla="*/ 17171 w 137824"/>
              <a:gd name="connsiteY1" fmla="*/ 16300 h 79883"/>
              <a:gd name="connsiteX2" fmla="*/ 12937 w 137824"/>
              <a:gd name="connsiteY2" fmla="*/ 1484 h 79883"/>
              <a:gd name="connsiteX3" fmla="*/ 137821 w 137824"/>
              <a:gd name="connsiteY3" fmla="*/ 79800 h 7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824" h="79883">
                <a:moveTo>
                  <a:pt x="137821" y="79800"/>
                </a:moveTo>
                <a:cubicBezTo>
                  <a:pt x="138527" y="82269"/>
                  <a:pt x="37985" y="29353"/>
                  <a:pt x="17171" y="16300"/>
                </a:cubicBezTo>
                <a:cubicBezTo>
                  <a:pt x="-3643" y="3247"/>
                  <a:pt x="-6113" y="-3102"/>
                  <a:pt x="12937" y="1484"/>
                </a:cubicBezTo>
                <a:cubicBezTo>
                  <a:pt x="31987" y="6070"/>
                  <a:pt x="137115" y="77331"/>
                  <a:pt x="137821" y="79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98C22A07-3415-43EC-B2C1-07AFC8FE3FBD}"/>
              </a:ext>
            </a:extLst>
          </p:cNvPr>
          <p:cNvSpPr/>
          <p:nvPr/>
        </p:nvSpPr>
        <p:spPr>
          <a:xfrm>
            <a:off x="5549578" y="8906923"/>
            <a:ext cx="85960" cy="489579"/>
          </a:xfrm>
          <a:custGeom>
            <a:avLst/>
            <a:gdLst>
              <a:gd name="connsiteX0" fmla="*/ 322 w 85960"/>
              <a:gd name="connsiteY0" fmla="*/ 10 h 489579"/>
              <a:gd name="connsiteX1" fmla="*/ 55355 w 85960"/>
              <a:gd name="connsiteY1" fmla="*/ 112194 h 489579"/>
              <a:gd name="connsiteX2" fmla="*/ 40539 w 85960"/>
              <a:gd name="connsiteY2" fmla="*/ 478377 h 489579"/>
              <a:gd name="connsiteX3" fmla="*/ 40539 w 85960"/>
              <a:gd name="connsiteY3" fmla="*/ 370427 h 489579"/>
              <a:gd name="connsiteX4" fmla="*/ 84989 w 85960"/>
              <a:gd name="connsiteY4" fmla="*/ 116427 h 489579"/>
              <a:gd name="connsiteX5" fmla="*/ 322 w 85960"/>
              <a:gd name="connsiteY5" fmla="*/ 10 h 489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60" h="489579">
                <a:moveTo>
                  <a:pt x="322" y="10"/>
                </a:moveTo>
                <a:cubicBezTo>
                  <a:pt x="-4617" y="-695"/>
                  <a:pt x="48652" y="32466"/>
                  <a:pt x="55355" y="112194"/>
                </a:cubicBezTo>
                <a:cubicBezTo>
                  <a:pt x="62058" y="191922"/>
                  <a:pt x="43008" y="435338"/>
                  <a:pt x="40539" y="478377"/>
                </a:cubicBezTo>
                <a:cubicBezTo>
                  <a:pt x="38070" y="521416"/>
                  <a:pt x="33131" y="430752"/>
                  <a:pt x="40539" y="370427"/>
                </a:cubicBezTo>
                <a:cubicBezTo>
                  <a:pt x="47947" y="310102"/>
                  <a:pt x="93103" y="176752"/>
                  <a:pt x="84989" y="116427"/>
                </a:cubicBezTo>
                <a:cubicBezTo>
                  <a:pt x="76875" y="56102"/>
                  <a:pt x="5261" y="715"/>
                  <a:pt x="322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A21FD03B-0CBE-4187-B4D8-33869D0AF4BC}"/>
              </a:ext>
            </a:extLst>
          </p:cNvPr>
          <p:cNvSpPr/>
          <p:nvPr/>
        </p:nvSpPr>
        <p:spPr>
          <a:xfrm>
            <a:off x="4210593" y="9077514"/>
            <a:ext cx="262642" cy="341034"/>
          </a:xfrm>
          <a:custGeom>
            <a:avLst/>
            <a:gdLst>
              <a:gd name="connsiteX0" fmla="*/ 3690 w 262642"/>
              <a:gd name="connsiteY0" fmla="*/ 2986 h 341034"/>
              <a:gd name="connsiteX1" fmla="*/ 71424 w 262642"/>
              <a:gd name="connsiteY1" fmla="*/ 58019 h 341034"/>
              <a:gd name="connsiteX2" fmla="*/ 206890 w 262642"/>
              <a:gd name="connsiteY2" fmla="*/ 172319 h 341034"/>
              <a:gd name="connsiteX3" fmla="*/ 261924 w 262642"/>
              <a:gd name="connsiteY3" fmla="*/ 339536 h 341034"/>
              <a:gd name="connsiteX4" fmla="*/ 234407 w 262642"/>
              <a:gd name="connsiteY4" fmla="*/ 248519 h 341034"/>
              <a:gd name="connsiteX5" fmla="*/ 179374 w 262642"/>
              <a:gd name="connsiteY5" fmla="*/ 144803 h 341034"/>
              <a:gd name="connsiteX6" fmla="*/ 3690 w 262642"/>
              <a:gd name="connsiteY6" fmla="*/ 2986 h 34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642" h="341034">
                <a:moveTo>
                  <a:pt x="3690" y="2986"/>
                </a:moveTo>
                <a:cubicBezTo>
                  <a:pt x="-14302" y="-11478"/>
                  <a:pt x="37557" y="29797"/>
                  <a:pt x="71424" y="58019"/>
                </a:cubicBezTo>
                <a:cubicBezTo>
                  <a:pt x="105291" y="86241"/>
                  <a:pt x="175140" y="125400"/>
                  <a:pt x="206890" y="172319"/>
                </a:cubicBezTo>
                <a:cubicBezTo>
                  <a:pt x="238640" y="219238"/>
                  <a:pt x="257338" y="326836"/>
                  <a:pt x="261924" y="339536"/>
                </a:cubicBezTo>
                <a:cubicBezTo>
                  <a:pt x="266510" y="352236"/>
                  <a:pt x="248165" y="280974"/>
                  <a:pt x="234407" y="248519"/>
                </a:cubicBezTo>
                <a:cubicBezTo>
                  <a:pt x="220649" y="216064"/>
                  <a:pt x="218179" y="182197"/>
                  <a:pt x="179374" y="144803"/>
                </a:cubicBezTo>
                <a:cubicBezTo>
                  <a:pt x="140569" y="107409"/>
                  <a:pt x="21682" y="17450"/>
                  <a:pt x="3690" y="2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FB26D0AE-C7D8-4BD4-AD31-E3C16EC4545F}"/>
              </a:ext>
            </a:extLst>
          </p:cNvPr>
          <p:cNvSpPr/>
          <p:nvPr/>
        </p:nvSpPr>
        <p:spPr>
          <a:xfrm>
            <a:off x="4113562" y="8879483"/>
            <a:ext cx="90916" cy="313060"/>
          </a:xfrm>
          <a:custGeom>
            <a:avLst/>
            <a:gdLst>
              <a:gd name="connsiteX0" fmla="*/ 22405 w 90916"/>
              <a:gd name="connsiteY0" fmla="*/ 2050 h 313060"/>
              <a:gd name="connsiteX1" fmla="*/ 3355 w 90916"/>
              <a:gd name="connsiteY1" fmla="*/ 110000 h 313060"/>
              <a:gd name="connsiteX2" fmla="*/ 88021 w 90916"/>
              <a:gd name="connsiteY2" fmla="*/ 306850 h 313060"/>
              <a:gd name="connsiteX3" fmla="*/ 64738 w 90916"/>
              <a:gd name="connsiteY3" fmla="*/ 258167 h 313060"/>
              <a:gd name="connsiteX4" fmla="*/ 1238 w 90916"/>
              <a:gd name="connsiteY4" fmla="*/ 201017 h 313060"/>
              <a:gd name="connsiteX5" fmla="*/ 22405 w 90916"/>
              <a:gd name="connsiteY5" fmla="*/ 2050 h 31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16" h="313060">
                <a:moveTo>
                  <a:pt x="22405" y="2050"/>
                </a:moveTo>
                <a:cubicBezTo>
                  <a:pt x="22758" y="-13119"/>
                  <a:pt x="-7581" y="59200"/>
                  <a:pt x="3355" y="110000"/>
                </a:cubicBezTo>
                <a:cubicBezTo>
                  <a:pt x="14291" y="160800"/>
                  <a:pt x="77791" y="282156"/>
                  <a:pt x="88021" y="306850"/>
                </a:cubicBezTo>
                <a:cubicBezTo>
                  <a:pt x="98251" y="331544"/>
                  <a:pt x="79202" y="275806"/>
                  <a:pt x="64738" y="258167"/>
                </a:cubicBezTo>
                <a:cubicBezTo>
                  <a:pt x="50274" y="240528"/>
                  <a:pt x="8646" y="239822"/>
                  <a:pt x="1238" y="201017"/>
                </a:cubicBezTo>
                <a:cubicBezTo>
                  <a:pt x="-6170" y="162212"/>
                  <a:pt x="22052" y="17219"/>
                  <a:pt x="22405" y="2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C9ACA06D-A29B-42F4-8502-BCB2DFA159A8}"/>
              </a:ext>
            </a:extLst>
          </p:cNvPr>
          <p:cNvSpPr/>
          <p:nvPr/>
        </p:nvSpPr>
        <p:spPr>
          <a:xfrm>
            <a:off x="3387714" y="8125712"/>
            <a:ext cx="208854" cy="437995"/>
          </a:xfrm>
          <a:custGeom>
            <a:avLst/>
            <a:gdLst>
              <a:gd name="connsiteX0" fmla="*/ 166169 w 208854"/>
              <a:gd name="connsiteY0" fmla="*/ 171 h 437995"/>
              <a:gd name="connsiteX1" fmla="*/ 37053 w 208854"/>
              <a:gd name="connsiteY1" fmla="*/ 254171 h 437995"/>
              <a:gd name="connsiteX2" fmla="*/ 70919 w 208854"/>
              <a:gd name="connsiteY2" fmla="*/ 349421 h 437995"/>
              <a:gd name="connsiteX3" fmla="*/ 206386 w 208854"/>
              <a:gd name="connsiteY3" fmla="*/ 436205 h 437995"/>
              <a:gd name="connsiteX4" fmla="*/ 147119 w 208854"/>
              <a:gd name="connsiteY4" fmla="*/ 402338 h 437995"/>
              <a:gd name="connsiteX5" fmla="*/ 7419 w 208854"/>
              <a:gd name="connsiteY5" fmla="*/ 334605 h 437995"/>
              <a:gd name="connsiteX6" fmla="*/ 34936 w 208854"/>
              <a:gd name="connsiteY6" fmla="*/ 216071 h 437995"/>
              <a:gd name="connsiteX7" fmla="*/ 166169 w 208854"/>
              <a:gd name="connsiteY7" fmla="*/ 171 h 437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854" h="437995">
                <a:moveTo>
                  <a:pt x="166169" y="171"/>
                </a:moveTo>
                <a:cubicBezTo>
                  <a:pt x="166522" y="6521"/>
                  <a:pt x="52928" y="195963"/>
                  <a:pt x="37053" y="254171"/>
                </a:cubicBezTo>
                <a:cubicBezTo>
                  <a:pt x="21178" y="312379"/>
                  <a:pt x="42697" y="319082"/>
                  <a:pt x="70919" y="349421"/>
                </a:cubicBezTo>
                <a:cubicBezTo>
                  <a:pt x="99141" y="379760"/>
                  <a:pt x="193686" y="427385"/>
                  <a:pt x="206386" y="436205"/>
                </a:cubicBezTo>
                <a:cubicBezTo>
                  <a:pt x="219086" y="445025"/>
                  <a:pt x="180280" y="419271"/>
                  <a:pt x="147119" y="402338"/>
                </a:cubicBezTo>
                <a:cubicBezTo>
                  <a:pt x="113958" y="385405"/>
                  <a:pt x="26116" y="365650"/>
                  <a:pt x="7419" y="334605"/>
                </a:cubicBezTo>
                <a:cubicBezTo>
                  <a:pt x="-11278" y="303561"/>
                  <a:pt x="8125" y="266871"/>
                  <a:pt x="34936" y="216071"/>
                </a:cubicBezTo>
                <a:cubicBezTo>
                  <a:pt x="61747" y="165271"/>
                  <a:pt x="165816" y="-6179"/>
                  <a:pt x="166169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F4E883E5-DCFF-4747-A41B-F56DE403EFE3}"/>
              </a:ext>
            </a:extLst>
          </p:cNvPr>
          <p:cNvSpPr/>
          <p:nvPr/>
        </p:nvSpPr>
        <p:spPr>
          <a:xfrm>
            <a:off x="5900578" y="9258133"/>
            <a:ext cx="155325" cy="541632"/>
          </a:xfrm>
          <a:custGeom>
            <a:avLst/>
            <a:gdLst>
              <a:gd name="connsiteX0" fmla="*/ 153089 w 155325"/>
              <a:gd name="connsiteY0" fmla="*/ 167 h 541632"/>
              <a:gd name="connsiteX1" fmla="*/ 89589 w 155325"/>
              <a:gd name="connsiteY1" fmla="*/ 258400 h 541632"/>
              <a:gd name="connsiteX2" fmla="*/ 26089 w 155325"/>
              <a:gd name="connsiteY2" fmla="*/ 533567 h 541632"/>
              <a:gd name="connsiteX3" fmla="*/ 34555 w 155325"/>
              <a:gd name="connsiteY3" fmla="*/ 453134 h 541632"/>
              <a:gd name="connsiteX4" fmla="*/ 4922 w 155325"/>
              <a:gd name="connsiteY4" fmla="*/ 296500 h 541632"/>
              <a:gd name="connsiteX5" fmla="*/ 153089 w 155325"/>
              <a:gd name="connsiteY5" fmla="*/ 167 h 54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325" h="541632">
                <a:moveTo>
                  <a:pt x="153089" y="167"/>
                </a:moveTo>
                <a:cubicBezTo>
                  <a:pt x="167200" y="-6183"/>
                  <a:pt x="110756" y="169500"/>
                  <a:pt x="89589" y="258400"/>
                </a:cubicBezTo>
                <a:cubicBezTo>
                  <a:pt x="68422" y="347300"/>
                  <a:pt x="35261" y="501111"/>
                  <a:pt x="26089" y="533567"/>
                </a:cubicBezTo>
                <a:cubicBezTo>
                  <a:pt x="16917" y="566023"/>
                  <a:pt x="38083" y="492645"/>
                  <a:pt x="34555" y="453134"/>
                </a:cubicBezTo>
                <a:cubicBezTo>
                  <a:pt x="31027" y="413623"/>
                  <a:pt x="-14834" y="369878"/>
                  <a:pt x="4922" y="296500"/>
                </a:cubicBezTo>
                <a:cubicBezTo>
                  <a:pt x="24678" y="223122"/>
                  <a:pt x="138978" y="6517"/>
                  <a:pt x="153089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DB743664-6F6F-4EBA-9B07-D19A4C1CC56E}"/>
              </a:ext>
            </a:extLst>
          </p:cNvPr>
          <p:cNvSpPr/>
          <p:nvPr/>
        </p:nvSpPr>
        <p:spPr>
          <a:xfrm>
            <a:off x="3820179" y="9451952"/>
            <a:ext cx="110833" cy="513686"/>
          </a:xfrm>
          <a:custGeom>
            <a:avLst/>
            <a:gdLst>
              <a:gd name="connsiteX0" fmla="*/ 57554 w 110833"/>
              <a:gd name="connsiteY0" fmla="*/ 5315 h 513686"/>
              <a:gd name="connsiteX1" fmla="*/ 2521 w 110833"/>
              <a:gd name="connsiteY1" fmla="*/ 170415 h 513686"/>
              <a:gd name="connsiteX2" fmla="*/ 19454 w 110833"/>
              <a:gd name="connsiteY2" fmla="*/ 343981 h 513686"/>
              <a:gd name="connsiteX3" fmla="*/ 108354 w 110833"/>
              <a:gd name="connsiteY3" fmla="*/ 513315 h 513686"/>
              <a:gd name="connsiteX4" fmla="*/ 82954 w 110833"/>
              <a:gd name="connsiteY4" fmla="*/ 377848 h 513686"/>
              <a:gd name="connsiteX5" fmla="*/ 57554 w 110833"/>
              <a:gd name="connsiteY5" fmla="*/ 5315 h 51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833" h="513686">
                <a:moveTo>
                  <a:pt x="57554" y="5315"/>
                </a:moveTo>
                <a:cubicBezTo>
                  <a:pt x="44148" y="-29257"/>
                  <a:pt x="8871" y="113971"/>
                  <a:pt x="2521" y="170415"/>
                </a:cubicBezTo>
                <a:cubicBezTo>
                  <a:pt x="-3829" y="226859"/>
                  <a:pt x="1815" y="286831"/>
                  <a:pt x="19454" y="343981"/>
                </a:cubicBezTo>
                <a:cubicBezTo>
                  <a:pt x="37093" y="401131"/>
                  <a:pt x="97771" y="507671"/>
                  <a:pt x="108354" y="513315"/>
                </a:cubicBezTo>
                <a:cubicBezTo>
                  <a:pt x="118937" y="518959"/>
                  <a:pt x="92832" y="459692"/>
                  <a:pt x="82954" y="377848"/>
                </a:cubicBezTo>
                <a:cubicBezTo>
                  <a:pt x="73076" y="296004"/>
                  <a:pt x="70960" y="39887"/>
                  <a:pt x="57554" y="5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F2BEC021-ED02-44EA-A44F-35B529688220}"/>
              </a:ext>
            </a:extLst>
          </p:cNvPr>
          <p:cNvSpPr/>
          <p:nvPr/>
        </p:nvSpPr>
        <p:spPr>
          <a:xfrm>
            <a:off x="5118771" y="9790669"/>
            <a:ext cx="787420" cy="1208012"/>
          </a:xfrm>
          <a:custGeom>
            <a:avLst/>
            <a:gdLst>
              <a:gd name="connsiteX0" fmla="*/ 786729 w 787420"/>
              <a:gd name="connsiteY0" fmla="*/ 1031 h 1208012"/>
              <a:gd name="connsiteX1" fmla="*/ 596229 w 787420"/>
              <a:gd name="connsiteY1" fmla="*/ 403198 h 1208012"/>
              <a:gd name="connsiteX2" fmla="*/ 371862 w 787420"/>
              <a:gd name="connsiteY2" fmla="*/ 644498 h 1208012"/>
              <a:gd name="connsiteX3" fmla="*/ 194062 w 787420"/>
              <a:gd name="connsiteY3" fmla="*/ 868864 h 1208012"/>
              <a:gd name="connsiteX4" fmla="*/ 16262 w 787420"/>
              <a:gd name="connsiteY4" fmla="*/ 1190598 h 1208012"/>
              <a:gd name="connsiteX5" fmla="*/ 41662 w 787420"/>
              <a:gd name="connsiteY5" fmla="*/ 1105931 h 1208012"/>
              <a:gd name="connsiteX6" fmla="*/ 312596 w 787420"/>
              <a:gd name="connsiteY6" fmla="*/ 610631 h 1208012"/>
              <a:gd name="connsiteX7" fmla="*/ 647029 w 787420"/>
              <a:gd name="connsiteY7" fmla="*/ 297364 h 1208012"/>
              <a:gd name="connsiteX8" fmla="*/ 786729 w 787420"/>
              <a:gd name="connsiteY8" fmla="*/ 1031 h 1208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7420" h="1208012">
                <a:moveTo>
                  <a:pt x="786729" y="1031"/>
                </a:moveTo>
                <a:cubicBezTo>
                  <a:pt x="778262" y="18670"/>
                  <a:pt x="665373" y="295954"/>
                  <a:pt x="596229" y="403198"/>
                </a:cubicBezTo>
                <a:cubicBezTo>
                  <a:pt x="527085" y="510442"/>
                  <a:pt x="438890" y="566887"/>
                  <a:pt x="371862" y="644498"/>
                </a:cubicBezTo>
                <a:cubicBezTo>
                  <a:pt x="304834" y="722109"/>
                  <a:pt x="253329" y="777847"/>
                  <a:pt x="194062" y="868864"/>
                </a:cubicBezTo>
                <a:cubicBezTo>
                  <a:pt x="134795" y="959881"/>
                  <a:pt x="41662" y="1151087"/>
                  <a:pt x="16262" y="1190598"/>
                </a:cubicBezTo>
                <a:cubicBezTo>
                  <a:pt x="-9138" y="1230109"/>
                  <a:pt x="-7727" y="1202592"/>
                  <a:pt x="41662" y="1105931"/>
                </a:cubicBezTo>
                <a:cubicBezTo>
                  <a:pt x="91051" y="1009270"/>
                  <a:pt x="211702" y="745392"/>
                  <a:pt x="312596" y="610631"/>
                </a:cubicBezTo>
                <a:cubicBezTo>
                  <a:pt x="413490" y="475870"/>
                  <a:pt x="569418" y="398258"/>
                  <a:pt x="647029" y="297364"/>
                </a:cubicBezTo>
                <a:cubicBezTo>
                  <a:pt x="724640" y="196470"/>
                  <a:pt x="795196" y="-16608"/>
                  <a:pt x="786729" y="1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1C4FA51C-319C-4CC5-8E26-5010CC85F8C5}"/>
              </a:ext>
            </a:extLst>
          </p:cNvPr>
          <p:cNvSpPr/>
          <p:nvPr/>
        </p:nvSpPr>
        <p:spPr>
          <a:xfrm>
            <a:off x="3934356" y="10019628"/>
            <a:ext cx="673610" cy="1021836"/>
          </a:xfrm>
          <a:custGeom>
            <a:avLst/>
            <a:gdLst>
              <a:gd name="connsiteX0" fmla="*/ 11111 w 673610"/>
              <a:gd name="connsiteY0" fmla="*/ 4905 h 1021836"/>
              <a:gd name="connsiteX1" fmla="*/ 150811 w 673610"/>
              <a:gd name="connsiteY1" fmla="*/ 288539 h 1021836"/>
              <a:gd name="connsiteX2" fmla="*/ 646111 w 673610"/>
              <a:gd name="connsiteY2" fmla="*/ 991272 h 1021836"/>
              <a:gd name="connsiteX3" fmla="*/ 586844 w 673610"/>
              <a:gd name="connsiteY3" fmla="*/ 855805 h 1021836"/>
              <a:gd name="connsiteX4" fmla="*/ 392111 w 673610"/>
              <a:gd name="connsiteY4" fmla="*/ 495972 h 1021836"/>
              <a:gd name="connsiteX5" fmla="*/ 11111 w 673610"/>
              <a:gd name="connsiteY5" fmla="*/ 4905 h 102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610" h="1021836">
                <a:moveTo>
                  <a:pt x="11111" y="4905"/>
                </a:moveTo>
                <a:cubicBezTo>
                  <a:pt x="-29106" y="-29667"/>
                  <a:pt x="44978" y="124145"/>
                  <a:pt x="150811" y="288539"/>
                </a:cubicBezTo>
                <a:cubicBezTo>
                  <a:pt x="256644" y="452933"/>
                  <a:pt x="573439" y="896728"/>
                  <a:pt x="646111" y="991272"/>
                </a:cubicBezTo>
                <a:cubicBezTo>
                  <a:pt x="718783" y="1085816"/>
                  <a:pt x="629177" y="938355"/>
                  <a:pt x="586844" y="855805"/>
                </a:cubicBezTo>
                <a:cubicBezTo>
                  <a:pt x="544511" y="773255"/>
                  <a:pt x="485950" y="636377"/>
                  <a:pt x="392111" y="495972"/>
                </a:cubicBezTo>
                <a:cubicBezTo>
                  <a:pt x="298272" y="355567"/>
                  <a:pt x="51328" y="39477"/>
                  <a:pt x="11111" y="4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7F72BD9D-3660-4611-8F3E-6DEC5A12BC8F}"/>
              </a:ext>
            </a:extLst>
          </p:cNvPr>
          <p:cNvSpPr/>
          <p:nvPr/>
        </p:nvSpPr>
        <p:spPr>
          <a:xfrm>
            <a:off x="3685744" y="9270175"/>
            <a:ext cx="103451" cy="700512"/>
          </a:xfrm>
          <a:custGeom>
            <a:avLst/>
            <a:gdLst>
              <a:gd name="connsiteX0" fmla="*/ 103089 w 103451"/>
              <a:gd name="connsiteY0" fmla="*/ 825 h 700512"/>
              <a:gd name="connsiteX1" fmla="*/ 31123 w 103451"/>
              <a:gd name="connsiteY1" fmla="*/ 326792 h 700512"/>
              <a:gd name="connsiteX2" fmla="*/ 103089 w 103451"/>
              <a:gd name="connsiteY2" fmla="*/ 690858 h 700512"/>
              <a:gd name="connsiteX3" fmla="*/ 56523 w 103451"/>
              <a:gd name="connsiteY3" fmla="*/ 580792 h 700512"/>
              <a:gd name="connsiteX4" fmla="*/ 1489 w 103451"/>
              <a:gd name="connsiteY4" fmla="*/ 424158 h 700512"/>
              <a:gd name="connsiteX5" fmla="*/ 103089 w 103451"/>
              <a:gd name="connsiteY5" fmla="*/ 825 h 70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451" h="700512">
                <a:moveTo>
                  <a:pt x="103089" y="825"/>
                </a:moveTo>
                <a:cubicBezTo>
                  <a:pt x="108028" y="-15403"/>
                  <a:pt x="31123" y="211787"/>
                  <a:pt x="31123" y="326792"/>
                </a:cubicBezTo>
                <a:cubicBezTo>
                  <a:pt x="31123" y="441797"/>
                  <a:pt x="98856" y="648525"/>
                  <a:pt x="103089" y="690858"/>
                </a:cubicBezTo>
                <a:cubicBezTo>
                  <a:pt x="107322" y="733191"/>
                  <a:pt x="73456" y="625242"/>
                  <a:pt x="56523" y="580792"/>
                </a:cubicBezTo>
                <a:cubicBezTo>
                  <a:pt x="39590" y="536342"/>
                  <a:pt x="-9094" y="516586"/>
                  <a:pt x="1489" y="424158"/>
                </a:cubicBezTo>
                <a:cubicBezTo>
                  <a:pt x="12072" y="331730"/>
                  <a:pt x="98150" y="17053"/>
                  <a:pt x="103089" y="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F95FA184-DC16-4399-AB58-F7F5090E0B7F}"/>
              </a:ext>
            </a:extLst>
          </p:cNvPr>
          <p:cNvSpPr/>
          <p:nvPr/>
        </p:nvSpPr>
        <p:spPr>
          <a:xfrm>
            <a:off x="5461726" y="9822346"/>
            <a:ext cx="527941" cy="1192293"/>
          </a:xfrm>
          <a:custGeom>
            <a:avLst/>
            <a:gdLst>
              <a:gd name="connsiteX0" fmla="*/ 486107 w 527941"/>
              <a:gd name="connsiteY0" fmla="*/ 117521 h 1192293"/>
              <a:gd name="connsiteX1" fmla="*/ 287141 w 527941"/>
              <a:gd name="connsiteY1" fmla="*/ 617054 h 1192293"/>
              <a:gd name="connsiteX2" fmla="*/ 7741 w 527941"/>
              <a:gd name="connsiteY2" fmla="*/ 1180087 h 1192293"/>
              <a:gd name="connsiteX3" fmla="*/ 92407 w 527941"/>
              <a:gd name="connsiteY3" fmla="*/ 972654 h 1192293"/>
              <a:gd name="connsiteX4" fmla="*/ 244807 w 527941"/>
              <a:gd name="connsiteY4" fmla="*/ 604354 h 1192293"/>
              <a:gd name="connsiteX5" fmla="*/ 507274 w 527941"/>
              <a:gd name="connsiteY5" fmla="*/ 37087 h 1192293"/>
              <a:gd name="connsiteX6" fmla="*/ 486107 w 527941"/>
              <a:gd name="connsiteY6" fmla="*/ 117521 h 119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941" h="1192293">
                <a:moveTo>
                  <a:pt x="486107" y="117521"/>
                </a:moveTo>
                <a:cubicBezTo>
                  <a:pt x="449418" y="214182"/>
                  <a:pt x="366869" y="439960"/>
                  <a:pt x="287141" y="617054"/>
                </a:cubicBezTo>
                <a:cubicBezTo>
                  <a:pt x="207413" y="794148"/>
                  <a:pt x="40197" y="1120820"/>
                  <a:pt x="7741" y="1180087"/>
                </a:cubicBezTo>
                <a:cubicBezTo>
                  <a:pt x="-24715" y="1239354"/>
                  <a:pt x="52896" y="1068609"/>
                  <a:pt x="92407" y="972654"/>
                </a:cubicBezTo>
                <a:cubicBezTo>
                  <a:pt x="131918" y="876699"/>
                  <a:pt x="175662" y="760282"/>
                  <a:pt x="244807" y="604354"/>
                </a:cubicBezTo>
                <a:cubicBezTo>
                  <a:pt x="313951" y="448426"/>
                  <a:pt x="467057" y="118931"/>
                  <a:pt x="507274" y="37087"/>
                </a:cubicBezTo>
                <a:cubicBezTo>
                  <a:pt x="547491" y="-44757"/>
                  <a:pt x="522796" y="20860"/>
                  <a:pt x="486107" y="117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AFF01CC6-E432-47BB-99B8-171CBE9FCA86}"/>
              </a:ext>
            </a:extLst>
          </p:cNvPr>
          <p:cNvSpPr/>
          <p:nvPr/>
        </p:nvSpPr>
        <p:spPr>
          <a:xfrm>
            <a:off x="5333116" y="10311604"/>
            <a:ext cx="374974" cy="707600"/>
          </a:xfrm>
          <a:custGeom>
            <a:avLst/>
            <a:gdLst>
              <a:gd name="connsiteX0" fmla="*/ 373417 w 374974"/>
              <a:gd name="connsiteY0" fmla="*/ 796 h 707600"/>
              <a:gd name="connsiteX1" fmla="*/ 170217 w 374974"/>
              <a:gd name="connsiteY1" fmla="*/ 263263 h 707600"/>
              <a:gd name="connsiteX2" fmla="*/ 5117 w 374974"/>
              <a:gd name="connsiteY2" fmla="*/ 703529 h 707600"/>
              <a:gd name="connsiteX3" fmla="*/ 43217 w 374974"/>
              <a:gd name="connsiteY3" fmla="*/ 474929 h 707600"/>
              <a:gd name="connsiteX4" fmla="*/ 55917 w 374974"/>
              <a:gd name="connsiteY4" fmla="*/ 343696 h 707600"/>
              <a:gd name="connsiteX5" fmla="*/ 373417 w 374974"/>
              <a:gd name="connsiteY5" fmla="*/ 796 h 70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974" h="707600">
                <a:moveTo>
                  <a:pt x="373417" y="796"/>
                </a:moveTo>
                <a:cubicBezTo>
                  <a:pt x="392467" y="-12610"/>
                  <a:pt x="231600" y="146141"/>
                  <a:pt x="170217" y="263263"/>
                </a:cubicBezTo>
                <a:cubicBezTo>
                  <a:pt x="108834" y="380385"/>
                  <a:pt x="26284" y="668251"/>
                  <a:pt x="5117" y="703529"/>
                </a:cubicBezTo>
                <a:cubicBezTo>
                  <a:pt x="-16050" y="738807"/>
                  <a:pt x="34750" y="534901"/>
                  <a:pt x="43217" y="474929"/>
                </a:cubicBezTo>
                <a:cubicBezTo>
                  <a:pt x="51684" y="414957"/>
                  <a:pt x="4411" y="417074"/>
                  <a:pt x="55917" y="343696"/>
                </a:cubicBezTo>
                <a:cubicBezTo>
                  <a:pt x="107423" y="270318"/>
                  <a:pt x="354367" y="14202"/>
                  <a:pt x="373417" y="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13F7A8E9-444A-4056-A502-A04C75D6F929}"/>
              </a:ext>
            </a:extLst>
          </p:cNvPr>
          <p:cNvSpPr/>
          <p:nvPr/>
        </p:nvSpPr>
        <p:spPr>
          <a:xfrm>
            <a:off x="3701968" y="9969430"/>
            <a:ext cx="389748" cy="1076732"/>
          </a:xfrm>
          <a:custGeom>
            <a:avLst/>
            <a:gdLst>
              <a:gd name="connsiteX0" fmla="*/ 27599 w 389748"/>
              <a:gd name="connsiteY0" fmla="*/ 70 h 1076732"/>
              <a:gd name="connsiteX1" fmla="*/ 78399 w 389748"/>
              <a:gd name="connsiteY1" fmla="*/ 300637 h 1076732"/>
              <a:gd name="connsiteX2" fmla="*/ 378965 w 389748"/>
              <a:gd name="connsiteY2" fmla="*/ 1054170 h 1076732"/>
              <a:gd name="connsiteX3" fmla="*/ 294299 w 389748"/>
              <a:gd name="connsiteY3" fmla="*/ 829803 h 1076732"/>
              <a:gd name="connsiteX4" fmla="*/ 19132 w 389748"/>
              <a:gd name="connsiteY4" fmla="*/ 321803 h 1076732"/>
              <a:gd name="connsiteX5" fmla="*/ 27599 w 389748"/>
              <a:gd name="connsiteY5" fmla="*/ 70 h 107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748" h="1076732">
                <a:moveTo>
                  <a:pt x="27599" y="70"/>
                </a:moveTo>
                <a:cubicBezTo>
                  <a:pt x="37477" y="-3458"/>
                  <a:pt x="19838" y="124954"/>
                  <a:pt x="78399" y="300637"/>
                </a:cubicBezTo>
                <a:cubicBezTo>
                  <a:pt x="136960" y="476320"/>
                  <a:pt x="342982" y="965976"/>
                  <a:pt x="378965" y="1054170"/>
                </a:cubicBezTo>
                <a:cubicBezTo>
                  <a:pt x="414948" y="1142364"/>
                  <a:pt x="354271" y="951864"/>
                  <a:pt x="294299" y="829803"/>
                </a:cubicBezTo>
                <a:cubicBezTo>
                  <a:pt x="234327" y="707742"/>
                  <a:pt x="62171" y="453036"/>
                  <a:pt x="19132" y="321803"/>
                </a:cubicBezTo>
                <a:cubicBezTo>
                  <a:pt x="-23907" y="190570"/>
                  <a:pt x="17721" y="3598"/>
                  <a:pt x="27599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29173F82-5C50-4618-9F09-7EACA208CBEB}"/>
              </a:ext>
            </a:extLst>
          </p:cNvPr>
          <p:cNvSpPr/>
          <p:nvPr/>
        </p:nvSpPr>
        <p:spPr>
          <a:xfrm>
            <a:off x="3794913" y="10123031"/>
            <a:ext cx="411281" cy="818753"/>
          </a:xfrm>
          <a:custGeom>
            <a:avLst/>
            <a:gdLst>
              <a:gd name="connsiteX0" fmla="*/ 19320 w 411281"/>
              <a:gd name="connsiteY0" fmla="*/ 7336 h 818753"/>
              <a:gd name="connsiteX1" fmla="*/ 167487 w 411281"/>
              <a:gd name="connsiteY1" fmla="*/ 312136 h 818753"/>
              <a:gd name="connsiteX2" fmla="*/ 408787 w 411281"/>
              <a:gd name="connsiteY2" fmla="*/ 811669 h 818753"/>
              <a:gd name="connsiteX3" fmla="*/ 277554 w 411281"/>
              <a:gd name="connsiteY3" fmla="*/ 574602 h 818753"/>
              <a:gd name="connsiteX4" fmla="*/ 32020 w 411281"/>
              <a:gd name="connsiteY4" fmla="*/ 138569 h 818753"/>
              <a:gd name="connsiteX5" fmla="*/ 19320 w 411281"/>
              <a:gd name="connsiteY5" fmla="*/ 7336 h 81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1281" h="818753">
                <a:moveTo>
                  <a:pt x="19320" y="7336"/>
                </a:moveTo>
                <a:cubicBezTo>
                  <a:pt x="41898" y="36264"/>
                  <a:pt x="102576" y="178081"/>
                  <a:pt x="167487" y="312136"/>
                </a:cubicBezTo>
                <a:cubicBezTo>
                  <a:pt x="232398" y="446192"/>
                  <a:pt x="390443" y="767925"/>
                  <a:pt x="408787" y="811669"/>
                </a:cubicBezTo>
                <a:cubicBezTo>
                  <a:pt x="427131" y="855413"/>
                  <a:pt x="340348" y="686785"/>
                  <a:pt x="277554" y="574602"/>
                </a:cubicBezTo>
                <a:cubicBezTo>
                  <a:pt x="214760" y="462419"/>
                  <a:pt x="77881" y="239463"/>
                  <a:pt x="32020" y="138569"/>
                </a:cubicBezTo>
                <a:cubicBezTo>
                  <a:pt x="-13841" y="37675"/>
                  <a:pt x="-3258" y="-21592"/>
                  <a:pt x="19320" y="7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42C0EB68-920D-497D-AD6B-AD0C263B727F}"/>
              </a:ext>
            </a:extLst>
          </p:cNvPr>
          <p:cNvSpPr/>
          <p:nvPr/>
        </p:nvSpPr>
        <p:spPr>
          <a:xfrm>
            <a:off x="3839505" y="9960712"/>
            <a:ext cx="594354" cy="1119761"/>
          </a:xfrm>
          <a:custGeom>
            <a:avLst/>
            <a:gdLst>
              <a:gd name="connsiteX0" fmla="*/ 128 w 594354"/>
              <a:gd name="connsiteY0" fmla="*/ 321 h 1119761"/>
              <a:gd name="connsiteX1" fmla="*/ 287995 w 594354"/>
              <a:gd name="connsiteY1" fmla="*/ 537955 h 1119761"/>
              <a:gd name="connsiteX2" fmla="*/ 584328 w 594354"/>
              <a:gd name="connsiteY2" fmla="*/ 1105221 h 1119761"/>
              <a:gd name="connsiteX3" fmla="*/ 499662 w 594354"/>
              <a:gd name="connsiteY3" fmla="*/ 923188 h 1119761"/>
              <a:gd name="connsiteX4" fmla="*/ 254128 w 594354"/>
              <a:gd name="connsiteY4" fmla="*/ 614155 h 1119761"/>
              <a:gd name="connsiteX5" fmla="*/ 128 w 594354"/>
              <a:gd name="connsiteY5" fmla="*/ 321 h 111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354" h="1119761">
                <a:moveTo>
                  <a:pt x="128" y="321"/>
                </a:moveTo>
                <a:cubicBezTo>
                  <a:pt x="5772" y="-12379"/>
                  <a:pt x="190628" y="353805"/>
                  <a:pt x="287995" y="537955"/>
                </a:cubicBezTo>
                <a:cubicBezTo>
                  <a:pt x="385362" y="722105"/>
                  <a:pt x="549050" y="1041016"/>
                  <a:pt x="584328" y="1105221"/>
                </a:cubicBezTo>
                <a:cubicBezTo>
                  <a:pt x="619606" y="1169427"/>
                  <a:pt x="554695" y="1005032"/>
                  <a:pt x="499662" y="923188"/>
                </a:cubicBezTo>
                <a:cubicBezTo>
                  <a:pt x="444629" y="841344"/>
                  <a:pt x="331739" y="763733"/>
                  <a:pt x="254128" y="614155"/>
                </a:cubicBezTo>
                <a:cubicBezTo>
                  <a:pt x="176517" y="464577"/>
                  <a:pt x="-5516" y="13021"/>
                  <a:pt x="128" y="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9B9EE3BB-9C87-47E9-B748-E8B19F91F160}"/>
              </a:ext>
            </a:extLst>
          </p:cNvPr>
          <p:cNvSpPr/>
          <p:nvPr/>
        </p:nvSpPr>
        <p:spPr>
          <a:xfrm>
            <a:off x="3434911" y="9168364"/>
            <a:ext cx="286189" cy="527754"/>
          </a:xfrm>
          <a:custGeom>
            <a:avLst/>
            <a:gdLst>
              <a:gd name="connsiteX0" fmla="*/ 286189 w 286189"/>
              <a:gd name="connsiteY0" fmla="*/ 1036 h 527754"/>
              <a:gd name="connsiteX1" fmla="*/ 129556 w 286189"/>
              <a:gd name="connsiteY1" fmla="*/ 246569 h 527754"/>
              <a:gd name="connsiteX2" fmla="*/ 6789 w 286189"/>
              <a:gd name="connsiteY2" fmla="*/ 525969 h 527754"/>
              <a:gd name="connsiteX3" fmla="*/ 27956 w 286189"/>
              <a:gd name="connsiteY3" fmla="*/ 356636 h 527754"/>
              <a:gd name="connsiteX4" fmla="*/ 129556 w 286189"/>
              <a:gd name="connsiteY4" fmla="*/ 166136 h 527754"/>
              <a:gd name="connsiteX5" fmla="*/ 286189 w 286189"/>
              <a:gd name="connsiteY5" fmla="*/ 1036 h 527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189" h="527754">
                <a:moveTo>
                  <a:pt x="286189" y="1036"/>
                </a:moveTo>
                <a:cubicBezTo>
                  <a:pt x="286189" y="14441"/>
                  <a:pt x="176123" y="159080"/>
                  <a:pt x="129556" y="246569"/>
                </a:cubicBezTo>
                <a:cubicBezTo>
                  <a:pt x="82989" y="334058"/>
                  <a:pt x="23722" y="507625"/>
                  <a:pt x="6789" y="525969"/>
                </a:cubicBezTo>
                <a:cubicBezTo>
                  <a:pt x="-10144" y="544313"/>
                  <a:pt x="7495" y="416608"/>
                  <a:pt x="27956" y="356636"/>
                </a:cubicBezTo>
                <a:cubicBezTo>
                  <a:pt x="48417" y="296664"/>
                  <a:pt x="87928" y="224697"/>
                  <a:pt x="129556" y="166136"/>
                </a:cubicBezTo>
                <a:cubicBezTo>
                  <a:pt x="171184" y="107575"/>
                  <a:pt x="286189" y="-12369"/>
                  <a:pt x="286189" y="10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F7CF6099-AAA0-4F59-B5FD-25D81888001F}"/>
              </a:ext>
            </a:extLst>
          </p:cNvPr>
          <p:cNvSpPr/>
          <p:nvPr/>
        </p:nvSpPr>
        <p:spPr>
          <a:xfrm>
            <a:off x="2578233" y="9541917"/>
            <a:ext cx="863935" cy="698631"/>
          </a:xfrm>
          <a:custGeom>
            <a:avLst/>
            <a:gdLst>
              <a:gd name="connsiteX0" fmla="*/ 863467 w 863935"/>
              <a:gd name="connsiteY0" fmla="*/ 16 h 698631"/>
              <a:gd name="connsiteX1" fmla="*/ 567134 w 863935"/>
              <a:gd name="connsiteY1" fmla="*/ 309050 h 698631"/>
              <a:gd name="connsiteX2" fmla="*/ 296200 w 863935"/>
              <a:gd name="connsiteY2" fmla="*/ 495316 h 698631"/>
              <a:gd name="connsiteX3" fmla="*/ 59134 w 863935"/>
              <a:gd name="connsiteY3" fmla="*/ 618083 h 698631"/>
              <a:gd name="connsiteX4" fmla="*/ 4100 w 863935"/>
              <a:gd name="connsiteY4" fmla="*/ 698516 h 698631"/>
              <a:gd name="connsiteX5" fmla="*/ 139567 w 863935"/>
              <a:gd name="connsiteY5" fmla="*/ 601150 h 698631"/>
              <a:gd name="connsiteX6" fmla="*/ 622167 w 863935"/>
              <a:gd name="connsiteY6" fmla="*/ 296350 h 698631"/>
              <a:gd name="connsiteX7" fmla="*/ 863467 w 863935"/>
              <a:gd name="connsiteY7" fmla="*/ 16 h 698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3935" h="698631">
                <a:moveTo>
                  <a:pt x="863467" y="16"/>
                </a:moveTo>
                <a:cubicBezTo>
                  <a:pt x="854295" y="2133"/>
                  <a:pt x="661678" y="226500"/>
                  <a:pt x="567134" y="309050"/>
                </a:cubicBezTo>
                <a:cubicBezTo>
                  <a:pt x="472589" y="391600"/>
                  <a:pt x="380867" y="443811"/>
                  <a:pt x="296200" y="495316"/>
                </a:cubicBezTo>
                <a:cubicBezTo>
                  <a:pt x="211533" y="546821"/>
                  <a:pt x="107817" y="584216"/>
                  <a:pt x="59134" y="618083"/>
                </a:cubicBezTo>
                <a:cubicBezTo>
                  <a:pt x="10451" y="651950"/>
                  <a:pt x="-9306" y="701338"/>
                  <a:pt x="4100" y="698516"/>
                </a:cubicBezTo>
                <a:cubicBezTo>
                  <a:pt x="17506" y="695694"/>
                  <a:pt x="36556" y="668178"/>
                  <a:pt x="139567" y="601150"/>
                </a:cubicBezTo>
                <a:cubicBezTo>
                  <a:pt x="242578" y="534122"/>
                  <a:pt x="498695" y="395833"/>
                  <a:pt x="622167" y="296350"/>
                </a:cubicBezTo>
                <a:cubicBezTo>
                  <a:pt x="745639" y="196867"/>
                  <a:pt x="872639" y="-2101"/>
                  <a:pt x="863467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C24D7BB1-DC2C-402C-9A12-6CEEA4EE2104}"/>
              </a:ext>
            </a:extLst>
          </p:cNvPr>
          <p:cNvSpPr/>
          <p:nvPr/>
        </p:nvSpPr>
        <p:spPr>
          <a:xfrm>
            <a:off x="1355348" y="10223496"/>
            <a:ext cx="1265086" cy="753722"/>
          </a:xfrm>
          <a:custGeom>
            <a:avLst/>
            <a:gdLst>
              <a:gd name="connsiteX0" fmla="*/ 1265085 w 1265086"/>
              <a:gd name="connsiteY0" fmla="*/ 4 h 753722"/>
              <a:gd name="connsiteX1" fmla="*/ 888319 w 1265086"/>
              <a:gd name="connsiteY1" fmla="*/ 177804 h 753722"/>
              <a:gd name="connsiteX2" fmla="*/ 549652 w 1265086"/>
              <a:gd name="connsiteY2" fmla="*/ 313271 h 753722"/>
              <a:gd name="connsiteX3" fmla="*/ 3552 w 1265086"/>
              <a:gd name="connsiteY3" fmla="*/ 749304 h 753722"/>
              <a:gd name="connsiteX4" fmla="*/ 299885 w 1265086"/>
              <a:gd name="connsiteY4" fmla="*/ 550337 h 753722"/>
              <a:gd name="connsiteX5" fmla="*/ 892552 w 1265086"/>
              <a:gd name="connsiteY5" fmla="*/ 173571 h 753722"/>
              <a:gd name="connsiteX6" fmla="*/ 1265085 w 1265086"/>
              <a:gd name="connsiteY6" fmla="*/ 4 h 753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5086" h="753722">
                <a:moveTo>
                  <a:pt x="1265085" y="4"/>
                </a:moveTo>
                <a:cubicBezTo>
                  <a:pt x="1264380" y="709"/>
                  <a:pt x="1007558" y="125593"/>
                  <a:pt x="888319" y="177804"/>
                </a:cubicBezTo>
                <a:cubicBezTo>
                  <a:pt x="769080" y="230015"/>
                  <a:pt x="697113" y="218021"/>
                  <a:pt x="549652" y="313271"/>
                </a:cubicBezTo>
                <a:cubicBezTo>
                  <a:pt x="402191" y="408521"/>
                  <a:pt x="45180" y="709793"/>
                  <a:pt x="3552" y="749304"/>
                </a:cubicBezTo>
                <a:cubicBezTo>
                  <a:pt x="-38076" y="788815"/>
                  <a:pt x="299885" y="550337"/>
                  <a:pt x="299885" y="550337"/>
                </a:cubicBezTo>
                <a:cubicBezTo>
                  <a:pt x="448052" y="454382"/>
                  <a:pt x="730274" y="261765"/>
                  <a:pt x="892552" y="173571"/>
                </a:cubicBezTo>
                <a:cubicBezTo>
                  <a:pt x="1054830" y="85377"/>
                  <a:pt x="1265790" y="-701"/>
                  <a:pt x="126508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6088CB6F-75FC-49DD-BC8D-65F86F4768A3}"/>
              </a:ext>
            </a:extLst>
          </p:cNvPr>
          <p:cNvSpPr/>
          <p:nvPr/>
        </p:nvSpPr>
        <p:spPr>
          <a:xfrm>
            <a:off x="2976059" y="9685100"/>
            <a:ext cx="413028" cy="759335"/>
          </a:xfrm>
          <a:custGeom>
            <a:avLst/>
            <a:gdLst>
              <a:gd name="connsiteX0" fmla="*/ 410608 w 413028"/>
              <a:gd name="connsiteY0" fmla="*/ 767 h 759335"/>
              <a:gd name="connsiteX1" fmla="*/ 241274 w 413028"/>
              <a:gd name="connsiteY1" fmla="*/ 335200 h 759335"/>
              <a:gd name="connsiteX2" fmla="*/ 4208 w 413028"/>
              <a:gd name="connsiteY2" fmla="*/ 758533 h 759335"/>
              <a:gd name="connsiteX3" fmla="*/ 114274 w 413028"/>
              <a:gd name="connsiteY3" fmla="*/ 428333 h 759335"/>
              <a:gd name="connsiteX4" fmla="*/ 410608 w 413028"/>
              <a:gd name="connsiteY4" fmla="*/ 767 h 759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028" h="759335">
                <a:moveTo>
                  <a:pt x="410608" y="767"/>
                </a:moveTo>
                <a:cubicBezTo>
                  <a:pt x="431775" y="-14755"/>
                  <a:pt x="309007" y="208906"/>
                  <a:pt x="241274" y="335200"/>
                </a:cubicBezTo>
                <a:cubicBezTo>
                  <a:pt x="173541" y="461494"/>
                  <a:pt x="25375" y="743011"/>
                  <a:pt x="4208" y="758533"/>
                </a:cubicBezTo>
                <a:cubicBezTo>
                  <a:pt x="-16959" y="774055"/>
                  <a:pt x="45130" y="560977"/>
                  <a:pt x="114274" y="428333"/>
                </a:cubicBezTo>
                <a:cubicBezTo>
                  <a:pt x="183418" y="295689"/>
                  <a:pt x="389441" y="16289"/>
                  <a:pt x="410608" y="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CFDDC56F-9286-4887-8E3B-39C11EF74A46}"/>
              </a:ext>
            </a:extLst>
          </p:cNvPr>
          <p:cNvSpPr/>
          <p:nvPr/>
        </p:nvSpPr>
        <p:spPr>
          <a:xfrm>
            <a:off x="3479784" y="9537515"/>
            <a:ext cx="178842" cy="391635"/>
          </a:xfrm>
          <a:custGeom>
            <a:avLst/>
            <a:gdLst>
              <a:gd name="connsiteX0" fmla="*/ 173583 w 178842"/>
              <a:gd name="connsiteY0" fmla="*/ 185 h 391635"/>
              <a:gd name="connsiteX1" fmla="*/ 148183 w 178842"/>
              <a:gd name="connsiteY1" fmla="*/ 93318 h 391635"/>
              <a:gd name="connsiteX2" fmla="*/ 46583 w 178842"/>
              <a:gd name="connsiteY2" fmla="*/ 296518 h 391635"/>
              <a:gd name="connsiteX3" fmla="*/ 16 w 178842"/>
              <a:gd name="connsiteY3" fmla="*/ 389652 h 391635"/>
              <a:gd name="connsiteX4" fmla="*/ 50816 w 178842"/>
              <a:gd name="connsiteY4" fmla="*/ 216085 h 391635"/>
              <a:gd name="connsiteX5" fmla="*/ 59283 w 178842"/>
              <a:gd name="connsiteY5" fmla="*/ 114485 h 391635"/>
              <a:gd name="connsiteX6" fmla="*/ 173583 w 178842"/>
              <a:gd name="connsiteY6" fmla="*/ 185 h 391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842" h="391635">
                <a:moveTo>
                  <a:pt x="173583" y="185"/>
                </a:moveTo>
                <a:cubicBezTo>
                  <a:pt x="188400" y="-3343"/>
                  <a:pt x="169350" y="43929"/>
                  <a:pt x="148183" y="93318"/>
                </a:cubicBezTo>
                <a:cubicBezTo>
                  <a:pt x="127016" y="142707"/>
                  <a:pt x="71278" y="247129"/>
                  <a:pt x="46583" y="296518"/>
                </a:cubicBezTo>
                <a:cubicBezTo>
                  <a:pt x="21888" y="345907"/>
                  <a:pt x="-689" y="403057"/>
                  <a:pt x="16" y="389652"/>
                </a:cubicBezTo>
                <a:cubicBezTo>
                  <a:pt x="721" y="376247"/>
                  <a:pt x="40938" y="261946"/>
                  <a:pt x="50816" y="216085"/>
                </a:cubicBezTo>
                <a:cubicBezTo>
                  <a:pt x="60694" y="170224"/>
                  <a:pt x="42350" y="150468"/>
                  <a:pt x="59283" y="114485"/>
                </a:cubicBezTo>
                <a:cubicBezTo>
                  <a:pt x="76216" y="78502"/>
                  <a:pt x="158766" y="3713"/>
                  <a:pt x="173583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483BB811-15B1-487A-9BC2-66E9B6AD6FA0}"/>
              </a:ext>
            </a:extLst>
          </p:cNvPr>
          <p:cNvSpPr/>
          <p:nvPr/>
        </p:nvSpPr>
        <p:spPr>
          <a:xfrm>
            <a:off x="3272570" y="9824460"/>
            <a:ext cx="208023" cy="322910"/>
          </a:xfrm>
          <a:custGeom>
            <a:avLst/>
            <a:gdLst>
              <a:gd name="connsiteX0" fmla="*/ 207230 w 208023"/>
              <a:gd name="connsiteY0" fmla="*/ 1107 h 322910"/>
              <a:gd name="connsiteX1" fmla="*/ 109863 w 208023"/>
              <a:gd name="connsiteY1" fmla="*/ 191607 h 322910"/>
              <a:gd name="connsiteX2" fmla="*/ 4030 w 208023"/>
              <a:gd name="connsiteY2" fmla="*/ 322840 h 322910"/>
              <a:gd name="connsiteX3" fmla="*/ 25197 w 208023"/>
              <a:gd name="connsiteY3" fmla="*/ 208540 h 322910"/>
              <a:gd name="connsiteX4" fmla="*/ 54830 w 208023"/>
              <a:gd name="connsiteY4" fmla="*/ 115407 h 322910"/>
              <a:gd name="connsiteX5" fmla="*/ 207230 w 208023"/>
              <a:gd name="connsiteY5" fmla="*/ 1107 h 32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023" h="322910">
                <a:moveTo>
                  <a:pt x="207230" y="1107"/>
                </a:moveTo>
                <a:cubicBezTo>
                  <a:pt x="216402" y="13807"/>
                  <a:pt x="143730" y="137985"/>
                  <a:pt x="109863" y="191607"/>
                </a:cubicBezTo>
                <a:cubicBezTo>
                  <a:pt x="75996" y="245229"/>
                  <a:pt x="18141" y="320018"/>
                  <a:pt x="4030" y="322840"/>
                </a:cubicBezTo>
                <a:cubicBezTo>
                  <a:pt x="-10081" y="325662"/>
                  <a:pt x="16730" y="243112"/>
                  <a:pt x="25197" y="208540"/>
                </a:cubicBezTo>
                <a:cubicBezTo>
                  <a:pt x="33664" y="173968"/>
                  <a:pt x="23786" y="142218"/>
                  <a:pt x="54830" y="115407"/>
                </a:cubicBezTo>
                <a:cubicBezTo>
                  <a:pt x="85874" y="88596"/>
                  <a:pt x="198058" y="-11593"/>
                  <a:pt x="207230" y="1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99CC8753-803F-48F4-AC94-220C7C6D1C16}"/>
              </a:ext>
            </a:extLst>
          </p:cNvPr>
          <p:cNvSpPr/>
          <p:nvPr/>
        </p:nvSpPr>
        <p:spPr>
          <a:xfrm>
            <a:off x="2973652" y="10095917"/>
            <a:ext cx="292971" cy="914916"/>
          </a:xfrm>
          <a:custGeom>
            <a:avLst/>
            <a:gdLst>
              <a:gd name="connsiteX0" fmla="*/ 273315 w 292971"/>
              <a:gd name="connsiteY0" fmla="*/ 25983 h 914916"/>
              <a:gd name="connsiteX1" fmla="*/ 252148 w 292971"/>
              <a:gd name="connsiteY1" fmla="*/ 97950 h 914916"/>
              <a:gd name="connsiteX2" fmla="*/ 70115 w 292971"/>
              <a:gd name="connsiteY2" fmla="*/ 474716 h 914916"/>
              <a:gd name="connsiteX3" fmla="*/ 48948 w 292971"/>
              <a:gd name="connsiteY3" fmla="*/ 910750 h 914916"/>
              <a:gd name="connsiteX4" fmla="*/ 36248 w 292971"/>
              <a:gd name="connsiteY4" fmla="*/ 682150 h 914916"/>
              <a:gd name="connsiteX5" fmla="*/ 15081 w 292971"/>
              <a:gd name="connsiteY5" fmla="*/ 470483 h 914916"/>
              <a:gd name="connsiteX6" fmla="*/ 273315 w 292971"/>
              <a:gd name="connsiteY6" fmla="*/ 25983 h 91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971" h="914916">
                <a:moveTo>
                  <a:pt x="273315" y="25983"/>
                </a:moveTo>
                <a:cubicBezTo>
                  <a:pt x="312826" y="-36106"/>
                  <a:pt x="286015" y="23161"/>
                  <a:pt x="252148" y="97950"/>
                </a:cubicBezTo>
                <a:cubicBezTo>
                  <a:pt x="218281" y="172739"/>
                  <a:pt x="103982" y="339249"/>
                  <a:pt x="70115" y="474716"/>
                </a:cubicBezTo>
                <a:cubicBezTo>
                  <a:pt x="36248" y="610183"/>
                  <a:pt x="54592" y="876178"/>
                  <a:pt x="48948" y="910750"/>
                </a:cubicBezTo>
                <a:cubicBezTo>
                  <a:pt x="43303" y="945322"/>
                  <a:pt x="41893" y="755528"/>
                  <a:pt x="36248" y="682150"/>
                </a:cubicBezTo>
                <a:cubicBezTo>
                  <a:pt x="30603" y="608772"/>
                  <a:pt x="-26547" y="577728"/>
                  <a:pt x="15081" y="470483"/>
                </a:cubicBezTo>
                <a:cubicBezTo>
                  <a:pt x="56709" y="363239"/>
                  <a:pt x="233804" y="88072"/>
                  <a:pt x="273315" y="25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5FD7BE80-801A-4A70-8041-B617DBC96D76}"/>
              </a:ext>
            </a:extLst>
          </p:cNvPr>
          <p:cNvSpPr/>
          <p:nvPr/>
        </p:nvSpPr>
        <p:spPr>
          <a:xfrm>
            <a:off x="6062162" y="9186049"/>
            <a:ext cx="194705" cy="495695"/>
          </a:xfrm>
          <a:custGeom>
            <a:avLst/>
            <a:gdLst>
              <a:gd name="connsiteX0" fmla="*/ 12671 w 194705"/>
              <a:gd name="connsiteY0" fmla="*/ 4518 h 495695"/>
              <a:gd name="connsiteX1" fmla="*/ 135438 w 194705"/>
              <a:gd name="connsiteY1" fmla="*/ 296618 h 495695"/>
              <a:gd name="connsiteX2" fmla="*/ 194705 w 194705"/>
              <a:gd name="connsiteY2" fmla="*/ 495584 h 495695"/>
              <a:gd name="connsiteX3" fmla="*/ 135438 w 194705"/>
              <a:gd name="connsiteY3" fmla="*/ 322018 h 495695"/>
              <a:gd name="connsiteX4" fmla="*/ 21138 w 194705"/>
              <a:gd name="connsiteY4" fmla="*/ 135751 h 495695"/>
              <a:gd name="connsiteX5" fmla="*/ 12671 w 194705"/>
              <a:gd name="connsiteY5" fmla="*/ 4518 h 49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705" h="495695">
                <a:moveTo>
                  <a:pt x="12671" y="4518"/>
                </a:moveTo>
                <a:cubicBezTo>
                  <a:pt x="31721" y="31329"/>
                  <a:pt x="105099" y="214774"/>
                  <a:pt x="135438" y="296618"/>
                </a:cubicBezTo>
                <a:cubicBezTo>
                  <a:pt x="165777" y="378462"/>
                  <a:pt x="194705" y="491351"/>
                  <a:pt x="194705" y="495584"/>
                </a:cubicBezTo>
                <a:cubicBezTo>
                  <a:pt x="194705" y="499817"/>
                  <a:pt x="164366" y="381990"/>
                  <a:pt x="135438" y="322018"/>
                </a:cubicBezTo>
                <a:cubicBezTo>
                  <a:pt x="106510" y="262046"/>
                  <a:pt x="46538" y="195018"/>
                  <a:pt x="21138" y="135751"/>
                </a:cubicBezTo>
                <a:cubicBezTo>
                  <a:pt x="-4262" y="76484"/>
                  <a:pt x="-6379" y="-22293"/>
                  <a:pt x="12671" y="4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28CB8931-1F7C-4916-AE22-A65982D58D5E}"/>
              </a:ext>
            </a:extLst>
          </p:cNvPr>
          <p:cNvSpPr/>
          <p:nvPr/>
        </p:nvSpPr>
        <p:spPr>
          <a:xfrm>
            <a:off x="6255139" y="9655205"/>
            <a:ext cx="259988" cy="887506"/>
          </a:xfrm>
          <a:custGeom>
            <a:avLst/>
            <a:gdLst>
              <a:gd name="connsiteX0" fmla="*/ 35594 w 259988"/>
              <a:gd name="connsiteY0" fmla="*/ 106862 h 887506"/>
              <a:gd name="connsiteX1" fmla="*/ 204928 w 259988"/>
              <a:gd name="connsiteY1" fmla="*/ 475162 h 887506"/>
              <a:gd name="connsiteX2" fmla="*/ 259961 w 259988"/>
              <a:gd name="connsiteY2" fmla="*/ 881562 h 887506"/>
              <a:gd name="connsiteX3" fmla="*/ 209161 w 259988"/>
              <a:gd name="connsiteY3" fmla="*/ 682595 h 887506"/>
              <a:gd name="connsiteX4" fmla="*/ 27128 w 259988"/>
              <a:gd name="connsiteY4" fmla="*/ 216928 h 887506"/>
              <a:gd name="connsiteX5" fmla="*/ 1728 w 259988"/>
              <a:gd name="connsiteY5" fmla="*/ 5262 h 887506"/>
              <a:gd name="connsiteX6" fmla="*/ 35594 w 259988"/>
              <a:gd name="connsiteY6" fmla="*/ 106862 h 88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988" h="887506">
                <a:moveTo>
                  <a:pt x="35594" y="106862"/>
                </a:moveTo>
                <a:cubicBezTo>
                  <a:pt x="69461" y="185179"/>
                  <a:pt x="167534" y="346045"/>
                  <a:pt x="204928" y="475162"/>
                </a:cubicBezTo>
                <a:cubicBezTo>
                  <a:pt x="242323" y="604279"/>
                  <a:pt x="259256" y="846990"/>
                  <a:pt x="259961" y="881562"/>
                </a:cubicBezTo>
                <a:cubicBezTo>
                  <a:pt x="260666" y="916134"/>
                  <a:pt x="247966" y="793367"/>
                  <a:pt x="209161" y="682595"/>
                </a:cubicBezTo>
                <a:cubicBezTo>
                  <a:pt x="170356" y="571823"/>
                  <a:pt x="61700" y="329817"/>
                  <a:pt x="27128" y="216928"/>
                </a:cubicBezTo>
                <a:cubicBezTo>
                  <a:pt x="-7444" y="104039"/>
                  <a:pt x="317" y="26429"/>
                  <a:pt x="1728" y="5262"/>
                </a:cubicBezTo>
                <a:cubicBezTo>
                  <a:pt x="3139" y="-15905"/>
                  <a:pt x="1727" y="28545"/>
                  <a:pt x="35594" y="106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B90D7006-DDFE-41BC-9249-2A6EB1DEE97C}"/>
              </a:ext>
            </a:extLst>
          </p:cNvPr>
          <p:cNvSpPr/>
          <p:nvPr/>
        </p:nvSpPr>
        <p:spPr>
          <a:xfrm>
            <a:off x="6592366" y="9942792"/>
            <a:ext cx="671846" cy="515486"/>
          </a:xfrm>
          <a:custGeom>
            <a:avLst/>
            <a:gdLst>
              <a:gd name="connsiteX0" fmla="*/ 7401 w 671846"/>
              <a:gd name="connsiteY0" fmla="*/ 1308 h 515486"/>
              <a:gd name="connsiteX1" fmla="*/ 252934 w 671846"/>
              <a:gd name="connsiteY1" fmla="*/ 234141 h 515486"/>
              <a:gd name="connsiteX2" fmla="*/ 655101 w 671846"/>
              <a:gd name="connsiteY2" fmla="*/ 513541 h 515486"/>
              <a:gd name="connsiteX3" fmla="*/ 532334 w 671846"/>
              <a:gd name="connsiteY3" fmla="*/ 339975 h 515486"/>
              <a:gd name="connsiteX4" fmla="*/ 7401 w 671846"/>
              <a:gd name="connsiteY4" fmla="*/ 1308 h 515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846" h="515486">
                <a:moveTo>
                  <a:pt x="7401" y="1308"/>
                </a:moveTo>
                <a:cubicBezTo>
                  <a:pt x="-39166" y="-16331"/>
                  <a:pt x="144984" y="148769"/>
                  <a:pt x="252934" y="234141"/>
                </a:cubicBezTo>
                <a:cubicBezTo>
                  <a:pt x="360884" y="319513"/>
                  <a:pt x="608534" y="495902"/>
                  <a:pt x="655101" y="513541"/>
                </a:cubicBezTo>
                <a:cubicBezTo>
                  <a:pt x="701668" y="531180"/>
                  <a:pt x="648045" y="425347"/>
                  <a:pt x="532334" y="339975"/>
                </a:cubicBezTo>
                <a:cubicBezTo>
                  <a:pt x="416623" y="254603"/>
                  <a:pt x="53968" y="18947"/>
                  <a:pt x="7401" y="1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A04235CD-8360-4C70-B3EF-6CD6C39949D5}"/>
              </a:ext>
            </a:extLst>
          </p:cNvPr>
          <p:cNvSpPr/>
          <p:nvPr/>
        </p:nvSpPr>
        <p:spPr>
          <a:xfrm>
            <a:off x="7359234" y="10553187"/>
            <a:ext cx="738430" cy="455014"/>
          </a:xfrm>
          <a:custGeom>
            <a:avLst/>
            <a:gdLst>
              <a:gd name="connsiteX0" fmla="*/ 2533 w 738430"/>
              <a:gd name="connsiteY0" fmla="*/ 4746 h 455014"/>
              <a:gd name="connsiteX1" fmla="*/ 53333 w 738430"/>
              <a:gd name="connsiteY1" fmla="*/ 30146 h 455014"/>
              <a:gd name="connsiteX2" fmla="*/ 413166 w 738430"/>
              <a:gd name="connsiteY2" fmla="*/ 199480 h 455014"/>
              <a:gd name="connsiteX3" fmla="*/ 722199 w 738430"/>
              <a:gd name="connsiteY3" fmla="*/ 445013 h 455014"/>
              <a:gd name="connsiteX4" fmla="*/ 637533 w 738430"/>
              <a:gd name="connsiteY4" fmla="*/ 381513 h 455014"/>
              <a:gd name="connsiteX5" fmla="*/ 150699 w 738430"/>
              <a:gd name="connsiteY5" fmla="*/ 144446 h 455014"/>
              <a:gd name="connsiteX6" fmla="*/ 2533 w 738430"/>
              <a:gd name="connsiteY6" fmla="*/ 4746 h 45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430" h="455014">
                <a:moveTo>
                  <a:pt x="2533" y="4746"/>
                </a:moveTo>
                <a:cubicBezTo>
                  <a:pt x="-13695" y="-14304"/>
                  <a:pt x="53333" y="30146"/>
                  <a:pt x="53333" y="30146"/>
                </a:cubicBezTo>
                <a:cubicBezTo>
                  <a:pt x="121772" y="62602"/>
                  <a:pt x="301688" y="130336"/>
                  <a:pt x="413166" y="199480"/>
                </a:cubicBezTo>
                <a:cubicBezTo>
                  <a:pt x="524644" y="268624"/>
                  <a:pt x="684805" y="414674"/>
                  <a:pt x="722199" y="445013"/>
                </a:cubicBezTo>
                <a:cubicBezTo>
                  <a:pt x="759593" y="475352"/>
                  <a:pt x="732783" y="431607"/>
                  <a:pt x="637533" y="381513"/>
                </a:cubicBezTo>
                <a:cubicBezTo>
                  <a:pt x="542283" y="331419"/>
                  <a:pt x="252299" y="205124"/>
                  <a:pt x="150699" y="144446"/>
                </a:cubicBezTo>
                <a:cubicBezTo>
                  <a:pt x="49099" y="83768"/>
                  <a:pt x="18761" y="23796"/>
                  <a:pt x="2533" y="4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79573EAF-BEA3-4B07-813A-BC5F52F5ED4A}"/>
              </a:ext>
            </a:extLst>
          </p:cNvPr>
          <p:cNvSpPr/>
          <p:nvPr/>
        </p:nvSpPr>
        <p:spPr>
          <a:xfrm>
            <a:off x="6264618" y="9601071"/>
            <a:ext cx="307893" cy="409165"/>
          </a:xfrm>
          <a:custGeom>
            <a:avLst/>
            <a:gdLst>
              <a:gd name="connsiteX0" fmla="*/ 715 w 307893"/>
              <a:gd name="connsiteY0" fmla="*/ 129 h 409165"/>
              <a:gd name="connsiteX1" fmla="*/ 110782 w 307893"/>
              <a:gd name="connsiteY1" fmla="*/ 127129 h 409165"/>
              <a:gd name="connsiteX2" fmla="*/ 301282 w 307893"/>
              <a:gd name="connsiteY2" fmla="*/ 406529 h 409165"/>
              <a:gd name="connsiteX3" fmla="*/ 254715 w 307893"/>
              <a:gd name="connsiteY3" fmla="*/ 258362 h 409165"/>
              <a:gd name="connsiteX4" fmla="*/ 161582 w 307893"/>
              <a:gd name="connsiteY4" fmla="*/ 105962 h 409165"/>
              <a:gd name="connsiteX5" fmla="*/ 715 w 307893"/>
              <a:gd name="connsiteY5" fmla="*/ 129 h 409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893" h="409165">
                <a:moveTo>
                  <a:pt x="715" y="129"/>
                </a:moveTo>
                <a:cubicBezTo>
                  <a:pt x="-7752" y="3657"/>
                  <a:pt x="60688" y="59396"/>
                  <a:pt x="110782" y="127129"/>
                </a:cubicBezTo>
                <a:cubicBezTo>
                  <a:pt x="160876" y="194862"/>
                  <a:pt x="277293" y="384657"/>
                  <a:pt x="301282" y="406529"/>
                </a:cubicBezTo>
                <a:cubicBezTo>
                  <a:pt x="325271" y="428401"/>
                  <a:pt x="277998" y="308456"/>
                  <a:pt x="254715" y="258362"/>
                </a:cubicBezTo>
                <a:cubicBezTo>
                  <a:pt x="231432" y="208268"/>
                  <a:pt x="203915" y="146179"/>
                  <a:pt x="161582" y="105962"/>
                </a:cubicBezTo>
                <a:cubicBezTo>
                  <a:pt x="119249" y="65745"/>
                  <a:pt x="9182" y="-3399"/>
                  <a:pt x="715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0763CD03-55E6-47B0-A0A7-6AB6297F7348}"/>
              </a:ext>
            </a:extLst>
          </p:cNvPr>
          <p:cNvSpPr/>
          <p:nvPr/>
        </p:nvSpPr>
        <p:spPr>
          <a:xfrm>
            <a:off x="4308032" y="8047478"/>
            <a:ext cx="162377" cy="226232"/>
          </a:xfrm>
          <a:custGeom>
            <a:avLst/>
            <a:gdLst>
              <a:gd name="connsiteX0" fmla="*/ 162368 w 162377"/>
              <a:gd name="connsiteY0" fmla="*/ 89 h 226232"/>
              <a:gd name="connsiteX1" fmla="*/ 52301 w 162377"/>
              <a:gd name="connsiteY1" fmla="*/ 99572 h 226232"/>
              <a:gd name="connsiteX2" fmla="*/ 1501 w 162377"/>
              <a:gd name="connsiteY2" fmla="*/ 224455 h 226232"/>
              <a:gd name="connsiteX3" fmla="*/ 16318 w 162377"/>
              <a:gd name="connsiteY3" fmla="*/ 169422 h 226232"/>
              <a:gd name="connsiteX4" fmla="*/ 45951 w 162377"/>
              <a:gd name="connsiteY4" fmla="*/ 116505 h 226232"/>
              <a:gd name="connsiteX5" fmla="*/ 162368 w 162377"/>
              <a:gd name="connsiteY5" fmla="*/ 89 h 22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377" h="226232">
                <a:moveTo>
                  <a:pt x="162368" y="89"/>
                </a:moveTo>
                <a:cubicBezTo>
                  <a:pt x="163426" y="-2733"/>
                  <a:pt x="79112" y="62178"/>
                  <a:pt x="52301" y="99572"/>
                </a:cubicBezTo>
                <a:cubicBezTo>
                  <a:pt x="25490" y="136966"/>
                  <a:pt x="7498" y="212813"/>
                  <a:pt x="1501" y="224455"/>
                </a:cubicBezTo>
                <a:cubicBezTo>
                  <a:pt x="-4496" y="236097"/>
                  <a:pt x="8910" y="187414"/>
                  <a:pt x="16318" y="169422"/>
                </a:cubicBezTo>
                <a:cubicBezTo>
                  <a:pt x="23726" y="151430"/>
                  <a:pt x="21962" y="145080"/>
                  <a:pt x="45951" y="116505"/>
                </a:cubicBezTo>
                <a:cubicBezTo>
                  <a:pt x="69940" y="87930"/>
                  <a:pt x="161310" y="2911"/>
                  <a:pt x="162368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4E9AC4FD-0949-4D5D-8646-5CD24C25F6DD}"/>
              </a:ext>
            </a:extLst>
          </p:cNvPr>
          <p:cNvSpPr/>
          <p:nvPr/>
        </p:nvSpPr>
        <p:spPr>
          <a:xfrm>
            <a:off x="3636433" y="6869635"/>
            <a:ext cx="758767" cy="200247"/>
          </a:xfrm>
          <a:custGeom>
            <a:avLst/>
            <a:gdLst>
              <a:gd name="connsiteX0" fmla="*/ 0 w 758767"/>
              <a:gd name="connsiteY0" fmla="*/ 200032 h 200247"/>
              <a:gd name="connsiteX1" fmla="*/ 203200 w 758767"/>
              <a:gd name="connsiteY1" fmla="*/ 43398 h 200247"/>
              <a:gd name="connsiteX2" fmla="*/ 488950 w 758767"/>
              <a:gd name="connsiteY2" fmla="*/ 1065 h 200247"/>
              <a:gd name="connsiteX3" fmla="*/ 749300 w 758767"/>
              <a:gd name="connsiteY3" fmla="*/ 75148 h 200247"/>
              <a:gd name="connsiteX4" fmla="*/ 692150 w 758767"/>
              <a:gd name="connsiteY4" fmla="*/ 62448 h 200247"/>
              <a:gd name="connsiteX5" fmla="*/ 599017 w 758767"/>
              <a:gd name="connsiteY5" fmla="*/ 53982 h 200247"/>
              <a:gd name="connsiteX6" fmla="*/ 446617 w 758767"/>
              <a:gd name="connsiteY6" fmla="*/ 96315 h 200247"/>
              <a:gd name="connsiteX7" fmla="*/ 232834 w 758767"/>
              <a:gd name="connsiteY7" fmla="*/ 136532 h 200247"/>
              <a:gd name="connsiteX8" fmla="*/ 444500 w 758767"/>
              <a:gd name="connsiteY8" fmla="*/ 134415 h 200247"/>
              <a:gd name="connsiteX9" fmla="*/ 177800 w 758767"/>
              <a:gd name="connsiteY9" fmla="*/ 164048 h 200247"/>
              <a:gd name="connsiteX10" fmla="*/ 480484 w 758767"/>
              <a:gd name="connsiteY10" fmla="*/ 183098 h 200247"/>
              <a:gd name="connsiteX11" fmla="*/ 110067 w 758767"/>
              <a:gd name="connsiteY11" fmla="*/ 155582 h 200247"/>
              <a:gd name="connsiteX12" fmla="*/ 201084 w 758767"/>
              <a:gd name="connsiteY12" fmla="*/ 79382 h 200247"/>
              <a:gd name="connsiteX13" fmla="*/ 0 w 758767"/>
              <a:gd name="connsiteY13" fmla="*/ 200032 h 200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58767" h="200247">
                <a:moveTo>
                  <a:pt x="0" y="200032"/>
                </a:moveTo>
                <a:cubicBezTo>
                  <a:pt x="353" y="194035"/>
                  <a:pt x="121708" y="76559"/>
                  <a:pt x="203200" y="43398"/>
                </a:cubicBezTo>
                <a:cubicBezTo>
                  <a:pt x="284692" y="10237"/>
                  <a:pt x="397933" y="-4227"/>
                  <a:pt x="488950" y="1065"/>
                </a:cubicBezTo>
                <a:cubicBezTo>
                  <a:pt x="579967" y="6357"/>
                  <a:pt x="715433" y="64917"/>
                  <a:pt x="749300" y="75148"/>
                </a:cubicBezTo>
                <a:cubicBezTo>
                  <a:pt x="783167" y="85379"/>
                  <a:pt x="717197" y="65976"/>
                  <a:pt x="692150" y="62448"/>
                </a:cubicBezTo>
                <a:cubicBezTo>
                  <a:pt x="667103" y="58920"/>
                  <a:pt x="639939" y="48338"/>
                  <a:pt x="599017" y="53982"/>
                </a:cubicBezTo>
                <a:cubicBezTo>
                  <a:pt x="558095" y="59626"/>
                  <a:pt x="507648" y="82557"/>
                  <a:pt x="446617" y="96315"/>
                </a:cubicBezTo>
                <a:cubicBezTo>
                  <a:pt x="385587" y="110073"/>
                  <a:pt x="233187" y="130182"/>
                  <a:pt x="232834" y="136532"/>
                </a:cubicBezTo>
                <a:cubicBezTo>
                  <a:pt x="232481" y="142882"/>
                  <a:pt x="453672" y="129829"/>
                  <a:pt x="444500" y="134415"/>
                </a:cubicBezTo>
                <a:cubicBezTo>
                  <a:pt x="435328" y="139001"/>
                  <a:pt x="171803" y="155934"/>
                  <a:pt x="177800" y="164048"/>
                </a:cubicBezTo>
                <a:cubicBezTo>
                  <a:pt x="183797" y="172162"/>
                  <a:pt x="491773" y="184509"/>
                  <a:pt x="480484" y="183098"/>
                </a:cubicBezTo>
                <a:cubicBezTo>
                  <a:pt x="469195" y="181687"/>
                  <a:pt x="156634" y="172868"/>
                  <a:pt x="110067" y="155582"/>
                </a:cubicBezTo>
                <a:cubicBezTo>
                  <a:pt x="63500" y="138296"/>
                  <a:pt x="216959" y="73738"/>
                  <a:pt x="201084" y="79382"/>
                </a:cubicBezTo>
                <a:cubicBezTo>
                  <a:pt x="185209" y="85026"/>
                  <a:pt x="-353" y="206029"/>
                  <a:pt x="0" y="2000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B756D470-15A2-41B3-A63B-A2710AAAFDD5}"/>
              </a:ext>
            </a:extLst>
          </p:cNvPr>
          <p:cNvSpPr/>
          <p:nvPr/>
        </p:nvSpPr>
        <p:spPr>
          <a:xfrm>
            <a:off x="5126506" y="6798690"/>
            <a:ext cx="968039" cy="351437"/>
          </a:xfrm>
          <a:custGeom>
            <a:avLst/>
            <a:gdLst>
              <a:gd name="connsiteX0" fmla="*/ 61 w 968039"/>
              <a:gd name="connsiteY0" fmla="*/ 88943 h 351437"/>
              <a:gd name="connsiteX1" fmla="*/ 406461 w 968039"/>
              <a:gd name="connsiteY1" fmla="*/ 43 h 351437"/>
              <a:gd name="connsiteX2" fmla="*/ 715494 w 968039"/>
              <a:gd name="connsiteY2" fmla="*/ 78360 h 351437"/>
              <a:gd name="connsiteX3" fmla="*/ 899644 w 968039"/>
              <a:gd name="connsiteY3" fmla="*/ 169377 h 351437"/>
              <a:gd name="connsiteX4" fmla="*/ 709144 w 968039"/>
              <a:gd name="connsiteY4" fmla="*/ 103760 h 351437"/>
              <a:gd name="connsiteX5" fmla="*/ 967377 w 968039"/>
              <a:gd name="connsiteY5" fmla="*/ 309077 h 351437"/>
              <a:gd name="connsiteX6" fmla="*/ 616011 w 968039"/>
              <a:gd name="connsiteY6" fmla="*/ 133393 h 351437"/>
              <a:gd name="connsiteX7" fmla="*/ 884827 w 968039"/>
              <a:gd name="connsiteY7" fmla="*/ 351410 h 351437"/>
              <a:gd name="connsiteX8" fmla="*/ 539811 w 968039"/>
              <a:gd name="connsiteY8" fmla="*/ 116460 h 351437"/>
              <a:gd name="connsiteX9" fmla="*/ 436094 w 968039"/>
              <a:gd name="connsiteY9" fmla="*/ 69893 h 351437"/>
              <a:gd name="connsiteX10" fmla="*/ 61 w 968039"/>
              <a:gd name="connsiteY10" fmla="*/ 88943 h 35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8039" h="351437">
                <a:moveTo>
                  <a:pt x="61" y="88943"/>
                </a:moveTo>
                <a:cubicBezTo>
                  <a:pt x="-4878" y="77301"/>
                  <a:pt x="287222" y="1807"/>
                  <a:pt x="406461" y="43"/>
                </a:cubicBezTo>
                <a:cubicBezTo>
                  <a:pt x="525700" y="-1721"/>
                  <a:pt x="633297" y="50138"/>
                  <a:pt x="715494" y="78360"/>
                </a:cubicBezTo>
                <a:cubicBezTo>
                  <a:pt x="797691" y="106582"/>
                  <a:pt x="900702" y="165144"/>
                  <a:pt x="899644" y="169377"/>
                </a:cubicBezTo>
                <a:cubicBezTo>
                  <a:pt x="898586" y="173610"/>
                  <a:pt x="697855" y="80477"/>
                  <a:pt x="709144" y="103760"/>
                </a:cubicBezTo>
                <a:cubicBezTo>
                  <a:pt x="720433" y="127043"/>
                  <a:pt x="982899" y="304138"/>
                  <a:pt x="967377" y="309077"/>
                </a:cubicBezTo>
                <a:cubicBezTo>
                  <a:pt x="951855" y="314016"/>
                  <a:pt x="629769" y="126338"/>
                  <a:pt x="616011" y="133393"/>
                </a:cubicBezTo>
                <a:cubicBezTo>
                  <a:pt x="602253" y="140448"/>
                  <a:pt x="897527" y="354232"/>
                  <a:pt x="884827" y="351410"/>
                </a:cubicBezTo>
                <a:cubicBezTo>
                  <a:pt x="872127" y="348588"/>
                  <a:pt x="614600" y="163380"/>
                  <a:pt x="539811" y="116460"/>
                </a:cubicBezTo>
                <a:cubicBezTo>
                  <a:pt x="465022" y="69540"/>
                  <a:pt x="523230" y="77654"/>
                  <a:pt x="436094" y="69893"/>
                </a:cubicBezTo>
                <a:cubicBezTo>
                  <a:pt x="348958" y="62132"/>
                  <a:pt x="5000" y="100585"/>
                  <a:pt x="61" y="8894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D555027-BF5E-4492-86CC-8B1ED85C7BEF}"/>
              </a:ext>
            </a:extLst>
          </p:cNvPr>
          <p:cNvSpPr/>
          <p:nvPr/>
        </p:nvSpPr>
        <p:spPr>
          <a:xfrm>
            <a:off x="5469420" y="7420607"/>
            <a:ext cx="636275" cy="237760"/>
          </a:xfrm>
          <a:custGeom>
            <a:avLst/>
            <a:gdLst>
              <a:gd name="connsiteX0" fmla="*/ 47 w 636275"/>
              <a:gd name="connsiteY0" fmla="*/ 237493 h 237760"/>
              <a:gd name="connsiteX1" fmla="*/ 334480 w 636275"/>
              <a:gd name="connsiteY1" fmla="*/ 157060 h 237760"/>
              <a:gd name="connsiteX2" fmla="*/ 635047 w 636275"/>
              <a:gd name="connsiteY2" fmla="*/ 171876 h 237760"/>
              <a:gd name="connsiteX3" fmla="*/ 442430 w 636275"/>
              <a:gd name="connsiteY3" fmla="*/ 426 h 237760"/>
              <a:gd name="connsiteX4" fmla="*/ 482647 w 636275"/>
              <a:gd name="connsiteY4" fmla="*/ 123193 h 237760"/>
              <a:gd name="connsiteX5" fmla="*/ 357763 w 636275"/>
              <a:gd name="connsiteY5" fmla="*/ 125310 h 237760"/>
              <a:gd name="connsiteX6" fmla="*/ 47 w 636275"/>
              <a:gd name="connsiteY6" fmla="*/ 237493 h 237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6275" h="237760">
                <a:moveTo>
                  <a:pt x="47" y="237493"/>
                </a:moveTo>
                <a:cubicBezTo>
                  <a:pt x="-3833" y="242785"/>
                  <a:pt x="228647" y="167996"/>
                  <a:pt x="334480" y="157060"/>
                </a:cubicBezTo>
                <a:cubicBezTo>
                  <a:pt x="440313" y="146124"/>
                  <a:pt x="617055" y="197982"/>
                  <a:pt x="635047" y="171876"/>
                </a:cubicBezTo>
                <a:cubicBezTo>
                  <a:pt x="653039" y="145770"/>
                  <a:pt x="467830" y="8540"/>
                  <a:pt x="442430" y="426"/>
                </a:cubicBezTo>
                <a:cubicBezTo>
                  <a:pt x="417030" y="-7688"/>
                  <a:pt x="496758" y="102379"/>
                  <a:pt x="482647" y="123193"/>
                </a:cubicBezTo>
                <a:cubicBezTo>
                  <a:pt x="468536" y="144007"/>
                  <a:pt x="435727" y="110140"/>
                  <a:pt x="357763" y="125310"/>
                </a:cubicBezTo>
                <a:cubicBezTo>
                  <a:pt x="279799" y="140479"/>
                  <a:pt x="3927" y="232201"/>
                  <a:pt x="47" y="2374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5BD539E0-FB52-4224-926D-E1083C655D3A}"/>
              </a:ext>
            </a:extLst>
          </p:cNvPr>
          <p:cNvSpPr/>
          <p:nvPr/>
        </p:nvSpPr>
        <p:spPr>
          <a:xfrm>
            <a:off x="4271282" y="7130578"/>
            <a:ext cx="382409" cy="429454"/>
          </a:xfrm>
          <a:custGeom>
            <a:avLst/>
            <a:gdLst>
              <a:gd name="connsiteX0" fmla="*/ 120801 w 382409"/>
              <a:gd name="connsiteY0" fmla="*/ 472 h 429454"/>
              <a:gd name="connsiteX1" fmla="*/ 364218 w 382409"/>
              <a:gd name="connsiteY1" fmla="*/ 195205 h 429454"/>
              <a:gd name="connsiteX2" fmla="*/ 359985 w 382409"/>
              <a:gd name="connsiteY2" fmla="*/ 239655 h 429454"/>
              <a:gd name="connsiteX3" fmla="*/ 321885 w 382409"/>
              <a:gd name="connsiteY3" fmla="*/ 428039 h 429454"/>
              <a:gd name="connsiteX4" fmla="*/ 324001 w 382409"/>
              <a:gd name="connsiteY4" fmla="*/ 322205 h 429454"/>
              <a:gd name="connsiteX5" fmla="*/ 268968 w 382409"/>
              <a:gd name="connsiteY5" fmla="*/ 252355 h 429454"/>
              <a:gd name="connsiteX6" fmla="*/ 151 w 382409"/>
              <a:gd name="connsiteY6" fmla="*/ 59739 h 429454"/>
              <a:gd name="connsiteX7" fmla="*/ 228751 w 382409"/>
              <a:gd name="connsiteY7" fmla="*/ 163455 h 429454"/>
              <a:gd name="connsiteX8" fmla="*/ 108101 w 382409"/>
              <a:gd name="connsiteY8" fmla="*/ 61855 h 429454"/>
              <a:gd name="connsiteX9" fmla="*/ 252035 w 382409"/>
              <a:gd name="connsiteY9" fmla="*/ 138055 h 429454"/>
              <a:gd name="connsiteX10" fmla="*/ 120801 w 382409"/>
              <a:gd name="connsiteY10" fmla="*/ 472 h 42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2409" h="429454">
                <a:moveTo>
                  <a:pt x="120801" y="472"/>
                </a:moveTo>
                <a:cubicBezTo>
                  <a:pt x="139498" y="9997"/>
                  <a:pt x="324354" y="155341"/>
                  <a:pt x="364218" y="195205"/>
                </a:cubicBezTo>
                <a:cubicBezTo>
                  <a:pt x="404082" y="235069"/>
                  <a:pt x="367041" y="200849"/>
                  <a:pt x="359985" y="239655"/>
                </a:cubicBezTo>
                <a:cubicBezTo>
                  <a:pt x="352929" y="278461"/>
                  <a:pt x="327882" y="414281"/>
                  <a:pt x="321885" y="428039"/>
                </a:cubicBezTo>
                <a:cubicBezTo>
                  <a:pt x="315888" y="441797"/>
                  <a:pt x="332820" y="351486"/>
                  <a:pt x="324001" y="322205"/>
                </a:cubicBezTo>
                <a:cubicBezTo>
                  <a:pt x="315182" y="292924"/>
                  <a:pt x="322943" y="296099"/>
                  <a:pt x="268968" y="252355"/>
                </a:cubicBezTo>
                <a:cubicBezTo>
                  <a:pt x="214993" y="208611"/>
                  <a:pt x="6854" y="74556"/>
                  <a:pt x="151" y="59739"/>
                </a:cubicBezTo>
                <a:cubicBezTo>
                  <a:pt x="-6552" y="44922"/>
                  <a:pt x="210759" y="163102"/>
                  <a:pt x="228751" y="163455"/>
                </a:cubicBezTo>
                <a:cubicBezTo>
                  <a:pt x="246743" y="163808"/>
                  <a:pt x="104220" y="66088"/>
                  <a:pt x="108101" y="61855"/>
                </a:cubicBezTo>
                <a:cubicBezTo>
                  <a:pt x="111982" y="57622"/>
                  <a:pt x="250271" y="147580"/>
                  <a:pt x="252035" y="138055"/>
                </a:cubicBezTo>
                <a:cubicBezTo>
                  <a:pt x="253799" y="128530"/>
                  <a:pt x="102104" y="-9053"/>
                  <a:pt x="120801" y="47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6A27D362-4B74-4ED3-9192-E1988F6F1D24}"/>
              </a:ext>
            </a:extLst>
          </p:cNvPr>
          <p:cNvSpPr/>
          <p:nvPr/>
        </p:nvSpPr>
        <p:spPr>
          <a:xfrm>
            <a:off x="4985340" y="7101413"/>
            <a:ext cx="147729" cy="646178"/>
          </a:xfrm>
          <a:custGeom>
            <a:avLst/>
            <a:gdLst>
              <a:gd name="connsiteX0" fmla="*/ 141227 w 147729"/>
              <a:gd name="connsiteY0" fmla="*/ 120654 h 646178"/>
              <a:gd name="connsiteX1" fmla="*/ 31160 w 147729"/>
              <a:gd name="connsiteY1" fmla="*/ 275170 h 646178"/>
              <a:gd name="connsiteX2" fmla="*/ 12110 w 147729"/>
              <a:gd name="connsiteY2" fmla="*/ 357720 h 646178"/>
              <a:gd name="connsiteX3" fmla="*/ 52327 w 147729"/>
              <a:gd name="connsiteY3" fmla="*/ 643470 h 646178"/>
              <a:gd name="connsiteX4" fmla="*/ 43860 w 147729"/>
              <a:gd name="connsiteY4" fmla="*/ 484720 h 646178"/>
              <a:gd name="connsiteX5" fmla="*/ 3643 w 147729"/>
              <a:gd name="connsiteY5" fmla="*/ 209554 h 646178"/>
              <a:gd name="connsiteX6" fmla="*/ 147577 w 147729"/>
              <a:gd name="connsiteY6" fmla="*/ 4 h 646178"/>
              <a:gd name="connsiteX7" fmla="*/ 33277 w 147729"/>
              <a:gd name="connsiteY7" fmla="*/ 203204 h 646178"/>
              <a:gd name="connsiteX8" fmla="*/ 141227 w 147729"/>
              <a:gd name="connsiteY8" fmla="*/ 120654 h 64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729" h="646178">
                <a:moveTo>
                  <a:pt x="141227" y="120654"/>
                </a:moveTo>
                <a:cubicBezTo>
                  <a:pt x="140874" y="132648"/>
                  <a:pt x="52679" y="235659"/>
                  <a:pt x="31160" y="275170"/>
                </a:cubicBezTo>
                <a:cubicBezTo>
                  <a:pt x="9641" y="314681"/>
                  <a:pt x="8582" y="296337"/>
                  <a:pt x="12110" y="357720"/>
                </a:cubicBezTo>
                <a:cubicBezTo>
                  <a:pt x="15638" y="419103"/>
                  <a:pt x="47035" y="622304"/>
                  <a:pt x="52327" y="643470"/>
                </a:cubicBezTo>
                <a:cubicBezTo>
                  <a:pt x="57619" y="664636"/>
                  <a:pt x="51974" y="557039"/>
                  <a:pt x="43860" y="484720"/>
                </a:cubicBezTo>
                <a:cubicBezTo>
                  <a:pt x="35746" y="412401"/>
                  <a:pt x="-13643" y="290340"/>
                  <a:pt x="3643" y="209554"/>
                </a:cubicBezTo>
                <a:cubicBezTo>
                  <a:pt x="20929" y="128768"/>
                  <a:pt x="142638" y="1062"/>
                  <a:pt x="147577" y="4"/>
                </a:cubicBezTo>
                <a:cubicBezTo>
                  <a:pt x="152516" y="-1054"/>
                  <a:pt x="35746" y="179215"/>
                  <a:pt x="33277" y="203204"/>
                </a:cubicBezTo>
                <a:cubicBezTo>
                  <a:pt x="30807" y="227193"/>
                  <a:pt x="141580" y="108660"/>
                  <a:pt x="141227" y="12065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CEC15A0B-88C3-4F21-94A0-BDDB03AFF38E}"/>
              </a:ext>
            </a:extLst>
          </p:cNvPr>
          <p:cNvSpPr/>
          <p:nvPr/>
        </p:nvSpPr>
        <p:spPr>
          <a:xfrm>
            <a:off x="4906138" y="7507286"/>
            <a:ext cx="182432" cy="594675"/>
          </a:xfrm>
          <a:custGeom>
            <a:avLst/>
            <a:gdLst>
              <a:gd name="connsiteX0" fmla="*/ 91312 w 182432"/>
              <a:gd name="connsiteY0" fmla="*/ 203731 h 594675"/>
              <a:gd name="connsiteX1" fmla="*/ 137879 w 182432"/>
              <a:gd name="connsiteY1" fmla="*/ 432331 h 594675"/>
              <a:gd name="connsiteX2" fmla="*/ 182329 w 182432"/>
              <a:gd name="connsiteY2" fmla="*/ 576264 h 594675"/>
              <a:gd name="connsiteX3" fmla="*/ 148462 w 182432"/>
              <a:gd name="connsiteY3" fmla="*/ 512764 h 594675"/>
              <a:gd name="connsiteX4" fmla="*/ 95545 w 182432"/>
              <a:gd name="connsiteY4" fmla="*/ 402697 h 594675"/>
              <a:gd name="connsiteX5" fmla="*/ 135762 w 182432"/>
              <a:gd name="connsiteY5" fmla="*/ 591081 h 594675"/>
              <a:gd name="connsiteX6" fmla="*/ 42629 w 182432"/>
              <a:gd name="connsiteY6" fmla="*/ 519114 h 594675"/>
              <a:gd name="connsiteX7" fmla="*/ 295 w 182432"/>
              <a:gd name="connsiteY7" fmla="*/ 428097 h 594675"/>
              <a:gd name="connsiteX8" fmla="*/ 61679 w 182432"/>
              <a:gd name="connsiteY8" fmla="*/ 531 h 594675"/>
              <a:gd name="connsiteX9" fmla="*/ 40512 w 182432"/>
              <a:gd name="connsiteY9" fmla="*/ 337081 h 594675"/>
              <a:gd name="connsiteX10" fmla="*/ 91312 w 182432"/>
              <a:gd name="connsiteY10" fmla="*/ 203731 h 59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2432" h="594675">
                <a:moveTo>
                  <a:pt x="91312" y="203731"/>
                </a:moveTo>
                <a:cubicBezTo>
                  <a:pt x="107540" y="219606"/>
                  <a:pt x="122710" y="370242"/>
                  <a:pt x="137879" y="432331"/>
                </a:cubicBezTo>
                <a:cubicBezTo>
                  <a:pt x="153049" y="494420"/>
                  <a:pt x="180565" y="562859"/>
                  <a:pt x="182329" y="576264"/>
                </a:cubicBezTo>
                <a:cubicBezTo>
                  <a:pt x="184093" y="589670"/>
                  <a:pt x="162926" y="541692"/>
                  <a:pt x="148462" y="512764"/>
                </a:cubicBezTo>
                <a:cubicBezTo>
                  <a:pt x="133998" y="483836"/>
                  <a:pt x="97662" y="389644"/>
                  <a:pt x="95545" y="402697"/>
                </a:cubicBezTo>
                <a:cubicBezTo>
                  <a:pt x="93428" y="415750"/>
                  <a:pt x="144581" y="571678"/>
                  <a:pt x="135762" y="591081"/>
                </a:cubicBezTo>
                <a:cubicBezTo>
                  <a:pt x="126943" y="610484"/>
                  <a:pt x="65207" y="546278"/>
                  <a:pt x="42629" y="519114"/>
                </a:cubicBezTo>
                <a:cubicBezTo>
                  <a:pt x="20051" y="491950"/>
                  <a:pt x="-2880" y="514527"/>
                  <a:pt x="295" y="428097"/>
                </a:cubicBezTo>
                <a:cubicBezTo>
                  <a:pt x="3470" y="341667"/>
                  <a:pt x="54976" y="15700"/>
                  <a:pt x="61679" y="531"/>
                </a:cubicBezTo>
                <a:cubicBezTo>
                  <a:pt x="68382" y="-14638"/>
                  <a:pt x="37690" y="299334"/>
                  <a:pt x="40512" y="337081"/>
                </a:cubicBezTo>
                <a:cubicBezTo>
                  <a:pt x="43334" y="374828"/>
                  <a:pt x="75084" y="187856"/>
                  <a:pt x="91312" y="2037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E215F380-B191-4603-8E0A-3AD4175F9D16}"/>
              </a:ext>
            </a:extLst>
          </p:cNvPr>
          <p:cNvSpPr/>
          <p:nvPr/>
        </p:nvSpPr>
        <p:spPr>
          <a:xfrm>
            <a:off x="5065183" y="8041013"/>
            <a:ext cx="254029" cy="423537"/>
          </a:xfrm>
          <a:custGeom>
            <a:avLst/>
            <a:gdLst>
              <a:gd name="connsiteX0" fmla="*/ 0 w 254029"/>
              <a:gd name="connsiteY0" fmla="*/ 25604 h 423537"/>
              <a:gd name="connsiteX1" fmla="*/ 139700 w 254029"/>
              <a:gd name="connsiteY1" fmla="*/ 4437 h 423537"/>
              <a:gd name="connsiteX2" fmla="*/ 224367 w 254029"/>
              <a:gd name="connsiteY2" fmla="*/ 118737 h 423537"/>
              <a:gd name="connsiteX3" fmla="*/ 254000 w 254029"/>
              <a:gd name="connsiteY3" fmla="*/ 197054 h 423537"/>
              <a:gd name="connsiteX4" fmla="*/ 228600 w 254029"/>
              <a:gd name="connsiteY4" fmla="*/ 300770 h 423537"/>
              <a:gd name="connsiteX5" fmla="*/ 169334 w 254029"/>
              <a:gd name="connsiteY5" fmla="*/ 398137 h 423537"/>
              <a:gd name="connsiteX6" fmla="*/ 207434 w 254029"/>
              <a:gd name="connsiteY6" fmla="*/ 290187 h 423537"/>
              <a:gd name="connsiteX7" fmla="*/ 42334 w 254029"/>
              <a:gd name="connsiteY7" fmla="*/ 423537 h 423537"/>
              <a:gd name="connsiteX8" fmla="*/ 148167 w 254029"/>
              <a:gd name="connsiteY8" fmla="*/ 292304 h 423537"/>
              <a:gd name="connsiteX9" fmla="*/ 190500 w 254029"/>
              <a:gd name="connsiteY9" fmla="*/ 199170 h 423537"/>
              <a:gd name="connsiteX10" fmla="*/ 129117 w 254029"/>
              <a:gd name="connsiteY10" fmla="*/ 91220 h 423537"/>
              <a:gd name="connsiteX11" fmla="*/ 78317 w 254029"/>
              <a:gd name="connsiteY11" fmla="*/ 78520 h 423537"/>
              <a:gd name="connsiteX12" fmla="*/ 139700 w 254029"/>
              <a:gd name="connsiteY12" fmla="*/ 46770 h 423537"/>
              <a:gd name="connsiteX13" fmla="*/ 0 w 254029"/>
              <a:gd name="connsiteY13" fmla="*/ 25604 h 423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4029" h="423537">
                <a:moveTo>
                  <a:pt x="0" y="25604"/>
                </a:moveTo>
                <a:cubicBezTo>
                  <a:pt x="0" y="18549"/>
                  <a:pt x="102306" y="-11085"/>
                  <a:pt x="139700" y="4437"/>
                </a:cubicBezTo>
                <a:cubicBezTo>
                  <a:pt x="177095" y="19959"/>
                  <a:pt x="205317" y="86634"/>
                  <a:pt x="224367" y="118737"/>
                </a:cubicBezTo>
                <a:cubicBezTo>
                  <a:pt x="243417" y="150840"/>
                  <a:pt x="253295" y="166715"/>
                  <a:pt x="254000" y="197054"/>
                </a:cubicBezTo>
                <a:cubicBezTo>
                  <a:pt x="254705" y="227393"/>
                  <a:pt x="242711" y="267256"/>
                  <a:pt x="228600" y="300770"/>
                </a:cubicBezTo>
                <a:cubicBezTo>
                  <a:pt x="214489" y="334284"/>
                  <a:pt x="172862" y="399901"/>
                  <a:pt x="169334" y="398137"/>
                </a:cubicBezTo>
                <a:cubicBezTo>
                  <a:pt x="165806" y="396373"/>
                  <a:pt x="228601" y="285954"/>
                  <a:pt x="207434" y="290187"/>
                </a:cubicBezTo>
                <a:cubicBezTo>
                  <a:pt x="186267" y="294420"/>
                  <a:pt x="52212" y="423184"/>
                  <a:pt x="42334" y="423537"/>
                </a:cubicBezTo>
                <a:cubicBezTo>
                  <a:pt x="32456" y="423890"/>
                  <a:pt x="123473" y="329699"/>
                  <a:pt x="148167" y="292304"/>
                </a:cubicBezTo>
                <a:cubicBezTo>
                  <a:pt x="172861" y="254910"/>
                  <a:pt x="193675" y="232684"/>
                  <a:pt x="190500" y="199170"/>
                </a:cubicBezTo>
                <a:cubicBezTo>
                  <a:pt x="187325" y="165656"/>
                  <a:pt x="147814" y="111328"/>
                  <a:pt x="129117" y="91220"/>
                </a:cubicBezTo>
                <a:cubicBezTo>
                  <a:pt x="110420" y="71112"/>
                  <a:pt x="76553" y="85928"/>
                  <a:pt x="78317" y="78520"/>
                </a:cubicBezTo>
                <a:cubicBezTo>
                  <a:pt x="80081" y="71112"/>
                  <a:pt x="150636" y="54178"/>
                  <a:pt x="139700" y="46770"/>
                </a:cubicBezTo>
                <a:cubicBezTo>
                  <a:pt x="128764" y="39362"/>
                  <a:pt x="0" y="32659"/>
                  <a:pt x="0" y="2560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DE17CE67-09C2-44F3-82DF-704607BDD27C}"/>
              </a:ext>
            </a:extLst>
          </p:cNvPr>
          <p:cNvSpPr/>
          <p:nvPr/>
        </p:nvSpPr>
        <p:spPr>
          <a:xfrm>
            <a:off x="4764647" y="8335346"/>
            <a:ext cx="395962" cy="112743"/>
          </a:xfrm>
          <a:custGeom>
            <a:avLst/>
            <a:gdLst>
              <a:gd name="connsiteX0" fmla="*/ 2086 w 395962"/>
              <a:gd name="connsiteY0" fmla="*/ 112271 h 112743"/>
              <a:gd name="connsiteX1" fmla="*/ 209520 w 395962"/>
              <a:gd name="connsiteY1" fmla="*/ 46654 h 112743"/>
              <a:gd name="connsiteX2" fmla="*/ 317470 w 395962"/>
              <a:gd name="connsiteY2" fmla="*/ 87 h 112743"/>
              <a:gd name="connsiteX3" fmla="*/ 391553 w 395962"/>
              <a:gd name="connsiteY3" fmla="*/ 36071 h 112743"/>
              <a:gd name="connsiteX4" fmla="*/ 349220 w 395962"/>
              <a:gd name="connsiteY4" fmla="*/ 74171 h 112743"/>
              <a:gd name="connsiteX5" fmla="*/ 2086 w 395962"/>
              <a:gd name="connsiteY5" fmla="*/ 112271 h 11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962" h="112743">
                <a:moveTo>
                  <a:pt x="2086" y="112271"/>
                </a:moveTo>
                <a:cubicBezTo>
                  <a:pt x="-21197" y="107685"/>
                  <a:pt x="156956" y="65351"/>
                  <a:pt x="209520" y="46654"/>
                </a:cubicBezTo>
                <a:cubicBezTo>
                  <a:pt x="262084" y="27957"/>
                  <a:pt x="287131" y="1851"/>
                  <a:pt x="317470" y="87"/>
                </a:cubicBezTo>
                <a:cubicBezTo>
                  <a:pt x="347809" y="-1677"/>
                  <a:pt x="386261" y="23724"/>
                  <a:pt x="391553" y="36071"/>
                </a:cubicBezTo>
                <a:cubicBezTo>
                  <a:pt x="396845" y="48418"/>
                  <a:pt x="407781" y="61471"/>
                  <a:pt x="349220" y="74171"/>
                </a:cubicBezTo>
                <a:cubicBezTo>
                  <a:pt x="290659" y="86871"/>
                  <a:pt x="25369" y="116857"/>
                  <a:pt x="2086" y="1122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40101410-1CE2-497E-A359-8F727F00C975}"/>
              </a:ext>
            </a:extLst>
          </p:cNvPr>
          <p:cNvSpPr/>
          <p:nvPr/>
        </p:nvSpPr>
        <p:spPr>
          <a:xfrm>
            <a:off x="4470003" y="8274709"/>
            <a:ext cx="308037" cy="165882"/>
          </a:xfrm>
          <a:custGeom>
            <a:avLst/>
            <a:gdLst>
              <a:gd name="connsiteX0" fmla="*/ 397 w 308037"/>
              <a:gd name="connsiteY0" fmla="*/ 1458 h 165882"/>
              <a:gd name="connsiteX1" fmla="*/ 157030 w 308037"/>
              <a:gd name="connsiteY1" fmla="*/ 50141 h 165882"/>
              <a:gd name="connsiteX2" fmla="*/ 307314 w 308037"/>
              <a:gd name="connsiteY2" fmla="*/ 164441 h 165882"/>
              <a:gd name="connsiteX3" fmla="*/ 209947 w 308037"/>
              <a:gd name="connsiteY3" fmla="*/ 113641 h 165882"/>
              <a:gd name="connsiteX4" fmla="*/ 114697 w 308037"/>
              <a:gd name="connsiteY4" fmla="*/ 100941 h 165882"/>
              <a:gd name="connsiteX5" fmla="*/ 397 w 308037"/>
              <a:gd name="connsiteY5" fmla="*/ 1458 h 16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037" h="165882">
                <a:moveTo>
                  <a:pt x="397" y="1458"/>
                </a:moveTo>
                <a:cubicBezTo>
                  <a:pt x="7453" y="-7009"/>
                  <a:pt x="105877" y="22977"/>
                  <a:pt x="157030" y="50141"/>
                </a:cubicBezTo>
                <a:cubicBezTo>
                  <a:pt x="208183" y="77305"/>
                  <a:pt x="298495" y="153858"/>
                  <a:pt x="307314" y="164441"/>
                </a:cubicBezTo>
                <a:cubicBezTo>
                  <a:pt x="316133" y="175024"/>
                  <a:pt x="242050" y="124224"/>
                  <a:pt x="209947" y="113641"/>
                </a:cubicBezTo>
                <a:cubicBezTo>
                  <a:pt x="177844" y="103058"/>
                  <a:pt x="147153" y="113994"/>
                  <a:pt x="114697" y="100941"/>
                </a:cubicBezTo>
                <a:cubicBezTo>
                  <a:pt x="82242" y="87888"/>
                  <a:pt x="-6659" y="9925"/>
                  <a:pt x="397" y="145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21D6113C-EB54-41CF-A0DB-31E780E25C6F}"/>
              </a:ext>
            </a:extLst>
          </p:cNvPr>
          <p:cNvSpPr/>
          <p:nvPr/>
        </p:nvSpPr>
        <p:spPr>
          <a:xfrm>
            <a:off x="5155990" y="8754499"/>
            <a:ext cx="428475" cy="599377"/>
          </a:xfrm>
          <a:custGeom>
            <a:avLst/>
            <a:gdLst>
              <a:gd name="connsiteX0" fmla="*/ 366393 w 428475"/>
              <a:gd name="connsiteY0" fmla="*/ 192651 h 599377"/>
              <a:gd name="connsiteX1" fmla="*/ 171660 w 428475"/>
              <a:gd name="connsiteY1" fmla="*/ 361984 h 599377"/>
              <a:gd name="connsiteX2" fmla="*/ 21377 w 428475"/>
              <a:gd name="connsiteY2" fmla="*/ 599051 h 599377"/>
              <a:gd name="connsiteX3" fmla="*/ 99693 w 428475"/>
              <a:gd name="connsiteY3" fmla="*/ 417018 h 599377"/>
              <a:gd name="connsiteX4" fmla="*/ 210 w 428475"/>
              <a:gd name="connsiteY4" fmla="*/ 575768 h 599377"/>
              <a:gd name="connsiteX5" fmla="*/ 76410 w 428475"/>
              <a:gd name="connsiteY5" fmla="*/ 404318 h 599377"/>
              <a:gd name="connsiteX6" fmla="*/ 175893 w 428475"/>
              <a:gd name="connsiteY6" fmla="*/ 292134 h 599377"/>
              <a:gd name="connsiteX7" fmla="*/ 393910 w 428475"/>
              <a:gd name="connsiteY7" fmla="*/ 48718 h 599377"/>
              <a:gd name="connsiteX8" fmla="*/ 421427 w 428475"/>
              <a:gd name="connsiteY8" fmla="*/ 10618 h 599377"/>
              <a:gd name="connsiteX9" fmla="*/ 366393 w 428475"/>
              <a:gd name="connsiteY9" fmla="*/ 192651 h 599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8475" h="599377">
                <a:moveTo>
                  <a:pt x="366393" y="192651"/>
                </a:moveTo>
                <a:cubicBezTo>
                  <a:pt x="324765" y="251212"/>
                  <a:pt x="229163" y="294251"/>
                  <a:pt x="171660" y="361984"/>
                </a:cubicBezTo>
                <a:cubicBezTo>
                  <a:pt x="114157" y="429717"/>
                  <a:pt x="33371" y="589879"/>
                  <a:pt x="21377" y="599051"/>
                </a:cubicBezTo>
                <a:cubicBezTo>
                  <a:pt x="9382" y="608223"/>
                  <a:pt x="103221" y="420898"/>
                  <a:pt x="99693" y="417018"/>
                </a:cubicBezTo>
                <a:cubicBezTo>
                  <a:pt x="96165" y="413138"/>
                  <a:pt x="4090" y="577885"/>
                  <a:pt x="210" y="575768"/>
                </a:cubicBezTo>
                <a:cubicBezTo>
                  <a:pt x="-3670" y="573651"/>
                  <a:pt x="47129" y="451590"/>
                  <a:pt x="76410" y="404318"/>
                </a:cubicBezTo>
                <a:cubicBezTo>
                  <a:pt x="105690" y="357046"/>
                  <a:pt x="175893" y="292134"/>
                  <a:pt x="175893" y="292134"/>
                </a:cubicBezTo>
                <a:lnTo>
                  <a:pt x="393910" y="48718"/>
                </a:lnTo>
                <a:cubicBezTo>
                  <a:pt x="434832" y="1799"/>
                  <a:pt x="432716" y="-11960"/>
                  <a:pt x="421427" y="10618"/>
                </a:cubicBezTo>
                <a:cubicBezTo>
                  <a:pt x="410138" y="33196"/>
                  <a:pt x="408021" y="134090"/>
                  <a:pt x="366393" y="1926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F1BEA644-B590-4F19-930D-01D822101936}"/>
              </a:ext>
            </a:extLst>
          </p:cNvPr>
          <p:cNvSpPr/>
          <p:nvPr/>
        </p:nvSpPr>
        <p:spPr>
          <a:xfrm>
            <a:off x="4581100" y="9373707"/>
            <a:ext cx="548962" cy="102304"/>
          </a:xfrm>
          <a:custGeom>
            <a:avLst/>
            <a:gdLst>
              <a:gd name="connsiteX0" fmla="*/ 547583 w 548962"/>
              <a:gd name="connsiteY0" fmla="*/ 1010 h 102304"/>
              <a:gd name="connsiteX1" fmla="*/ 412117 w 548962"/>
              <a:gd name="connsiteY1" fmla="*/ 89910 h 102304"/>
              <a:gd name="connsiteX2" fmla="*/ 266067 w 548962"/>
              <a:gd name="connsiteY2" fmla="*/ 100493 h 102304"/>
              <a:gd name="connsiteX3" fmla="*/ 128483 w 548962"/>
              <a:gd name="connsiteY3" fmla="*/ 79326 h 102304"/>
              <a:gd name="connsiteX4" fmla="*/ 3600 w 548962"/>
              <a:gd name="connsiteY4" fmla="*/ 30643 h 102304"/>
              <a:gd name="connsiteX5" fmla="*/ 274533 w 548962"/>
              <a:gd name="connsiteY5" fmla="*/ 58160 h 102304"/>
              <a:gd name="connsiteX6" fmla="*/ 103083 w 548962"/>
              <a:gd name="connsiteY6" fmla="*/ 47576 h 102304"/>
              <a:gd name="connsiteX7" fmla="*/ 325333 w 548962"/>
              <a:gd name="connsiteY7" fmla="*/ 43343 h 102304"/>
              <a:gd name="connsiteX8" fmla="*/ 547583 w 548962"/>
              <a:gd name="connsiteY8" fmla="*/ 1010 h 10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8962" h="102304">
                <a:moveTo>
                  <a:pt x="547583" y="1010"/>
                </a:moveTo>
                <a:cubicBezTo>
                  <a:pt x="562047" y="8771"/>
                  <a:pt x="459036" y="73330"/>
                  <a:pt x="412117" y="89910"/>
                </a:cubicBezTo>
                <a:cubicBezTo>
                  <a:pt x="365198" y="106490"/>
                  <a:pt x="313339" y="102257"/>
                  <a:pt x="266067" y="100493"/>
                </a:cubicBezTo>
                <a:cubicBezTo>
                  <a:pt x="218795" y="98729"/>
                  <a:pt x="172227" y="90968"/>
                  <a:pt x="128483" y="79326"/>
                </a:cubicBezTo>
                <a:cubicBezTo>
                  <a:pt x="84738" y="67684"/>
                  <a:pt x="-20742" y="34171"/>
                  <a:pt x="3600" y="30643"/>
                </a:cubicBezTo>
                <a:cubicBezTo>
                  <a:pt x="27942" y="27115"/>
                  <a:pt x="257953" y="55338"/>
                  <a:pt x="274533" y="58160"/>
                </a:cubicBezTo>
                <a:cubicBezTo>
                  <a:pt x="291113" y="60982"/>
                  <a:pt x="94616" y="50045"/>
                  <a:pt x="103083" y="47576"/>
                </a:cubicBezTo>
                <a:cubicBezTo>
                  <a:pt x="111550" y="45107"/>
                  <a:pt x="252661" y="54279"/>
                  <a:pt x="325333" y="43343"/>
                </a:cubicBezTo>
                <a:cubicBezTo>
                  <a:pt x="398005" y="32407"/>
                  <a:pt x="533119" y="-6751"/>
                  <a:pt x="547583" y="10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70E6E11A-0041-4187-8106-FD129A8C7908}"/>
              </a:ext>
            </a:extLst>
          </p:cNvPr>
          <p:cNvSpPr/>
          <p:nvPr/>
        </p:nvSpPr>
        <p:spPr>
          <a:xfrm>
            <a:off x="4275667" y="8974667"/>
            <a:ext cx="299642" cy="311150"/>
          </a:xfrm>
          <a:custGeom>
            <a:avLst/>
            <a:gdLst>
              <a:gd name="connsiteX0" fmla="*/ 0 w 299642"/>
              <a:gd name="connsiteY0" fmla="*/ 0 h 311150"/>
              <a:gd name="connsiteX1" fmla="*/ 205316 w 299642"/>
              <a:gd name="connsiteY1" fmla="*/ 139700 h 311150"/>
              <a:gd name="connsiteX2" fmla="*/ 298450 w 299642"/>
              <a:gd name="connsiteY2" fmla="*/ 311150 h 311150"/>
              <a:gd name="connsiteX3" fmla="*/ 146050 w 299642"/>
              <a:gd name="connsiteY3" fmla="*/ 141816 h 311150"/>
              <a:gd name="connsiteX4" fmla="*/ 196850 w 299642"/>
              <a:gd name="connsiteY4" fmla="*/ 213783 h 311150"/>
              <a:gd name="connsiteX5" fmla="*/ 0 w 299642"/>
              <a:gd name="connsiteY5" fmla="*/ 0 h 31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642" h="311150">
                <a:moveTo>
                  <a:pt x="0" y="0"/>
                </a:moveTo>
                <a:cubicBezTo>
                  <a:pt x="77787" y="43921"/>
                  <a:pt x="155574" y="87842"/>
                  <a:pt x="205316" y="139700"/>
                </a:cubicBezTo>
                <a:cubicBezTo>
                  <a:pt x="255058" y="191558"/>
                  <a:pt x="308328" y="310797"/>
                  <a:pt x="298450" y="311150"/>
                </a:cubicBezTo>
                <a:cubicBezTo>
                  <a:pt x="288572" y="311503"/>
                  <a:pt x="162983" y="158044"/>
                  <a:pt x="146050" y="141816"/>
                </a:cubicBezTo>
                <a:cubicBezTo>
                  <a:pt x="129117" y="125588"/>
                  <a:pt x="196850" y="213783"/>
                  <a:pt x="196850" y="21378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E93CE2C9-8573-41B8-9DCB-E2FAC23790D2}"/>
              </a:ext>
            </a:extLst>
          </p:cNvPr>
          <p:cNvSpPr/>
          <p:nvPr/>
        </p:nvSpPr>
        <p:spPr>
          <a:xfrm>
            <a:off x="4401703" y="5957539"/>
            <a:ext cx="1948515" cy="1000656"/>
          </a:xfrm>
          <a:custGeom>
            <a:avLst/>
            <a:gdLst>
              <a:gd name="connsiteX0" fmla="*/ 407364 w 1948515"/>
              <a:gd name="connsiteY0" fmla="*/ 66494 h 1000656"/>
              <a:gd name="connsiteX1" fmla="*/ 978864 w 1948515"/>
              <a:gd name="connsiteY1" fmla="*/ 19928 h 1000656"/>
              <a:gd name="connsiteX2" fmla="*/ 1690064 w 1948515"/>
              <a:gd name="connsiteY2" fmla="*/ 422094 h 1000656"/>
              <a:gd name="connsiteX3" fmla="*/ 1588464 w 1948515"/>
              <a:gd name="connsiteY3" fmla="*/ 367061 h 1000656"/>
              <a:gd name="connsiteX4" fmla="*/ 1948297 w 1948515"/>
              <a:gd name="connsiteY4" fmla="*/ 997828 h 1000656"/>
              <a:gd name="connsiteX5" fmla="*/ 1635030 w 1948515"/>
              <a:gd name="connsiteY5" fmla="*/ 587194 h 1000656"/>
              <a:gd name="connsiteX6" fmla="*/ 1228630 w 1948515"/>
              <a:gd name="connsiteY6" fmla="*/ 295094 h 1000656"/>
              <a:gd name="connsiteX7" fmla="*/ 964 w 1948515"/>
              <a:gd name="connsiteY7" fmla="*/ 180794 h 1000656"/>
              <a:gd name="connsiteX8" fmla="*/ 1012730 w 1948515"/>
              <a:gd name="connsiteY8" fmla="*/ 113061 h 1000656"/>
              <a:gd name="connsiteX9" fmla="*/ 407364 w 1948515"/>
              <a:gd name="connsiteY9" fmla="*/ 66494 h 100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8515" h="1000656">
                <a:moveTo>
                  <a:pt x="407364" y="66494"/>
                </a:moveTo>
                <a:cubicBezTo>
                  <a:pt x="401720" y="50972"/>
                  <a:pt x="765081" y="-39339"/>
                  <a:pt x="978864" y="19928"/>
                </a:cubicBezTo>
                <a:cubicBezTo>
                  <a:pt x="1192647" y="79195"/>
                  <a:pt x="1588464" y="364239"/>
                  <a:pt x="1690064" y="422094"/>
                </a:cubicBezTo>
                <a:cubicBezTo>
                  <a:pt x="1791664" y="479950"/>
                  <a:pt x="1545425" y="271105"/>
                  <a:pt x="1588464" y="367061"/>
                </a:cubicBezTo>
                <a:cubicBezTo>
                  <a:pt x="1631503" y="463017"/>
                  <a:pt x="1940536" y="961139"/>
                  <a:pt x="1948297" y="997828"/>
                </a:cubicBezTo>
                <a:cubicBezTo>
                  <a:pt x="1956058" y="1034517"/>
                  <a:pt x="1754974" y="704316"/>
                  <a:pt x="1635030" y="587194"/>
                </a:cubicBezTo>
                <a:cubicBezTo>
                  <a:pt x="1515086" y="470072"/>
                  <a:pt x="1500974" y="362827"/>
                  <a:pt x="1228630" y="295094"/>
                </a:cubicBezTo>
                <a:cubicBezTo>
                  <a:pt x="956286" y="227361"/>
                  <a:pt x="36947" y="211133"/>
                  <a:pt x="964" y="180794"/>
                </a:cubicBezTo>
                <a:cubicBezTo>
                  <a:pt x="-35019" y="150455"/>
                  <a:pt x="947819" y="130700"/>
                  <a:pt x="1012730" y="113061"/>
                </a:cubicBezTo>
                <a:cubicBezTo>
                  <a:pt x="1077641" y="95422"/>
                  <a:pt x="413008" y="82016"/>
                  <a:pt x="407364" y="6649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B6FF5346-07EE-4CA7-8EB5-FC403DA08DE6}"/>
              </a:ext>
            </a:extLst>
          </p:cNvPr>
          <p:cNvSpPr/>
          <p:nvPr/>
        </p:nvSpPr>
        <p:spPr>
          <a:xfrm>
            <a:off x="3456224" y="6011288"/>
            <a:ext cx="1563047" cy="1193416"/>
          </a:xfrm>
          <a:custGeom>
            <a:avLst/>
            <a:gdLst>
              <a:gd name="connsiteX0" fmla="*/ 1462909 w 1563047"/>
              <a:gd name="connsiteY0" fmla="*/ 232879 h 1193416"/>
              <a:gd name="connsiteX1" fmla="*/ 1361309 w 1563047"/>
              <a:gd name="connsiteY1" fmla="*/ 224412 h 1193416"/>
              <a:gd name="connsiteX2" fmla="*/ 658576 w 1563047"/>
              <a:gd name="connsiteY2" fmla="*/ 228645 h 1193416"/>
              <a:gd name="connsiteX3" fmla="*/ 125176 w 1563047"/>
              <a:gd name="connsiteY3" fmla="*/ 639279 h 1193416"/>
              <a:gd name="connsiteX4" fmla="*/ 108243 w 1563047"/>
              <a:gd name="connsiteY4" fmla="*/ 1088012 h 1193416"/>
              <a:gd name="connsiteX5" fmla="*/ 252176 w 1563047"/>
              <a:gd name="connsiteY5" fmla="*/ 347179 h 1193416"/>
              <a:gd name="connsiteX6" fmla="*/ 23576 w 1563047"/>
              <a:gd name="connsiteY6" fmla="*/ 1185379 h 1193416"/>
              <a:gd name="connsiteX7" fmla="*/ 23576 w 1563047"/>
              <a:gd name="connsiteY7" fmla="*/ 749345 h 1193416"/>
              <a:gd name="connsiteX8" fmla="*/ 167509 w 1563047"/>
              <a:gd name="connsiteY8" fmla="*/ 389512 h 1193416"/>
              <a:gd name="connsiteX9" fmla="*/ 451143 w 1563047"/>
              <a:gd name="connsiteY9" fmla="*/ 143979 h 1193416"/>
              <a:gd name="connsiteX10" fmla="*/ 1048043 w 1563047"/>
              <a:gd name="connsiteY10" fmla="*/ 45 h 1193416"/>
              <a:gd name="connsiteX11" fmla="*/ 290276 w 1563047"/>
              <a:gd name="connsiteY11" fmla="*/ 127045 h 1193416"/>
              <a:gd name="connsiteX12" fmla="*/ 1551809 w 1563047"/>
              <a:gd name="connsiteY12" fmla="*/ 45 h 1193416"/>
              <a:gd name="connsiteX13" fmla="*/ 937976 w 1563047"/>
              <a:gd name="connsiteY13" fmla="*/ 114345 h 1193416"/>
              <a:gd name="connsiteX14" fmla="*/ 1462909 w 1563047"/>
              <a:gd name="connsiteY14" fmla="*/ 232879 h 1193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63047" h="1193416">
                <a:moveTo>
                  <a:pt x="1462909" y="232879"/>
                </a:moveTo>
                <a:cubicBezTo>
                  <a:pt x="1533464" y="251223"/>
                  <a:pt x="1495364" y="225118"/>
                  <a:pt x="1361309" y="224412"/>
                </a:cubicBezTo>
                <a:cubicBezTo>
                  <a:pt x="1227254" y="223706"/>
                  <a:pt x="864598" y="159500"/>
                  <a:pt x="658576" y="228645"/>
                </a:cubicBezTo>
                <a:cubicBezTo>
                  <a:pt x="452554" y="297790"/>
                  <a:pt x="216898" y="496051"/>
                  <a:pt x="125176" y="639279"/>
                </a:cubicBezTo>
                <a:cubicBezTo>
                  <a:pt x="33454" y="782507"/>
                  <a:pt x="87076" y="1136695"/>
                  <a:pt x="108243" y="1088012"/>
                </a:cubicBezTo>
                <a:cubicBezTo>
                  <a:pt x="129410" y="1039329"/>
                  <a:pt x="266287" y="330951"/>
                  <a:pt x="252176" y="347179"/>
                </a:cubicBezTo>
                <a:cubicBezTo>
                  <a:pt x="238065" y="363407"/>
                  <a:pt x="61676" y="1118351"/>
                  <a:pt x="23576" y="1185379"/>
                </a:cubicBezTo>
                <a:cubicBezTo>
                  <a:pt x="-14524" y="1252407"/>
                  <a:pt x="-413" y="881990"/>
                  <a:pt x="23576" y="749345"/>
                </a:cubicBezTo>
                <a:cubicBezTo>
                  <a:pt x="47565" y="616701"/>
                  <a:pt x="96248" y="490406"/>
                  <a:pt x="167509" y="389512"/>
                </a:cubicBezTo>
                <a:cubicBezTo>
                  <a:pt x="238770" y="288618"/>
                  <a:pt x="304387" y="208890"/>
                  <a:pt x="451143" y="143979"/>
                </a:cubicBezTo>
                <a:cubicBezTo>
                  <a:pt x="597899" y="79068"/>
                  <a:pt x="1074854" y="2867"/>
                  <a:pt x="1048043" y="45"/>
                </a:cubicBezTo>
                <a:cubicBezTo>
                  <a:pt x="1021232" y="-2777"/>
                  <a:pt x="206315" y="127045"/>
                  <a:pt x="290276" y="127045"/>
                </a:cubicBezTo>
                <a:cubicBezTo>
                  <a:pt x="374237" y="127045"/>
                  <a:pt x="1443859" y="2162"/>
                  <a:pt x="1551809" y="45"/>
                </a:cubicBezTo>
                <a:cubicBezTo>
                  <a:pt x="1659759" y="-2072"/>
                  <a:pt x="954909" y="75539"/>
                  <a:pt x="937976" y="114345"/>
                </a:cubicBezTo>
                <a:cubicBezTo>
                  <a:pt x="921043" y="153151"/>
                  <a:pt x="1392354" y="214535"/>
                  <a:pt x="1462909" y="2328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4963C9B3-FA81-461E-8E1D-0F70581AB2EC}"/>
              </a:ext>
            </a:extLst>
          </p:cNvPr>
          <p:cNvSpPr/>
          <p:nvPr/>
        </p:nvSpPr>
        <p:spPr>
          <a:xfrm>
            <a:off x="3309870" y="7099047"/>
            <a:ext cx="246845" cy="1049081"/>
          </a:xfrm>
          <a:custGeom>
            <a:avLst/>
            <a:gdLst>
              <a:gd name="connsiteX0" fmla="*/ 208030 w 246845"/>
              <a:gd name="connsiteY0" fmla="*/ 4486 h 1049081"/>
              <a:gd name="connsiteX1" fmla="*/ 208030 w 246845"/>
              <a:gd name="connsiteY1" fmla="*/ 334686 h 1049081"/>
              <a:gd name="connsiteX2" fmla="*/ 224963 w 246845"/>
              <a:gd name="connsiteY2" fmla="*/ 652186 h 1049081"/>
              <a:gd name="connsiteX3" fmla="*/ 199563 w 246845"/>
              <a:gd name="connsiteY3" fmla="*/ 398186 h 1049081"/>
              <a:gd name="connsiteX4" fmla="*/ 216497 w 246845"/>
              <a:gd name="connsiteY4" fmla="*/ 914653 h 1049081"/>
              <a:gd name="connsiteX5" fmla="*/ 191097 w 246845"/>
              <a:gd name="connsiteY5" fmla="*/ 571753 h 1049081"/>
              <a:gd name="connsiteX6" fmla="*/ 246130 w 246845"/>
              <a:gd name="connsiteY6" fmla="*/ 1045886 h 1049081"/>
              <a:gd name="connsiteX7" fmla="*/ 144530 w 246845"/>
              <a:gd name="connsiteY7" fmla="*/ 758020 h 1049081"/>
              <a:gd name="connsiteX8" fmla="*/ 597 w 246845"/>
              <a:gd name="connsiteY8" fmla="*/ 347386 h 1049081"/>
              <a:gd name="connsiteX9" fmla="*/ 93730 w 246845"/>
              <a:gd name="connsiteY9" fmla="*/ 410886 h 1049081"/>
              <a:gd name="connsiteX10" fmla="*/ 106430 w 246845"/>
              <a:gd name="connsiteY10" fmla="*/ 161120 h 1049081"/>
              <a:gd name="connsiteX11" fmla="*/ 208030 w 246845"/>
              <a:gd name="connsiteY11" fmla="*/ 4486 h 1049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6845" h="1049081">
                <a:moveTo>
                  <a:pt x="208030" y="4486"/>
                </a:moveTo>
                <a:cubicBezTo>
                  <a:pt x="224963" y="33414"/>
                  <a:pt x="205208" y="226736"/>
                  <a:pt x="208030" y="334686"/>
                </a:cubicBezTo>
                <a:cubicBezTo>
                  <a:pt x="210852" y="442636"/>
                  <a:pt x="226374" y="641603"/>
                  <a:pt x="224963" y="652186"/>
                </a:cubicBezTo>
                <a:cubicBezTo>
                  <a:pt x="223552" y="662769"/>
                  <a:pt x="200974" y="354442"/>
                  <a:pt x="199563" y="398186"/>
                </a:cubicBezTo>
                <a:cubicBezTo>
                  <a:pt x="198152" y="441930"/>
                  <a:pt x="217908" y="885725"/>
                  <a:pt x="216497" y="914653"/>
                </a:cubicBezTo>
                <a:cubicBezTo>
                  <a:pt x="215086" y="943581"/>
                  <a:pt x="186158" y="549881"/>
                  <a:pt x="191097" y="571753"/>
                </a:cubicBezTo>
                <a:cubicBezTo>
                  <a:pt x="196036" y="593625"/>
                  <a:pt x="253891" y="1014842"/>
                  <a:pt x="246130" y="1045886"/>
                </a:cubicBezTo>
                <a:cubicBezTo>
                  <a:pt x="238369" y="1076930"/>
                  <a:pt x="185452" y="874437"/>
                  <a:pt x="144530" y="758020"/>
                </a:cubicBezTo>
                <a:cubicBezTo>
                  <a:pt x="103608" y="641603"/>
                  <a:pt x="9064" y="405242"/>
                  <a:pt x="597" y="347386"/>
                </a:cubicBezTo>
                <a:cubicBezTo>
                  <a:pt x="-7870" y="289530"/>
                  <a:pt x="76091" y="441930"/>
                  <a:pt x="93730" y="410886"/>
                </a:cubicBezTo>
                <a:cubicBezTo>
                  <a:pt x="111369" y="379842"/>
                  <a:pt x="91613" y="228853"/>
                  <a:pt x="106430" y="161120"/>
                </a:cubicBezTo>
                <a:cubicBezTo>
                  <a:pt x="121247" y="93387"/>
                  <a:pt x="191097" y="-24442"/>
                  <a:pt x="208030" y="448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9A396633-9F0D-418C-A3D4-CDCA461E3F61}"/>
              </a:ext>
            </a:extLst>
          </p:cNvPr>
          <p:cNvSpPr/>
          <p:nvPr/>
        </p:nvSpPr>
        <p:spPr>
          <a:xfrm>
            <a:off x="6234620" y="6784202"/>
            <a:ext cx="169031" cy="939264"/>
          </a:xfrm>
          <a:custGeom>
            <a:avLst/>
            <a:gdLst>
              <a:gd name="connsiteX0" fmla="*/ 132313 w 169031"/>
              <a:gd name="connsiteY0" fmla="*/ 158465 h 939264"/>
              <a:gd name="connsiteX1" fmla="*/ 149247 w 169031"/>
              <a:gd name="connsiteY1" fmla="*/ 632598 h 939264"/>
              <a:gd name="connsiteX2" fmla="*/ 166180 w 169031"/>
              <a:gd name="connsiteY2" fmla="*/ 937398 h 939264"/>
              <a:gd name="connsiteX3" fmla="*/ 85747 w 169031"/>
              <a:gd name="connsiteY3" fmla="*/ 746898 h 939264"/>
              <a:gd name="connsiteX4" fmla="*/ 47647 w 169031"/>
              <a:gd name="connsiteY4" fmla="*/ 467498 h 939264"/>
              <a:gd name="connsiteX5" fmla="*/ 51880 w 169031"/>
              <a:gd name="connsiteY5" fmla="*/ 789231 h 939264"/>
              <a:gd name="connsiteX6" fmla="*/ 22247 w 169031"/>
              <a:gd name="connsiteY6" fmla="*/ 145765 h 939264"/>
              <a:gd name="connsiteX7" fmla="*/ 5313 w 169031"/>
              <a:gd name="connsiteY7" fmla="*/ 1831 h 939264"/>
              <a:gd name="connsiteX8" fmla="*/ 132313 w 169031"/>
              <a:gd name="connsiteY8" fmla="*/ 158465 h 93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031" h="939264">
                <a:moveTo>
                  <a:pt x="132313" y="158465"/>
                </a:moveTo>
                <a:cubicBezTo>
                  <a:pt x="156302" y="263593"/>
                  <a:pt x="143603" y="502776"/>
                  <a:pt x="149247" y="632598"/>
                </a:cubicBezTo>
                <a:cubicBezTo>
                  <a:pt x="154891" y="762420"/>
                  <a:pt x="176763" y="918348"/>
                  <a:pt x="166180" y="937398"/>
                </a:cubicBezTo>
                <a:cubicBezTo>
                  <a:pt x="155597" y="956448"/>
                  <a:pt x="105502" y="825215"/>
                  <a:pt x="85747" y="746898"/>
                </a:cubicBezTo>
                <a:cubicBezTo>
                  <a:pt x="65992" y="668581"/>
                  <a:pt x="53291" y="460443"/>
                  <a:pt x="47647" y="467498"/>
                </a:cubicBezTo>
                <a:cubicBezTo>
                  <a:pt x="42003" y="474553"/>
                  <a:pt x="56113" y="842853"/>
                  <a:pt x="51880" y="789231"/>
                </a:cubicBezTo>
                <a:cubicBezTo>
                  <a:pt x="47647" y="735609"/>
                  <a:pt x="30008" y="276998"/>
                  <a:pt x="22247" y="145765"/>
                </a:cubicBezTo>
                <a:cubicBezTo>
                  <a:pt x="14486" y="14532"/>
                  <a:pt x="-10915" y="-7341"/>
                  <a:pt x="5313" y="1831"/>
                </a:cubicBezTo>
                <a:cubicBezTo>
                  <a:pt x="21541" y="11003"/>
                  <a:pt x="108324" y="53337"/>
                  <a:pt x="132313" y="15846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F0F59A56-186D-4B74-B095-B5F4B142E4DF}"/>
              </a:ext>
            </a:extLst>
          </p:cNvPr>
          <p:cNvSpPr/>
          <p:nvPr/>
        </p:nvSpPr>
        <p:spPr>
          <a:xfrm>
            <a:off x="6108479" y="7471729"/>
            <a:ext cx="303733" cy="1254000"/>
          </a:xfrm>
          <a:custGeom>
            <a:avLst/>
            <a:gdLst>
              <a:gd name="connsiteX0" fmla="*/ 161088 w 303733"/>
              <a:gd name="connsiteY0" fmla="*/ 118638 h 1254000"/>
              <a:gd name="connsiteX1" fmla="*/ 152621 w 303733"/>
              <a:gd name="connsiteY1" fmla="*/ 753638 h 1254000"/>
              <a:gd name="connsiteX2" fmla="*/ 221 w 303733"/>
              <a:gd name="connsiteY2" fmla="*/ 1253171 h 1254000"/>
              <a:gd name="connsiteX3" fmla="*/ 190721 w 303733"/>
              <a:gd name="connsiteY3" fmla="*/ 880638 h 1254000"/>
              <a:gd name="connsiteX4" fmla="*/ 89121 w 303733"/>
              <a:gd name="connsiteY4" fmla="*/ 1236238 h 1254000"/>
              <a:gd name="connsiteX5" fmla="*/ 266921 w 303733"/>
              <a:gd name="connsiteY5" fmla="*/ 656271 h 1254000"/>
              <a:gd name="connsiteX6" fmla="*/ 300788 w 303733"/>
              <a:gd name="connsiteY6" fmla="*/ 275271 h 1254000"/>
              <a:gd name="connsiteX7" fmla="*/ 220354 w 303733"/>
              <a:gd name="connsiteY7" fmla="*/ 104 h 1254000"/>
              <a:gd name="connsiteX8" fmla="*/ 237288 w 303733"/>
              <a:gd name="connsiteY8" fmla="*/ 304904 h 1254000"/>
              <a:gd name="connsiteX9" fmla="*/ 161088 w 303733"/>
              <a:gd name="connsiteY9" fmla="*/ 118638 h 1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3733" h="1254000">
                <a:moveTo>
                  <a:pt x="161088" y="118638"/>
                </a:moveTo>
                <a:cubicBezTo>
                  <a:pt x="146977" y="193427"/>
                  <a:pt x="179432" y="564549"/>
                  <a:pt x="152621" y="753638"/>
                </a:cubicBezTo>
                <a:cubicBezTo>
                  <a:pt x="125810" y="942727"/>
                  <a:pt x="-6129" y="1232004"/>
                  <a:pt x="221" y="1253171"/>
                </a:cubicBezTo>
                <a:cubicBezTo>
                  <a:pt x="6571" y="1274338"/>
                  <a:pt x="175904" y="883460"/>
                  <a:pt x="190721" y="880638"/>
                </a:cubicBezTo>
                <a:cubicBezTo>
                  <a:pt x="205538" y="877816"/>
                  <a:pt x="76421" y="1273632"/>
                  <a:pt x="89121" y="1236238"/>
                </a:cubicBezTo>
                <a:cubicBezTo>
                  <a:pt x="101821" y="1198844"/>
                  <a:pt x="231643" y="816432"/>
                  <a:pt x="266921" y="656271"/>
                </a:cubicBezTo>
                <a:cubicBezTo>
                  <a:pt x="302199" y="496110"/>
                  <a:pt x="308549" y="384632"/>
                  <a:pt x="300788" y="275271"/>
                </a:cubicBezTo>
                <a:cubicBezTo>
                  <a:pt x="293027" y="165910"/>
                  <a:pt x="230937" y="-4835"/>
                  <a:pt x="220354" y="104"/>
                </a:cubicBezTo>
                <a:cubicBezTo>
                  <a:pt x="209771" y="5043"/>
                  <a:pt x="245755" y="282326"/>
                  <a:pt x="237288" y="304904"/>
                </a:cubicBezTo>
                <a:cubicBezTo>
                  <a:pt x="228821" y="327482"/>
                  <a:pt x="175199" y="43849"/>
                  <a:pt x="161088" y="1186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48D02966-8E47-49D2-AF3B-AEBFFB99D9A2}"/>
              </a:ext>
            </a:extLst>
          </p:cNvPr>
          <p:cNvSpPr/>
          <p:nvPr/>
        </p:nvSpPr>
        <p:spPr>
          <a:xfrm>
            <a:off x="3453368" y="7817883"/>
            <a:ext cx="284691" cy="1061498"/>
          </a:xfrm>
          <a:custGeom>
            <a:avLst/>
            <a:gdLst>
              <a:gd name="connsiteX0" fmla="*/ 149199 w 284691"/>
              <a:gd name="connsiteY0" fmla="*/ 43417 h 1061498"/>
              <a:gd name="connsiteX1" fmla="*/ 144965 w 284691"/>
              <a:gd name="connsiteY1" fmla="*/ 348217 h 1061498"/>
              <a:gd name="connsiteX2" fmla="*/ 233865 w 284691"/>
              <a:gd name="connsiteY2" fmla="*/ 805417 h 1061498"/>
              <a:gd name="connsiteX3" fmla="*/ 174599 w 284691"/>
              <a:gd name="connsiteY3" fmla="*/ 526017 h 1061498"/>
              <a:gd name="connsiteX4" fmla="*/ 284665 w 284691"/>
              <a:gd name="connsiteY4" fmla="*/ 1050950 h 1061498"/>
              <a:gd name="connsiteX5" fmla="*/ 183065 w 284691"/>
              <a:gd name="connsiteY5" fmla="*/ 809650 h 1061498"/>
              <a:gd name="connsiteX6" fmla="*/ 1032 w 284691"/>
              <a:gd name="connsiteY6" fmla="*/ 22250 h 1061498"/>
              <a:gd name="connsiteX7" fmla="*/ 111099 w 284691"/>
              <a:gd name="connsiteY7" fmla="*/ 204284 h 1061498"/>
              <a:gd name="connsiteX8" fmla="*/ 149199 w 284691"/>
              <a:gd name="connsiteY8" fmla="*/ 43417 h 1061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691" h="1061498">
                <a:moveTo>
                  <a:pt x="149199" y="43417"/>
                </a:moveTo>
                <a:cubicBezTo>
                  <a:pt x="154843" y="67406"/>
                  <a:pt x="130854" y="221217"/>
                  <a:pt x="144965" y="348217"/>
                </a:cubicBezTo>
                <a:cubicBezTo>
                  <a:pt x="159076" y="475217"/>
                  <a:pt x="228926" y="775784"/>
                  <a:pt x="233865" y="805417"/>
                </a:cubicBezTo>
                <a:cubicBezTo>
                  <a:pt x="238804" y="835050"/>
                  <a:pt x="166132" y="485095"/>
                  <a:pt x="174599" y="526017"/>
                </a:cubicBezTo>
                <a:cubicBezTo>
                  <a:pt x="183066" y="566939"/>
                  <a:pt x="283254" y="1003678"/>
                  <a:pt x="284665" y="1050950"/>
                </a:cubicBezTo>
                <a:cubicBezTo>
                  <a:pt x="286076" y="1098222"/>
                  <a:pt x="230337" y="981100"/>
                  <a:pt x="183065" y="809650"/>
                </a:cubicBezTo>
                <a:cubicBezTo>
                  <a:pt x="135793" y="638200"/>
                  <a:pt x="13026" y="123144"/>
                  <a:pt x="1032" y="22250"/>
                </a:cubicBezTo>
                <a:cubicBezTo>
                  <a:pt x="-10962" y="-78644"/>
                  <a:pt x="84993" y="195817"/>
                  <a:pt x="111099" y="204284"/>
                </a:cubicBezTo>
                <a:cubicBezTo>
                  <a:pt x="137205" y="212751"/>
                  <a:pt x="143555" y="19428"/>
                  <a:pt x="149199" y="434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EC2CBEA2-748B-434E-95DE-1410130CE996}"/>
              </a:ext>
            </a:extLst>
          </p:cNvPr>
          <p:cNvSpPr/>
          <p:nvPr/>
        </p:nvSpPr>
        <p:spPr>
          <a:xfrm>
            <a:off x="3660343" y="8630139"/>
            <a:ext cx="739027" cy="1187001"/>
          </a:xfrm>
          <a:custGeom>
            <a:avLst/>
            <a:gdLst>
              <a:gd name="connsiteX0" fmla="*/ 86157 w 739027"/>
              <a:gd name="connsiteY0" fmla="*/ 196361 h 1187001"/>
              <a:gd name="connsiteX1" fmla="*/ 183524 w 739027"/>
              <a:gd name="connsiteY1" fmla="*/ 484228 h 1187001"/>
              <a:gd name="connsiteX2" fmla="*/ 479857 w 739027"/>
              <a:gd name="connsiteY2" fmla="*/ 928728 h 1187001"/>
              <a:gd name="connsiteX3" fmla="*/ 416357 w 739027"/>
              <a:gd name="connsiteY3" fmla="*/ 801728 h 1187001"/>
              <a:gd name="connsiteX4" fmla="*/ 738090 w 739027"/>
              <a:gd name="connsiteY4" fmla="*/ 1186961 h 1187001"/>
              <a:gd name="connsiteX5" fmla="*/ 297824 w 739027"/>
              <a:gd name="connsiteY5" fmla="*/ 827128 h 1187001"/>
              <a:gd name="connsiteX6" fmla="*/ 429057 w 739027"/>
              <a:gd name="connsiteY6" fmla="*/ 971061 h 1187001"/>
              <a:gd name="connsiteX7" fmla="*/ 35357 w 739027"/>
              <a:gd name="connsiteY7" fmla="*/ 408028 h 1187001"/>
              <a:gd name="connsiteX8" fmla="*/ 22657 w 739027"/>
              <a:gd name="connsiteY8" fmla="*/ 1628 h 1187001"/>
              <a:gd name="connsiteX9" fmla="*/ 69224 w 739027"/>
              <a:gd name="connsiteY9" fmla="*/ 264094 h 1187001"/>
              <a:gd name="connsiteX10" fmla="*/ 86157 w 739027"/>
              <a:gd name="connsiteY10" fmla="*/ 196361 h 118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9027" h="1187001">
                <a:moveTo>
                  <a:pt x="86157" y="196361"/>
                </a:moveTo>
                <a:cubicBezTo>
                  <a:pt x="105207" y="233050"/>
                  <a:pt x="117907" y="362167"/>
                  <a:pt x="183524" y="484228"/>
                </a:cubicBezTo>
                <a:cubicBezTo>
                  <a:pt x="249141" y="606289"/>
                  <a:pt x="441052" y="875811"/>
                  <a:pt x="479857" y="928728"/>
                </a:cubicBezTo>
                <a:cubicBezTo>
                  <a:pt x="518662" y="981645"/>
                  <a:pt x="373318" y="758689"/>
                  <a:pt x="416357" y="801728"/>
                </a:cubicBezTo>
                <a:cubicBezTo>
                  <a:pt x="459396" y="844767"/>
                  <a:pt x="757846" y="1182728"/>
                  <a:pt x="738090" y="1186961"/>
                </a:cubicBezTo>
                <a:cubicBezTo>
                  <a:pt x="718335" y="1191194"/>
                  <a:pt x="349329" y="863111"/>
                  <a:pt x="297824" y="827128"/>
                </a:cubicBezTo>
                <a:cubicBezTo>
                  <a:pt x="246319" y="791145"/>
                  <a:pt x="472802" y="1040911"/>
                  <a:pt x="429057" y="971061"/>
                </a:cubicBezTo>
                <a:cubicBezTo>
                  <a:pt x="385313" y="901211"/>
                  <a:pt x="103090" y="569600"/>
                  <a:pt x="35357" y="408028"/>
                </a:cubicBezTo>
                <a:cubicBezTo>
                  <a:pt x="-32376" y="246456"/>
                  <a:pt x="17013" y="25617"/>
                  <a:pt x="22657" y="1628"/>
                </a:cubicBezTo>
                <a:cubicBezTo>
                  <a:pt x="28301" y="-22361"/>
                  <a:pt x="61463" y="225994"/>
                  <a:pt x="69224" y="264094"/>
                </a:cubicBezTo>
                <a:cubicBezTo>
                  <a:pt x="76985" y="302194"/>
                  <a:pt x="67107" y="159672"/>
                  <a:pt x="86157" y="1963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FA437FFB-2B0C-4A29-921C-CD5B6F9BC366}"/>
              </a:ext>
            </a:extLst>
          </p:cNvPr>
          <p:cNvSpPr/>
          <p:nvPr/>
        </p:nvSpPr>
        <p:spPr>
          <a:xfrm>
            <a:off x="5684348" y="8559558"/>
            <a:ext cx="671081" cy="897581"/>
          </a:xfrm>
          <a:custGeom>
            <a:avLst/>
            <a:gdLst>
              <a:gd name="connsiteX0" fmla="*/ 670732 w 671081"/>
              <a:gd name="connsiteY0" fmla="*/ 5322 h 897581"/>
              <a:gd name="connsiteX1" fmla="*/ 477692 w 671081"/>
              <a:gd name="connsiteY1" fmla="*/ 498082 h 897581"/>
              <a:gd name="connsiteX2" fmla="*/ 177972 w 671081"/>
              <a:gd name="connsiteY2" fmla="*/ 797802 h 897581"/>
              <a:gd name="connsiteX3" fmla="*/ 345612 w 671081"/>
              <a:gd name="connsiteY3" fmla="*/ 594602 h 897581"/>
              <a:gd name="connsiteX4" fmla="*/ 172 w 671081"/>
              <a:gd name="connsiteY4" fmla="*/ 894322 h 897581"/>
              <a:gd name="connsiteX5" fmla="*/ 299892 w 671081"/>
              <a:gd name="connsiteY5" fmla="*/ 360922 h 897581"/>
              <a:gd name="connsiteX6" fmla="*/ 360852 w 671081"/>
              <a:gd name="connsiteY6" fmla="*/ 416802 h 897581"/>
              <a:gd name="connsiteX7" fmla="*/ 548812 w 671081"/>
              <a:gd name="connsiteY7" fmla="*/ 137402 h 897581"/>
              <a:gd name="connsiteX8" fmla="*/ 431972 w 671081"/>
              <a:gd name="connsiteY8" fmla="*/ 228842 h 897581"/>
              <a:gd name="connsiteX9" fmla="*/ 670732 w 671081"/>
              <a:gd name="connsiteY9" fmla="*/ 5322 h 897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1081" h="897581">
                <a:moveTo>
                  <a:pt x="670732" y="5322"/>
                </a:moveTo>
                <a:cubicBezTo>
                  <a:pt x="678352" y="50195"/>
                  <a:pt x="559819" y="366002"/>
                  <a:pt x="477692" y="498082"/>
                </a:cubicBezTo>
                <a:cubicBezTo>
                  <a:pt x="395565" y="630162"/>
                  <a:pt x="199985" y="781715"/>
                  <a:pt x="177972" y="797802"/>
                </a:cubicBezTo>
                <a:cubicBezTo>
                  <a:pt x="155959" y="813889"/>
                  <a:pt x="375245" y="578515"/>
                  <a:pt x="345612" y="594602"/>
                </a:cubicBezTo>
                <a:cubicBezTo>
                  <a:pt x="315979" y="610689"/>
                  <a:pt x="7792" y="933269"/>
                  <a:pt x="172" y="894322"/>
                </a:cubicBezTo>
                <a:cubicBezTo>
                  <a:pt x="-7448" y="855375"/>
                  <a:pt x="239779" y="440509"/>
                  <a:pt x="299892" y="360922"/>
                </a:cubicBezTo>
                <a:cubicBezTo>
                  <a:pt x="360005" y="281335"/>
                  <a:pt x="319365" y="454055"/>
                  <a:pt x="360852" y="416802"/>
                </a:cubicBezTo>
                <a:cubicBezTo>
                  <a:pt x="402339" y="379549"/>
                  <a:pt x="536959" y="168729"/>
                  <a:pt x="548812" y="137402"/>
                </a:cubicBezTo>
                <a:cubicBezTo>
                  <a:pt x="560665" y="106075"/>
                  <a:pt x="415039" y="244082"/>
                  <a:pt x="431972" y="228842"/>
                </a:cubicBezTo>
                <a:cubicBezTo>
                  <a:pt x="448905" y="213602"/>
                  <a:pt x="663112" y="-39551"/>
                  <a:pt x="670732" y="532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DA4E4153-2581-4410-83AB-DE015FA0C638}"/>
              </a:ext>
            </a:extLst>
          </p:cNvPr>
          <p:cNvSpPr/>
          <p:nvPr/>
        </p:nvSpPr>
        <p:spPr>
          <a:xfrm>
            <a:off x="4805379" y="9366281"/>
            <a:ext cx="1121696" cy="678937"/>
          </a:xfrm>
          <a:custGeom>
            <a:avLst/>
            <a:gdLst>
              <a:gd name="connsiteX0" fmla="*/ 1041701 w 1121696"/>
              <a:gd name="connsiteY0" fmla="*/ 97759 h 678937"/>
              <a:gd name="connsiteX1" fmla="*/ 554021 w 1121696"/>
              <a:gd name="connsiteY1" fmla="*/ 539719 h 678937"/>
              <a:gd name="connsiteX2" fmla="*/ 301 w 1121696"/>
              <a:gd name="connsiteY2" fmla="*/ 676879 h 678937"/>
              <a:gd name="connsiteX3" fmla="*/ 472741 w 1121696"/>
              <a:gd name="connsiteY3" fmla="*/ 458439 h 678937"/>
              <a:gd name="connsiteX4" fmla="*/ 228901 w 1121696"/>
              <a:gd name="connsiteY4" fmla="*/ 529559 h 678937"/>
              <a:gd name="connsiteX5" fmla="*/ 874061 w 1121696"/>
              <a:gd name="connsiteY5" fmla="*/ 148559 h 678937"/>
              <a:gd name="connsiteX6" fmla="*/ 1107741 w 1121696"/>
              <a:gd name="connsiteY6" fmla="*/ 1239 h 678937"/>
              <a:gd name="connsiteX7" fmla="*/ 1041701 w 1121696"/>
              <a:gd name="connsiteY7" fmla="*/ 97759 h 67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696" h="678937">
                <a:moveTo>
                  <a:pt x="1041701" y="97759"/>
                </a:moveTo>
                <a:cubicBezTo>
                  <a:pt x="949414" y="187506"/>
                  <a:pt x="727588" y="443199"/>
                  <a:pt x="554021" y="539719"/>
                </a:cubicBezTo>
                <a:cubicBezTo>
                  <a:pt x="380454" y="636239"/>
                  <a:pt x="13848" y="690426"/>
                  <a:pt x="301" y="676879"/>
                </a:cubicBezTo>
                <a:cubicBezTo>
                  <a:pt x="-13246" y="663332"/>
                  <a:pt x="434641" y="482992"/>
                  <a:pt x="472741" y="458439"/>
                </a:cubicBezTo>
                <a:cubicBezTo>
                  <a:pt x="510841" y="433886"/>
                  <a:pt x="162015" y="581206"/>
                  <a:pt x="228901" y="529559"/>
                </a:cubicBezTo>
                <a:cubicBezTo>
                  <a:pt x="295787" y="477912"/>
                  <a:pt x="727588" y="236612"/>
                  <a:pt x="874061" y="148559"/>
                </a:cubicBezTo>
                <a:cubicBezTo>
                  <a:pt x="1020534" y="60506"/>
                  <a:pt x="1084034" y="7166"/>
                  <a:pt x="1107741" y="1239"/>
                </a:cubicBezTo>
                <a:cubicBezTo>
                  <a:pt x="1131448" y="-4688"/>
                  <a:pt x="1133988" y="8012"/>
                  <a:pt x="1041701" y="977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7F55ADED-7340-4DB7-AD79-EB66BD54BEE7}"/>
              </a:ext>
            </a:extLst>
          </p:cNvPr>
          <p:cNvSpPr/>
          <p:nvPr/>
        </p:nvSpPr>
        <p:spPr>
          <a:xfrm>
            <a:off x="3961653" y="9521731"/>
            <a:ext cx="1251047" cy="528630"/>
          </a:xfrm>
          <a:custGeom>
            <a:avLst/>
            <a:gdLst>
              <a:gd name="connsiteX0" fmla="*/ 341107 w 1251047"/>
              <a:gd name="connsiteY0" fmla="*/ 160749 h 528630"/>
              <a:gd name="connsiteX1" fmla="*/ 838947 w 1251047"/>
              <a:gd name="connsiteY1" fmla="*/ 440149 h 528630"/>
              <a:gd name="connsiteX2" fmla="*/ 717027 w 1251047"/>
              <a:gd name="connsiteY2" fmla="*/ 409669 h 528630"/>
              <a:gd name="connsiteX3" fmla="*/ 1250427 w 1251047"/>
              <a:gd name="connsiteY3" fmla="*/ 526509 h 528630"/>
              <a:gd name="connsiteX4" fmla="*/ 595107 w 1251047"/>
              <a:gd name="connsiteY4" fmla="*/ 485869 h 528630"/>
              <a:gd name="connsiteX5" fmla="*/ 828787 w 1251047"/>
              <a:gd name="connsiteY5" fmla="*/ 496029 h 528630"/>
              <a:gd name="connsiteX6" fmla="*/ 15987 w 1251047"/>
              <a:gd name="connsiteY6" fmla="*/ 13429 h 528630"/>
              <a:gd name="connsiteX7" fmla="*/ 341107 w 1251047"/>
              <a:gd name="connsiteY7" fmla="*/ 160749 h 528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1047" h="528630">
                <a:moveTo>
                  <a:pt x="341107" y="160749"/>
                </a:moveTo>
                <a:cubicBezTo>
                  <a:pt x="478267" y="231869"/>
                  <a:pt x="776294" y="398662"/>
                  <a:pt x="838947" y="440149"/>
                </a:cubicBezTo>
                <a:cubicBezTo>
                  <a:pt x="901600" y="481636"/>
                  <a:pt x="648447" y="395276"/>
                  <a:pt x="717027" y="409669"/>
                </a:cubicBezTo>
                <a:cubicBezTo>
                  <a:pt x="785607" y="424062"/>
                  <a:pt x="1270747" y="513809"/>
                  <a:pt x="1250427" y="526509"/>
                </a:cubicBezTo>
                <a:cubicBezTo>
                  <a:pt x="1230107" y="539209"/>
                  <a:pt x="665380" y="490949"/>
                  <a:pt x="595107" y="485869"/>
                </a:cubicBezTo>
                <a:cubicBezTo>
                  <a:pt x="524834" y="480789"/>
                  <a:pt x="925307" y="574769"/>
                  <a:pt x="828787" y="496029"/>
                </a:cubicBezTo>
                <a:cubicBezTo>
                  <a:pt x="732267" y="417289"/>
                  <a:pt x="100654" y="69309"/>
                  <a:pt x="15987" y="13429"/>
                </a:cubicBezTo>
                <a:cubicBezTo>
                  <a:pt x="-68680" y="-42451"/>
                  <a:pt x="203947" y="89629"/>
                  <a:pt x="341107" y="16074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2CBA626E-1E16-487A-809E-A8E80EE6873F}"/>
              </a:ext>
            </a:extLst>
          </p:cNvPr>
          <p:cNvSpPr/>
          <p:nvPr/>
        </p:nvSpPr>
        <p:spPr>
          <a:xfrm>
            <a:off x="5135923" y="7274686"/>
            <a:ext cx="263351" cy="164500"/>
          </a:xfrm>
          <a:custGeom>
            <a:avLst/>
            <a:gdLst>
              <a:gd name="connsiteX0" fmla="*/ 263165 w 263351"/>
              <a:gd name="connsiteY0" fmla="*/ 7177 h 164500"/>
              <a:gd name="connsiteX1" fmla="*/ 163152 w 263351"/>
              <a:gd name="connsiteY1" fmla="*/ 146877 h 164500"/>
              <a:gd name="connsiteX2" fmla="*/ 152040 w 263351"/>
              <a:gd name="connsiteY2" fmla="*/ 157989 h 164500"/>
              <a:gd name="connsiteX3" fmla="*/ 5990 w 263351"/>
              <a:gd name="connsiteY3" fmla="*/ 162752 h 164500"/>
              <a:gd name="connsiteX4" fmla="*/ 39327 w 263351"/>
              <a:gd name="connsiteY4" fmla="*/ 127827 h 164500"/>
              <a:gd name="connsiteX5" fmla="*/ 142515 w 263351"/>
              <a:gd name="connsiteY5" fmla="*/ 99252 h 164500"/>
              <a:gd name="connsiteX6" fmla="*/ 186965 w 263351"/>
              <a:gd name="connsiteY6" fmla="*/ 29402 h 164500"/>
              <a:gd name="connsiteX7" fmla="*/ 263165 w 263351"/>
              <a:gd name="connsiteY7" fmla="*/ 7177 h 16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351" h="164500">
                <a:moveTo>
                  <a:pt x="263165" y="7177"/>
                </a:moveTo>
                <a:cubicBezTo>
                  <a:pt x="259196" y="26756"/>
                  <a:pt x="181673" y="121742"/>
                  <a:pt x="163152" y="146877"/>
                </a:cubicBezTo>
                <a:cubicBezTo>
                  <a:pt x="144631" y="172012"/>
                  <a:pt x="178234" y="155343"/>
                  <a:pt x="152040" y="157989"/>
                </a:cubicBezTo>
                <a:cubicBezTo>
                  <a:pt x="125846" y="160635"/>
                  <a:pt x="24775" y="167779"/>
                  <a:pt x="5990" y="162752"/>
                </a:cubicBezTo>
                <a:cubicBezTo>
                  <a:pt x="-12795" y="157725"/>
                  <a:pt x="16573" y="138410"/>
                  <a:pt x="39327" y="127827"/>
                </a:cubicBezTo>
                <a:cubicBezTo>
                  <a:pt x="62081" y="117244"/>
                  <a:pt x="117909" y="115656"/>
                  <a:pt x="142515" y="99252"/>
                </a:cubicBezTo>
                <a:cubicBezTo>
                  <a:pt x="167121" y="82848"/>
                  <a:pt x="167121" y="46335"/>
                  <a:pt x="186965" y="29402"/>
                </a:cubicBezTo>
                <a:cubicBezTo>
                  <a:pt x="206809" y="12469"/>
                  <a:pt x="267134" y="-12402"/>
                  <a:pt x="263165" y="7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91276C09-0AFC-4F48-AF1E-8F33E231CCD3}"/>
              </a:ext>
            </a:extLst>
          </p:cNvPr>
          <p:cNvSpPr/>
          <p:nvPr/>
        </p:nvSpPr>
        <p:spPr>
          <a:xfrm>
            <a:off x="4270042" y="7242173"/>
            <a:ext cx="289259" cy="214016"/>
          </a:xfrm>
          <a:custGeom>
            <a:avLst/>
            <a:gdLst>
              <a:gd name="connsiteX0" fmla="*/ 333 w 289259"/>
              <a:gd name="connsiteY0" fmla="*/ 2 h 214016"/>
              <a:gd name="connsiteX1" fmla="*/ 159083 w 289259"/>
              <a:gd name="connsiteY1" fmla="*/ 101602 h 214016"/>
              <a:gd name="connsiteX2" fmla="*/ 267033 w 289259"/>
              <a:gd name="connsiteY2" fmla="*/ 195265 h 214016"/>
              <a:gd name="connsiteX3" fmla="*/ 282908 w 289259"/>
              <a:gd name="connsiteY3" fmla="*/ 204790 h 214016"/>
              <a:gd name="connsiteX4" fmla="*/ 187658 w 289259"/>
              <a:gd name="connsiteY4" fmla="*/ 201615 h 214016"/>
              <a:gd name="connsiteX5" fmla="*/ 114633 w 289259"/>
              <a:gd name="connsiteY5" fmla="*/ 211140 h 214016"/>
              <a:gd name="connsiteX6" fmla="*/ 128921 w 289259"/>
              <a:gd name="connsiteY6" fmla="*/ 142877 h 214016"/>
              <a:gd name="connsiteX7" fmla="*/ 117808 w 289259"/>
              <a:gd name="connsiteY7" fmla="*/ 104777 h 214016"/>
              <a:gd name="connsiteX8" fmla="*/ 333 w 289259"/>
              <a:gd name="connsiteY8" fmla="*/ 2 h 214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259" h="214016">
                <a:moveTo>
                  <a:pt x="333" y="2"/>
                </a:moveTo>
                <a:cubicBezTo>
                  <a:pt x="7212" y="-527"/>
                  <a:pt x="114633" y="69058"/>
                  <a:pt x="159083" y="101602"/>
                </a:cubicBezTo>
                <a:cubicBezTo>
                  <a:pt x="203533" y="134146"/>
                  <a:pt x="246396" y="178067"/>
                  <a:pt x="267033" y="195265"/>
                </a:cubicBezTo>
                <a:cubicBezTo>
                  <a:pt x="287670" y="212463"/>
                  <a:pt x="296137" y="203732"/>
                  <a:pt x="282908" y="204790"/>
                </a:cubicBezTo>
                <a:cubicBezTo>
                  <a:pt x="269679" y="205848"/>
                  <a:pt x="215704" y="200557"/>
                  <a:pt x="187658" y="201615"/>
                </a:cubicBezTo>
                <a:cubicBezTo>
                  <a:pt x="159612" y="202673"/>
                  <a:pt x="124422" y="220930"/>
                  <a:pt x="114633" y="211140"/>
                </a:cubicBezTo>
                <a:cubicBezTo>
                  <a:pt x="104844" y="201350"/>
                  <a:pt x="128392" y="160604"/>
                  <a:pt x="128921" y="142877"/>
                </a:cubicBezTo>
                <a:cubicBezTo>
                  <a:pt x="129450" y="125150"/>
                  <a:pt x="140562" y="124356"/>
                  <a:pt x="117808" y="104777"/>
                </a:cubicBezTo>
                <a:cubicBezTo>
                  <a:pt x="95054" y="85198"/>
                  <a:pt x="-6546" y="531"/>
                  <a:pt x="33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8C826DA6-1EFE-45A8-B7C1-B1F586FC7948}"/>
              </a:ext>
            </a:extLst>
          </p:cNvPr>
          <p:cNvSpPr/>
          <p:nvPr/>
        </p:nvSpPr>
        <p:spPr>
          <a:xfrm>
            <a:off x="3881951" y="7274966"/>
            <a:ext cx="277299" cy="173621"/>
          </a:xfrm>
          <a:custGeom>
            <a:avLst/>
            <a:gdLst>
              <a:gd name="connsiteX0" fmla="*/ 277299 w 277299"/>
              <a:gd name="connsiteY0" fmla="*/ 2134 h 173621"/>
              <a:gd name="connsiteX1" fmla="*/ 148712 w 277299"/>
              <a:gd name="connsiteY1" fmla="*/ 44997 h 173621"/>
              <a:gd name="connsiteX2" fmla="*/ 74099 w 277299"/>
              <a:gd name="connsiteY2" fmla="*/ 91034 h 173621"/>
              <a:gd name="connsiteX3" fmla="*/ 26474 w 277299"/>
              <a:gd name="connsiteY3" fmla="*/ 167234 h 173621"/>
              <a:gd name="connsiteX4" fmla="*/ 51874 w 277299"/>
              <a:gd name="connsiteY4" fmla="*/ 116434 h 173621"/>
              <a:gd name="connsiteX5" fmla="*/ 2662 w 277299"/>
              <a:gd name="connsiteY5" fmla="*/ 173584 h 173621"/>
              <a:gd name="connsiteX6" fmla="*/ 9012 w 277299"/>
              <a:gd name="connsiteY6" fmla="*/ 124372 h 173621"/>
              <a:gd name="connsiteX7" fmla="*/ 29649 w 277299"/>
              <a:gd name="connsiteY7" fmla="*/ 76747 h 173621"/>
              <a:gd name="connsiteX8" fmla="*/ 148712 w 277299"/>
              <a:gd name="connsiteY8" fmla="*/ 14834 h 173621"/>
              <a:gd name="connsiteX9" fmla="*/ 277299 w 277299"/>
              <a:gd name="connsiteY9" fmla="*/ 2134 h 173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7299" h="173621">
                <a:moveTo>
                  <a:pt x="277299" y="2134"/>
                </a:moveTo>
                <a:cubicBezTo>
                  <a:pt x="277299" y="7161"/>
                  <a:pt x="182579" y="30180"/>
                  <a:pt x="148712" y="44997"/>
                </a:cubicBezTo>
                <a:cubicBezTo>
                  <a:pt x="114845" y="59814"/>
                  <a:pt x="94472" y="70661"/>
                  <a:pt x="74099" y="91034"/>
                </a:cubicBezTo>
                <a:cubicBezTo>
                  <a:pt x="53726" y="111407"/>
                  <a:pt x="30178" y="163001"/>
                  <a:pt x="26474" y="167234"/>
                </a:cubicBezTo>
                <a:cubicBezTo>
                  <a:pt x="22770" y="171467"/>
                  <a:pt x="55843" y="115376"/>
                  <a:pt x="51874" y="116434"/>
                </a:cubicBezTo>
                <a:cubicBezTo>
                  <a:pt x="47905" y="117492"/>
                  <a:pt x="9805" y="172261"/>
                  <a:pt x="2662" y="173584"/>
                </a:cubicBezTo>
                <a:cubicBezTo>
                  <a:pt x="-4481" y="174907"/>
                  <a:pt x="4514" y="140512"/>
                  <a:pt x="9012" y="124372"/>
                </a:cubicBezTo>
                <a:cubicBezTo>
                  <a:pt x="13510" y="108232"/>
                  <a:pt x="6366" y="95003"/>
                  <a:pt x="29649" y="76747"/>
                </a:cubicBezTo>
                <a:cubicBezTo>
                  <a:pt x="52932" y="58491"/>
                  <a:pt x="112464" y="28857"/>
                  <a:pt x="148712" y="14834"/>
                </a:cubicBezTo>
                <a:cubicBezTo>
                  <a:pt x="184960" y="811"/>
                  <a:pt x="277299" y="-2893"/>
                  <a:pt x="277299" y="2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558FCD56-5CFC-4390-AE58-E4BD9F38DB17}"/>
              </a:ext>
            </a:extLst>
          </p:cNvPr>
          <p:cNvSpPr/>
          <p:nvPr/>
        </p:nvSpPr>
        <p:spPr>
          <a:xfrm>
            <a:off x="5589292" y="7267016"/>
            <a:ext cx="230511" cy="172060"/>
          </a:xfrm>
          <a:custGeom>
            <a:avLst/>
            <a:gdLst>
              <a:gd name="connsiteX0" fmla="*/ 296 w 230511"/>
              <a:gd name="connsiteY0" fmla="*/ 559 h 172060"/>
              <a:gd name="connsiteX1" fmla="*/ 176508 w 230511"/>
              <a:gd name="connsiteY1" fmla="*/ 48184 h 172060"/>
              <a:gd name="connsiteX2" fmla="*/ 230483 w 230511"/>
              <a:gd name="connsiteY2" fmla="*/ 156134 h 172060"/>
              <a:gd name="connsiteX3" fmla="*/ 184446 w 230511"/>
              <a:gd name="connsiteY3" fmla="*/ 91047 h 172060"/>
              <a:gd name="connsiteX4" fmla="*/ 219371 w 230511"/>
              <a:gd name="connsiteY4" fmla="*/ 172009 h 172060"/>
              <a:gd name="connsiteX5" fmla="*/ 136821 w 230511"/>
              <a:gd name="connsiteY5" fmla="*/ 76759 h 172060"/>
              <a:gd name="connsiteX6" fmla="*/ 296 w 230511"/>
              <a:gd name="connsiteY6" fmla="*/ 559 h 172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511" h="172060">
                <a:moveTo>
                  <a:pt x="296" y="559"/>
                </a:moveTo>
                <a:cubicBezTo>
                  <a:pt x="6910" y="-4203"/>
                  <a:pt x="138144" y="22255"/>
                  <a:pt x="176508" y="48184"/>
                </a:cubicBezTo>
                <a:cubicBezTo>
                  <a:pt x="214872" y="74113"/>
                  <a:pt x="229160" y="148990"/>
                  <a:pt x="230483" y="156134"/>
                </a:cubicBezTo>
                <a:cubicBezTo>
                  <a:pt x="231806" y="163278"/>
                  <a:pt x="186298" y="88401"/>
                  <a:pt x="184446" y="91047"/>
                </a:cubicBezTo>
                <a:cubicBezTo>
                  <a:pt x="182594" y="93693"/>
                  <a:pt x="227308" y="174390"/>
                  <a:pt x="219371" y="172009"/>
                </a:cubicBezTo>
                <a:cubicBezTo>
                  <a:pt x="211434" y="169628"/>
                  <a:pt x="174127" y="104011"/>
                  <a:pt x="136821" y="76759"/>
                </a:cubicBezTo>
                <a:cubicBezTo>
                  <a:pt x="99515" y="49507"/>
                  <a:pt x="-6318" y="5321"/>
                  <a:pt x="296" y="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11BC6DA1-B0F3-4670-8B13-00F3FC12F71E}"/>
              </a:ext>
            </a:extLst>
          </p:cNvPr>
          <p:cNvSpPr/>
          <p:nvPr/>
        </p:nvSpPr>
        <p:spPr>
          <a:xfrm>
            <a:off x="4331332" y="8777165"/>
            <a:ext cx="945596" cy="70876"/>
          </a:xfrm>
          <a:custGeom>
            <a:avLst/>
            <a:gdLst>
              <a:gd name="connsiteX0" fmla="*/ 1485 w 945596"/>
              <a:gd name="connsiteY0" fmla="*/ 17585 h 70876"/>
              <a:gd name="connsiteX1" fmla="*/ 410001 w 945596"/>
              <a:gd name="connsiteY1" fmla="*/ 9118 h 70876"/>
              <a:gd name="connsiteX2" fmla="*/ 579335 w 945596"/>
              <a:gd name="connsiteY2" fmla="*/ 21818 h 70876"/>
              <a:gd name="connsiteX3" fmla="*/ 746551 w 945596"/>
              <a:gd name="connsiteY3" fmla="*/ 652 h 70876"/>
              <a:gd name="connsiteX4" fmla="*/ 945518 w 945596"/>
              <a:gd name="connsiteY4" fmla="*/ 51452 h 70876"/>
              <a:gd name="connsiteX5" fmla="*/ 723268 w 945596"/>
              <a:gd name="connsiteY5" fmla="*/ 62035 h 70876"/>
              <a:gd name="connsiteX6" fmla="*/ 479851 w 945596"/>
              <a:gd name="connsiteY6" fmla="*/ 70502 h 70876"/>
              <a:gd name="connsiteX7" fmla="*/ 280885 w 945596"/>
              <a:gd name="connsiteY7" fmla="*/ 49335 h 70876"/>
              <a:gd name="connsiteX8" fmla="*/ 1485 w 945596"/>
              <a:gd name="connsiteY8" fmla="*/ 17585 h 70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5596" h="70876">
                <a:moveTo>
                  <a:pt x="1485" y="17585"/>
                </a:moveTo>
                <a:cubicBezTo>
                  <a:pt x="23004" y="10882"/>
                  <a:pt x="313693" y="8413"/>
                  <a:pt x="410001" y="9118"/>
                </a:cubicBezTo>
                <a:cubicBezTo>
                  <a:pt x="506309" y="9823"/>
                  <a:pt x="523243" y="23229"/>
                  <a:pt x="579335" y="21818"/>
                </a:cubicBezTo>
                <a:cubicBezTo>
                  <a:pt x="635427" y="20407"/>
                  <a:pt x="685521" y="-4287"/>
                  <a:pt x="746551" y="652"/>
                </a:cubicBezTo>
                <a:cubicBezTo>
                  <a:pt x="807581" y="5591"/>
                  <a:pt x="949398" y="41222"/>
                  <a:pt x="945518" y="51452"/>
                </a:cubicBezTo>
                <a:cubicBezTo>
                  <a:pt x="941638" y="61682"/>
                  <a:pt x="723268" y="62035"/>
                  <a:pt x="723268" y="62035"/>
                </a:cubicBezTo>
                <a:cubicBezTo>
                  <a:pt x="645657" y="65210"/>
                  <a:pt x="553581" y="72619"/>
                  <a:pt x="479851" y="70502"/>
                </a:cubicBezTo>
                <a:cubicBezTo>
                  <a:pt x="406121" y="68385"/>
                  <a:pt x="363788" y="56743"/>
                  <a:pt x="280885" y="49335"/>
                </a:cubicBezTo>
                <a:cubicBezTo>
                  <a:pt x="197982" y="41927"/>
                  <a:pt x="-20034" y="24288"/>
                  <a:pt x="1485" y="17585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0714A1FA-F877-4996-95BE-2C55EBAA6AF5}"/>
              </a:ext>
            </a:extLst>
          </p:cNvPr>
          <p:cNvSpPr/>
          <p:nvPr/>
        </p:nvSpPr>
        <p:spPr>
          <a:xfrm>
            <a:off x="4374161" y="9014231"/>
            <a:ext cx="836228" cy="418430"/>
          </a:xfrm>
          <a:custGeom>
            <a:avLst/>
            <a:gdLst>
              <a:gd name="connsiteX0" fmla="*/ 51789 w 836228"/>
              <a:gd name="connsiteY0" fmla="*/ 45102 h 418430"/>
              <a:gd name="connsiteX1" fmla="*/ 250756 w 836228"/>
              <a:gd name="connsiteY1" fmla="*/ 197502 h 418430"/>
              <a:gd name="connsiteX2" fmla="*/ 502639 w 836228"/>
              <a:gd name="connsiteY2" fmla="*/ 218669 h 418430"/>
              <a:gd name="connsiteX3" fmla="*/ 686789 w 836228"/>
              <a:gd name="connsiteY3" fmla="*/ 186919 h 418430"/>
              <a:gd name="connsiteX4" fmla="*/ 832839 w 836228"/>
              <a:gd name="connsiteY4" fmla="*/ 119186 h 418430"/>
              <a:gd name="connsiteX5" fmla="*/ 735472 w 836228"/>
              <a:gd name="connsiteY5" fmla="*/ 227136 h 418430"/>
              <a:gd name="connsiteX6" fmla="*/ 834956 w 836228"/>
              <a:gd name="connsiteY6" fmla="*/ 195386 h 418430"/>
              <a:gd name="connsiteX7" fmla="*/ 648689 w 836228"/>
              <a:gd name="connsiteY7" fmla="*/ 368952 h 418430"/>
              <a:gd name="connsiteX8" fmla="*/ 437022 w 836228"/>
              <a:gd name="connsiteY8" fmla="*/ 415519 h 418430"/>
              <a:gd name="connsiteX9" fmla="*/ 238056 w 836228"/>
              <a:gd name="connsiteY9" fmla="*/ 303336 h 418430"/>
              <a:gd name="connsiteX10" fmla="*/ 92006 w 836228"/>
              <a:gd name="connsiteY10" fmla="*/ 134002 h 418430"/>
              <a:gd name="connsiteX11" fmla="*/ 3106 w 836228"/>
              <a:gd name="connsiteY11" fmla="*/ 4886 h 418430"/>
              <a:gd name="connsiteX12" fmla="*/ 51789 w 836228"/>
              <a:gd name="connsiteY12" fmla="*/ 45102 h 418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6228" h="418430">
                <a:moveTo>
                  <a:pt x="51789" y="45102"/>
                </a:moveTo>
                <a:cubicBezTo>
                  <a:pt x="93064" y="77205"/>
                  <a:pt x="175614" y="168574"/>
                  <a:pt x="250756" y="197502"/>
                </a:cubicBezTo>
                <a:cubicBezTo>
                  <a:pt x="325898" y="226430"/>
                  <a:pt x="429967" y="220433"/>
                  <a:pt x="502639" y="218669"/>
                </a:cubicBezTo>
                <a:cubicBezTo>
                  <a:pt x="575311" y="216905"/>
                  <a:pt x="631756" y="203499"/>
                  <a:pt x="686789" y="186919"/>
                </a:cubicBezTo>
                <a:cubicBezTo>
                  <a:pt x="741822" y="170339"/>
                  <a:pt x="824725" y="112483"/>
                  <a:pt x="832839" y="119186"/>
                </a:cubicBezTo>
                <a:cubicBezTo>
                  <a:pt x="840953" y="125889"/>
                  <a:pt x="735119" y="214436"/>
                  <a:pt x="735472" y="227136"/>
                </a:cubicBezTo>
                <a:cubicBezTo>
                  <a:pt x="735825" y="239836"/>
                  <a:pt x="849420" y="171750"/>
                  <a:pt x="834956" y="195386"/>
                </a:cubicBezTo>
                <a:cubicBezTo>
                  <a:pt x="820492" y="219022"/>
                  <a:pt x="715011" y="332263"/>
                  <a:pt x="648689" y="368952"/>
                </a:cubicBezTo>
                <a:cubicBezTo>
                  <a:pt x="582367" y="405641"/>
                  <a:pt x="505461" y="426455"/>
                  <a:pt x="437022" y="415519"/>
                </a:cubicBezTo>
                <a:cubicBezTo>
                  <a:pt x="368583" y="404583"/>
                  <a:pt x="295559" y="350256"/>
                  <a:pt x="238056" y="303336"/>
                </a:cubicBezTo>
                <a:cubicBezTo>
                  <a:pt x="180553" y="256417"/>
                  <a:pt x="131164" y="183744"/>
                  <a:pt x="92006" y="134002"/>
                </a:cubicBezTo>
                <a:cubicBezTo>
                  <a:pt x="52848" y="84260"/>
                  <a:pt x="14042" y="20408"/>
                  <a:pt x="3106" y="4886"/>
                </a:cubicBezTo>
                <a:cubicBezTo>
                  <a:pt x="-7830" y="-10636"/>
                  <a:pt x="10514" y="12999"/>
                  <a:pt x="51789" y="45102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49354B4C-C952-4D3C-9706-063CFA27B5B5}"/>
              </a:ext>
            </a:extLst>
          </p:cNvPr>
          <p:cNvSpPr/>
          <p:nvPr/>
        </p:nvSpPr>
        <p:spPr>
          <a:xfrm>
            <a:off x="4594588" y="5016056"/>
            <a:ext cx="212645" cy="1135888"/>
          </a:xfrm>
          <a:custGeom>
            <a:avLst/>
            <a:gdLst>
              <a:gd name="connsiteX0" fmla="*/ 212362 w 212645"/>
              <a:gd name="connsiteY0" fmla="*/ 444 h 1135888"/>
              <a:gd name="connsiteX1" fmla="*/ 53612 w 212645"/>
              <a:gd name="connsiteY1" fmla="*/ 302069 h 1135888"/>
              <a:gd name="connsiteX2" fmla="*/ 56787 w 212645"/>
              <a:gd name="connsiteY2" fmla="*/ 1092644 h 1135888"/>
              <a:gd name="connsiteX3" fmla="*/ 63137 w 212645"/>
              <a:gd name="connsiteY3" fmla="*/ 1010094 h 1135888"/>
              <a:gd name="connsiteX4" fmla="*/ 34562 w 212645"/>
              <a:gd name="connsiteY4" fmla="*/ 825944 h 1135888"/>
              <a:gd name="connsiteX5" fmla="*/ 9162 w 212645"/>
              <a:gd name="connsiteY5" fmla="*/ 356044 h 1135888"/>
              <a:gd name="connsiteX6" fmla="*/ 212362 w 212645"/>
              <a:gd name="connsiteY6" fmla="*/ 444 h 113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645" h="1135888">
                <a:moveTo>
                  <a:pt x="212362" y="444"/>
                </a:moveTo>
                <a:cubicBezTo>
                  <a:pt x="219770" y="-8552"/>
                  <a:pt x="79541" y="120036"/>
                  <a:pt x="53612" y="302069"/>
                </a:cubicBezTo>
                <a:cubicBezTo>
                  <a:pt x="27683" y="484102"/>
                  <a:pt x="55200" y="974640"/>
                  <a:pt x="56787" y="1092644"/>
                </a:cubicBezTo>
                <a:cubicBezTo>
                  <a:pt x="58374" y="1210648"/>
                  <a:pt x="66841" y="1054544"/>
                  <a:pt x="63137" y="1010094"/>
                </a:cubicBezTo>
                <a:cubicBezTo>
                  <a:pt x="59433" y="965644"/>
                  <a:pt x="43558" y="934952"/>
                  <a:pt x="34562" y="825944"/>
                </a:cubicBezTo>
                <a:cubicBezTo>
                  <a:pt x="25566" y="716936"/>
                  <a:pt x="-18884" y="492569"/>
                  <a:pt x="9162" y="356044"/>
                </a:cubicBezTo>
                <a:cubicBezTo>
                  <a:pt x="37208" y="219519"/>
                  <a:pt x="204954" y="9440"/>
                  <a:pt x="212362" y="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2180C49C-8952-4A0E-9C5A-194D40BC4F98}"/>
              </a:ext>
            </a:extLst>
          </p:cNvPr>
          <p:cNvSpPr/>
          <p:nvPr/>
        </p:nvSpPr>
        <p:spPr>
          <a:xfrm>
            <a:off x="4924000" y="5057484"/>
            <a:ext cx="229229" cy="1059554"/>
          </a:xfrm>
          <a:custGeom>
            <a:avLst/>
            <a:gdLst>
              <a:gd name="connsiteX0" fmla="*/ 425 w 229229"/>
              <a:gd name="connsiteY0" fmla="*/ 291 h 1059554"/>
              <a:gd name="connsiteX1" fmla="*/ 168700 w 229229"/>
              <a:gd name="connsiteY1" fmla="*/ 470191 h 1059554"/>
              <a:gd name="connsiteX2" fmla="*/ 41700 w 229229"/>
              <a:gd name="connsiteY2" fmla="*/ 1032166 h 1059554"/>
              <a:gd name="connsiteX3" fmla="*/ 60750 w 229229"/>
              <a:gd name="connsiteY3" fmla="*/ 927391 h 1059554"/>
              <a:gd name="connsiteX4" fmla="*/ 229025 w 229229"/>
              <a:gd name="connsiteY4" fmla="*/ 536866 h 1059554"/>
              <a:gd name="connsiteX5" fmla="*/ 425 w 229229"/>
              <a:gd name="connsiteY5" fmla="*/ 291 h 105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229" h="1059554">
                <a:moveTo>
                  <a:pt x="425" y="291"/>
                </a:moveTo>
                <a:cubicBezTo>
                  <a:pt x="-9629" y="-10821"/>
                  <a:pt x="161821" y="298212"/>
                  <a:pt x="168700" y="470191"/>
                </a:cubicBezTo>
                <a:cubicBezTo>
                  <a:pt x="175579" y="642170"/>
                  <a:pt x="59692" y="955966"/>
                  <a:pt x="41700" y="1032166"/>
                </a:cubicBezTo>
                <a:cubicBezTo>
                  <a:pt x="23708" y="1108366"/>
                  <a:pt x="29529" y="1009941"/>
                  <a:pt x="60750" y="927391"/>
                </a:cubicBezTo>
                <a:cubicBezTo>
                  <a:pt x="91971" y="844841"/>
                  <a:pt x="235375" y="691912"/>
                  <a:pt x="229025" y="536866"/>
                </a:cubicBezTo>
                <a:cubicBezTo>
                  <a:pt x="222675" y="381820"/>
                  <a:pt x="10479" y="11403"/>
                  <a:pt x="425" y="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CD96F9A6-A475-47A3-A9EF-E379CBFBA9BD}"/>
              </a:ext>
            </a:extLst>
          </p:cNvPr>
          <p:cNvSpPr/>
          <p:nvPr/>
        </p:nvSpPr>
        <p:spPr>
          <a:xfrm>
            <a:off x="4774489" y="5043212"/>
            <a:ext cx="105995" cy="1081363"/>
          </a:xfrm>
          <a:custGeom>
            <a:avLst/>
            <a:gdLst>
              <a:gd name="connsiteX0" fmla="*/ 102311 w 105995"/>
              <a:gd name="connsiteY0" fmla="*/ 1863 h 1081363"/>
              <a:gd name="connsiteX1" fmla="*/ 3886 w 105995"/>
              <a:gd name="connsiteY1" fmla="*/ 338413 h 1081363"/>
              <a:gd name="connsiteX2" fmla="*/ 19761 w 105995"/>
              <a:gd name="connsiteY2" fmla="*/ 1049613 h 1081363"/>
              <a:gd name="connsiteX3" fmla="*/ 19761 w 105995"/>
              <a:gd name="connsiteY3" fmla="*/ 884513 h 1081363"/>
              <a:gd name="connsiteX4" fmla="*/ 80086 w 105995"/>
              <a:gd name="connsiteY4" fmla="*/ 233638 h 1081363"/>
              <a:gd name="connsiteX5" fmla="*/ 102311 w 105995"/>
              <a:gd name="connsiteY5" fmla="*/ 1863 h 1081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995" h="1081363">
                <a:moveTo>
                  <a:pt x="102311" y="1863"/>
                </a:moveTo>
                <a:cubicBezTo>
                  <a:pt x="89611" y="19326"/>
                  <a:pt x="17644" y="163788"/>
                  <a:pt x="3886" y="338413"/>
                </a:cubicBezTo>
                <a:cubicBezTo>
                  <a:pt x="-9872" y="513038"/>
                  <a:pt x="17115" y="958596"/>
                  <a:pt x="19761" y="1049613"/>
                </a:cubicBezTo>
                <a:cubicBezTo>
                  <a:pt x="22407" y="1140630"/>
                  <a:pt x="9707" y="1020509"/>
                  <a:pt x="19761" y="884513"/>
                </a:cubicBezTo>
                <a:cubicBezTo>
                  <a:pt x="29815" y="748517"/>
                  <a:pt x="68444" y="375455"/>
                  <a:pt x="80086" y="233638"/>
                </a:cubicBezTo>
                <a:cubicBezTo>
                  <a:pt x="91728" y="91821"/>
                  <a:pt x="115011" y="-15600"/>
                  <a:pt x="102311" y="1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D2951F55-7CE4-435D-B75F-FEB3613EDA50}"/>
              </a:ext>
            </a:extLst>
          </p:cNvPr>
          <p:cNvSpPr/>
          <p:nvPr/>
        </p:nvSpPr>
        <p:spPr>
          <a:xfrm>
            <a:off x="4326393" y="5012461"/>
            <a:ext cx="348760" cy="1120952"/>
          </a:xfrm>
          <a:custGeom>
            <a:avLst/>
            <a:gdLst>
              <a:gd name="connsiteX0" fmla="*/ 347207 w 348760"/>
              <a:gd name="connsiteY0" fmla="*/ 864 h 1120952"/>
              <a:gd name="connsiteX1" fmla="*/ 131307 w 348760"/>
              <a:gd name="connsiteY1" fmla="*/ 448539 h 1120952"/>
              <a:gd name="connsiteX2" fmla="*/ 74157 w 348760"/>
              <a:gd name="connsiteY2" fmla="*/ 572364 h 1120952"/>
              <a:gd name="connsiteX3" fmla="*/ 150357 w 348760"/>
              <a:gd name="connsiteY3" fmla="*/ 1099414 h 1120952"/>
              <a:gd name="connsiteX4" fmla="*/ 124957 w 348760"/>
              <a:gd name="connsiteY4" fmla="*/ 975589 h 1120952"/>
              <a:gd name="connsiteX5" fmla="*/ 7482 w 348760"/>
              <a:gd name="connsiteY5" fmla="*/ 575539 h 1120952"/>
              <a:gd name="connsiteX6" fmla="*/ 347207 w 348760"/>
              <a:gd name="connsiteY6" fmla="*/ 864 h 112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8760" h="1120952">
                <a:moveTo>
                  <a:pt x="347207" y="864"/>
                </a:moveTo>
                <a:cubicBezTo>
                  <a:pt x="367845" y="-20303"/>
                  <a:pt x="176815" y="353289"/>
                  <a:pt x="131307" y="448539"/>
                </a:cubicBezTo>
                <a:cubicBezTo>
                  <a:pt x="85799" y="543789"/>
                  <a:pt x="70982" y="463885"/>
                  <a:pt x="74157" y="572364"/>
                </a:cubicBezTo>
                <a:cubicBezTo>
                  <a:pt x="77332" y="680843"/>
                  <a:pt x="141890" y="1032210"/>
                  <a:pt x="150357" y="1099414"/>
                </a:cubicBezTo>
                <a:cubicBezTo>
                  <a:pt x="158824" y="1166618"/>
                  <a:pt x="148769" y="1062902"/>
                  <a:pt x="124957" y="975589"/>
                </a:cubicBezTo>
                <a:cubicBezTo>
                  <a:pt x="101144" y="888277"/>
                  <a:pt x="-32735" y="736935"/>
                  <a:pt x="7482" y="575539"/>
                </a:cubicBezTo>
                <a:cubicBezTo>
                  <a:pt x="47699" y="414143"/>
                  <a:pt x="326569" y="22031"/>
                  <a:pt x="347207" y="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3C2D6F43-07FA-4B6D-B793-E4211B708D12}"/>
              </a:ext>
            </a:extLst>
          </p:cNvPr>
          <p:cNvSpPr/>
          <p:nvPr/>
        </p:nvSpPr>
        <p:spPr>
          <a:xfrm>
            <a:off x="5063696" y="4981188"/>
            <a:ext cx="320935" cy="1034229"/>
          </a:xfrm>
          <a:custGeom>
            <a:avLst/>
            <a:gdLst>
              <a:gd name="connsiteX0" fmla="*/ 429 w 320935"/>
              <a:gd name="connsiteY0" fmla="*/ 387 h 1034229"/>
              <a:gd name="connsiteX1" fmla="*/ 238554 w 320935"/>
              <a:gd name="connsiteY1" fmla="*/ 530612 h 1034229"/>
              <a:gd name="connsiteX2" fmla="*/ 248079 w 320935"/>
              <a:gd name="connsiteY2" fmla="*/ 1025912 h 1034229"/>
              <a:gd name="connsiteX3" fmla="*/ 279829 w 320935"/>
              <a:gd name="connsiteY3" fmla="*/ 813187 h 1034229"/>
              <a:gd name="connsiteX4" fmla="*/ 305229 w 320935"/>
              <a:gd name="connsiteY4" fmla="*/ 451237 h 1034229"/>
              <a:gd name="connsiteX5" fmla="*/ 429 w 320935"/>
              <a:gd name="connsiteY5" fmla="*/ 387 h 1034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935" h="1034229">
                <a:moveTo>
                  <a:pt x="429" y="387"/>
                </a:moveTo>
                <a:cubicBezTo>
                  <a:pt x="-10683" y="13616"/>
                  <a:pt x="197279" y="359691"/>
                  <a:pt x="238554" y="530612"/>
                </a:cubicBezTo>
                <a:cubicBezTo>
                  <a:pt x="279829" y="701533"/>
                  <a:pt x="241200" y="978816"/>
                  <a:pt x="248079" y="1025912"/>
                </a:cubicBezTo>
                <a:cubicBezTo>
                  <a:pt x="254958" y="1073008"/>
                  <a:pt x="270304" y="908966"/>
                  <a:pt x="279829" y="813187"/>
                </a:cubicBezTo>
                <a:cubicBezTo>
                  <a:pt x="289354" y="717408"/>
                  <a:pt x="348621" y="586704"/>
                  <a:pt x="305229" y="451237"/>
                </a:cubicBezTo>
                <a:cubicBezTo>
                  <a:pt x="261837" y="315770"/>
                  <a:pt x="11541" y="-12842"/>
                  <a:pt x="429" y="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BCEB5BE7-C94C-470E-B4EE-C4CA0A42A5C6}"/>
              </a:ext>
            </a:extLst>
          </p:cNvPr>
          <p:cNvSpPr/>
          <p:nvPr/>
        </p:nvSpPr>
        <p:spPr>
          <a:xfrm>
            <a:off x="4127907" y="5094678"/>
            <a:ext cx="224465" cy="1013806"/>
          </a:xfrm>
          <a:custGeom>
            <a:avLst/>
            <a:gdLst>
              <a:gd name="connsiteX0" fmla="*/ 223960 w 224465"/>
              <a:gd name="connsiteY0" fmla="*/ 139 h 1013806"/>
              <a:gd name="connsiteX1" fmla="*/ 65210 w 224465"/>
              <a:gd name="connsiteY1" fmla="*/ 393839 h 1013806"/>
              <a:gd name="connsiteX2" fmla="*/ 162576 w 224465"/>
              <a:gd name="connsiteY2" fmla="*/ 986505 h 1013806"/>
              <a:gd name="connsiteX3" fmla="*/ 107543 w 224465"/>
              <a:gd name="connsiteY3" fmla="*/ 865855 h 1013806"/>
              <a:gd name="connsiteX4" fmla="*/ 1710 w 224465"/>
              <a:gd name="connsiteY4" fmla="*/ 434055 h 1013806"/>
              <a:gd name="connsiteX5" fmla="*/ 223960 w 224465"/>
              <a:gd name="connsiteY5" fmla="*/ 139 h 101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465" h="1013806">
                <a:moveTo>
                  <a:pt x="223960" y="139"/>
                </a:moveTo>
                <a:cubicBezTo>
                  <a:pt x="234543" y="-6564"/>
                  <a:pt x="75441" y="229445"/>
                  <a:pt x="65210" y="393839"/>
                </a:cubicBezTo>
                <a:cubicBezTo>
                  <a:pt x="54979" y="558233"/>
                  <a:pt x="155520" y="907836"/>
                  <a:pt x="162576" y="986505"/>
                </a:cubicBezTo>
                <a:cubicBezTo>
                  <a:pt x="169631" y="1065174"/>
                  <a:pt x="134354" y="957930"/>
                  <a:pt x="107543" y="865855"/>
                </a:cubicBezTo>
                <a:cubicBezTo>
                  <a:pt x="80732" y="773780"/>
                  <a:pt x="-13812" y="579752"/>
                  <a:pt x="1710" y="434055"/>
                </a:cubicBezTo>
                <a:cubicBezTo>
                  <a:pt x="17232" y="288358"/>
                  <a:pt x="213377" y="6842"/>
                  <a:pt x="223960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D52E110B-638A-44AA-ADF4-64DFD90FD8CF}"/>
              </a:ext>
            </a:extLst>
          </p:cNvPr>
          <p:cNvSpPr/>
          <p:nvPr/>
        </p:nvSpPr>
        <p:spPr>
          <a:xfrm>
            <a:off x="3874244" y="5134757"/>
            <a:ext cx="303714" cy="1025589"/>
          </a:xfrm>
          <a:custGeom>
            <a:avLst/>
            <a:gdLst>
              <a:gd name="connsiteX0" fmla="*/ 301939 w 303714"/>
              <a:gd name="connsiteY0" fmla="*/ 17210 h 1025589"/>
              <a:gd name="connsiteX1" fmla="*/ 37356 w 303714"/>
              <a:gd name="connsiteY1" fmla="*/ 493460 h 1025589"/>
              <a:gd name="connsiteX2" fmla="*/ 122023 w 303714"/>
              <a:gd name="connsiteY2" fmla="*/ 992993 h 1025589"/>
              <a:gd name="connsiteX3" fmla="*/ 75456 w 303714"/>
              <a:gd name="connsiteY3" fmla="*/ 923143 h 1025589"/>
              <a:gd name="connsiteX4" fmla="*/ 1373 w 303714"/>
              <a:gd name="connsiteY4" fmla="*/ 484993 h 1025589"/>
              <a:gd name="connsiteX5" fmla="*/ 145306 w 303714"/>
              <a:gd name="connsiteY5" fmla="*/ 139976 h 1025589"/>
              <a:gd name="connsiteX6" fmla="*/ 301939 w 303714"/>
              <a:gd name="connsiteY6" fmla="*/ 17210 h 1025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714" h="1025589">
                <a:moveTo>
                  <a:pt x="301939" y="17210"/>
                </a:moveTo>
                <a:cubicBezTo>
                  <a:pt x="283947" y="76124"/>
                  <a:pt x="67342" y="330830"/>
                  <a:pt x="37356" y="493460"/>
                </a:cubicBezTo>
                <a:cubicBezTo>
                  <a:pt x="7370" y="656091"/>
                  <a:pt x="115673" y="921379"/>
                  <a:pt x="122023" y="992993"/>
                </a:cubicBezTo>
                <a:cubicBezTo>
                  <a:pt x="128373" y="1064607"/>
                  <a:pt x="95564" y="1007810"/>
                  <a:pt x="75456" y="923143"/>
                </a:cubicBezTo>
                <a:cubicBezTo>
                  <a:pt x="55348" y="838476"/>
                  <a:pt x="-10269" y="615521"/>
                  <a:pt x="1373" y="484993"/>
                </a:cubicBezTo>
                <a:cubicBezTo>
                  <a:pt x="13015" y="354465"/>
                  <a:pt x="94153" y="216529"/>
                  <a:pt x="145306" y="139976"/>
                </a:cubicBezTo>
                <a:cubicBezTo>
                  <a:pt x="196459" y="63423"/>
                  <a:pt x="319931" y="-41704"/>
                  <a:pt x="301939" y="17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04A38748-9464-446E-BE51-7B9493E68342}"/>
              </a:ext>
            </a:extLst>
          </p:cNvPr>
          <p:cNvSpPr/>
          <p:nvPr/>
        </p:nvSpPr>
        <p:spPr>
          <a:xfrm>
            <a:off x="3604191" y="5513689"/>
            <a:ext cx="185486" cy="786815"/>
          </a:xfrm>
          <a:custGeom>
            <a:avLst/>
            <a:gdLst>
              <a:gd name="connsiteX0" fmla="*/ 102092 w 185486"/>
              <a:gd name="connsiteY0" fmla="*/ 228 h 786815"/>
              <a:gd name="connsiteX1" fmla="*/ 40709 w 185486"/>
              <a:gd name="connsiteY1" fmla="*/ 311378 h 786815"/>
              <a:gd name="connsiteX2" fmla="*/ 180409 w 185486"/>
              <a:gd name="connsiteY2" fmla="*/ 762228 h 786815"/>
              <a:gd name="connsiteX3" fmla="*/ 140192 w 185486"/>
              <a:gd name="connsiteY3" fmla="*/ 688144 h 786815"/>
              <a:gd name="connsiteX4" fmla="*/ 492 w 185486"/>
              <a:gd name="connsiteY4" fmla="*/ 357944 h 786815"/>
              <a:gd name="connsiteX5" fmla="*/ 102092 w 185486"/>
              <a:gd name="connsiteY5" fmla="*/ 228 h 78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486" h="786815">
                <a:moveTo>
                  <a:pt x="102092" y="228"/>
                </a:moveTo>
                <a:cubicBezTo>
                  <a:pt x="108795" y="-7533"/>
                  <a:pt x="27656" y="184378"/>
                  <a:pt x="40709" y="311378"/>
                </a:cubicBezTo>
                <a:cubicBezTo>
                  <a:pt x="53762" y="438378"/>
                  <a:pt x="163829" y="699434"/>
                  <a:pt x="180409" y="762228"/>
                </a:cubicBezTo>
                <a:cubicBezTo>
                  <a:pt x="196989" y="825022"/>
                  <a:pt x="170178" y="755525"/>
                  <a:pt x="140192" y="688144"/>
                </a:cubicBezTo>
                <a:cubicBezTo>
                  <a:pt x="110206" y="620763"/>
                  <a:pt x="8959" y="469069"/>
                  <a:pt x="492" y="357944"/>
                </a:cubicBezTo>
                <a:cubicBezTo>
                  <a:pt x="-7975" y="246819"/>
                  <a:pt x="95389" y="7989"/>
                  <a:pt x="102092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B0377594-8444-477A-9158-4CA84EA2B733}"/>
              </a:ext>
            </a:extLst>
          </p:cNvPr>
          <p:cNvSpPr/>
          <p:nvPr/>
        </p:nvSpPr>
        <p:spPr>
          <a:xfrm>
            <a:off x="3433224" y="5816572"/>
            <a:ext cx="110548" cy="917469"/>
          </a:xfrm>
          <a:custGeom>
            <a:avLst/>
            <a:gdLst>
              <a:gd name="connsiteX0" fmla="*/ 97376 w 110548"/>
              <a:gd name="connsiteY0" fmla="*/ 28 h 917469"/>
              <a:gd name="connsiteX1" fmla="*/ 42343 w 110548"/>
              <a:gd name="connsiteY1" fmla="*/ 300595 h 917469"/>
              <a:gd name="connsiteX2" fmla="*/ 103726 w 110548"/>
              <a:gd name="connsiteY2" fmla="*/ 880561 h 917469"/>
              <a:gd name="connsiteX3" fmla="*/ 97376 w 110548"/>
              <a:gd name="connsiteY3" fmla="*/ 795895 h 917469"/>
              <a:gd name="connsiteX4" fmla="*/ 9 w 110548"/>
              <a:gd name="connsiteY4" fmla="*/ 285778 h 917469"/>
              <a:gd name="connsiteX5" fmla="*/ 97376 w 110548"/>
              <a:gd name="connsiteY5" fmla="*/ 28 h 91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548" h="917469">
                <a:moveTo>
                  <a:pt x="97376" y="28"/>
                </a:moveTo>
                <a:cubicBezTo>
                  <a:pt x="104432" y="2497"/>
                  <a:pt x="41285" y="153840"/>
                  <a:pt x="42343" y="300595"/>
                </a:cubicBezTo>
                <a:cubicBezTo>
                  <a:pt x="43401" y="447350"/>
                  <a:pt x="94554" y="798011"/>
                  <a:pt x="103726" y="880561"/>
                </a:cubicBezTo>
                <a:cubicBezTo>
                  <a:pt x="112898" y="963111"/>
                  <a:pt x="114662" y="895025"/>
                  <a:pt x="97376" y="795895"/>
                </a:cubicBezTo>
                <a:cubicBezTo>
                  <a:pt x="80090" y="696765"/>
                  <a:pt x="1067" y="418070"/>
                  <a:pt x="9" y="285778"/>
                </a:cubicBezTo>
                <a:cubicBezTo>
                  <a:pt x="-1049" y="153486"/>
                  <a:pt x="90320" y="-2441"/>
                  <a:pt x="97376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852E6204-39E3-4B4F-856C-D60B68ECCE0E}"/>
              </a:ext>
            </a:extLst>
          </p:cNvPr>
          <p:cNvSpPr/>
          <p:nvPr/>
        </p:nvSpPr>
        <p:spPr>
          <a:xfrm>
            <a:off x="3332331" y="6260812"/>
            <a:ext cx="152575" cy="783364"/>
          </a:xfrm>
          <a:custGeom>
            <a:avLst/>
            <a:gdLst>
              <a:gd name="connsiteX0" fmla="*/ 28936 w 152575"/>
              <a:gd name="connsiteY0" fmla="*/ 288 h 783364"/>
              <a:gd name="connsiteX1" fmla="*/ 5652 w 152575"/>
              <a:gd name="connsiteY1" fmla="*/ 243705 h 783364"/>
              <a:gd name="connsiteX2" fmla="*/ 143236 w 152575"/>
              <a:gd name="connsiteY2" fmla="*/ 762288 h 783364"/>
              <a:gd name="connsiteX3" fmla="*/ 130536 w 152575"/>
              <a:gd name="connsiteY3" fmla="*/ 643755 h 783364"/>
              <a:gd name="connsiteX4" fmla="*/ 52219 w 152575"/>
              <a:gd name="connsiteY4" fmla="*/ 286038 h 783364"/>
              <a:gd name="connsiteX5" fmla="*/ 28936 w 152575"/>
              <a:gd name="connsiteY5" fmla="*/ 288 h 783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575" h="783364">
                <a:moveTo>
                  <a:pt x="28936" y="288"/>
                </a:moveTo>
                <a:cubicBezTo>
                  <a:pt x="21175" y="-6768"/>
                  <a:pt x="-13398" y="116705"/>
                  <a:pt x="5652" y="243705"/>
                </a:cubicBezTo>
                <a:cubicBezTo>
                  <a:pt x="24702" y="370705"/>
                  <a:pt x="122422" y="695613"/>
                  <a:pt x="143236" y="762288"/>
                </a:cubicBezTo>
                <a:cubicBezTo>
                  <a:pt x="164050" y="828963"/>
                  <a:pt x="145705" y="723130"/>
                  <a:pt x="130536" y="643755"/>
                </a:cubicBezTo>
                <a:cubicBezTo>
                  <a:pt x="115367" y="564380"/>
                  <a:pt x="70211" y="392224"/>
                  <a:pt x="52219" y="286038"/>
                </a:cubicBezTo>
                <a:cubicBezTo>
                  <a:pt x="34227" y="179852"/>
                  <a:pt x="36697" y="7344"/>
                  <a:pt x="28936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4B990B60-87EC-4A37-9787-56940C5826D1}"/>
              </a:ext>
            </a:extLst>
          </p:cNvPr>
          <p:cNvSpPr/>
          <p:nvPr/>
        </p:nvSpPr>
        <p:spPr>
          <a:xfrm>
            <a:off x="3237088" y="6772957"/>
            <a:ext cx="241247" cy="341634"/>
          </a:xfrm>
          <a:custGeom>
            <a:avLst/>
            <a:gdLst>
              <a:gd name="connsiteX0" fmla="*/ 22579 w 241247"/>
              <a:gd name="connsiteY0" fmla="*/ 376 h 341634"/>
              <a:gd name="connsiteX1" fmla="*/ 92429 w 241247"/>
              <a:gd name="connsiteY1" fmla="*/ 214160 h 341634"/>
              <a:gd name="connsiteX2" fmla="*/ 240595 w 241247"/>
              <a:gd name="connsiteY2" fmla="*/ 339043 h 341634"/>
              <a:gd name="connsiteX3" fmla="*/ 141112 w 241247"/>
              <a:gd name="connsiteY3" fmla="*/ 288243 h 341634"/>
              <a:gd name="connsiteX4" fmla="*/ 11995 w 241247"/>
              <a:gd name="connsiteY4" fmla="*/ 165476 h 341634"/>
              <a:gd name="connsiteX5" fmla="*/ 22579 w 241247"/>
              <a:gd name="connsiteY5" fmla="*/ 376 h 341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247" h="341634">
                <a:moveTo>
                  <a:pt x="22579" y="376"/>
                </a:moveTo>
                <a:cubicBezTo>
                  <a:pt x="35985" y="8490"/>
                  <a:pt x="56093" y="157716"/>
                  <a:pt x="92429" y="214160"/>
                </a:cubicBezTo>
                <a:cubicBezTo>
                  <a:pt x="128765" y="270604"/>
                  <a:pt x="232481" y="326696"/>
                  <a:pt x="240595" y="339043"/>
                </a:cubicBezTo>
                <a:cubicBezTo>
                  <a:pt x="248709" y="351390"/>
                  <a:pt x="179212" y="317171"/>
                  <a:pt x="141112" y="288243"/>
                </a:cubicBezTo>
                <a:cubicBezTo>
                  <a:pt x="103012" y="259315"/>
                  <a:pt x="38453" y="213454"/>
                  <a:pt x="11995" y="165476"/>
                </a:cubicBezTo>
                <a:cubicBezTo>
                  <a:pt x="-14463" y="117498"/>
                  <a:pt x="9173" y="-7738"/>
                  <a:pt x="22579" y="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8A896331-A3EE-4CF9-B270-AE8ED40ED87E}"/>
              </a:ext>
            </a:extLst>
          </p:cNvPr>
          <p:cNvSpPr/>
          <p:nvPr/>
        </p:nvSpPr>
        <p:spPr>
          <a:xfrm>
            <a:off x="5371139" y="5076079"/>
            <a:ext cx="341290" cy="1083855"/>
          </a:xfrm>
          <a:custGeom>
            <a:avLst/>
            <a:gdLst>
              <a:gd name="connsiteX0" fmla="*/ 961 w 341290"/>
              <a:gd name="connsiteY0" fmla="*/ 746 h 1083855"/>
              <a:gd name="connsiteX1" fmla="*/ 232736 w 341290"/>
              <a:gd name="connsiteY1" fmla="*/ 426196 h 1083855"/>
              <a:gd name="connsiteX2" fmla="*/ 140661 w 341290"/>
              <a:gd name="connsiteY2" fmla="*/ 1038971 h 1083855"/>
              <a:gd name="connsiteX3" fmla="*/ 175586 w 341290"/>
              <a:gd name="connsiteY3" fmla="*/ 959596 h 1083855"/>
              <a:gd name="connsiteX4" fmla="*/ 337511 w 341290"/>
              <a:gd name="connsiteY4" fmla="*/ 340471 h 1083855"/>
              <a:gd name="connsiteX5" fmla="*/ 961 w 341290"/>
              <a:gd name="connsiteY5" fmla="*/ 746 h 1083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290" h="1083855">
                <a:moveTo>
                  <a:pt x="961" y="746"/>
                </a:moveTo>
                <a:cubicBezTo>
                  <a:pt x="-16501" y="15033"/>
                  <a:pt x="209453" y="253159"/>
                  <a:pt x="232736" y="426196"/>
                </a:cubicBezTo>
                <a:cubicBezTo>
                  <a:pt x="256019" y="599233"/>
                  <a:pt x="150186" y="950071"/>
                  <a:pt x="140661" y="1038971"/>
                </a:cubicBezTo>
                <a:cubicBezTo>
                  <a:pt x="131136" y="1127871"/>
                  <a:pt x="142778" y="1076013"/>
                  <a:pt x="175586" y="959596"/>
                </a:cubicBezTo>
                <a:cubicBezTo>
                  <a:pt x="208394" y="843179"/>
                  <a:pt x="367674" y="500809"/>
                  <a:pt x="337511" y="340471"/>
                </a:cubicBezTo>
                <a:cubicBezTo>
                  <a:pt x="307349" y="180134"/>
                  <a:pt x="18423" y="-13541"/>
                  <a:pt x="961" y="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68140E5F-F0ED-4897-834B-807AD94ACDCF}"/>
              </a:ext>
            </a:extLst>
          </p:cNvPr>
          <p:cNvSpPr/>
          <p:nvPr/>
        </p:nvSpPr>
        <p:spPr>
          <a:xfrm>
            <a:off x="5767749" y="5282997"/>
            <a:ext cx="255368" cy="949745"/>
          </a:xfrm>
          <a:custGeom>
            <a:avLst/>
            <a:gdLst>
              <a:gd name="connsiteX0" fmla="*/ 71076 w 255368"/>
              <a:gd name="connsiteY0" fmla="*/ 203 h 949745"/>
              <a:gd name="connsiteX1" fmla="*/ 159976 w 255368"/>
              <a:gd name="connsiteY1" fmla="*/ 508203 h 949745"/>
              <a:gd name="connsiteX2" fmla="*/ 4401 w 255368"/>
              <a:gd name="connsiteY2" fmla="*/ 936828 h 949745"/>
              <a:gd name="connsiteX3" fmla="*/ 61551 w 255368"/>
              <a:gd name="connsiteY3" fmla="*/ 803478 h 949745"/>
              <a:gd name="connsiteX4" fmla="*/ 255226 w 255368"/>
              <a:gd name="connsiteY4" fmla="*/ 451053 h 949745"/>
              <a:gd name="connsiteX5" fmla="*/ 71076 w 255368"/>
              <a:gd name="connsiteY5" fmla="*/ 203 h 949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368" h="949745">
                <a:moveTo>
                  <a:pt x="71076" y="203"/>
                </a:moveTo>
                <a:cubicBezTo>
                  <a:pt x="55201" y="9728"/>
                  <a:pt x="171088" y="352099"/>
                  <a:pt x="159976" y="508203"/>
                </a:cubicBezTo>
                <a:cubicBezTo>
                  <a:pt x="148864" y="664307"/>
                  <a:pt x="20805" y="887616"/>
                  <a:pt x="4401" y="936828"/>
                </a:cubicBezTo>
                <a:cubicBezTo>
                  <a:pt x="-12003" y="986041"/>
                  <a:pt x="19747" y="884440"/>
                  <a:pt x="61551" y="803478"/>
                </a:cubicBezTo>
                <a:cubicBezTo>
                  <a:pt x="103355" y="722516"/>
                  <a:pt x="249405" y="583874"/>
                  <a:pt x="255226" y="451053"/>
                </a:cubicBezTo>
                <a:cubicBezTo>
                  <a:pt x="261047" y="318232"/>
                  <a:pt x="86951" y="-9322"/>
                  <a:pt x="71076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E40AD55C-FD3A-4C73-8433-75BA45AC17FA}"/>
              </a:ext>
            </a:extLst>
          </p:cNvPr>
          <p:cNvSpPr/>
          <p:nvPr/>
        </p:nvSpPr>
        <p:spPr>
          <a:xfrm>
            <a:off x="6027741" y="5647568"/>
            <a:ext cx="180662" cy="739913"/>
          </a:xfrm>
          <a:custGeom>
            <a:avLst/>
            <a:gdLst>
              <a:gd name="connsiteX0" fmla="*/ 179384 w 180662"/>
              <a:gd name="connsiteY0" fmla="*/ 757 h 739913"/>
              <a:gd name="connsiteX1" fmla="*/ 141284 w 180662"/>
              <a:gd name="connsiteY1" fmla="*/ 451607 h 739913"/>
              <a:gd name="connsiteX2" fmla="*/ 1584 w 180662"/>
              <a:gd name="connsiteY2" fmla="*/ 737357 h 739913"/>
              <a:gd name="connsiteX3" fmla="*/ 68259 w 180662"/>
              <a:gd name="connsiteY3" fmla="*/ 578607 h 739913"/>
              <a:gd name="connsiteX4" fmla="*/ 106359 w 180662"/>
              <a:gd name="connsiteY4" fmla="*/ 350007 h 739913"/>
              <a:gd name="connsiteX5" fmla="*/ 179384 w 180662"/>
              <a:gd name="connsiteY5" fmla="*/ 757 h 739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0662" h="739913">
                <a:moveTo>
                  <a:pt x="179384" y="757"/>
                </a:moveTo>
                <a:cubicBezTo>
                  <a:pt x="185205" y="17690"/>
                  <a:pt x="170917" y="328840"/>
                  <a:pt x="141284" y="451607"/>
                </a:cubicBezTo>
                <a:cubicBezTo>
                  <a:pt x="111651" y="574374"/>
                  <a:pt x="13755" y="716190"/>
                  <a:pt x="1584" y="737357"/>
                </a:cubicBezTo>
                <a:cubicBezTo>
                  <a:pt x="-10587" y="758524"/>
                  <a:pt x="50796" y="643165"/>
                  <a:pt x="68259" y="578607"/>
                </a:cubicBezTo>
                <a:cubicBezTo>
                  <a:pt x="85722" y="514049"/>
                  <a:pt x="90484" y="444728"/>
                  <a:pt x="106359" y="350007"/>
                </a:cubicBezTo>
                <a:cubicBezTo>
                  <a:pt x="122234" y="255286"/>
                  <a:pt x="173563" y="-16176"/>
                  <a:pt x="179384" y="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08C1225B-B74B-4F74-A85F-36B1505CE58A}"/>
              </a:ext>
            </a:extLst>
          </p:cNvPr>
          <p:cNvSpPr/>
          <p:nvPr/>
        </p:nvSpPr>
        <p:spPr>
          <a:xfrm>
            <a:off x="6177589" y="5946706"/>
            <a:ext cx="189165" cy="619403"/>
          </a:xfrm>
          <a:custGeom>
            <a:avLst/>
            <a:gdLst>
              <a:gd name="connsiteX0" fmla="*/ 185111 w 189165"/>
              <a:gd name="connsiteY0" fmla="*/ 69 h 619403"/>
              <a:gd name="connsiteX1" fmla="*/ 93036 w 189165"/>
              <a:gd name="connsiteY1" fmla="*/ 425519 h 619403"/>
              <a:gd name="connsiteX2" fmla="*/ 961 w 189165"/>
              <a:gd name="connsiteY2" fmla="*/ 619194 h 619403"/>
              <a:gd name="connsiteX3" fmla="*/ 153361 w 189165"/>
              <a:gd name="connsiteY3" fmla="*/ 393769 h 619403"/>
              <a:gd name="connsiteX4" fmla="*/ 185111 w 189165"/>
              <a:gd name="connsiteY4" fmla="*/ 69 h 619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165" h="619403">
                <a:moveTo>
                  <a:pt x="185111" y="69"/>
                </a:moveTo>
                <a:cubicBezTo>
                  <a:pt x="175057" y="5361"/>
                  <a:pt x="123728" y="322331"/>
                  <a:pt x="93036" y="425519"/>
                </a:cubicBezTo>
                <a:cubicBezTo>
                  <a:pt x="62344" y="528707"/>
                  <a:pt x="-9093" y="624486"/>
                  <a:pt x="961" y="619194"/>
                </a:cubicBezTo>
                <a:cubicBezTo>
                  <a:pt x="11015" y="613902"/>
                  <a:pt x="119494" y="495898"/>
                  <a:pt x="153361" y="393769"/>
                </a:cubicBezTo>
                <a:cubicBezTo>
                  <a:pt x="187228" y="291640"/>
                  <a:pt x="195165" y="-5223"/>
                  <a:pt x="185111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4B479F33-C068-4A3F-B9EB-8CFD70E2E3E3}"/>
              </a:ext>
            </a:extLst>
          </p:cNvPr>
          <p:cNvSpPr/>
          <p:nvPr/>
        </p:nvSpPr>
        <p:spPr>
          <a:xfrm>
            <a:off x="6251510" y="6353571"/>
            <a:ext cx="276034" cy="418792"/>
          </a:xfrm>
          <a:custGeom>
            <a:avLst/>
            <a:gdLst>
              <a:gd name="connsiteX0" fmla="*/ 266765 w 276034"/>
              <a:gd name="connsiteY0" fmla="*/ 2779 h 418792"/>
              <a:gd name="connsiteX1" fmla="*/ 92140 w 276034"/>
              <a:gd name="connsiteY1" fmla="*/ 332979 h 418792"/>
              <a:gd name="connsiteX2" fmla="*/ 65 w 276034"/>
              <a:gd name="connsiteY2" fmla="*/ 418704 h 418792"/>
              <a:gd name="connsiteX3" fmla="*/ 104840 w 276034"/>
              <a:gd name="connsiteY3" fmla="*/ 345679 h 418792"/>
              <a:gd name="connsiteX4" fmla="*/ 238190 w 276034"/>
              <a:gd name="connsiteY4" fmla="*/ 183754 h 418792"/>
              <a:gd name="connsiteX5" fmla="*/ 266765 w 276034"/>
              <a:gd name="connsiteY5" fmla="*/ 2779 h 418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034" h="418792">
                <a:moveTo>
                  <a:pt x="266765" y="2779"/>
                </a:moveTo>
                <a:cubicBezTo>
                  <a:pt x="242423" y="27650"/>
                  <a:pt x="136590" y="263658"/>
                  <a:pt x="92140" y="332979"/>
                </a:cubicBezTo>
                <a:cubicBezTo>
                  <a:pt x="47690" y="402300"/>
                  <a:pt x="-2052" y="416587"/>
                  <a:pt x="65" y="418704"/>
                </a:cubicBezTo>
                <a:cubicBezTo>
                  <a:pt x="2182" y="420821"/>
                  <a:pt x="65152" y="384837"/>
                  <a:pt x="104840" y="345679"/>
                </a:cubicBezTo>
                <a:cubicBezTo>
                  <a:pt x="144527" y="306521"/>
                  <a:pt x="213848" y="240904"/>
                  <a:pt x="238190" y="183754"/>
                </a:cubicBezTo>
                <a:cubicBezTo>
                  <a:pt x="262532" y="126604"/>
                  <a:pt x="291107" y="-22092"/>
                  <a:pt x="266765" y="2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F9528E6B-0869-4428-B294-748C55DEE4EA}"/>
              </a:ext>
            </a:extLst>
          </p:cNvPr>
          <p:cNvSpPr/>
          <p:nvPr/>
        </p:nvSpPr>
        <p:spPr>
          <a:xfrm>
            <a:off x="6354829" y="6678920"/>
            <a:ext cx="227063" cy="388967"/>
          </a:xfrm>
          <a:custGeom>
            <a:avLst/>
            <a:gdLst>
              <a:gd name="connsiteX0" fmla="*/ 226946 w 227063"/>
              <a:gd name="connsiteY0" fmla="*/ 1280 h 388967"/>
              <a:gd name="connsiteX1" fmla="*/ 52321 w 227063"/>
              <a:gd name="connsiteY1" fmla="*/ 267980 h 388967"/>
              <a:gd name="connsiteX2" fmla="*/ 1521 w 227063"/>
              <a:gd name="connsiteY2" fmla="*/ 388630 h 388967"/>
              <a:gd name="connsiteX3" fmla="*/ 14221 w 227063"/>
              <a:gd name="connsiteY3" fmla="*/ 299730 h 388967"/>
              <a:gd name="connsiteX4" fmla="*/ 23746 w 227063"/>
              <a:gd name="connsiteY4" fmla="*/ 172730 h 388967"/>
              <a:gd name="connsiteX5" fmla="*/ 226946 w 227063"/>
              <a:gd name="connsiteY5" fmla="*/ 1280 h 388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063" h="388967">
                <a:moveTo>
                  <a:pt x="226946" y="1280"/>
                </a:moveTo>
                <a:cubicBezTo>
                  <a:pt x="231708" y="17155"/>
                  <a:pt x="89892" y="203422"/>
                  <a:pt x="52321" y="267980"/>
                </a:cubicBezTo>
                <a:cubicBezTo>
                  <a:pt x="14750" y="332538"/>
                  <a:pt x="7871" y="383338"/>
                  <a:pt x="1521" y="388630"/>
                </a:cubicBezTo>
                <a:cubicBezTo>
                  <a:pt x="-4829" y="393922"/>
                  <a:pt x="10517" y="335713"/>
                  <a:pt x="14221" y="299730"/>
                </a:cubicBezTo>
                <a:cubicBezTo>
                  <a:pt x="17925" y="263747"/>
                  <a:pt x="-11708" y="224059"/>
                  <a:pt x="23746" y="172730"/>
                </a:cubicBezTo>
                <a:cubicBezTo>
                  <a:pt x="59200" y="121401"/>
                  <a:pt x="222184" y="-14595"/>
                  <a:pt x="226946" y="1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CC23B4B3-4EB6-4C7E-8F87-EF7338445ABB}"/>
              </a:ext>
            </a:extLst>
          </p:cNvPr>
          <p:cNvSpPr/>
          <p:nvPr/>
        </p:nvSpPr>
        <p:spPr>
          <a:xfrm>
            <a:off x="6383884" y="6997433"/>
            <a:ext cx="204479" cy="660859"/>
          </a:xfrm>
          <a:custGeom>
            <a:avLst/>
            <a:gdLst>
              <a:gd name="connsiteX0" fmla="*/ 204241 w 204479"/>
              <a:gd name="connsiteY0" fmla="*/ 267 h 660859"/>
              <a:gd name="connsiteX1" fmla="*/ 55016 w 204479"/>
              <a:gd name="connsiteY1" fmla="*/ 228867 h 660859"/>
              <a:gd name="connsiteX2" fmla="*/ 4216 w 204479"/>
              <a:gd name="connsiteY2" fmla="*/ 647967 h 660859"/>
              <a:gd name="connsiteX3" fmla="*/ 7391 w 204479"/>
              <a:gd name="connsiteY3" fmla="*/ 520967 h 660859"/>
              <a:gd name="connsiteX4" fmla="*/ 16916 w 204479"/>
              <a:gd name="connsiteY4" fmla="*/ 190767 h 660859"/>
              <a:gd name="connsiteX5" fmla="*/ 204241 w 204479"/>
              <a:gd name="connsiteY5" fmla="*/ 267 h 660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479" h="660859">
                <a:moveTo>
                  <a:pt x="204241" y="267"/>
                </a:moveTo>
                <a:cubicBezTo>
                  <a:pt x="210591" y="6617"/>
                  <a:pt x="88353" y="120917"/>
                  <a:pt x="55016" y="228867"/>
                </a:cubicBezTo>
                <a:cubicBezTo>
                  <a:pt x="21679" y="336817"/>
                  <a:pt x="12153" y="599284"/>
                  <a:pt x="4216" y="647967"/>
                </a:cubicBezTo>
                <a:cubicBezTo>
                  <a:pt x="-3721" y="696650"/>
                  <a:pt x="5274" y="597167"/>
                  <a:pt x="7391" y="520967"/>
                </a:cubicBezTo>
                <a:cubicBezTo>
                  <a:pt x="9508" y="444767"/>
                  <a:pt x="-15892" y="279667"/>
                  <a:pt x="16916" y="190767"/>
                </a:cubicBezTo>
                <a:cubicBezTo>
                  <a:pt x="49724" y="101867"/>
                  <a:pt x="197891" y="-6083"/>
                  <a:pt x="204241" y="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576793E7-47DB-4F5B-BB5E-117CDD8D9B64}"/>
              </a:ext>
            </a:extLst>
          </p:cNvPr>
          <p:cNvSpPr/>
          <p:nvPr/>
        </p:nvSpPr>
        <p:spPr>
          <a:xfrm>
            <a:off x="5052196" y="2204664"/>
            <a:ext cx="663025" cy="724627"/>
          </a:xfrm>
          <a:custGeom>
            <a:avLst/>
            <a:gdLst>
              <a:gd name="connsiteX0" fmla="*/ 624704 w 663025"/>
              <a:gd name="connsiteY0" fmla="*/ 30536 h 724627"/>
              <a:gd name="connsiteX1" fmla="*/ 161154 w 663025"/>
              <a:gd name="connsiteY1" fmla="*/ 303586 h 724627"/>
              <a:gd name="connsiteX2" fmla="*/ 8754 w 663025"/>
              <a:gd name="connsiteY2" fmla="*/ 703636 h 724627"/>
              <a:gd name="connsiteX3" fmla="*/ 24629 w 663025"/>
              <a:gd name="connsiteY3" fmla="*/ 630611 h 724627"/>
              <a:gd name="connsiteX4" fmla="*/ 75429 w 663025"/>
              <a:gd name="connsiteY4" fmla="*/ 306761 h 724627"/>
              <a:gd name="connsiteX5" fmla="*/ 570729 w 663025"/>
              <a:gd name="connsiteY5" fmla="*/ 40061 h 724627"/>
              <a:gd name="connsiteX6" fmla="*/ 624704 w 663025"/>
              <a:gd name="connsiteY6" fmla="*/ 30536 h 72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3025" h="724627">
                <a:moveTo>
                  <a:pt x="624704" y="30536"/>
                </a:moveTo>
                <a:cubicBezTo>
                  <a:pt x="556442" y="74457"/>
                  <a:pt x="263812" y="191403"/>
                  <a:pt x="161154" y="303586"/>
                </a:cubicBezTo>
                <a:cubicBezTo>
                  <a:pt x="58496" y="415769"/>
                  <a:pt x="31508" y="649132"/>
                  <a:pt x="8754" y="703636"/>
                </a:cubicBezTo>
                <a:cubicBezTo>
                  <a:pt x="-14000" y="758140"/>
                  <a:pt x="13516" y="696757"/>
                  <a:pt x="24629" y="630611"/>
                </a:cubicBezTo>
                <a:cubicBezTo>
                  <a:pt x="35742" y="564465"/>
                  <a:pt x="-15588" y="405186"/>
                  <a:pt x="75429" y="306761"/>
                </a:cubicBezTo>
                <a:cubicBezTo>
                  <a:pt x="166446" y="208336"/>
                  <a:pt x="474421" y="89803"/>
                  <a:pt x="570729" y="40061"/>
                </a:cubicBezTo>
                <a:cubicBezTo>
                  <a:pt x="667037" y="-9681"/>
                  <a:pt x="692966" y="-13385"/>
                  <a:pt x="624704" y="30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D3414463-8551-432D-839F-9C4CB803E232}"/>
              </a:ext>
            </a:extLst>
          </p:cNvPr>
          <p:cNvSpPr/>
          <p:nvPr/>
        </p:nvSpPr>
        <p:spPr>
          <a:xfrm>
            <a:off x="3982509" y="2133583"/>
            <a:ext cx="577494" cy="506516"/>
          </a:xfrm>
          <a:custGeom>
            <a:avLst/>
            <a:gdLst>
              <a:gd name="connsiteX0" fmla="*/ 2116 w 577494"/>
              <a:gd name="connsiteY0" fmla="*/ 17 h 506516"/>
              <a:gd name="connsiteX1" fmla="*/ 345016 w 577494"/>
              <a:gd name="connsiteY1" fmla="*/ 114317 h 506516"/>
              <a:gd name="connsiteX2" fmla="*/ 567266 w 577494"/>
              <a:gd name="connsiteY2" fmla="*/ 492142 h 506516"/>
              <a:gd name="connsiteX3" fmla="*/ 506941 w 577494"/>
              <a:gd name="connsiteY3" fmla="*/ 396892 h 506516"/>
              <a:gd name="connsiteX4" fmla="*/ 214841 w 577494"/>
              <a:gd name="connsiteY4" fmla="*/ 107967 h 506516"/>
              <a:gd name="connsiteX5" fmla="*/ 2116 w 577494"/>
              <a:gd name="connsiteY5" fmla="*/ 17 h 506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494" h="506516">
                <a:moveTo>
                  <a:pt x="2116" y="17"/>
                </a:moveTo>
                <a:cubicBezTo>
                  <a:pt x="23812" y="1075"/>
                  <a:pt x="250824" y="32296"/>
                  <a:pt x="345016" y="114317"/>
                </a:cubicBezTo>
                <a:cubicBezTo>
                  <a:pt x="439208" y="196338"/>
                  <a:pt x="540279" y="445046"/>
                  <a:pt x="567266" y="492142"/>
                </a:cubicBezTo>
                <a:cubicBezTo>
                  <a:pt x="594253" y="539238"/>
                  <a:pt x="565678" y="460921"/>
                  <a:pt x="506941" y="396892"/>
                </a:cubicBezTo>
                <a:cubicBezTo>
                  <a:pt x="448204" y="332863"/>
                  <a:pt x="298978" y="170938"/>
                  <a:pt x="214841" y="107967"/>
                </a:cubicBezTo>
                <a:cubicBezTo>
                  <a:pt x="130704" y="44996"/>
                  <a:pt x="-19580" y="-1041"/>
                  <a:pt x="2116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8EE1016E-44C2-4FD4-BB6A-4E20DC42D9A0}"/>
              </a:ext>
            </a:extLst>
          </p:cNvPr>
          <p:cNvSpPr/>
          <p:nvPr/>
        </p:nvSpPr>
        <p:spPr>
          <a:xfrm>
            <a:off x="4770591" y="2130260"/>
            <a:ext cx="595550" cy="1119123"/>
          </a:xfrm>
          <a:custGeom>
            <a:avLst/>
            <a:gdLst>
              <a:gd name="connsiteX0" fmla="*/ 595159 w 595550"/>
              <a:gd name="connsiteY0" fmla="*/ 165 h 1119123"/>
              <a:gd name="connsiteX1" fmla="*/ 115734 w 595550"/>
              <a:gd name="connsiteY1" fmla="*/ 381165 h 1119123"/>
              <a:gd name="connsiteX2" fmla="*/ 93509 w 595550"/>
              <a:gd name="connsiteY2" fmla="*/ 1073315 h 1119123"/>
              <a:gd name="connsiteX3" fmla="*/ 83984 w 595550"/>
              <a:gd name="connsiteY3" fmla="*/ 984415 h 1119123"/>
              <a:gd name="connsiteX4" fmla="*/ 26834 w 595550"/>
              <a:gd name="connsiteY4" fmla="*/ 422440 h 1119123"/>
              <a:gd name="connsiteX5" fmla="*/ 595159 w 595550"/>
              <a:gd name="connsiteY5" fmla="*/ 165 h 1119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550" h="1119123">
                <a:moveTo>
                  <a:pt x="595159" y="165"/>
                </a:moveTo>
                <a:cubicBezTo>
                  <a:pt x="609976" y="-6714"/>
                  <a:pt x="199342" y="202307"/>
                  <a:pt x="115734" y="381165"/>
                </a:cubicBezTo>
                <a:cubicBezTo>
                  <a:pt x="32126" y="560023"/>
                  <a:pt x="98801" y="972773"/>
                  <a:pt x="93509" y="1073315"/>
                </a:cubicBezTo>
                <a:cubicBezTo>
                  <a:pt x="88217" y="1173857"/>
                  <a:pt x="95096" y="1092894"/>
                  <a:pt x="83984" y="984415"/>
                </a:cubicBezTo>
                <a:cubicBezTo>
                  <a:pt x="72872" y="875936"/>
                  <a:pt x="-54129" y="582248"/>
                  <a:pt x="26834" y="422440"/>
                </a:cubicBezTo>
                <a:cubicBezTo>
                  <a:pt x="107796" y="262632"/>
                  <a:pt x="580342" y="7044"/>
                  <a:pt x="595159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1DCF54E2-9D73-4215-AA43-B371C26C1638}"/>
              </a:ext>
            </a:extLst>
          </p:cNvPr>
          <p:cNvSpPr/>
          <p:nvPr/>
        </p:nvSpPr>
        <p:spPr>
          <a:xfrm>
            <a:off x="4450068" y="2111375"/>
            <a:ext cx="259825" cy="1093540"/>
          </a:xfrm>
          <a:custGeom>
            <a:avLst/>
            <a:gdLst>
              <a:gd name="connsiteX0" fmla="*/ 1282 w 259825"/>
              <a:gd name="connsiteY0" fmla="*/ 0 h 1093540"/>
              <a:gd name="connsiteX1" fmla="*/ 156857 w 259825"/>
              <a:gd name="connsiteY1" fmla="*/ 381000 h 1093540"/>
              <a:gd name="connsiteX2" fmla="*/ 99707 w 259825"/>
              <a:gd name="connsiteY2" fmla="*/ 1054100 h 1093540"/>
              <a:gd name="connsiteX3" fmla="*/ 112407 w 259825"/>
              <a:gd name="connsiteY3" fmla="*/ 946150 h 1093540"/>
              <a:gd name="connsiteX4" fmla="*/ 258457 w 259825"/>
              <a:gd name="connsiteY4" fmla="*/ 381000 h 1093540"/>
              <a:gd name="connsiteX5" fmla="*/ 1282 w 259825"/>
              <a:gd name="connsiteY5" fmla="*/ 0 h 1093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825" h="1093540">
                <a:moveTo>
                  <a:pt x="1282" y="0"/>
                </a:moveTo>
                <a:cubicBezTo>
                  <a:pt x="-15651" y="0"/>
                  <a:pt x="140453" y="205317"/>
                  <a:pt x="156857" y="381000"/>
                </a:cubicBezTo>
                <a:cubicBezTo>
                  <a:pt x="173261" y="556683"/>
                  <a:pt x="107115" y="959908"/>
                  <a:pt x="99707" y="1054100"/>
                </a:cubicBezTo>
                <a:cubicBezTo>
                  <a:pt x="92299" y="1148292"/>
                  <a:pt x="85949" y="1058333"/>
                  <a:pt x="112407" y="946150"/>
                </a:cubicBezTo>
                <a:cubicBezTo>
                  <a:pt x="138865" y="833967"/>
                  <a:pt x="274861" y="537104"/>
                  <a:pt x="258457" y="381000"/>
                </a:cubicBezTo>
                <a:cubicBezTo>
                  <a:pt x="242053" y="224896"/>
                  <a:pt x="18215" y="0"/>
                  <a:pt x="128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D5C00B5B-525D-4987-9592-34D7E04BD6BC}"/>
              </a:ext>
            </a:extLst>
          </p:cNvPr>
          <p:cNvSpPr/>
          <p:nvPr/>
        </p:nvSpPr>
        <p:spPr>
          <a:xfrm>
            <a:off x="4426458" y="2827738"/>
            <a:ext cx="132955" cy="338077"/>
          </a:xfrm>
          <a:custGeom>
            <a:avLst/>
            <a:gdLst>
              <a:gd name="connsiteX0" fmla="*/ 132842 w 132955"/>
              <a:gd name="connsiteY0" fmla="*/ 1187 h 338077"/>
              <a:gd name="connsiteX1" fmla="*/ 34417 w 132955"/>
              <a:gd name="connsiteY1" fmla="*/ 220262 h 338077"/>
              <a:gd name="connsiteX2" fmla="*/ 47117 w 132955"/>
              <a:gd name="connsiteY2" fmla="*/ 337737 h 338077"/>
              <a:gd name="connsiteX3" fmla="*/ 9017 w 132955"/>
              <a:gd name="connsiteY3" fmla="*/ 252012 h 338077"/>
              <a:gd name="connsiteX4" fmla="*/ 12192 w 132955"/>
              <a:gd name="connsiteY4" fmla="*/ 137712 h 338077"/>
              <a:gd name="connsiteX5" fmla="*/ 132842 w 132955"/>
              <a:gd name="connsiteY5" fmla="*/ 1187 h 338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955" h="338077">
                <a:moveTo>
                  <a:pt x="132842" y="1187"/>
                </a:moveTo>
                <a:cubicBezTo>
                  <a:pt x="136546" y="14945"/>
                  <a:pt x="48705" y="164170"/>
                  <a:pt x="34417" y="220262"/>
                </a:cubicBezTo>
                <a:cubicBezTo>
                  <a:pt x="20129" y="276354"/>
                  <a:pt x="51350" y="332445"/>
                  <a:pt x="47117" y="337737"/>
                </a:cubicBezTo>
                <a:cubicBezTo>
                  <a:pt x="42884" y="343029"/>
                  <a:pt x="14838" y="285349"/>
                  <a:pt x="9017" y="252012"/>
                </a:cubicBezTo>
                <a:cubicBezTo>
                  <a:pt x="3196" y="218675"/>
                  <a:pt x="-9504" y="178458"/>
                  <a:pt x="12192" y="137712"/>
                </a:cubicBezTo>
                <a:cubicBezTo>
                  <a:pt x="33888" y="96966"/>
                  <a:pt x="129138" y="-12571"/>
                  <a:pt x="132842" y="1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7BD82477-AB51-4C90-98D3-5CACE79B5736}"/>
              </a:ext>
            </a:extLst>
          </p:cNvPr>
          <p:cNvSpPr/>
          <p:nvPr/>
        </p:nvSpPr>
        <p:spPr>
          <a:xfrm>
            <a:off x="4895255" y="2067918"/>
            <a:ext cx="692618" cy="1074514"/>
          </a:xfrm>
          <a:custGeom>
            <a:avLst/>
            <a:gdLst>
              <a:gd name="connsiteX0" fmla="*/ 533995 w 692618"/>
              <a:gd name="connsiteY0" fmla="*/ 151407 h 1074514"/>
              <a:gd name="connsiteX1" fmla="*/ 130770 w 692618"/>
              <a:gd name="connsiteY1" fmla="*/ 437157 h 1074514"/>
              <a:gd name="connsiteX2" fmla="*/ 51395 w 692618"/>
              <a:gd name="connsiteY2" fmla="*/ 1043582 h 1074514"/>
              <a:gd name="connsiteX3" fmla="*/ 48220 w 692618"/>
              <a:gd name="connsiteY3" fmla="*/ 938807 h 1074514"/>
              <a:gd name="connsiteX4" fmla="*/ 45045 w 692618"/>
              <a:gd name="connsiteY4" fmla="*/ 532407 h 1074514"/>
              <a:gd name="connsiteX5" fmla="*/ 664170 w 692618"/>
              <a:gd name="connsiteY5" fmla="*/ 18057 h 1074514"/>
              <a:gd name="connsiteX6" fmla="*/ 533995 w 692618"/>
              <a:gd name="connsiteY6" fmla="*/ 151407 h 1074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618" h="1074514">
                <a:moveTo>
                  <a:pt x="533995" y="151407"/>
                </a:moveTo>
                <a:cubicBezTo>
                  <a:pt x="445095" y="221257"/>
                  <a:pt x="211203" y="288461"/>
                  <a:pt x="130770" y="437157"/>
                </a:cubicBezTo>
                <a:cubicBezTo>
                  <a:pt x="50337" y="585853"/>
                  <a:pt x="65153" y="959974"/>
                  <a:pt x="51395" y="1043582"/>
                </a:cubicBezTo>
                <a:cubicBezTo>
                  <a:pt x="37637" y="1127190"/>
                  <a:pt x="49278" y="1024003"/>
                  <a:pt x="48220" y="938807"/>
                </a:cubicBezTo>
                <a:cubicBezTo>
                  <a:pt x="47162" y="853611"/>
                  <a:pt x="-57613" y="685865"/>
                  <a:pt x="45045" y="532407"/>
                </a:cubicBezTo>
                <a:cubicBezTo>
                  <a:pt x="147703" y="378949"/>
                  <a:pt x="578445" y="83674"/>
                  <a:pt x="664170" y="18057"/>
                </a:cubicBezTo>
                <a:cubicBezTo>
                  <a:pt x="749895" y="-47560"/>
                  <a:pt x="622895" y="81557"/>
                  <a:pt x="533995" y="151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EB1EC051-F9B1-4113-8108-833BA63733A8}"/>
              </a:ext>
            </a:extLst>
          </p:cNvPr>
          <p:cNvSpPr/>
          <p:nvPr/>
        </p:nvSpPr>
        <p:spPr>
          <a:xfrm>
            <a:off x="3767137" y="2208747"/>
            <a:ext cx="667423" cy="372305"/>
          </a:xfrm>
          <a:custGeom>
            <a:avLst/>
            <a:gdLst>
              <a:gd name="connsiteX0" fmla="*/ 4763 w 667423"/>
              <a:gd name="connsiteY0" fmla="*/ 10578 h 372305"/>
              <a:gd name="connsiteX1" fmla="*/ 325438 w 667423"/>
              <a:gd name="connsiteY1" fmla="*/ 89953 h 372305"/>
              <a:gd name="connsiteX2" fmla="*/ 639763 w 667423"/>
              <a:gd name="connsiteY2" fmla="*/ 359828 h 372305"/>
              <a:gd name="connsiteX3" fmla="*/ 582613 w 667423"/>
              <a:gd name="connsiteY3" fmla="*/ 296328 h 372305"/>
              <a:gd name="connsiteX4" fmla="*/ 4763 w 667423"/>
              <a:gd name="connsiteY4" fmla="*/ 10578 h 372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423" h="372305">
                <a:moveTo>
                  <a:pt x="4763" y="10578"/>
                </a:moveTo>
                <a:cubicBezTo>
                  <a:pt x="-38099" y="-23818"/>
                  <a:pt x="219605" y="31745"/>
                  <a:pt x="325438" y="89953"/>
                </a:cubicBezTo>
                <a:cubicBezTo>
                  <a:pt x="431271" y="148161"/>
                  <a:pt x="596901" y="325432"/>
                  <a:pt x="639763" y="359828"/>
                </a:cubicBezTo>
                <a:cubicBezTo>
                  <a:pt x="682625" y="394224"/>
                  <a:pt x="684213" y="352420"/>
                  <a:pt x="582613" y="296328"/>
                </a:cubicBezTo>
                <a:cubicBezTo>
                  <a:pt x="481013" y="240236"/>
                  <a:pt x="47625" y="44974"/>
                  <a:pt x="4763" y="10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8AE33616-34B5-4A82-BF5E-63753DB22329}"/>
              </a:ext>
            </a:extLst>
          </p:cNvPr>
          <p:cNvSpPr/>
          <p:nvPr/>
        </p:nvSpPr>
        <p:spPr>
          <a:xfrm>
            <a:off x="4738346" y="2114228"/>
            <a:ext cx="297786" cy="364917"/>
          </a:xfrm>
          <a:custGeom>
            <a:avLst/>
            <a:gdLst>
              <a:gd name="connsiteX0" fmla="*/ 297204 w 297786"/>
              <a:gd name="connsiteY0" fmla="*/ 322 h 364917"/>
              <a:gd name="connsiteX1" fmla="*/ 87654 w 297786"/>
              <a:gd name="connsiteY1" fmla="*/ 187647 h 364917"/>
              <a:gd name="connsiteX2" fmla="*/ 59079 w 297786"/>
              <a:gd name="connsiteY2" fmla="*/ 362272 h 364917"/>
              <a:gd name="connsiteX3" fmla="*/ 46379 w 297786"/>
              <a:gd name="connsiteY3" fmla="*/ 282897 h 364917"/>
              <a:gd name="connsiteX4" fmla="*/ 14629 w 297786"/>
              <a:gd name="connsiteY4" fmla="*/ 146372 h 364917"/>
              <a:gd name="connsiteX5" fmla="*/ 297204 w 297786"/>
              <a:gd name="connsiteY5" fmla="*/ 322 h 364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786" h="364917">
                <a:moveTo>
                  <a:pt x="297204" y="322"/>
                </a:moveTo>
                <a:cubicBezTo>
                  <a:pt x="309375" y="7201"/>
                  <a:pt x="127342" y="127322"/>
                  <a:pt x="87654" y="187647"/>
                </a:cubicBezTo>
                <a:cubicBezTo>
                  <a:pt x="47966" y="247972"/>
                  <a:pt x="65958" y="346397"/>
                  <a:pt x="59079" y="362272"/>
                </a:cubicBezTo>
                <a:cubicBezTo>
                  <a:pt x="52200" y="378147"/>
                  <a:pt x="53787" y="318880"/>
                  <a:pt x="46379" y="282897"/>
                </a:cubicBezTo>
                <a:cubicBezTo>
                  <a:pt x="38971" y="246914"/>
                  <a:pt x="-29292" y="194526"/>
                  <a:pt x="14629" y="146372"/>
                </a:cubicBezTo>
                <a:cubicBezTo>
                  <a:pt x="58550" y="98218"/>
                  <a:pt x="285033" y="-6557"/>
                  <a:pt x="297204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C24E43F8-3BC9-48B4-B4AB-1200AE71ED83}"/>
              </a:ext>
            </a:extLst>
          </p:cNvPr>
          <p:cNvSpPr/>
          <p:nvPr/>
        </p:nvSpPr>
        <p:spPr>
          <a:xfrm>
            <a:off x="4514688" y="3364256"/>
            <a:ext cx="448108" cy="29850"/>
          </a:xfrm>
          <a:custGeom>
            <a:avLst/>
            <a:gdLst>
              <a:gd name="connsiteX0" fmla="*/ 6512 w 448108"/>
              <a:gd name="connsiteY0" fmla="*/ 1244 h 29850"/>
              <a:gd name="connsiteX1" fmla="*/ 444662 w 448108"/>
              <a:gd name="connsiteY1" fmla="*/ 7594 h 29850"/>
              <a:gd name="connsiteX2" fmla="*/ 200187 w 448108"/>
              <a:gd name="connsiteY2" fmla="*/ 29819 h 29850"/>
              <a:gd name="connsiteX3" fmla="*/ 6512 w 448108"/>
              <a:gd name="connsiteY3" fmla="*/ 1244 h 2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108" h="29850">
                <a:moveTo>
                  <a:pt x="6512" y="1244"/>
                </a:moveTo>
                <a:cubicBezTo>
                  <a:pt x="47258" y="-2460"/>
                  <a:pt x="412383" y="2832"/>
                  <a:pt x="444662" y="7594"/>
                </a:cubicBezTo>
                <a:cubicBezTo>
                  <a:pt x="476941" y="12357"/>
                  <a:pt x="273741" y="28761"/>
                  <a:pt x="200187" y="29819"/>
                </a:cubicBezTo>
                <a:cubicBezTo>
                  <a:pt x="126633" y="30877"/>
                  <a:pt x="-34234" y="4948"/>
                  <a:pt x="6512" y="1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CB41BF9C-C756-444D-A23C-2F6D2A616376}"/>
              </a:ext>
            </a:extLst>
          </p:cNvPr>
          <p:cNvSpPr/>
          <p:nvPr/>
        </p:nvSpPr>
        <p:spPr>
          <a:xfrm>
            <a:off x="4686300" y="3584575"/>
            <a:ext cx="462259" cy="38386"/>
          </a:xfrm>
          <a:custGeom>
            <a:avLst/>
            <a:gdLst>
              <a:gd name="connsiteX0" fmla="*/ 0 w 462259"/>
              <a:gd name="connsiteY0" fmla="*/ 0 h 38386"/>
              <a:gd name="connsiteX1" fmla="*/ 50800 w 462259"/>
              <a:gd name="connsiteY1" fmla="*/ 6350 h 38386"/>
              <a:gd name="connsiteX2" fmla="*/ 450850 w 462259"/>
              <a:gd name="connsiteY2" fmla="*/ 19050 h 38386"/>
              <a:gd name="connsiteX3" fmla="*/ 323850 w 462259"/>
              <a:gd name="connsiteY3" fmla="*/ 38100 h 38386"/>
              <a:gd name="connsiteX4" fmla="*/ 0 w 462259"/>
              <a:gd name="connsiteY4" fmla="*/ 0 h 38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2259" h="38386">
                <a:moveTo>
                  <a:pt x="0" y="0"/>
                </a:moveTo>
                <a:lnTo>
                  <a:pt x="50800" y="6350"/>
                </a:lnTo>
                <a:cubicBezTo>
                  <a:pt x="125942" y="9525"/>
                  <a:pt x="405342" y="13758"/>
                  <a:pt x="450850" y="19050"/>
                </a:cubicBezTo>
                <a:cubicBezTo>
                  <a:pt x="496358" y="24342"/>
                  <a:pt x="395817" y="40746"/>
                  <a:pt x="323850" y="38100"/>
                </a:cubicBezTo>
                <a:cubicBezTo>
                  <a:pt x="251883" y="35454"/>
                  <a:pt x="45508" y="5292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DB7BDCC3-17D7-4610-A926-4530F80B4229}"/>
              </a:ext>
            </a:extLst>
          </p:cNvPr>
          <p:cNvSpPr/>
          <p:nvPr/>
        </p:nvSpPr>
        <p:spPr>
          <a:xfrm>
            <a:off x="4550572" y="3749299"/>
            <a:ext cx="400245" cy="50382"/>
          </a:xfrm>
          <a:custGeom>
            <a:avLst/>
            <a:gdLst>
              <a:gd name="connsiteX0" fmla="*/ 2378 w 400245"/>
              <a:gd name="connsiteY0" fmla="*/ 44826 h 50382"/>
              <a:gd name="connsiteX1" fmla="*/ 392903 w 400245"/>
              <a:gd name="connsiteY1" fmla="*/ 44826 h 50382"/>
              <a:gd name="connsiteX2" fmla="*/ 237328 w 400245"/>
              <a:gd name="connsiteY2" fmla="*/ 376 h 50382"/>
              <a:gd name="connsiteX3" fmla="*/ 2378 w 400245"/>
              <a:gd name="connsiteY3" fmla="*/ 44826 h 50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245" h="50382">
                <a:moveTo>
                  <a:pt x="2378" y="44826"/>
                </a:moveTo>
                <a:cubicBezTo>
                  <a:pt x="28307" y="52234"/>
                  <a:pt x="353745" y="52234"/>
                  <a:pt x="392903" y="44826"/>
                </a:cubicBezTo>
                <a:cubicBezTo>
                  <a:pt x="432061" y="37418"/>
                  <a:pt x="305061" y="5138"/>
                  <a:pt x="237328" y="376"/>
                </a:cubicBezTo>
                <a:cubicBezTo>
                  <a:pt x="169595" y="-4387"/>
                  <a:pt x="-23551" y="37418"/>
                  <a:pt x="2378" y="44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C113660B-CBD6-4F8A-9DFD-7FF43D0F2220}"/>
              </a:ext>
            </a:extLst>
          </p:cNvPr>
          <p:cNvSpPr/>
          <p:nvPr/>
        </p:nvSpPr>
        <p:spPr>
          <a:xfrm>
            <a:off x="4755670" y="4098790"/>
            <a:ext cx="425172" cy="44607"/>
          </a:xfrm>
          <a:custGeom>
            <a:avLst/>
            <a:gdLst>
              <a:gd name="connsiteX0" fmla="*/ 16355 w 425172"/>
              <a:gd name="connsiteY0" fmla="*/ 28710 h 44607"/>
              <a:gd name="connsiteX1" fmla="*/ 416405 w 425172"/>
              <a:gd name="connsiteY1" fmla="*/ 44585 h 44607"/>
              <a:gd name="connsiteX2" fmla="*/ 302105 w 425172"/>
              <a:gd name="connsiteY2" fmla="*/ 25535 h 44607"/>
              <a:gd name="connsiteX3" fmla="*/ 98905 w 425172"/>
              <a:gd name="connsiteY3" fmla="*/ 135 h 44607"/>
              <a:gd name="connsiteX4" fmla="*/ 16355 w 425172"/>
              <a:gd name="connsiteY4" fmla="*/ 28710 h 4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172" h="44607">
                <a:moveTo>
                  <a:pt x="16355" y="28710"/>
                </a:moveTo>
                <a:cubicBezTo>
                  <a:pt x="69272" y="36118"/>
                  <a:pt x="368780" y="45114"/>
                  <a:pt x="416405" y="44585"/>
                </a:cubicBezTo>
                <a:cubicBezTo>
                  <a:pt x="464030" y="44056"/>
                  <a:pt x="302105" y="25535"/>
                  <a:pt x="302105" y="25535"/>
                </a:cubicBezTo>
                <a:cubicBezTo>
                  <a:pt x="249188" y="18127"/>
                  <a:pt x="146001" y="2252"/>
                  <a:pt x="98905" y="135"/>
                </a:cubicBezTo>
                <a:cubicBezTo>
                  <a:pt x="51809" y="-1982"/>
                  <a:pt x="-36562" y="21302"/>
                  <a:pt x="16355" y="28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EEA6C02B-E3AB-4C78-91A5-C03334484E12}"/>
              </a:ext>
            </a:extLst>
          </p:cNvPr>
          <p:cNvSpPr/>
          <p:nvPr/>
        </p:nvSpPr>
        <p:spPr>
          <a:xfrm>
            <a:off x="4525246" y="4404734"/>
            <a:ext cx="587931" cy="40333"/>
          </a:xfrm>
          <a:custGeom>
            <a:avLst/>
            <a:gdLst>
              <a:gd name="connsiteX0" fmla="*/ 2304 w 587931"/>
              <a:gd name="connsiteY0" fmla="*/ 8516 h 40333"/>
              <a:gd name="connsiteX1" fmla="*/ 573804 w 587931"/>
              <a:gd name="connsiteY1" fmla="*/ 2166 h 40333"/>
              <a:gd name="connsiteX2" fmla="*/ 380129 w 587931"/>
              <a:gd name="connsiteY2" fmla="*/ 40266 h 40333"/>
              <a:gd name="connsiteX3" fmla="*/ 2304 w 587931"/>
              <a:gd name="connsiteY3" fmla="*/ 8516 h 4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7931" h="40333">
                <a:moveTo>
                  <a:pt x="2304" y="8516"/>
                </a:moveTo>
                <a:cubicBezTo>
                  <a:pt x="34583" y="2166"/>
                  <a:pt x="510833" y="-3126"/>
                  <a:pt x="573804" y="2166"/>
                </a:cubicBezTo>
                <a:cubicBezTo>
                  <a:pt x="636775" y="7458"/>
                  <a:pt x="474321" y="38679"/>
                  <a:pt x="380129" y="40266"/>
                </a:cubicBezTo>
                <a:cubicBezTo>
                  <a:pt x="285937" y="41854"/>
                  <a:pt x="-29975" y="14866"/>
                  <a:pt x="2304" y="8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6E2DFE1C-3EDB-4575-A89D-9EF7B916DB7F}"/>
              </a:ext>
            </a:extLst>
          </p:cNvPr>
          <p:cNvSpPr/>
          <p:nvPr/>
        </p:nvSpPr>
        <p:spPr>
          <a:xfrm>
            <a:off x="4534637" y="4710568"/>
            <a:ext cx="468049" cy="48870"/>
          </a:xfrm>
          <a:custGeom>
            <a:avLst/>
            <a:gdLst>
              <a:gd name="connsiteX0" fmla="*/ 5613 w 468049"/>
              <a:gd name="connsiteY0" fmla="*/ 1132 h 48870"/>
              <a:gd name="connsiteX1" fmla="*/ 94513 w 468049"/>
              <a:gd name="connsiteY1" fmla="*/ 13832 h 48870"/>
              <a:gd name="connsiteX2" fmla="*/ 462813 w 468049"/>
              <a:gd name="connsiteY2" fmla="*/ 10657 h 48870"/>
              <a:gd name="connsiteX3" fmla="*/ 291363 w 468049"/>
              <a:gd name="connsiteY3" fmla="*/ 48757 h 48870"/>
              <a:gd name="connsiteX4" fmla="*/ 5613 w 468049"/>
              <a:gd name="connsiteY4" fmla="*/ 1132 h 4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8049" h="48870">
                <a:moveTo>
                  <a:pt x="5613" y="1132"/>
                </a:moveTo>
                <a:cubicBezTo>
                  <a:pt x="-27195" y="-4689"/>
                  <a:pt x="94513" y="13832"/>
                  <a:pt x="94513" y="13832"/>
                </a:cubicBezTo>
                <a:cubicBezTo>
                  <a:pt x="170713" y="15419"/>
                  <a:pt x="430005" y="4836"/>
                  <a:pt x="462813" y="10657"/>
                </a:cubicBezTo>
                <a:cubicBezTo>
                  <a:pt x="495621" y="16478"/>
                  <a:pt x="366505" y="46111"/>
                  <a:pt x="291363" y="48757"/>
                </a:cubicBezTo>
                <a:cubicBezTo>
                  <a:pt x="216221" y="51403"/>
                  <a:pt x="38421" y="6953"/>
                  <a:pt x="5613" y="1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F14F66EB-682D-46B3-99BF-B3DF57A7C0F6}"/>
              </a:ext>
            </a:extLst>
          </p:cNvPr>
          <p:cNvSpPr/>
          <p:nvPr/>
        </p:nvSpPr>
        <p:spPr>
          <a:xfrm>
            <a:off x="4639427" y="4860157"/>
            <a:ext cx="521689" cy="35860"/>
          </a:xfrm>
          <a:custGeom>
            <a:avLst/>
            <a:gdLst>
              <a:gd name="connsiteX0" fmla="*/ 2423 w 521689"/>
              <a:gd name="connsiteY0" fmla="*/ 13468 h 35860"/>
              <a:gd name="connsiteX1" fmla="*/ 510423 w 521689"/>
              <a:gd name="connsiteY1" fmla="*/ 768 h 35860"/>
              <a:gd name="connsiteX2" fmla="*/ 326273 w 521689"/>
              <a:gd name="connsiteY2" fmla="*/ 35693 h 35860"/>
              <a:gd name="connsiteX3" fmla="*/ 2423 w 521689"/>
              <a:gd name="connsiteY3" fmla="*/ 13468 h 3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1689" h="35860">
                <a:moveTo>
                  <a:pt x="2423" y="13468"/>
                </a:moveTo>
                <a:cubicBezTo>
                  <a:pt x="33115" y="7647"/>
                  <a:pt x="456448" y="-2936"/>
                  <a:pt x="510423" y="768"/>
                </a:cubicBezTo>
                <a:cubicBezTo>
                  <a:pt x="564398" y="4472"/>
                  <a:pt x="411469" y="33576"/>
                  <a:pt x="326273" y="35693"/>
                </a:cubicBezTo>
                <a:cubicBezTo>
                  <a:pt x="241077" y="37810"/>
                  <a:pt x="-28269" y="19289"/>
                  <a:pt x="2423" y="13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E9FD6B44-31A4-468B-85E8-D456A5FDA920}"/>
              </a:ext>
            </a:extLst>
          </p:cNvPr>
          <p:cNvSpPr/>
          <p:nvPr/>
        </p:nvSpPr>
        <p:spPr>
          <a:xfrm>
            <a:off x="4666470" y="4562475"/>
            <a:ext cx="475000" cy="17396"/>
          </a:xfrm>
          <a:custGeom>
            <a:avLst/>
            <a:gdLst>
              <a:gd name="connsiteX0" fmla="*/ 13480 w 475000"/>
              <a:gd name="connsiteY0" fmla="*/ 12700 h 17396"/>
              <a:gd name="connsiteX1" fmla="*/ 105555 w 475000"/>
              <a:gd name="connsiteY1" fmla="*/ 15875 h 17396"/>
              <a:gd name="connsiteX2" fmla="*/ 464330 w 475000"/>
              <a:gd name="connsiteY2" fmla="*/ 0 h 17396"/>
              <a:gd name="connsiteX3" fmla="*/ 350030 w 475000"/>
              <a:gd name="connsiteY3" fmla="*/ 15875 h 17396"/>
              <a:gd name="connsiteX4" fmla="*/ 13480 w 475000"/>
              <a:gd name="connsiteY4" fmla="*/ 12700 h 1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5000" h="17396">
                <a:moveTo>
                  <a:pt x="13480" y="12700"/>
                </a:moveTo>
                <a:cubicBezTo>
                  <a:pt x="-27266" y="12700"/>
                  <a:pt x="30413" y="17992"/>
                  <a:pt x="105555" y="15875"/>
                </a:cubicBezTo>
                <a:cubicBezTo>
                  <a:pt x="180697" y="13758"/>
                  <a:pt x="423584" y="0"/>
                  <a:pt x="464330" y="0"/>
                </a:cubicBezTo>
                <a:cubicBezTo>
                  <a:pt x="505076" y="0"/>
                  <a:pt x="420938" y="11113"/>
                  <a:pt x="350030" y="15875"/>
                </a:cubicBezTo>
                <a:cubicBezTo>
                  <a:pt x="279122" y="20637"/>
                  <a:pt x="54226" y="12700"/>
                  <a:pt x="13480" y="12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D6F8EA59-56AF-415E-8BB7-A457EBF736B7}"/>
              </a:ext>
            </a:extLst>
          </p:cNvPr>
          <p:cNvSpPr/>
          <p:nvPr/>
        </p:nvSpPr>
        <p:spPr>
          <a:xfrm>
            <a:off x="4589639" y="4227089"/>
            <a:ext cx="376343" cy="46624"/>
          </a:xfrm>
          <a:custGeom>
            <a:avLst/>
            <a:gdLst>
              <a:gd name="connsiteX0" fmla="*/ 4586 w 376343"/>
              <a:gd name="connsiteY0" fmla="*/ 11536 h 46624"/>
              <a:gd name="connsiteX1" fmla="*/ 372886 w 376343"/>
              <a:gd name="connsiteY1" fmla="*/ 2011 h 46624"/>
              <a:gd name="connsiteX2" fmla="*/ 179211 w 376343"/>
              <a:gd name="connsiteY2" fmla="*/ 46461 h 46624"/>
              <a:gd name="connsiteX3" fmla="*/ 4586 w 376343"/>
              <a:gd name="connsiteY3" fmla="*/ 11536 h 4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343" h="46624">
                <a:moveTo>
                  <a:pt x="4586" y="11536"/>
                </a:moveTo>
                <a:cubicBezTo>
                  <a:pt x="36865" y="4128"/>
                  <a:pt x="343782" y="-3810"/>
                  <a:pt x="372886" y="2011"/>
                </a:cubicBezTo>
                <a:cubicBezTo>
                  <a:pt x="401990" y="7832"/>
                  <a:pt x="239536" y="43815"/>
                  <a:pt x="179211" y="46461"/>
                </a:cubicBezTo>
                <a:cubicBezTo>
                  <a:pt x="118886" y="49107"/>
                  <a:pt x="-27693" y="18944"/>
                  <a:pt x="4586" y="11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E2659AA3-1C6B-4BBE-9636-59FAF8007E9F}"/>
              </a:ext>
            </a:extLst>
          </p:cNvPr>
          <p:cNvSpPr/>
          <p:nvPr/>
        </p:nvSpPr>
        <p:spPr>
          <a:xfrm>
            <a:off x="4584501" y="3948179"/>
            <a:ext cx="507238" cy="33334"/>
          </a:xfrm>
          <a:custGeom>
            <a:avLst/>
            <a:gdLst>
              <a:gd name="connsiteX0" fmla="*/ 9724 w 507238"/>
              <a:gd name="connsiteY0" fmla="*/ 1521 h 33334"/>
              <a:gd name="connsiteX1" fmla="*/ 79574 w 507238"/>
              <a:gd name="connsiteY1" fmla="*/ 4696 h 33334"/>
              <a:gd name="connsiteX2" fmla="*/ 498674 w 507238"/>
              <a:gd name="connsiteY2" fmla="*/ 4696 h 33334"/>
              <a:gd name="connsiteX3" fmla="*/ 336749 w 507238"/>
              <a:gd name="connsiteY3" fmla="*/ 33271 h 33334"/>
              <a:gd name="connsiteX4" fmla="*/ 9724 w 507238"/>
              <a:gd name="connsiteY4" fmla="*/ 1521 h 3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238" h="33334">
                <a:moveTo>
                  <a:pt x="9724" y="1521"/>
                </a:moveTo>
                <a:cubicBezTo>
                  <a:pt x="-33139" y="-3242"/>
                  <a:pt x="79574" y="4696"/>
                  <a:pt x="79574" y="4696"/>
                </a:cubicBezTo>
                <a:cubicBezTo>
                  <a:pt x="161066" y="5225"/>
                  <a:pt x="455812" y="-67"/>
                  <a:pt x="498674" y="4696"/>
                </a:cubicBezTo>
                <a:cubicBezTo>
                  <a:pt x="541537" y="9459"/>
                  <a:pt x="413478" y="31684"/>
                  <a:pt x="336749" y="33271"/>
                </a:cubicBezTo>
                <a:cubicBezTo>
                  <a:pt x="260020" y="34858"/>
                  <a:pt x="52587" y="6284"/>
                  <a:pt x="9724" y="1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0F78E946-A7CA-4B02-881E-62DBC2D5098A}"/>
              </a:ext>
            </a:extLst>
          </p:cNvPr>
          <p:cNvSpPr/>
          <p:nvPr/>
        </p:nvSpPr>
        <p:spPr>
          <a:xfrm>
            <a:off x="4593322" y="3455194"/>
            <a:ext cx="455583" cy="21688"/>
          </a:xfrm>
          <a:custGeom>
            <a:avLst/>
            <a:gdLst>
              <a:gd name="connsiteX0" fmla="*/ 903 w 455583"/>
              <a:gd name="connsiteY0" fmla="*/ 2381 h 21688"/>
              <a:gd name="connsiteX1" fmla="*/ 439053 w 455583"/>
              <a:gd name="connsiteY1" fmla="*/ 2381 h 21688"/>
              <a:gd name="connsiteX2" fmla="*/ 327928 w 455583"/>
              <a:gd name="connsiteY2" fmla="*/ 21431 h 21688"/>
              <a:gd name="connsiteX3" fmla="*/ 903 w 455583"/>
              <a:gd name="connsiteY3" fmla="*/ 2381 h 2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583" h="21688">
                <a:moveTo>
                  <a:pt x="903" y="2381"/>
                </a:moveTo>
                <a:cubicBezTo>
                  <a:pt x="19424" y="-794"/>
                  <a:pt x="384549" y="-794"/>
                  <a:pt x="439053" y="2381"/>
                </a:cubicBezTo>
                <a:cubicBezTo>
                  <a:pt x="493557" y="5556"/>
                  <a:pt x="402011" y="18785"/>
                  <a:pt x="327928" y="21431"/>
                </a:cubicBezTo>
                <a:cubicBezTo>
                  <a:pt x="253845" y="24077"/>
                  <a:pt x="-17618" y="5556"/>
                  <a:pt x="903" y="2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65FB2811-AD5C-4358-B6EA-65070D3CC5B1}"/>
              </a:ext>
            </a:extLst>
          </p:cNvPr>
          <p:cNvSpPr/>
          <p:nvPr/>
        </p:nvSpPr>
        <p:spPr>
          <a:xfrm>
            <a:off x="4607910" y="3655248"/>
            <a:ext cx="378088" cy="34109"/>
          </a:xfrm>
          <a:custGeom>
            <a:avLst/>
            <a:gdLst>
              <a:gd name="connsiteX0" fmla="*/ 2190 w 378088"/>
              <a:gd name="connsiteY0" fmla="*/ 2352 h 34109"/>
              <a:gd name="connsiteX1" fmla="*/ 72040 w 378088"/>
              <a:gd name="connsiteY1" fmla="*/ 2352 h 34109"/>
              <a:gd name="connsiteX2" fmla="*/ 376840 w 378088"/>
              <a:gd name="connsiteY2" fmla="*/ 11877 h 34109"/>
              <a:gd name="connsiteX3" fmla="*/ 173640 w 378088"/>
              <a:gd name="connsiteY3" fmla="*/ 34102 h 34109"/>
              <a:gd name="connsiteX4" fmla="*/ 2190 w 378088"/>
              <a:gd name="connsiteY4" fmla="*/ 2352 h 3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088" h="34109">
                <a:moveTo>
                  <a:pt x="2190" y="2352"/>
                </a:moveTo>
                <a:cubicBezTo>
                  <a:pt x="-14743" y="-2940"/>
                  <a:pt x="72040" y="2352"/>
                  <a:pt x="72040" y="2352"/>
                </a:cubicBezTo>
                <a:cubicBezTo>
                  <a:pt x="134482" y="3939"/>
                  <a:pt x="359907" y="6585"/>
                  <a:pt x="376840" y="11877"/>
                </a:cubicBezTo>
                <a:cubicBezTo>
                  <a:pt x="393773" y="17169"/>
                  <a:pt x="233965" y="33573"/>
                  <a:pt x="173640" y="34102"/>
                </a:cubicBezTo>
                <a:cubicBezTo>
                  <a:pt x="113315" y="34631"/>
                  <a:pt x="19123" y="7644"/>
                  <a:pt x="2190" y="2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918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KATONO(バカ殿) (@BakaTonoShimura) / Twitter" hidden="1">
            <a:extLst>
              <a:ext uri="{FF2B5EF4-FFF2-40B4-BE49-F238E27FC236}">
                <a16:creationId xmlns:a16="http://schemas.microsoft.com/office/drawing/2014/main" id="{20E33309-9D93-48B4-BB3F-16BEAB6217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53" y="1785025"/>
            <a:ext cx="9221821" cy="9221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FECD5A62-BD30-496E-B812-7E35BED56CD0}"/>
              </a:ext>
            </a:extLst>
          </p:cNvPr>
          <p:cNvSpPr/>
          <p:nvPr/>
        </p:nvSpPr>
        <p:spPr>
          <a:xfrm>
            <a:off x="5286371" y="7154983"/>
            <a:ext cx="283875" cy="103357"/>
          </a:xfrm>
          <a:custGeom>
            <a:avLst/>
            <a:gdLst>
              <a:gd name="connsiteX0" fmla="*/ 4 w 283875"/>
              <a:gd name="connsiteY0" fmla="*/ 103067 h 103357"/>
              <a:gd name="connsiteX1" fmla="*/ 149229 w 283875"/>
              <a:gd name="connsiteY1" fmla="*/ 33217 h 103357"/>
              <a:gd name="connsiteX2" fmla="*/ 279404 w 283875"/>
              <a:gd name="connsiteY2" fmla="*/ 23692 h 103357"/>
              <a:gd name="connsiteX3" fmla="*/ 244479 w 283875"/>
              <a:gd name="connsiteY3" fmla="*/ 18930 h 103357"/>
              <a:gd name="connsiteX4" fmla="*/ 153992 w 283875"/>
              <a:gd name="connsiteY4" fmla="*/ 3055 h 103357"/>
              <a:gd name="connsiteX5" fmla="*/ 4 w 283875"/>
              <a:gd name="connsiteY5" fmla="*/ 103067 h 10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875" h="103357">
                <a:moveTo>
                  <a:pt x="4" y="103067"/>
                </a:moveTo>
                <a:cubicBezTo>
                  <a:pt x="-790" y="108094"/>
                  <a:pt x="102662" y="46446"/>
                  <a:pt x="149229" y="33217"/>
                </a:cubicBezTo>
                <a:cubicBezTo>
                  <a:pt x="195796" y="19988"/>
                  <a:pt x="263529" y="26073"/>
                  <a:pt x="279404" y="23692"/>
                </a:cubicBezTo>
                <a:cubicBezTo>
                  <a:pt x="295279" y="21311"/>
                  <a:pt x="265381" y="22369"/>
                  <a:pt x="244479" y="18930"/>
                </a:cubicBezTo>
                <a:cubicBezTo>
                  <a:pt x="223577" y="15490"/>
                  <a:pt x="191034" y="-8322"/>
                  <a:pt x="153992" y="3055"/>
                </a:cubicBezTo>
                <a:cubicBezTo>
                  <a:pt x="116950" y="14432"/>
                  <a:pt x="798" y="98040"/>
                  <a:pt x="4" y="103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A1B0935-0BC3-49B0-B018-BD731C284193}"/>
              </a:ext>
            </a:extLst>
          </p:cNvPr>
          <p:cNvSpPr/>
          <p:nvPr/>
        </p:nvSpPr>
        <p:spPr>
          <a:xfrm>
            <a:off x="5441745" y="7151688"/>
            <a:ext cx="386342" cy="100998"/>
          </a:xfrm>
          <a:custGeom>
            <a:avLst/>
            <a:gdLst>
              <a:gd name="connsiteX0" fmla="*/ 89105 w 386342"/>
              <a:gd name="connsiteY0" fmla="*/ 0 h 100998"/>
              <a:gd name="connsiteX1" fmla="*/ 231980 w 386342"/>
              <a:gd name="connsiteY1" fmla="*/ 9525 h 100998"/>
              <a:gd name="connsiteX2" fmla="*/ 378030 w 386342"/>
              <a:gd name="connsiteY2" fmla="*/ 96837 h 100998"/>
              <a:gd name="connsiteX3" fmla="*/ 363743 w 386342"/>
              <a:gd name="connsiteY3" fmla="*/ 84137 h 100998"/>
              <a:gd name="connsiteX4" fmla="*/ 325643 w 386342"/>
              <a:gd name="connsiteY4" fmla="*/ 58737 h 100998"/>
              <a:gd name="connsiteX5" fmla="*/ 233568 w 386342"/>
              <a:gd name="connsiteY5" fmla="*/ 44450 h 100998"/>
              <a:gd name="connsiteX6" fmla="*/ 133555 w 386342"/>
              <a:gd name="connsiteY6" fmla="*/ 23812 h 100998"/>
              <a:gd name="connsiteX7" fmla="*/ 205 w 386342"/>
              <a:gd name="connsiteY7" fmla="*/ 25400 h 100998"/>
              <a:gd name="connsiteX8" fmla="*/ 89105 w 386342"/>
              <a:gd name="connsiteY8" fmla="*/ 0 h 100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6342" h="100998">
                <a:moveTo>
                  <a:pt x="89105" y="0"/>
                </a:moveTo>
                <a:lnTo>
                  <a:pt x="231980" y="9525"/>
                </a:lnTo>
                <a:cubicBezTo>
                  <a:pt x="280134" y="25664"/>
                  <a:pt x="356070" y="84402"/>
                  <a:pt x="378030" y="96837"/>
                </a:cubicBezTo>
                <a:cubicBezTo>
                  <a:pt x="399991" y="109272"/>
                  <a:pt x="372474" y="90487"/>
                  <a:pt x="363743" y="84137"/>
                </a:cubicBezTo>
                <a:cubicBezTo>
                  <a:pt x="355012" y="77787"/>
                  <a:pt x="347339" y="65352"/>
                  <a:pt x="325643" y="58737"/>
                </a:cubicBezTo>
                <a:cubicBezTo>
                  <a:pt x="303947" y="52123"/>
                  <a:pt x="265583" y="50271"/>
                  <a:pt x="233568" y="44450"/>
                </a:cubicBezTo>
                <a:cubicBezTo>
                  <a:pt x="201553" y="38629"/>
                  <a:pt x="172449" y="26987"/>
                  <a:pt x="133555" y="23812"/>
                </a:cubicBezTo>
                <a:cubicBezTo>
                  <a:pt x="94661" y="20637"/>
                  <a:pt x="4174" y="25135"/>
                  <a:pt x="205" y="25400"/>
                </a:cubicBezTo>
                <a:cubicBezTo>
                  <a:pt x="-3764" y="25665"/>
                  <a:pt x="50476" y="2646"/>
                  <a:pt x="8910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297EE231-D4F8-400B-BF4D-78E5BC606868}"/>
              </a:ext>
            </a:extLst>
          </p:cNvPr>
          <p:cNvSpPr/>
          <p:nvPr/>
        </p:nvSpPr>
        <p:spPr>
          <a:xfrm>
            <a:off x="5137976" y="7300757"/>
            <a:ext cx="182477" cy="110099"/>
          </a:xfrm>
          <a:custGeom>
            <a:avLst/>
            <a:gdLst>
              <a:gd name="connsiteX0" fmla="*/ 181737 w 182477"/>
              <a:gd name="connsiteY0" fmla="*/ 156 h 110099"/>
              <a:gd name="connsiteX1" fmla="*/ 159512 w 182477"/>
              <a:gd name="connsiteY1" fmla="*/ 65243 h 110099"/>
              <a:gd name="connsiteX2" fmla="*/ 99187 w 182477"/>
              <a:gd name="connsiteY2" fmla="*/ 85881 h 110099"/>
              <a:gd name="connsiteX3" fmla="*/ 762 w 182477"/>
              <a:gd name="connsiteY3" fmla="*/ 108106 h 110099"/>
              <a:gd name="connsiteX4" fmla="*/ 59499 w 182477"/>
              <a:gd name="connsiteY4" fmla="*/ 106518 h 110099"/>
              <a:gd name="connsiteX5" fmla="*/ 165862 w 182477"/>
              <a:gd name="connsiteY5" fmla="*/ 85881 h 110099"/>
              <a:gd name="connsiteX6" fmla="*/ 181737 w 182477"/>
              <a:gd name="connsiteY6" fmla="*/ 156 h 11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477" h="110099">
                <a:moveTo>
                  <a:pt x="181737" y="156"/>
                </a:moveTo>
                <a:cubicBezTo>
                  <a:pt x="180679" y="-3283"/>
                  <a:pt x="173270" y="50955"/>
                  <a:pt x="159512" y="65243"/>
                </a:cubicBezTo>
                <a:cubicBezTo>
                  <a:pt x="145754" y="79531"/>
                  <a:pt x="125645" y="78737"/>
                  <a:pt x="99187" y="85881"/>
                </a:cubicBezTo>
                <a:cubicBezTo>
                  <a:pt x="72729" y="93025"/>
                  <a:pt x="7377" y="104667"/>
                  <a:pt x="762" y="108106"/>
                </a:cubicBezTo>
                <a:cubicBezTo>
                  <a:pt x="-5853" y="111545"/>
                  <a:pt x="31982" y="110222"/>
                  <a:pt x="59499" y="106518"/>
                </a:cubicBezTo>
                <a:cubicBezTo>
                  <a:pt x="87016" y="102814"/>
                  <a:pt x="146283" y="101227"/>
                  <a:pt x="165862" y="85881"/>
                </a:cubicBezTo>
                <a:cubicBezTo>
                  <a:pt x="185441" y="70535"/>
                  <a:pt x="182795" y="3595"/>
                  <a:pt x="181737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C064F8EB-7946-46EF-9859-90CD8475F76B}"/>
              </a:ext>
            </a:extLst>
          </p:cNvPr>
          <p:cNvSpPr/>
          <p:nvPr/>
        </p:nvSpPr>
        <p:spPr>
          <a:xfrm>
            <a:off x="5319538" y="7211517"/>
            <a:ext cx="310662" cy="81550"/>
          </a:xfrm>
          <a:custGeom>
            <a:avLst/>
            <a:gdLst>
              <a:gd name="connsiteX0" fmla="*/ 175 w 310662"/>
              <a:gd name="connsiteY0" fmla="*/ 81458 h 81550"/>
              <a:gd name="connsiteX1" fmla="*/ 168450 w 310662"/>
              <a:gd name="connsiteY1" fmla="*/ 19546 h 81550"/>
              <a:gd name="connsiteX2" fmla="*/ 308150 w 310662"/>
              <a:gd name="connsiteY2" fmla="*/ 22721 h 81550"/>
              <a:gd name="connsiteX3" fmla="*/ 249412 w 310662"/>
              <a:gd name="connsiteY3" fmla="*/ 11608 h 81550"/>
              <a:gd name="connsiteX4" fmla="*/ 138287 w 310662"/>
              <a:gd name="connsiteY4" fmla="*/ 3671 h 81550"/>
              <a:gd name="connsiteX5" fmla="*/ 175 w 310662"/>
              <a:gd name="connsiteY5" fmla="*/ 81458 h 8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662" h="81550">
                <a:moveTo>
                  <a:pt x="175" y="81458"/>
                </a:moveTo>
                <a:cubicBezTo>
                  <a:pt x="5202" y="84104"/>
                  <a:pt x="117121" y="29335"/>
                  <a:pt x="168450" y="19546"/>
                </a:cubicBezTo>
                <a:cubicBezTo>
                  <a:pt x="219779" y="9757"/>
                  <a:pt x="294656" y="24044"/>
                  <a:pt x="308150" y="22721"/>
                </a:cubicBezTo>
                <a:cubicBezTo>
                  <a:pt x="321644" y="21398"/>
                  <a:pt x="277722" y="14783"/>
                  <a:pt x="249412" y="11608"/>
                </a:cubicBezTo>
                <a:cubicBezTo>
                  <a:pt x="221102" y="8433"/>
                  <a:pt x="177181" y="-6912"/>
                  <a:pt x="138287" y="3671"/>
                </a:cubicBezTo>
                <a:cubicBezTo>
                  <a:pt x="99393" y="14254"/>
                  <a:pt x="-4852" y="78812"/>
                  <a:pt x="175" y="814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04DB61DE-20C1-496F-9434-A0C33301F3C9}"/>
              </a:ext>
            </a:extLst>
          </p:cNvPr>
          <p:cNvSpPr/>
          <p:nvPr/>
        </p:nvSpPr>
        <p:spPr>
          <a:xfrm>
            <a:off x="5296422" y="7297738"/>
            <a:ext cx="83725" cy="122237"/>
          </a:xfrm>
          <a:custGeom>
            <a:avLst/>
            <a:gdLst>
              <a:gd name="connsiteX0" fmla="*/ 83616 w 83725"/>
              <a:gd name="connsiteY0" fmla="*/ 0 h 122237"/>
              <a:gd name="connsiteX1" fmla="*/ 13766 w 83725"/>
              <a:gd name="connsiteY1" fmla="*/ 79375 h 122237"/>
              <a:gd name="connsiteX2" fmla="*/ 1066 w 83725"/>
              <a:gd name="connsiteY2" fmla="*/ 122237 h 122237"/>
              <a:gd name="connsiteX3" fmla="*/ 29641 w 83725"/>
              <a:gd name="connsiteY3" fmla="*/ 79375 h 122237"/>
              <a:gd name="connsiteX4" fmla="*/ 83616 w 83725"/>
              <a:gd name="connsiteY4" fmla="*/ 0 h 12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725" h="122237">
                <a:moveTo>
                  <a:pt x="83616" y="0"/>
                </a:moveTo>
                <a:cubicBezTo>
                  <a:pt x="80970" y="0"/>
                  <a:pt x="27524" y="59002"/>
                  <a:pt x="13766" y="79375"/>
                </a:cubicBezTo>
                <a:cubicBezTo>
                  <a:pt x="8" y="99748"/>
                  <a:pt x="-1580" y="122237"/>
                  <a:pt x="1066" y="122237"/>
                </a:cubicBezTo>
                <a:cubicBezTo>
                  <a:pt x="3712" y="122237"/>
                  <a:pt x="19322" y="93133"/>
                  <a:pt x="29641" y="79375"/>
                </a:cubicBezTo>
                <a:cubicBezTo>
                  <a:pt x="39960" y="65617"/>
                  <a:pt x="86262" y="0"/>
                  <a:pt x="8361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E5D3AC3C-A24C-429A-B732-A016D62C30F6}"/>
              </a:ext>
            </a:extLst>
          </p:cNvPr>
          <p:cNvSpPr/>
          <p:nvPr/>
        </p:nvSpPr>
        <p:spPr>
          <a:xfrm>
            <a:off x="5138594" y="7443606"/>
            <a:ext cx="248569" cy="39875"/>
          </a:xfrm>
          <a:custGeom>
            <a:avLst/>
            <a:gdLst>
              <a:gd name="connsiteX0" fmla="*/ 144 w 248569"/>
              <a:gd name="connsiteY0" fmla="*/ 9707 h 39875"/>
              <a:gd name="connsiteX1" fmla="*/ 163656 w 248569"/>
              <a:gd name="connsiteY1" fmla="*/ 4944 h 39875"/>
              <a:gd name="connsiteX2" fmla="*/ 247794 w 248569"/>
              <a:gd name="connsiteY2" fmla="*/ 39869 h 39875"/>
              <a:gd name="connsiteX3" fmla="*/ 193819 w 248569"/>
              <a:gd name="connsiteY3" fmla="*/ 1769 h 39875"/>
              <a:gd name="connsiteX4" fmla="*/ 144 w 248569"/>
              <a:gd name="connsiteY4" fmla="*/ 9707 h 3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569" h="39875">
                <a:moveTo>
                  <a:pt x="144" y="9707"/>
                </a:moveTo>
                <a:cubicBezTo>
                  <a:pt x="-4883" y="10236"/>
                  <a:pt x="122381" y="-83"/>
                  <a:pt x="163656" y="4944"/>
                </a:cubicBezTo>
                <a:cubicBezTo>
                  <a:pt x="204931" y="9971"/>
                  <a:pt x="242767" y="40398"/>
                  <a:pt x="247794" y="39869"/>
                </a:cubicBezTo>
                <a:cubicBezTo>
                  <a:pt x="252821" y="39340"/>
                  <a:pt x="233242" y="8383"/>
                  <a:pt x="193819" y="1769"/>
                </a:cubicBezTo>
                <a:cubicBezTo>
                  <a:pt x="154396" y="-4845"/>
                  <a:pt x="5171" y="9178"/>
                  <a:pt x="144" y="9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9B9F6A11-9297-4B63-B304-4BAE8BFCB67C}"/>
              </a:ext>
            </a:extLst>
          </p:cNvPr>
          <p:cNvSpPr/>
          <p:nvPr/>
        </p:nvSpPr>
        <p:spPr>
          <a:xfrm>
            <a:off x="5657815" y="7241248"/>
            <a:ext cx="162251" cy="86991"/>
          </a:xfrm>
          <a:custGeom>
            <a:avLst/>
            <a:gdLst>
              <a:gd name="connsiteX0" fmla="*/ 35 w 162251"/>
              <a:gd name="connsiteY0" fmla="*/ 927 h 86991"/>
              <a:gd name="connsiteX1" fmla="*/ 95285 w 162251"/>
              <a:gd name="connsiteY1" fmla="*/ 39027 h 86991"/>
              <a:gd name="connsiteX2" fmla="*/ 160373 w 162251"/>
              <a:gd name="connsiteY2" fmla="*/ 86652 h 86991"/>
              <a:gd name="connsiteX3" fmla="*/ 141323 w 162251"/>
              <a:gd name="connsiteY3" fmla="*/ 58077 h 86991"/>
              <a:gd name="connsiteX4" fmla="*/ 106398 w 162251"/>
              <a:gd name="connsiteY4" fmla="*/ 15215 h 86991"/>
              <a:gd name="connsiteX5" fmla="*/ 35 w 162251"/>
              <a:gd name="connsiteY5" fmla="*/ 927 h 8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251" h="86991">
                <a:moveTo>
                  <a:pt x="35" y="927"/>
                </a:moveTo>
                <a:cubicBezTo>
                  <a:pt x="-1817" y="4896"/>
                  <a:pt x="68562" y="24739"/>
                  <a:pt x="95285" y="39027"/>
                </a:cubicBezTo>
                <a:cubicBezTo>
                  <a:pt x="122008" y="53315"/>
                  <a:pt x="152700" y="83477"/>
                  <a:pt x="160373" y="86652"/>
                </a:cubicBezTo>
                <a:cubicBezTo>
                  <a:pt x="168046" y="89827"/>
                  <a:pt x="150319" y="69983"/>
                  <a:pt x="141323" y="58077"/>
                </a:cubicBezTo>
                <a:cubicBezTo>
                  <a:pt x="132327" y="46171"/>
                  <a:pt x="128623" y="23946"/>
                  <a:pt x="106398" y="15215"/>
                </a:cubicBezTo>
                <a:cubicBezTo>
                  <a:pt x="84173" y="6484"/>
                  <a:pt x="1887" y="-3042"/>
                  <a:pt x="35" y="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A7C1F164-1D68-47A9-99B3-6C7CC27111B9}"/>
              </a:ext>
            </a:extLst>
          </p:cNvPr>
          <p:cNvSpPr/>
          <p:nvPr/>
        </p:nvSpPr>
        <p:spPr>
          <a:xfrm>
            <a:off x="5283200" y="7421364"/>
            <a:ext cx="252584" cy="52829"/>
          </a:xfrm>
          <a:custGeom>
            <a:avLst/>
            <a:gdLst>
              <a:gd name="connsiteX0" fmla="*/ 0 w 252584"/>
              <a:gd name="connsiteY0" fmla="*/ 199 h 52829"/>
              <a:gd name="connsiteX1" fmla="*/ 103188 w 252584"/>
              <a:gd name="connsiteY1" fmla="*/ 27186 h 52829"/>
              <a:gd name="connsiteX2" fmla="*/ 155575 w 252584"/>
              <a:gd name="connsiteY2" fmla="*/ 41474 h 52829"/>
              <a:gd name="connsiteX3" fmla="*/ 252413 w 252584"/>
              <a:gd name="connsiteY3" fmla="*/ 52586 h 52829"/>
              <a:gd name="connsiteX4" fmla="*/ 180975 w 252584"/>
              <a:gd name="connsiteY4" fmla="*/ 49411 h 52829"/>
              <a:gd name="connsiteX5" fmla="*/ 103188 w 252584"/>
              <a:gd name="connsiteY5" fmla="*/ 44649 h 52829"/>
              <a:gd name="connsiteX6" fmla="*/ 0 w 252584"/>
              <a:gd name="connsiteY6" fmla="*/ 199 h 52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584" h="52829">
                <a:moveTo>
                  <a:pt x="0" y="199"/>
                </a:moveTo>
                <a:cubicBezTo>
                  <a:pt x="0" y="-2711"/>
                  <a:pt x="103188" y="27186"/>
                  <a:pt x="103188" y="27186"/>
                </a:cubicBezTo>
                <a:cubicBezTo>
                  <a:pt x="129117" y="34065"/>
                  <a:pt x="130704" y="37241"/>
                  <a:pt x="155575" y="41474"/>
                </a:cubicBezTo>
                <a:cubicBezTo>
                  <a:pt x="180446" y="45707"/>
                  <a:pt x="248180" y="51263"/>
                  <a:pt x="252413" y="52586"/>
                </a:cubicBezTo>
                <a:cubicBezTo>
                  <a:pt x="256646" y="53909"/>
                  <a:pt x="180975" y="49411"/>
                  <a:pt x="180975" y="49411"/>
                </a:cubicBezTo>
                <a:cubicBezTo>
                  <a:pt x="156104" y="48088"/>
                  <a:pt x="131763" y="50734"/>
                  <a:pt x="103188" y="44649"/>
                </a:cubicBezTo>
                <a:cubicBezTo>
                  <a:pt x="74613" y="38564"/>
                  <a:pt x="0" y="3109"/>
                  <a:pt x="0" y="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49BFC815-036A-4864-B016-C5B0D39D0F6C}"/>
              </a:ext>
            </a:extLst>
          </p:cNvPr>
          <p:cNvSpPr/>
          <p:nvPr/>
        </p:nvSpPr>
        <p:spPr>
          <a:xfrm>
            <a:off x="5578475" y="7268264"/>
            <a:ext cx="216046" cy="121598"/>
          </a:xfrm>
          <a:custGeom>
            <a:avLst/>
            <a:gdLst>
              <a:gd name="connsiteX0" fmla="*/ 1588 w 216046"/>
              <a:gd name="connsiteY0" fmla="*/ 899 h 121598"/>
              <a:gd name="connsiteX1" fmla="*/ 163513 w 216046"/>
              <a:gd name="connsiteY1" fmla="*/ 58049 h 121598"/>
              <a:gd name="connsiteX2" fmla="*/ 195263 w 216046"/>
              <a:gd name="connsiteY2" fmla="*/ 75511 h 121598"/>
              <a:gd name="connsiteX3" fmla="*/ 215900 w 216046"/>
              <a:gd name="connsiteY3" fmla="*/ 121549 h 121598"/>
              <a:gd name="connsiteX4" fmla="*/ 203200 w 216046"/>
              <a:gd name="connsiteY4" fmla="*/ 65986 h 121598"/>
              <a:gd name="connsiteX5" fmla="*/ 179388 w 216046"/>
              <a:gd name="connsiteY5" fmla="*/ 53286 h 121598"/>
              <a:gd name="connsiteX6" fmla="*/ 85725 w 216046"/>
              <a:gd name="connsiteY6" fmla="*/ 24711 h 121598"/>
              <a:gd name="connsiteX7" fmla="*/ 1588 w 216046"/>
              <a:gd name="connsiteY7" fmla="*/ 899 h 121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046" h="121598">
                <a:moveTo>
                  <a:pt x="1588" y="899"/>
                </a:moveTo>
                <a:cubicBezTo>
                  <a:pt x="14553" y="6455"/>
                  <a:pt x="131234" y="45614"/>
                  <a:pt x="163513" y="58049"/>
                </a:cubicBezTo>
                <a:cubicBezTo>
                  <a:pt x="195792" y="70484"/>
                  <a:pt x="186532" y="64928"/>
                  <a:pt x="195263" y="75511"/>
                </a:cubicBezTo>
                <a:cubicBezTo>
                  <a:pt x="203994" y="86094"/>
                  <a:pt x="214577" y="123136"/>
                  <a:pt x="215900" y="121549"/>
                </a:cubicBezTo>
                <a:cubicBezTo>
                  <a:pt x="217223" y="119962"/>
                  <a:pt x="209285" y="77363"/>
                  <a:pt x="203200" y="65986"/>
                </a:cubicBezTo>
                <a:cubicBezTo>
                  <a:pt x="197115" y="54609"/>
                  <a:pt x="198967" y="60165"/>
                  <a:pt x="179388" y="53286"/>
                </a:cubicBezTo>
                <a:cubicBezTo>
                  <a:pt x="159809" y="46407"/>
                  <a:pt x="112977" y="32384"/>
                  <a:pt x="85725" y="24711"/>
                </a:cubicBezTo>
                <a:cubicBezTo>
                  <a:pt x="58473" y="17038"/>
                  <a:pt x="-11377" y="-4657"/>
                  <a:pt x="1588" y="8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90F43829-E338-471A-929A-766EC72FD682}"/>
              </a:ext>
            </a:extLst>
          </p:cNvPr>
          <p:cNvSpPr/>
          <p:nvPr/>
        </p:nvSpPr>
        <p:spPr>
          <a:xfrm>
            <a:off x="5556235" y="7323009"/>
            <a:ext cx="202201" cy="139867"/>
          </a:xfrm>
          <a:custGeom>
            <a:avLst/>
            <a:gdLst>
              <a:gd name="connsiteX0" fmla="*/ 139715 w 202201"/>
              <a:gd name="connsiteY0" fmla="*/ 129 h 139867"/>
              <a:gd name="connsiteX1" fmla="*/ 190515 w 202201"/>
              <a:gd name="connsiteY1" fmla="*/ 63629 h 139867"/>
              <a:gd name="connsiteX2" fmla="*/ 177815 w 202201"/>
              <a:gd name="connsiteY2" fmla="*/ 76329 h 139867"/>
              <a:gd name="connsiteX3" fmla="*/ 58753 w 202201"/>
              <a:gd name="connsiteY3" fmla="*/ 123954 h 139867"/>
              <a:gd name="connsiteX4" fmla="*/ 15 w 202201"/>
              <a:gd name="connsiteY4" fmla="*/ 139829 h 139867"/>
              <a:gd name="connsiteX5" fmla="*/ 52403 w 202201"/>
              <a:gd name="connsiteY5" fmla="*/ 128716 h 139867"/>
              <a:gd name="connsiteX6" fmla="*/ 114315 w 202201"/>
              <a:gd name="connsiteY6" fmla="*/ 114429 h 139867"/>
              <a:gd name="connsiteX7" fmla="*/ 198453 w 202201"/>
              <a:gd name="connsiteY7" fmla="*/ 79504 h 139867"/>
              <a:gd name="connsiteX8" fmla="*/ 184165 w 202201"/>
              <a:gd name="connsiteY8" fmla="*/ 47754 h 139867"/>
              <a:gd name="connsiteX9" fmla="*/ 139715 w 202201"/>
              <a:gd name="connsiteY9" fmla="*/ 129 h 13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201" h="139867">
                <a:moveTo>
                  <a:pt x="139715" y="129"/>
                </a:moveTo>
                <a:cubicBezTo>
                  <a:pt x="140773" y="2775"/>
                  <a:pt x="184165" y="50929"/>
                  <a:pt x="190515" y="63629"/>
                </a:cubicBezTo>
                <a:cubicBezTo>
                  <a:pt x="196865" y="76329"/>
                  <a:pt x="199775" y="66275"/>
                  <a:pt x="177815" y="76329"/>
                </a:cubicBezTo>
                <a:cubicBezTo>
                  <a:pt x="155855" y="86383"/>
                  <a:pt x="88386" y="113371"/>
                  <a:pt x="58753" y="123954"/>
                </a:cubicBezTo>
                <a:cubicBezTo>
                  <a:pt x="29120" y="134537"/>
                  <a:pt x="1073" y="139035"/>
                  <a:pt x="15" y="139829"/>
                </a:cubicBezTo>
                <a:cubicBezTo>
                  <a:pt x="-1043" y="140623"/>
                  <a:pt x="52403" y="128716"/>
                  <a:pt x="52403" y="128716"/>
                </a:cubicBezTo>
                <a:cubicBezTo>
                  <a:pt x="71453" y="124483"/>
                  <a:pt x="89973" y="122631"/>
                  <a:pt x="114315" y="114429"/>
                </a:cubicBezTo>
                <a:cubicBezTo>
                  <a:pt x="138657" y="106227"/>
                  <a:pt x="186811" y="90617"/>
                  <a:pt x="198453" y="79504"/>
                </a:cubicBezTo>
                <a:cubicBezTo>
                  <a:pt x="210095" y="68392"/>
                  <a:pt x="191573" y="59396"/>
                  <a:pt x="184165" y="47754"/>
                </a:cubicBezTo>
                <a:cubicBezTo>
                  <a:pt x="176757" y="36112"/>
                  <a:pt x="138657" y="-2517"/>
                  <a:pt x="139715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F1FBB6A4-2C72-4EBA-87B5-E9FBFB999AFA}"/>
              </a:ext>
            </a:extLst>
          </p:cNvPr>
          <p:cNvSpPr/>
          <p:nvPr/>
        </p:nvSpPr>
        <p:spPr>
          <a:xfrm>
            <a:off x="5384689" y="7453154"/>
            <a:ext cx="330409" cy="45106"/>
          </a:xfrm>
          <a:custGeom>
            <a:avLst/>
            <a:gdLst>
              <a:gd name="connsiteX0" fmla="*/ 111 w 330409"/>
              <a:gd name="connsiteY0" fmla="*/ 39846 h 45106"/>
              <a:gd name="connsiteX1" fmla="*/ 185849 w 330409"/>
              <a:gd name="connsiteY1" fmla="*/ 44609 h 45106"/>
              <a:gd name="connsiteX2" fmla="*/ 246174 w 330409"/>
              <a:gd name="connsiteY2" fmla="*/ 28734 h 45106"/>
              <a:gd name="connsiteX3" fmla="*/ 330311 w 330409"/>
              <a:gd name="connsiteY3" fmla="*/ 159 h 45106"/>
              <a:gd name="connsiteX4" fmla="*/ 262049 w 330409"/>
              <a:gd name="connsiteY4" fmla="*/ 17621 h 45106"/>
              <a:gd name="connsiteX5" fmla="*/ 214424 w 330409"/>
              <a:gd name="connsiteY5" fmla="*/ 27146 h 45106"/>
              <a:gd name="connsiteX6" fmla="*/ 111 w 330409"/>
              <a:gd name="connsiteY6" fmla="*/ 39846 h 45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0409" h="45106">
                <a:moveTo>
                  <a:pt x="111" y="39846"/>
                </a:moveTo>
                <a:cubicBezTo>
                  <a:pt x="-4651" y="42756"/>
                  <a:pt x="144839" y="46461"/>
                  <a:pt x="185849" y="44609"/>
                </a:cubicBezTo>
                <a:cubicBezTo>
                  <a:pt x="226859" y="42757"/>
                  <a:pt x="222097" y="36142"/>
                  <a:pt x="246174" y="28734"/>
                </a:cubicBezTo>
                <a:cubicBezTo>
                  <a:pt x="270251" y="21326"/>
                  <a:pt x="327665" y="2011"/>
                  <a:pt x="330311" y="159"/>
                </a:cubicBezTo>
                <a:cubicBezTo>
                  <a:pt x="332957" y="-1693"/>
                  <a:pt x="281363" y="13123"/>
                  <a:pt x="262049" y="17621"/>
                </a:cubicBezTo>
                <a:cubicBezTo>
                  <a:pt x="242735" y="22119"/>
                  <a:pt x="257022" y="23706"/>
                  <a:pt x="214424" y="27146"/>
                </a:cubicBezTo>
                <a:cubicBezTo>
                  <a:pt x="171826" y="30586"/>
                  <a:pt x="4873" y="36936"/>
                  <a:pt x="111" y="39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5FBD50AF-5BD1-4E65-9631-B5423C8423D6}"/>
              </a:ext>
            </a:extLst>
          </p:cNvPr>
          <p:cNvSpPr/>
          <p:nvPr/>
        </p:nvSpPr>
        <p:spPr>
          <a:xfrm>
            <a:off x="5129604" y="7341962"/>
            <a:ext cx="191906" cy="111505"/>
          </a:xfrm>
          <a:custGeom>
            <a:avLst/>
            <a:gdLst>
              <a:gd name="connsiteX0" fmla="*/ 191696 w 191906"/>
              <a:gd name="connsiteY0" fmla="*/ 226 h 111505"/>
              <a:gd name="connsiteX1" fmla="*/ 85334 w 191906"/>
              <a:gd name="connsiteY1" fmla="*/ 35151 h 111505"/>
              <a:gd name="connsiteX2" fmla="*/ 9134 w 191906"/>
              <a:gd name="connsiteY2" fmla="*/ 71663 h 111505"/>
              <a:gd name="connsiteX3" fmla="*/ 2784 w 191906"/>
              <a:gd name="connsiteY3" fmla="*/ 98651 h 111505"/>
              <a:gd name="connsiteX4" fmla="*/ 21834 w 191906"/>
              <a:gd name="connsiteY4" fmla="*/ 111351 h 111505"/>
              <a:gd name="connsiteX5" fmla="*/ 15484 w 191906"/>
              <a:gd name="connsiteY5" fmla="*/ 90713 h 111505"/>
              <a:gd name="connsiteX6" fmla="*/ 32946 w 191906"/>
              <a:gd name="connsiteY6" fmla="*/ 73251 h 111505"/>
              <a:gd name="connsiteX7" fmla="*/ 110734 w 191906"/>
              <a:gd name="connsiteY7" fmla="*/ 52613 h 111505"/>
              <a:gd name="connsiteX8" fmla="*/ 191696 w 191906"/>
              <a:gd name="connsiteY8" fmla="*/ 226 h 111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906" h="111505">
                <a:moveTo>
                  <a:pt x="191696" y="226"/>
                </a:moveTo>
                <a:cubicBezTo>
                  <a:pt x="187463" y="-2684"/>
                  <a:pt x="115761" y="23245"/>
                  <a:pt x="85334" y="35151"/>
                </a:cubicBezTo>
                <a:cubicBezTo>
                  <a:pt x="54907" y="47057"/>
                  <a:pt x="22892" y="61080"/>
                  <a:pt x="9134" y="71663"/>
                </a:cubicBezTo>
                <a:cubicBezTo>
                  <a:pt x="-4624" y="82246"/>
                  <a:pt x="667" y="92036"/>
                  <a:pt x="2784" y="98651"/>
                </a:cubicBezTo>
                <a:cubicBezTo>
                  <a:pt x="4901" y="105266"/>
                  <a:pt x="19717" y="112674"/>
                  <a:pt x="21834" y="111351"/>
                </a:cubicBezTo>
                <a:cubicBezTo>
                  <a:pt x="23951" y="110028"/>
                  <a:pt x="13632" y="97063"/>
                  <a:pt x="15484" y="90713"/>
                </a:cubicBezTo>
                <a:cubicBezTo>
                  <a:pt x="17336" y="84363"/>
                  <a:pt x="17071" y="79601"/>
                  <a:pt x="32946" y="73251"/>
                </a:cubicBezTo>
                <a:cubicBezTo>
                  <a:pt x="48821" y="66901"/>
                  <a:pt x="86128" y="62403"/>
                  <a:pt x="110734" y="52613"/>
                </a:cubicBezTo>
                <a:cubicBezTo>
                  <a:pt x="135340" y="42823"/>
                  <a:pt x="195929" y="3136"/>
                  <a:pt x="191696" y="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0FA28637-82D7-415C-9E8E-B5E5B8EFC20B}"/>
              </a:ext>
            </a:extLst>
          </p:cNvPr>
          <p:cNvSpPr/>
          <p:nvPr/>
        </p:nvSpPr>
        <p:spPr>
          <a:xfrm>
            <a:off x="5518099" y="7354844"/>
            <a:ext cx="317986" cy="168051"/>
          </a:xfrm>
          <a:custGeom>
            <a:avLst/>
            <a:gdLst>
              <a:gd name="connsiteX0" fmla="*/ 308026 w 317986"/>
              <a:gd name="connsiteY0" fmla="*/ 44 h 168051"/>
              <a:gd name="connsiteX1" fmla="*/ 295326 w 317986"/>
              <a:gd name="connsiteY1" fmla="*/ 52431 h 168051"/>
              <a:gd name="connsiteX2" fmla="*/ 309614 w 317986"/>
              <a:gd name="connsiteY2" fmla="*/ 74656 h 168051"/>
              <a:gd name="connsiteX3" fmla="*/ 290564 w 317986"/>
              <a:gd name="connsiteY3" fmla="*/ 93706 h 168051"/>
              <a:gd name="connsiteX4" fmla="*/ 241351 w 317986"/>
              <a:gd name="connsiteY4" fmla="*/ 119106 h 168051"/>
              <a:gd name="connsiteX5" fmla="*/ 152451 w 317986"/>
              <a:gd name="connsiteY5" fmla="*/ 144506 h 168051"/>
              <a:gd name="connsiteX6" fmla="*/ 87364 w 317986"/>
              <a:gd name="connsiteY6" fmla="*/ 165144 h 168051"/>
              <a:gd name="connsiteX7" fmla="*/ 51 w 317986"/>
              <a:gd name="connsiteY7" fmla="*/ 166731 h 168051"/>
              <a:gd name="connsiteX8" fmla="*/ 100064 w 317986"/>
              <a:gd name="connsiteY8" fmla="*/ 154031 h 168051"/>
              <a:gd name="connsiteX9" fmla="*/ 212776 w 317986"/>
              <a:gd name="connsiteY9" fmla="*/ 128631 h 168051"/>
              <a:gd name="connsiteX10" fmla="*/ 301676 w 317986"/>
              <a:gd name="connsiteY10" fmla="*/ 88944 h 168051"/>
              <a:gd name="connsiteX11" fmla="*/ 317551 w 317986"/>
              <a:gd name="connsiteY11" fmla="*/ 61956 h 168051"/>
              <a:gd name="connsiteX12" fmla="*/ 308026 w 317986"/>
              <a:gd name="connsiteY12" fmla="*/ 44 h 168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7986" h="168051">
                <a:moveTo>
                  <a:pt x="308026" y="44"/>
                </a:moveTo>
                <a:cubicBezTo>
                  <a:pt x="304322" y="-1543"/>
                  <a:pt x="295061" y="39996"/>
                  <a:pt x="295326" y="52431"/>
                </a:cubicBezTo>
                <a:cubicBezTo>
                  <a:pt x="295591" y="64866"/>
                  <a:pt x="310408" y="67777"/>
                  <a:pt x="309614" y="74656"/>
                </a:cubicBezTo>
                <a:cubicBezTo>
                  <a:pt x="308820" y="81535"/>
                  <a:pt x="301941" y="86298"/>
                  <a:pt x="290564" y="93706"/>
                </a:cubicBezTo>
                <a:cubicBezTo>
                  <a:pt x="279187" y="101114"/>
                  <a:pt x="264370" y="110639"/>
                  <a:pt x="241351" y="119106"/>
                </a:cubicBezTo>
                <a:cubicBezTo>
                  <a:pt x="218332" y="127573"/>
                  <a:pt x="178115" y="136833"/>
                  <a:pt x="152451" y="144506"/>
                </a:cubicBezTo>
                <a:cubicBezTo>
                  <a:pt x="126787" y="152179"/>
                  <a:pt x="112764" y="161440"/>
                  <a:pt x="87364" y="165144"/>
                </a:cubicBezTo>
                <a:cubicBezTo>
                  <a:pt x="61964" y="168848"/>
                  <a:pt x="-2066" y="168583"/>
                  <a:pt x="51" y="166731"/>
                </a:cubicBezTo>
                <a:cubicBezTo>
                  <a:pt x="2168" y="164879"/>
                  <a:pt x="64610" y="160381"/>
                  <a:pt x="100064" y="154031"/>
                </a:cubicBezTo>
                <a:cubicBezTo>
                  <a:pt x="135518" y="147681"/>
                  <a:pt x="179174" y="139479"/>
                  <a:pt x="212776" y="128631"/>
                </a:cubicBezTo>
                <a:cubicBezTo>
                  <a:pt x="246378" y="117783"/>
                  <a:pt x="284214" y="100056"/>
                  <a:pt x="301676" y="88944"/>
                </a:cubicBezTo>
                <a:cubicBezTo>
                  <a:pt x="319138" y="77832"/>
                  <a:pt x="318609" y="74127"/>
                  <a:pt x="317551" y="61956"/>
                </a:cubicBezTo>
                <a:cubicBezTo>
                  <a:pt x="316493" y="49785"/>
                  <a:pt x="311730" y="1631"/>
                  <a:pt x="308026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A5E1BCA9-54EF-4928-B7A9-58E31AA3CAB7}"/>
              </a:ext>
            </a:extLst>
          </p:cNvPr>
          <p:cNvSpPr/>
          <p:nvPr/>
        </p:nvSpPr>
        <p:spPr>
          <a:xfrm>
            <a:off x="5352914" y="7505272"/>
            <a:ext cx="335164" cy="35850"/>
          </a:xfrm>
          <a:custGeom>
            <a:avLst/>
            <a:gdLst>
              <a:gd name="connsiteX0" fmla="*/ 136 w 335164"/>
              <a:gd name="connsiteY0" fmla="*/ 428 h 35850"/>
              <a:gd name="connsiteX1" fmla="*/ 146186 w 335164"/>
              <a:gd name="connsiteY1" fmla="*/ 32178 h 35850"/>
              <a:gd name="connsiteX2" fmla="*/ 255724 w 335164"/>
              <a:gd name="connsiteY2" fmla="*/ 35353 h 35850"/>
              <a:gd name="connsiteX3" fmla="*/ 335099 w 335164"/>
              <a:gd name="connsiteY3" fmla="*/ 33766 h 35850"/>
              <a:gd name="connsiteX4" fmla="*/ 243024 w 335164"/>
              <a:gd name="connsiteY4" fmla="*/ 25828 h 35850"/>
              <a:gd name="connsiteX5" fmla="*/ 173174 w 335164"/>
              <a:gd name="connsiteY5" fmla="*/ 14716 h 35850"/>
              <a:gd name="connsiteX6" fmla="*/ 136 w 335164"/>
              <a:gd name="connsiteY6" fmla="*/ 428 h 3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164" h="35850">
                <a:moveTo>
                  <a:pt x="136" y="428"/>
                </a:moveTo>
                <a:cubicBezTo>
                  <a:pt x="-4362" y="3338"/>
                  <a:pt x="103588" y="26357"/>
                  <a:pt x="146186" y="32178"/>
                </a:cubicBezTo>
                <a:cubicBezTo>
                  <a:pt x="188784" y="37999"/>
                  <a:pt x="224239" y="35088"/>
                  <a:pt x="255724" y="35353"/>
                </a:cubicBezTo>
                <a:cubicBezTo>
                  <a:pt x="287209" y="35618"/>
                  <a:pt x="337216" y="35354"/>
                  <a:pt x="335099" y="33766"/>
                </a:cubicBezTo>
                <a:cubicBezTo>
                  <a:pt x="332982" y="32178"/>
                  <a:pt x="270012" y="29003"/>
                  <a:pt x="243024" y="25828"/>
                </a:cubicBezTo>
                <a:cubicBezTo>
                  <a:pt x="216036" y="22653"/>
                  <a:pt x="211803" y="19214"/>
                  <a:pt x="173174" y="14716"/>
                </a:cubicBezTo>
                <a:cubicBezTo>
                  <a:pt x="134545" y="10218"/>
                  <a:pt x="4634" y="-2482"/>
                  <a:pt x="136" y="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5F7E89AD-2B3C-46E5-A424-2EC919308D3D}"/>
              </a:ext>
            </a:extLst>
          </p:cNvPr>
          <p:cNvSpPr/>
          <p:nvPr/>
        </p:nvSpPr>
        <p:spPr>
          <a:xfrm>
            <a:off x="5606463" y="7426325"/>
            <a:ext cx="273881" cy="119064"/>
          </a:xfrm>
          <a:custGeom>
            <a:avLst/>
            <a:gdLst>
              <a:gd name="connsiteX0" fmla="*/ 273637 w 273881"/>
              <a:gd name="connsiteY0" fmla="*/ 0 h 119064"/>
              <a:gd name="connsiteX1" fmla="*/ 230775 w 273881"/>
              <a:gd name="connsiteY1" fmla="*/ 55563 h 119064"/>
              <a:gd name="connsiteX2" fmla="*/ 140287 w 273881"/>
              <a:gd name="connsiteY2" fmla="*/ 76200 h 119064"/>
              <a:gd name="connsiteX3" fmla="*/ 89487 w 273881"/>
              <a:gd name="connsiteY3" fmla="*/ 92075 h 119064"/>
              <a:gd name="connsiteX4" fmla="*/ 192675 w 273881"/>
              <a:gd name="connsiteY4" fmla="*/ 69850 h 119064"/>
              <a:gd name="connsiteX5" fmla="*/ 587 w 273881"/>
              <a:gd name="connsiteY5" fmla="*/ 119063 h 119064"/>
              <a:gd name="connsiteX6" fmla="*/ 135525 w 273881"/>
              <a:gd name="connsiteY6" fmla="*/ 71438 h 119064"/>
              <a:gd name="connsiteX7" fmla="*/ 213312 w 273881"/>
              <a:gd name="connsiteY7" fmla="*/ 55563 h 119064"/>
              <a:gd name="connsiteX8" fmla="*/ 273637 w 273881"/>
              <a:gd name="connsiteY8" fmla="*/ 0 h 11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3881" h="119064">
                <a:moveTo>
                  <a:pt x="273637" y="0"/>
                </a:moveTo>
                <a:cubicBezTo>
                  <a:pt x="276547" y="0"/>
                  <a:pt x="253000" y="42863"/>
                  <a:pt x="230775" y="55563"/>
                </a:cubicBezTo>
                <a:cubicBezTo>
                  <a:pt x="208550" y="68263"/>
                  <a:pt x="163835" y="70115"/>
                  <a:pt x="140287" y="76200"/>
                </a:cubicBezTo>
                <a:cubicBezTo>
                  <a:pt x="116739" y="82285"/>
                  <a:pt x="80756" y="93133"/>
                  <a:pt x="89487" y="92075"/>
                </a:cubicBezTo>
                <a:cubicBezTo>
                  <a:pt x="98218" y="91017"/>
                  <a:pt x="207492" y="65352"/>
                  <a:pt x="192675" y="69850"/>
                </a:cubicBezTo>
                <a:cubicBezTo>
                  <a:pt x="177858" y="74348"/>
                  <a:pt x="10112" y="118798"/>
                  <a:pt x="587" y="119063"/>
                </a:cubicBezTo>
                <a:cubicBezTo>
                  <a:pt x="-8938" y="119328"/>
                  <a:pt x="100071" y="82021"/>
                  <a:pt x="135525" y="71438"/>
                </a:cubicBezTo>
                <a:cubicBezTo>
                  <a:pt x="170979" y="60855"/>
                  <a:pt x="192145" y="64030"/>
                  <a:pt x="213312" y="55563"/>
                </a:cubicBezTo>
                <a:cubicBezTo>
                  <a:pt x="234479" y="47096"/>
                  <a:pt x="270727" y="0"/>
                  <a:pt x="27363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D2301DBF-F829-47B7-9E6F-71FF583985B7}"/>
              </a:ext>
            </a:extLst>
          </p:cNvPr>
          <p:cNvSpPr/>
          <p:nvPr/>
        </p:nvSpPr>
        <p:spPr>
          <a:xfrm>
            <a:off x="5840072" y="7285029"/>
            <a:ext cx="54474" cy="132178"/>
          </a:xfrm>
          <a:custGeom>
            <a:avLst/>
            <a:gdLst>
              <a:gd name="connsiteX0" fmla="*/ 54316 w 54474"/>
              <a:gd name="connsiteY0" fmla="*/ 9 h 132178"/>
              <a:gd name="connsiteX1" fmla="*/ 17803 w 54474"/>
              <a:gd name="connsiteY1" fmla="*/ 71446 h 132178"/>
              <a:gd name="connsiteX2" fmla="*/ 46378 w 54474"/>
              <a:gd name="connsiteY2" fmla="*/ 131771 h 132178"/>
              <a:gd name="connsiteX3" fmla="*/ 16216 w 54474"/>
              <a:gd name="connsiteY3" fmla="*/ 96846 h 132178"/>
              <a:gd name="connsiteX4" fmla="*/ 341 w 54474"/>
              <a:gd name="connsiteY4" fmla="*/ 76209 h 132178"/>
              <a:gd name="connsiteX5" fmla="*/ 54316 w 54474"/>
              <a:gd name="connsiteY5" fmla="*/ 9 h 132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74" h="132178">
                <a:moveTo>
                  <a:pt x="54316" y="9"/>
                </a:moveTo>
                <a:cubicBezTo>
                  <a:pt x="57226" y="-785"/>
                  <a:pt x="19126" y="49486"/>
                  <a:pt x="17803" y="71446"/>
                </a:cubicBezTo>
                <a:cubicBezTo>
                  <a:pt x="16480" y="93406"/>
                  <a:pt x="46642" y="127538"/>
                  <a:pt x="46378" y="131771"/>
                </a:cubicBezTo>
                <a:cubicBezTo>
                  <a:pt x="46114" y="136004"/>
                  <a:pt x="23889" y="106106"/>
                  <a:pt x="16216" y="96846"/>
                </a:cubicBezTo>
                <a:cubicBezTo>
                  <a:pt x="8543" y="87586"/>
                  <a:pt x="-2040" y="91026"/>
                  <a:pt x="341" y="76209"/>
                </a:cubicBezTo>
                <a:cubicBezTo>
                  <a:pt x="2722" y="61392"/>
                  <a:pt x="51406" y="803"/>
                  <a:pt x="5431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835C5A35-9243-4CA6-8A43-68D0F06A9651}"/>
              </a:ext>
            </a:extLst>
          </p:cNvPr>
          <p:cNvSpPr/>
          <p:nvPr/>
        </p:nvSpPr>
        <p:spPr>
          <a:xfrm>
            <a:off x="5467549" y="7245347"/>
            <a:ext cx="299430" cy="60379"/>
          </a:xfrm>
          <a:custGeom>
            <a:avLst/>
            <a:gdLst>
              <a:gd name="connsiteX0" fmla="*/ 1389 w 299430"/>
              <a:gd name="connsiteY0" fmla="*/ 26991 h 60379"/>
              <a:gd name="connsiteX1" fmla="*/ 149026 w 299430"/>
              <a:gd name="connsiteY1" fmla="*/ 19053 h 60379"/>
              <a:gd name="connsiteX2" fmla="*/ 296664 w 299430"/>
              <a:gd name="connsiteY2" fmla="*/ 60328 h 60379"/>
              <a:gd name="connsiteX3" fmla="*/ 233164 w 299430"/>
              <a:gd name="connsiteY3" fmla="*/ 26991 h 60379"/>
              <a:gd name="connsiteX4" fmla="*/ 83939 w 299430"/>
              <a:gd name="connsiteY4" fmla="*/ 3 h 60379"/>
              <a:gd name="connsiteX5" fmla="*/ 1389 w 299430"/>
              <a:gd name="connsiteY5" fmla="*/ 26991 h 60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430" h="60379">
                <a:moveTo>
                  <a:pt x="1389" y="26991"/>
                </a:moveTo>
                <a:cubicBezTo>
                  <a:pt x="12237" y="30166"/>
                  <a:pt x="99814" y="13497"/>
                  <a:pt x="149026" y="19053"/>
                </a:cubicBezTo>
                <a:cubicBezTo>
                  <a:pt x="198239" y="24609"/>
                  <a:pt x="282641" y="59005"/>
                  <a:pt x="296664" y="60328"/>
                </a:cubicBezTo>
                <a:cubicBezTo>
                  <a:pt x="310687" y="61651"/>
                  <a:pt x="268618" y="37045"/>
                  <a:pt x="233164" y="26991"/>
                </a:cubicBezTo>
                <a:cubicBezTo>
                  <a:pt x="197710" y="16937"/>
                  <a:pt x="122304" y="-261"/>
                  <a:pt x="83939" y="3"/>
                </a:cubicBezTo>
                <a:cubicBezTo>
                  <a:pt x="45574" y="267"/>
                  <a:pt x="-9459" y="23816"/>
                  <a:pt x="1389" y="26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6AC7B696-AC85-4B2F-83C3-B45AC4464185}"/>
              </a:ext>
            </a:extLst>
          </p:cNvPr>
          <p:cNvSpPr/>
          <p:nvPr/>
        </p:nvSpPr>
        <p:spPr>
          <a:xfrm>
            <a:off x="5317918" y="7212005"/>
            <a:ext cx="332328" cy="108645"/>
          </a:xfrm>
          <a:custGeom>
            <a:avLst/>
            <a:gdLst>
              <a:gd name="connsiteX0" fmla="*/ 331995 w 332328"/>
              <a:gd name="connsiteY0" fmla="*/ 50808 h 108645"/>
              <a:gd name="connsiteX1" fmla="*/ 222457 w 332328"/>
              <a:gd name="connsiteY1" fmla="*/ 39695 h 108645"/>
              <a:gd name="connsiteX2" fmla="*/ 70057 w 332328"/>
              <a:gd name="connsiteY2" fmla="*/ 106370 h 108645"/>
              <a:gd name="connsiteX3" fmla="*/ 62120 w 332328"/>
              <a:gd name="connsiteY3" fmla="*/ 88908 h 108645"/>
              <a:gd name="connsiteX4" fmla="*/ 207 w 332328"/>
              <a:gd name="connsiteY4" fmla="*/ 47633 h 108645"/>
              <a:gd name="connsiteX5" fmla="*/ 85932 w 332328"/>
              <a:gd name="connsiteY5" fmla="*/ 82558 h 108645"/>
              <a:gd name="connsiteX6" fmla="*/ 119270 w 332328"/>
              <a:gd name="connsiteY6" fmla="*/ 68270 h 108645"/>
              <a:gd name="connsiteX7" fmla="*/ 138320 w 332328"/>
              <a:gd name="connsiteY7" fmla="*/ 55570 h 108645"/>
              <a:gd name="connsiteX8" fmla="*/ 74820 w 332328"/>
              <a:gd name="connsiteY8" fmla="*/ 17470 h 108645"/>
              <a:gd name="connsiteX9" fmla="*/ 163720 w 332328"/>
              <a:gd name="connsiteY9" fmla="*/ 26995 h 108645"/>
              <a:gd name="connsiteX10" fmla="*/ 195470 w 332328"/>
              <a:gd name="connsiteY10" fmla="*/ 8 h 108645"/>
              <a:gd name="connsiteX11" fmla="*/ 187532 w 332328"/>
              <a:gd name="connsiteY11" fmla="*/ 30170 h 108645"/>
              <a:gd name="connsiteX12" fmla="*/ 331995 w 332328"/>
              <a:gd name="connsiteY12" fmla="*/ 50808 h 108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2328" h="108645">
                <a:moveTo>
                  <a:pt x="331995" y="50808"/>
                </a:moveTo>
                <a:cubicBezTo>
                  <a:pt x="337816" y="52396"/>
                  <a:pt x="266113" y="30435"/>
                  <a:pt x="222457" y="39695"/>
                </a:cubicBezTo>
                <a:cubicBezTo>
                  <a:pt x="178801" y="48955"/>
                  <a:pt x="96780" y="98168"/>
                  <a:pt x="70057" y="106370"/>
                </a:cubicBezTo>
                <a:cubicBezTo>
                  <a:pt x="43334" y="114572"/>
                  <a:pt x="73762" y="98698"/>
                  <a:pt x="62120" y="88908"/>
                </a:cubicBezTo>
                <a:cubicBezTo>
                  <a:pt x="50478" y="79119"/>
                  <a:pt x="-3762" y="48691"/>
                  <a:pt x="207" y="47633"/>
                </a:cubicBezTo>
                <a:cubicBezTo>
                  <a:pt x="4176" y="46575"/>
                  <a:pt x="66088" y="79119"/>
                  <a:pt x="85932" y="82558"/>
                </a:cubicBezTo>
                <a:cubicBezTo>
                  <a:pt x="105776" y="85998"/>
                  <a:pt x="110539" y="72768"/>
                  <a:pt x="119270" y="68270"/>
                </a:cubicBezTo>
                <a:cubicBezTo>
                  <a:pt x="128001" y="63772"/>
                  <a:pt x="145728" y="64037"/>
                  <a:pt x="138320" y="55570"/>
                </a:cubicBezTo>
                <a:cubicBezTo>
                  <a:pt x="130912" y="47103"/>
                  <a:pt x="70587" y="22232"/>
                  <a:pt x="74820" y="17470"/>
                </a:cubicBezTo>
                <a:cubicBezTo>
                  <a:pt x="79053" y="12708"/>
                  <a:pt x="143612" y="29905"/>
                  <a:pt x="163720" y="26995"/>
                </a:cubicBezTo>
                <a:cubicBezTo>
                  <a:pt x="183828" y="24085"/>
                  <a:pt x="191501" y="-521"/>
                  <a:pt x="195470" y="8"/>
                </a:cubicBezTo>
                <a:cubicBezTo>
                  <a:pt x="199439" y="537"/>
                  <a:pt x="167424" y="20645"/>
                  <a:pt x="187532" y="30170"/>
                </a:cubicBezTo>
                <a:cubicBezTo>
                  <a:pt x="207640" y="39695"/>
                  <a:pt x="326174" y="49220"/>
                  <a:pt x="331995" y="50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611C083A-8D43-45B9-AB80-E89B59C841B3}"/>
              </a:ext>
            </a:extLst>
          </p:cNvPr>
          <p:cNvSpPr/>
          <p:nvPr/>
        </p:nvSpPr>
        <p:spPr>
          <a:xfrm>
            <a:off x="5363493" y="7239836"/>
            <a:ext cx="262514" cy="239494"/>
          </a:xfrm>
          <a:custGeom>
            <a:avLst/>
            <a:gdLst>
              <a:gd name="connsiteX0" fmla="*/ 165770 w 262514"/>
              <a:gd name="connsiteY0" fmla="*/ 2339 h 239494"/>
              <a:gd name="connsiteX1" fmla="*/ 251495 w 262514"/>
              <a:gd name="connsiteY1" fmla="*/ 72189 h 239494"/>
              <a:gd name="connsiteX2" fmla="*/ 253082 w 262514"/>
              <a:gd name="connsiteY2" fmla="*/ 149977 h 239494"/>
              <a:gd name="connsiteX3" fmla="*/ 175295 w 262514"/>
              <a:gd name="connsiteY3" fmla="*/ 234114 h 239494"/>
              <a:gd name="connsiteX4" fmla="*/ 81632 w 262514"/>
              <a:gd name="connsiteY4" fmla="*/ 224589 h 239494"/>
              <a:gd name="connsiteX5" fmla="*/ 3845 w 262514"/>
              <a:gd name="connsiteY5" fmla="*/ 172202 h 239494"/>
              <a:gd name="connsiteX6" fmla="*/ 14957 w 262514"/>
              <a:gd name="connsiteY6" fmla="*/ 67427 h 239494"/>
              <a:gd name="connsiteX7" fmla="*/ 41945 w 262514"/>
              <a:gd name="connsiteY7" fmla="*/ 21389 h 239494"/>
              <a:gd name="connsiteX8" fmla="*/ 165770 w 262514"/>
              <a:gd name="connsiteY8" fmla="*/ 2339 h 239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514" h="239494">
                <a:moveTo>
                  <a:pt x="165770" y="2339"/>
                </a:moveTo>
                <a:cubicBezTo>
                  <a:pt x="200695" y="10806"/>
                  <a:pt x="236943" y="47583"/>
                  <a:pt x="251495" y="72189"/>
                </a:cubicBezTo>
                <a:cubicBezTo>
                  <a:pt x="266047" y="96795"/>
                  <a:pt x="265782" y="122990"/>
                  <a:pt x="253082" y="149977"/>
                </a:cubicBezTo>
                <a:cubicBezTo>
                  <a:pt x="240382" y="176964"/>
                  <a:pt x="203870" y="221679"/>
                  <a:pt x="175295" y="234114"/>
                </a:cubicBezTo>
                <a:cubicBezTo>
                  <a:pt x="146720" y="246549"/>
                  <a:pt x="110207" y="234908"/>
                  <a:pt x="81632" y="224589"/>
                </a:cubicBezTo>
                <a:cubicBezTo>
                  <a:pt x="53057" y="214270"/>
                  <a:pt x="14957" y="198396"/>
                  <a:pt x="3845" y="172202"/>
                </a:cubicBezTo>
                <a:cubicBezTo>
                  <a:pt x="-7267" y="146008"/>
                  <a:pt x="8607" y="92563"/>
                  <a:pt x="14957" y="67427"/>
                </a:cubicBezTo>
                <a:cubicBezTo>
                  <a:pt x="21307" y="42291"/>
                  <a:pt x="21572" y="32502"/>
                  <a:pt x="41945" y="21389"/>
                </a:cubicBezTo>
                <a:cubicBezTo>
                  <a:pt x="62318" y="10277"/>
                  <a:pt x="130845" y="-6128"/>
                  <a:pt x="165770" y="233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月 26">
            <a:extLst>
              <a:ext uri="{FF2B5EF4-FFF2-40B4-BE49-F238E27FC236}">
                <a16:creationId xmlns:a16="http://schemas.microsoft.com/office/drawing/2014/main" id="{2074AE3B-8A70-4D29-AEDA-2F1C6233E276}"/>
              </a:ext>
            </a:extLst>
          </p:cNvPr>
          <p:cNvSpPr/>
          <p:nvPr/>
        </p:nvSpPr>
        <p:spPr>
          <a:xfrm rot="20436474">
            <a:off x="5404779" y="7304343"/>
            <a:ext cx="116746" cy="12953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D49AD35F-FE47-4B27-92A7-031076D238B4}"/>
              </a:ext>
            </a:extLst>
          </p:cNvPr>
          <p:cNvSpPr/>
          <p:nvPr/>
        </p:nvSpPr>
        <p:spPr>
          <a:xfrm>
            <a:off x="5209131" y="7119867"/>
            <a:ext cx="120165" cy="137232"/>
          </a:xfrm>
          <a:custGeom>
            <a:avLst/>
            <a:gdLst>
              <a:gd name="connsiteX0" fmla="*/ 120107 w 120165"/>
              <a:gd name="connsiteY0" fmla="*/ 71 h 137232"/>
              <a:gd name="connsiteX1" fmla="*/ 18507 w 120165"/>
              <a:gd name="connsiteY1" fmla="*/ 77858 h 137232"/>
              <a:gd name="connsiteX2" fmla="*/ 26444 w 120165"/>
              <a:gd name="connsiteY2" fmla="*/ 136596 h 137232"/>
              <a:gd name="connsiteX3" fmla="*/ 21682 w 120165"/>
              <a:gd name="connsiteY3" fmla="*/ 108021 h 137232"/>
              <a:gd name="connsiteX4" fmla="*/ 2632 w 120165"/>
              <a:gd name="connsiteY4" fmla="*/ 92146 h 137232"/>
              <a:gd name="connsiteX5" fmla="*/ 120107 w 120165"/>
              <a:gd name="connsiteY5" fmla="*/ 71 h 137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165" h="137232">
                <a:moveTo>
                  <a:pt x="120107" y="71"/>
                </a:moveTo>
                <a:cubicBezTo>
                  <a:pt x="122753" y="-2310"/>
                  <a:pt x="34117" y="55104"/>
                  <a:pt x="18507" y="77858"/>
                </a:cubicBezTo>
                <a:cubicBezTo>
                  <a:pt x="2897" y="100612"/>
                  <a:pt x="25915" y="131569"/>
                  <a:pt x="26444" y="136596"/>
                </a:cubicBezTo>
                <a:cubicBezTo>
                  <a:pt x="26973" y="141623"/>
                  <a:pt x="25651" y="115429"/>
                  <a:pt x="21682" y="108021"/>
                </a:cubicBezTo>
                <a:cubicBezTo>
                  <a:pt x="17713" y="100613"/>
                  <a:pt x="-8216" y="106963"/>
                  <a:pt x="2632" y="92146"/>
                </a:cubicBezTo>
                <a:cubicBezTo>
                  <a:pt x="13480" y="77329"/>
                  <a:pt x="117461" y="2452"/>
                  <a:pt x="120107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A3DF0487-5356-47EC-BBE3-CB27A160AC5A}"/>
              </a:ext>
            </a:extLst>
          </p:cNvPr>
          <p:cNvSpPr/>
          <p:nvPr/>
        </p:nvSpPr>
        <p:spPr>
          <a:xfrm>
            <a:off x="5180152" y="7096002"/>
            <a:ext cx="77668" cy="97226"/>
          </a:xfrm>
          <a:custGeom>
            <a:avLst/>
            <a:gdLst>
              <a:gd name="connsiteX0" fmla="*/ 77648 w 77668"/>
              <a:gd name="connsiteY0" fmla="*/ 123 h 97226"/>
              <a:gd name="connsiteX1" fmla="*/ 3036 w 77668"/>
              <a:gd name="connsiteY1" fmla="*/ 54098 h 97226"/>
              <a:gd name="connsiteX2" fmla="*/ 14148 w 77668"/>
              <a:gd name="connsiteY2" fmla="*/ 96961 h 97226"/>
              <a:gd name="connsiteX3" fmla="*/ 10973 w 77668"/>
              <a:gd name="connsiteY3" fmla="*/ 69973 h 97226"/>
              <a:gd name="connsiteX4" fmla="*/ 77648 w 77668"/>
              <a:gd name="connsiteY4" fmla="*/ 123 h 97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668" h="97226">
                <a:moveTo>
                  <a:pt x="77648" y="123"/>
                </a:moveTo>
                <a:cubicBezTo>
                  <a:pt x="76325" y="-2523"/>
                  <a:pt x="13619" y="37958"/>
                  <a:pt x="3036" y="54098"/>
                </a:cubicBezTo>
                <a:cubicBezTo>
                  <a:pt x="-7547" y="70238"/>
                  <a:pt x="12825" y="94315"/>
                  <a:pt x="14148" y="96961"/>
                </a:cubicBezTo>
                <a:cubicBezTo>
                  <a:pt x="15471" y="99607"/>
                  <a:pt x="5152" y="81879"/>
                  <a:pt x="10973" y="69973"/>
                </a:cubicBezTo>
                <a:cubicBezTo>
                  <a:pt x="16794" y="58067"/>
                  <a:pt x="78971" y="2769"/>
                  <a:pt x="77648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ACBA54CF-C82E-4AE6-85A4-CB446D1AE2B9}"/>
              </a:ext>
            </a:extLst>
          </p:cNvPr>
          <p:cNvSpPr/>
          <p:nvPr/>
        </p:nvSpPr>
        <p:spPr>
          <a:xfrm>
            <a:off x="5012577" y="6428865"/>
            <a:ext cx="34087" cy="446785"/>
          </a:xfrm>
          <a:custGeom>
            <a:avLst/>
            <a:gdLst>
              <a:gd name="connsiteX0" fmla="*/ 27736 w 34087"/>
              <a:gd name="connsiteY0" fmla="*/ 2098 h 446785"/>
              <a:gd name="connsiteX1" fmla="*/ 748 w 34087"/>
              <a:gd name="connsiteY1" fmla="*/ 75123 h 446785"/>
              <a:gd name="connsiteX2" fmla="*/ 7098 w 34087"/>
              <a:gd name="connsiteY2" fmla="*/ 151323 h 446785"/>
              <a:gd name="connsiteX3" fmla="*/ 2336 w 34087"/>
              <a:gd name="connsiteY3" fmla="*/ 378335 h 446785"/>
              <a:gd name="connsiteX4" fmla="*/ 34086 w 34087"/>
              <a:gd name="connsiteY4" fmla="*/ 446598 h 446785"/>
              <a:gd name="connsiteX5" fmla="*/ 3923 w 34087"/>
              <a:gd name="connsiteY5" fmla="*/ 389448 h 446785"/>
              <a:gd name="connsiteX6" fmla="*/ 8686 w 34087"/>
              <a:gd name="connsiteY6" fmla="*/ 160848 h 446785"/>
              <a:gd name="connsiteX7" fmla="*/ 27736 w 34087"/>
              <a:gd name="connsiteY7" fmla="*/ 2098 h 446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87" h="446785">
                <a:moveTo>
                  <a:pt x="27736" y="2098"/>
                </a:moveTo>
                <a:cubicBezTo>
                  <a:pt x="26413" y="-12189"/>
                  <a:pt x="4188" y="50252"/>
                  <a:pt x="748" y="75123"/>
                </a:cubicBezTo>
                <a:cubicBezTo>
                  <a:pt x="-2692" y="99994"/>
                  <a:pt x="6833" y="100788"/>
                  <a:pt x="7098" y="151323"/>
                </a:cubicBezTo>
                <a:cubicBezTo>
                  <a:pt x="7363" y="201858"/>
                  <a:pt x="-2162" y="329123"/>
                  <a:pt x="2336" y="378335"/>
                </a:cubicBezTo>
                <a:cubicBezTo>
                  <a:pt x="6834" y="427547"/>
                  <a:pt x="33822" y="444746"/>
                  <a:pt x="34086" y="446598"/>
                </a:cubicBezTo>
                <a:cubicBezTo>
                  <a:pt x="34350" y="448450"/>
                  <a:pt x="8156" y="437073"/>
                  <a:pt x="3923" y="389448"/>
                </a:cubicBezTo>
                <a:cubicBezTo>
                  <a:pt x="-310" y="341823"/>
                  <a:pt x="4982" y="223554"/>
                  <a:pt x="8686" y="160848"/>
                </a:cubicBezTo>
                <a:cubicBezTo>
                  <a:pt x="12390" y="98142"/>
                  <a:pt x="29059" y="16385"/>
                  <a:pt x="27736" y="2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006B11D0-DE24-4F97-8632-A1CF6AB8756E}"/>
              </a:ext>
            </a:extLst>
          </p:cNvPr>
          <p:cNvSpPr/>
          <p:nvPr/>
        </p:nvSpPr>
        <p:spPr>
          <a:xfrm>
            <a:off x="5059363" y="6359510"/>
            <a:ext cx="575729" cy="58753"/>
          </a:xfrm>
          <a:custGeom>
            <a:avLst/>
            <a:gdLst>
              <a:gd name="connsiteX0" fmla="*/ 0 w 575729"/>
              <a:gd name="connsiteY0" fmla="*/ 58753 h 58753"/>
              <a:gd name="connsiteX1" fmla="*/ 133350 w 575729"/>
              <a:gd name="connsiteY1" fmla="*/ 12715 h 58753"/>
              <a:gd name="connsiteX2" fmla="*/ 296862 w 575729"/>
              <a:gd name="connsiteY2" fmla="*/ 15 h 58753"/>
              <a:gd name="connsiteX3" fmla="*/ 452437 w 575729"/>
              <a:gd name="connsiteY3" fmla="*/ 14303 h 58753"/>
              <a:gd name="connsiteX4" fmla="*/ 574675 w 575729"/>
              <a:gd name="connsiteY4" fmla="*/ 19065 h 58753"/>
              <a:gd name="connsiteX5" fmla="*/ 382587 w 575729"/>
              <a:gd name="connsiteY5" fmla="*/ 20653 h 58753"/>
              <a:gd name="connsiteX6" fmla="*/ 147637 w 575729"/>
              <a:gd name="connsiteY6" fmla="*/ 46053 h 58753"/>
              <a:gd name="connsiteX7" fmla="*/ 0 w 575729"/>
              <a:gd name="connsiteY7" fmla="*/ 58753 h 5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729" h="58753">
                <a:moveTo>
                  <a:pt x="0" y="58753"/>
                </a:moveTo>
                <a:cubicBezTo>
                  <a:pt x="41936" y="40629"/>
                  <a:pt x="83873" y="22505"/>
                  <a:pt x="133350" y="12715"/>
                </a:cubicBezTo>
                <a:cubicBezTo>
                  <a:pt x="182827" y="2925"/>
                  <a:pt x="243681" y="-250"/>
                  <a:pt x="296862" y="15"/>
                </a:cubicBezTo>
                <a:cubicBezTo>
                  <a:pt x="350043" y="280"/>
                  <a:pt x="406135" y="11128"/>
                  <a:pt x="452437" y="14303"/>
                </a:cubicBezTo>
                <a:cubicBezTo>
                  <a:pt x="498739" y="17478"/>
                  <a:pt x="586317" y="18007"/>
                  <a:pt x="574675" y="19065"/>
                </a:cubicBezTo>
                <a:cubicBezTo>
                  <a:pt x="563033" y="20123"/>
                  <a:pt x="453760" y="16155"/>
                  <a:pt x="382587" y="20653"/>
                </a:cubicBezTo>
                <a:cubicBezTo>
                  <a:pt x="311414" y="25151"/>
                  <a:pt x="147637" y="46053"/>
                  <a:pt x="147637" y="46053"/>
                </a:cubicBezTo>
                <a:lnTo>
                  <a:pt x="0" y="5875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7CA27DE6-BFA0-4583-A171-044866509D69}"/>
              </a:ext>
            </a:extLst>
          </p:cNvPr>
          <p:cNvSpPr/>
          <p:nvPr/>
        </p:nvSpPr>
        <p:spPr>
          <a:xfrm>
            <a:off x="5564897" y="6385864"/>
            <a:ext cx="438462" cy="260691"/>
          </a:xfrm>
          <a:custGeom>
            <a:avLst/>
            <a:gdLst>
              <a:gd name="connsiteX0" fmla="*/ 2466 w 438462"/>
              <a:gd name="connsiteY0" fmla="*/ 3824 h 260691"/>
              <a:gd name="connsiteX1" fmla="*/ 189791 w 438462"/>
              <a:gd name="connsiteY1" fmla="*/ 51449 h 260691"/>
              <a:gd name="connsiteX2" fmla="*/ 339016 w 438462"/>
              <a:gd name="connsiteY2" fmla="*/ 146699 h 260691"/>
              <a:gd name="connsiteX3" fmla="*/ 435853 w 438462"/>
              <a:gd name="connsiteY3" fmla="*/ 257824 h 260691"/>
              <a:gd name="connsiteX4" fmla="*/ 404103 w 438462"/>
              <a:gd name="connsiteY4" fmla="*/ 221311 h 260691"/>
              <a:gd name="connsiteX5" fmla="*/ 332666 w 438462"/>
              <a:gd name="connsiteY5" fmla="*/ 149874 h 260691"/>
              <a:gd name="connsiteX6" fmla="*/ 2466 w 438462"/>
              <a:gd name="connsiteY6" fmla="*/ 3824 h 26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462" h="260691">
                <a:moveTo>
                  <a:pt x="2466" y="3824"/>
                </a:moveTo>
                <a:cubicBezTo>
                  <a:pt x="-21346" y="-12580"/>
                  <a:pt x="133699" y="27637"/>
                  <a:pt x="189791" y="51449"/>
                </a:cubicBezTo>
                <a:cubicBezTo>
                  <a:pt x="245883" y="75261"/>
                  <a:pt x="298006" y="112303"/>
                  <a:pt x="339016" y="146699"/>
                </a:cubicBezTo>
                <a:cubicBezTo>
                  <a:pt x="380026" y="181095"/>
                  <a:pt x="425005" y="245389"/>
                  <a:pt x="435853" y="257824"/>
                </a:cubicBezTo>
                <a:cubicBezTo>
                  <a:pt x="446701" y="270259"/>
                  <a:pt x="421301" y="239303"/>
                  <a:pt x="404103" y="221311"/>
                </a:cubicBezTo>
                <a:cubicBezTo>
                  <a:pt x="386905" y="203319"/>
                  <a:pt x="398547" y="185857"/>
                  <a:pt x="332666" y="149874"/>
                </a:cubicBezTo>
                <a:cubicBezTo>
                  <a:pt x="266785" y="113891"/>
                  <a:pt x="26278" y="20228"/>
                  <a:pt x="2466" y="3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E174EE13-3378-4EF3-AC29-283472FE1D90}"/>
              </a:ext>
            </a:extLst>
          </p:cNvPr>
          <p:cNvSpPr/>
          <p:nvPr/>
        </p:nvSpPr>
        <p:spPr>
          <a:xfrm>
            <a:off x="5976714" y="6627731"/>
            <a:ext cx="38331" cy="322330"/>
          </a:xfrm>
          <a:custGeom>
            <a:avLst/>
            <a:gdLst>
              <a:gd name="connsiteX0" fmla="*/ 11336 w 38331"/>
              <a:gd name="connsiteY0" fmla="*/ 82 h 322330"/>
              <a:gd name="connsiteX1" fmla="*/ 27211 w 38331"/>
              <a:gd name="connsiteY1" fmla="*/ 154069 h 322330"/>
              <a:gd name="connsiteX2" fmla="*/ 38324 w 38331"/>
              <a:gd name="connsiteY2" fmla="*/ 317582 h 322330"/>
              <a:gd name="connsiteX3" fmla="*/ 25624 w 38331"/>
              <a:gd name="connsiteY3" fmla="*/ 271544 h 322330"/>
              <a:gd name="connsiteX4" fmla="*/ 224 w 38331"/>
              <a:gd name="connsiteY4" fmla="*/ 200107 h 322330"/>
              <a:gd name="connsiteX5" fmla="*/ 14511 w 38331"/>
              <a:gd name="connsiteY5" fmla="*/ 301707 h 322330"/>
              <a:gd name="connsiteX6" fmla="*/ 36736 w 38331"/>
              <a:gd name="connsiteY6" fmla="*/ 174707 h 322330"/>
              <a:gd name="connsiteX7" fmla="*/ 11336 w 38331"/>
              <a:gd name="connsiteY7" fmla="*/ 82 h 322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31" h="322330">
                <a:moveTo>
                  <a:pt x="11336" y="82"/>
                </a:moveTo>
                <a:cubicBezTo>
                  <a:pt x="9748" y="-3358"/>
                  <a:pt x="22713" y="101152"/>
                  <a:pt x="27211" y="154069"/>
                </a:cubicBezTo>
                <a:cubicBezTo>
                  <a:pt x="31709" y="206986"/>
                  <a:pt x="38588" y="298003"/>
                  <a:pt x="38324" y="317582"/>
                </a:cubicBezTo>
                <a:cubicBezTo>
                  <a:pt x="38060" y="337161"/>
                  <a:pt x="31974" y="291123"/>
                  <a:pt x="25624" y="271544"/>
                </a:cubicBezTo>
                <a:cubicBezTo>
                  <a:pt x="19274" y="251965"/>
                  <a:pt x="2076" y="195080"/>
                  <a:pt x="224" y="200107"/>
                </a:cubicBezTo>
                <a:cubicBezTo>
                  <a:pt x="-1628" y="205134"/>
                  <a:pt x="8426" y="305940"/>
                  <a:pt x="14511" y="301707"/>
                </a:cubicBezTo>
                <a:cubicBezTo>
                  <a:pt x="20596" y="297474"/>
                  <a:pt x="36207" y="228947"/>
                  <a:pt x="36736" y="174707"/>
                </a:cubicBezTo>
                <a:cubicBezTo>
                  <a:pt x="37265" y="120467"/>
                  <a:pt x="12924" y="3522"/>
                  <a:pt x="11336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474BE08-D8D4-4261-92BF-194899DBE30C}"/>
              </a:ext>
            </a:extLst>
          </p:cNvPr>
          <p:cNvSpPr/>
          <p:nvPr/>
        </p:nvSpPr>
        <p:spPr>
          <a:xfrm>
            <a:off x="5057771" y="6806200"/>
            <a:ext cx="336705" cy="80592"/>
          </a:xfrm>
          <a:custGeom>
            <a:avLst/>
            <a:gdLst>
              <a:gd name="connsiteX0" fmla="*/ 4 w 336705"/>
              <a:gd name="connsiteY0" fmla="*/ 80375 h 80592"/>
              <a:gd name="connsiteX1" fmla="*/ 193679 w 336705"/>
              <a:gd name="connsiteY1" fmla="*/ 32750 h 80592"/>
              <a:gd name="connsiteX2" fmla="*/ 268292 w 336705"/>
              <a:gd name="connsiteY2" fmla="*/ 13700 h 80592"/>
              <a:gd name="connsiteX3" fmla="*/ 336554 w 336705"/>
              <a:gd name="connsiteY3" fmla="*/ 4175 h 80592"/>
              <a:gd name="connsiteX4" fmla="*/ 249242 w 336705"/>
              <a:gd name="connsiteY4" fmla="*/ 1000 h 80592"/>
              <a:gd name="connsiteX5" fmla="*/ 200029 w 336705"/>
              <a:gd name="connsiteY5" fmla="*/ 8938 h 80592"/>
              <a:gd name="connsiteX6" fmla="*/ 4 w 336705"/>
              <a:gd name="connsiteY6" fmla="*/ 80375 h 80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6705" h="80592">
                <a:moveTo>
                  <a:pt x="4" y="80375"/>
                </a:moveTo>
                <a:cubicBezTo>
                  <a:pt x="-1054" y="84344"/>
                  <a:pt x="193679" y="32750"/>
                  <a:pt x="193679" y="32750"/>
                </a:cubicBezTo>
                <a:cubicBezTo>
                  <a:pt x="238394" y="21638"/>
                  <a:pt x="244480" y="18462"/>
                  <a:pt x="268292" y="13700"/>
                </a:cubicBezTo>
                <a:cubicBezTo>
                  <a:pt x="292104" y="8938"/>
                  <a:pt x="339729" y="6292"/>
                  <a:pt x="336554" y="4175"/>
                </a:cubicBezTo>
                <a:cubicBezTo>
                  <a:pt x="333379" y="2058"/>
                  <a:pt x="271996" y="206"/>
                  <a:pt x="249242" y="1000"/>
                </a:cubicBezTo>
                <a:cubicBezTo>
                  <a:pt x="226488" y="1794"/>
                  <a:pt x="240510" y="-5085"/>
                  <a:pt x="200029" y="8938"/>
                </a:cubicBezTo>
                <a:cubicBezTo>
                  <a:pt x="159548" y="22961"/>
                  <a:pt x="1062" y="76406"/>
                  <a:pt x="4" y="80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7C1FBE98-71D4-40A3-B084-B22E5C62BC6C}"/>
              </a:ext>
            </a:extLst>
          </p:cNvPr>
          <p:cNvSpPr/>
          <p:nvPr/>
        </p:nvSpPr>
        <p:spPr>
          <a:xfrm>
            <a:off x="5400663" y="6816693"/>
            <a:ext cx="250938" cy="32050"/>
          </a:xfrm>
          <a:custGeom>
            <a:avLst/>
            <a:gdLst>
              <a:gd name="connsiteX0" fmla="*/ 12 w 250938"/>
              <a:gd name="connsiteY0" fmla="*/ 27020 h 32050"/>
              <a:gd name="connsiteX1" fmla="*/ 193687 w 250938"/>
              <a:gd name="connsiteY1" fmla="*/ 15907 h 32050"/>
              <a:gd name="connsiteX2" fmla="*/ 250837 w 250938"/>
              <a:gd name="connsiteY2" fmla="*/ 31782 h 32050"/>
              <a:gd name="connsiteX3" fmla="*/ 184162 w 250938"/>
              <a:gd name="connsiteY3" fmla="*/ 32 h 32050"/>
              <a:gd name="connsiteX4" fmla="*/ 12 w 250938"/>
              <a:gd name="connsiteY4" fmla="*/ 27020 h 3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938" h="32050">
                <a:moveTo>
                  <a:pt x="12" y="27020"/>
                </a:moveTo>
                <a:cubicBezTo>
                  <a:pt x="1600" y="29666"/>
                  <a:pt x="151883" y="15113"/>
                  <a:pt x="193687" y="15907"/>
                </a:cubicBezTo>
                <a:cubicBezTo>
                  <a:pt x="235491" y="16701"/>
                  <a:pt x="252425" y="34428"/>
                  <a:pt x="250837" y="31782"/>
                </a:cubicBezTo>
                <a:cubicBezTo>
                  <a:pt x="249250" y="29136"/>
                  <a:pt x="224379" y="1090"/>
                  <a:pt x="184162" y="32"/>
                </a:cubicBezTo>
                <a:cubicBezTo>
                  <a:pt x="143945" y="-1026"/>
                  <a:pt x="-1576" y="24374"/>
                  <a:pt x="12" y="27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8C5F7958-E66A-4A9A-B284-9124B247C735}"/>
              </a:ext>
            </a:extLst>
          </p:cNvPr>
          <p:cNvSpPr/>
          <p:nvPr/>
        </p:nvSpPr>
        <p:spPr>
          <a:xfrm>
            <a:off x="5527426" y="6772200"/>
            <a:ext cx="389406" cy="142835"/>
          </a:xfrm>
          <a:custGeom>
            <a:avLst/>
            <a:gdLst>
              <a:gd name="connsiteX0" fmla="*/ 249 w 389406"/>
              <a:gd name="connsiteY0" fmla="*/ 75 h 142835"/>
              <a:gd name="connsiteX1" fmla="*/ 193924 w 389406"/>
              <a:gd name="connsiteY1" fmla="*/ 22300 h 142835"/>
              <a:gd name="connsiteX2" fmla="*/ 381249 w 389406"/>
              <a:gd name="connsiteY2" fmla="*/ 138188 h 142835"/>
              <a:gd name="connsiteX3" fmla="*/ 349499 w 389406"/>
              <a:gd name="connsiteY3" fmla="*/ 112788 h 142835"/>
              <a:gd name="connsiteX4" fmla="*/ 292349 w 389406"/>
              <a:gd name="connsiteY4" fmla="*/ 46113 h 142835"/>
              <a:gd name="connsiteX5" fmla="*/ 235199 w 389406"/>
              <a:gd name="connsiteY5" fmla="*/ 15950 h 142835"/>
              <a:gd name="connsiteX6" fmla="*/ 249 w 389406"/>
              <a:gd name="connsiteY6" fmla="*/ 75 h 142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406" h="142835">
                <a:moveTo>
                  <a:pt x="249" y="75"/>
                </a:moveTo>
                <a:cubicBezTo>
                  <a:pt x="-6630" y="1133"/>
                  <a:pt x="130424" y="-719"/>
                  <a:pt x="193924" y="22300"/>
                </a:cubicBezTo>
                <a:cubicBezTo>
                  <a:pt x="257424" y="45319"/>
                  <a:pt x="355320" y="123107"/>
                  <a:pt x="381249" y="138188"/>
                </a:cubicBezTo>
                <a:cubicBezTo>
                  <a:pt x="407178" y="153269"/>
                  <a:pt x="364316" y="128134"/>
                  <a:pt x="349499" y="112788"/>
                </a:cubicBezTo>
                <a:cubicBezTo>
                  <a:pt x="334682" y="97442"/>
                  <a:pt x="311399" y="62253"/>
                  <a:pt x="292349" y="46113"/>
                </a:cubicBezTo>
                <a:cubicBezTo>
                  <a:pt x="273299" y="29973"/>
                  <a:pt x="282030" y="22565"/>
                  <a:pt x="235199" y="15950"/>
                </a:cubicBezTo>
                <a:cubicBezTo>
                  <a:pt x="188368" y="9335"/>
                  <a:pt x="7128" y="-983"/>
                  <a:pt x="249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2F6FCC8C-AA10-4958-B33F-3206BA5B5148}"/>
              </a:ext>
            </a:extLst>
          </p:cNvPr>
          <p:cNvSpPr/>
          <p:nvPr/>
        </p:nvSpPr>
        <p:spPr>
          <a:xfrm>
            <a:off x="3905309" y="7173500"/>
            <a:ext cx="364324" cy="87742"/>
          </a:xfrm>
          <a:custGeom>
            <a:avLst/>
            <a:gdLst>
              <a:gd name="connsiteX0" fmla="*/ 1529 w 364324"/>
              <a:gd name="connsiteY0" fmla="*/ 87725 h 87742"/>
              <a:gd name="connsiteX1" fmla="*/ 157104 w 364324"/>
              <a:gd name="connsiteY1" fmla="*/ 32163 h 87742"/>
              <a:gd name="connsiteX2" fmla="*/ 358716 w 364324"/>
              <a:gd name="connsiteY2" fmla="*/ 30575 h 87742"/>
              <a:gd name="connsiteX3" fmla="*/ 299979 w 364324"/>
              <a:gd name="connsiteY3" fmla="*/ 11525 h 87742"/>
              <a:gd name="connsiteX4" fmla="*/ 212666 w 364324"/>
              <a:gd name="connsiteY4" fmla="*/ 413 h 87742"/>
              <a:gd name="connsiteX5" fmla="*/ 84079 w 364324"/>
              <a:gd name="connsiteY5" fmla="*/ 25813 h 87742"/>
              <a:gd name="connsiteX6" fmla="*/ 1529 w 364324"/>
              <a:gd name="connsiteY6" fmla="*/ 87725 h 8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324" h="87742">
                <a:moveTo>
                  <a:pt x="1529" y="87725"/>
                </a:moveTo>
                <a:cubicBezTo>
                  <a:pt x="13700" y="88783"/>
                  <a:pt x="97573" y="41688"/>
                  <a:pt x="157104" y="32163"/>
                </a:cubicBezTo>
                <a:cubicBezTo>
                  <a:pt x="216635" y="22638"/>
                  <a:pt x="334904" y="34015"/>
                  <a:pt x="358716" y="30575"/>
                </a:cubicBezTo>
                <a:cubicBezTo>
                  <a:pt x="382528" y="27135"/>
                  <a:pt x="324321" y="16552"/>
                  <a:pt x="299979" y="11525"/>
                </a:cubicBezTo>
                <a:cubicBezTo>
                  <a:pt x="275637" y="6498"/>
                  <a:pt x="248649" y="-1968"/>
                  <a:pt x="212666" y="413"/>
                </a:cubicBezTo>
                <a:cubicBezTo>
                  <a:pt x="176683" y="2794"/>
                  <a:pt x="115300" y="14171"/>
                  <a:pt x="84079" y="25813"/>
                </a:cubicBezTo>
                <a:cubicBezTo>
                  <a:pt x="52858" y="37455"/>
                  <a:pt x="-10642" y="86667"/>
                  <a:pt x="1529" y="87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D16CCF7E-1718-4D4D-8892-5AC706D4F457}"/>
              </a:ext>
            </a:extLst>
          </p:cNvPr>
          <p:cNvSpPr/>
          <p:nvPr/>
        </p:nvSpPr>
        <p:spPr>
          <a:xfrm>
            <a:off x="4154487" y="7161463"/>
            <a:ext cx="253258" cy="106787"/>
          </a:xfrm>
          <a:custGeom>
            <a:avLst/>
            <a:gdLst>
              <a:gd name="connsiteX0" fmla="*/ 1 w 253258"/>
              <a:gd name="connsiteY0" fmla="*/ 1337 h 106787"/>
              <a:gd name="connsiteX1" fmla="*/ 144463 w 253258"/>
              <a:gd name="connsiteY1" fmla="*/ 21975 h 106787"/>
              <a:gd name="connsiteX2" fmla="*/ 250826 w 253258"/>
              <a:gd name="connsiteY2" fmla="*/ 104525 h 106787"/>
              <a:gd name="connsiteX3" fmla="*/ 212726 w 253258"/>
              <a:gd name="connsiteY3" fmla="*/ 80712 h 106787"/>
              <a:gd name="connsiteX4" fmla="*/ 141288 w 253258"/>
              <a:gd name="connsiteY4" fmla="*/ 50550 h 106787"/>
              <a:gd name="connsiteX5" fmla="*/ 1 w 253258"/>
              <a:gd name="connsiteY5" fmla="*/ 1337 h 10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258" h="106787">
                <a:moveTo>
                  <a:pt x="1" y="1337"/>
                </a:moveTo>
                <a:cubicBezTo>
                  <a:pt x="530" y="-3426"/>
                  <a:pt x="102659" y="4777"/>
                  <a:pt x="144463" y="21975"/>
                </a:cubicBezTo>
                <a:cubicBezTo>
                  <a:pt x="186267" y="39173"/>
                  <a:pt x="239449" y="94736"/>
                  <a:pt x="250826" y="104525"/>
                </a:cubicBezTo>
                <a:cubicBezTo>
                  <a:pt x="262203" y="114314"/>
                  <a:pt x="230982" y="89708"/>
                  <a:pt x="212726" y="80712"/>
                </a:cubicBezTo>
                <a:cubicBezTo>
                  <a:pt x="194470" y="71716"/>
                  <a:pt x="171715" y="60604"/>
                  <a:pt x="141288" y="50550"/>
                </a:cubicBezTo>
                <a:cubicBezTo>
                  <a:pt x="110861" y="40496"/>
                  <a:pt x="-528" y="6100"/>
                  <a:pt x="1" y="1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9F2E3FD3-785F-418D-B73A-D676EAFA0034}"/>
              </a:ext>
            </a:extLst>
          </p:cNvPr>
          <p:cNvSpPr/>
          <p:nvPr/>
        </p:nvSpPr>
        <p:spPr>
          <a:xfrm>
            <a:off x="3868654" y="7237313"/>
            <a:ext cx="406810" cy="125555"/>
          </a:xfrm>
          <a:custGeom>
            <a:avLst/>
            <a:gdLst>
              <a:gd name="connsiteX0" fmla="*/ 84 w 406810"/>
              <a:gd name="connsiteY0" fmla="*/ 125512 h 125555"/>
              <a:gd name="connsiteX1" fmla="*/ 162009 w 406810"/>
              <a:gd name="connsiteY1" fmla="*/ 35025 h 125555"/>
              <a:gd name="connsiteX2" fmla="*/ 282659 w 406810"/>
              <a:gd name="connsiteY2" fmla="*/ 20737 h 125555"/>
              <a:gd name="connsiteX3" fmla="*/ 406484 w 406810"/>
              <a:gd name="connsiteY3" fmla="*/ 14387 h 125555"/>
              <a:gd name="connsiteX4" fmla="*/ 314409 w 406810"/>
              <a:gd name="connsiteY4" fmla="*/ 100 h 125555"/>
              <a:gd name="connsiteX5" fmla="*/ 184234 w 406810"/>
              <a:gd name="connsiteY5" fmla="*/ 22325 h 125555"/>
              <a:gd name="connsiteX6" fmla="*/ 84 w 406810"/>
              <a:gd name="connsiteY6" fmla="*/ 125512 h 125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6810" h="125555">
                <a:moveTo>
                  <a:pt x="84" y="125512"/>
                </a:moveTo>
                <a:cubicBezTo>
                  <a:pt x="-3620" y="127629"/>
                  <a:pt x="114913" y="52487"/>
                  <a:pt x="162009" y="35025"/>
                </a:cubicBezTo>
                <a:cubicBezTo>
                  <a:pt x="209105" y="17563"/>
                  <a:pt x="241913" y="24177"/>
                  <a:pt x="282659" y="20737"/>
                </a:cubicBezTo>
                <a:cubicBezTo>
                  <a:pt x="323405" y="17297"/>
                  <a:pt x="401192" y="17826"/>
                  <a:pt x="406484" y="14387"/>
                </a:cubicBezTo>
                <a:cubicBezTo>
                  <a:pt x="411776" y="10948"/>
                  <a:pt x="351451" y="-1223"/>
                  <a:pt x="314409" y="100"/>
                </a:cubicBezTo>
                <a:cubicBezTo>
                  <a:pt x="277367" y="1423"/>
                  <a:pt x="233182" y="2746"/>
                  <a:pt x="184234" y="22325"/>
                </a:cubicBezTo>
                <a:cubicBezTo>
                  <a:pt x="135286" y="41904"/>
                  <a:pt x="3788" y="123395"/>
                  <a:pt x="84" y="125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970EF568-44FF-4B25-8D97-68E19F737482}"/>
              </a:ext>
            </a:extLst>
          </p:cNvPr>
          <p:cNvSpPr/>
          <p:nvPr/>
        </p:nvSpPr>
        <p:spPr>
          <a:xfrm>
            <a:off x="4282068" y="7246785"/>
            <a:ext cx="282276" cy="194450"/>
          </a:xfrm>
          <a:custGeom>
            <a:avLst/>
            <a:gdLst>
              <a:gd name="connsiteX0" fmla="*/ 1007 w 282276"/>
              <a:gd name="connsiteY0" fmla="*/ 153 h 194450"/>
              <a:gd name="connsiteX1" fmla="*/ 104195 w 282276"/>
              <a:gd name="connsiteY1" fmla="*/ 60478 h 194450"/>
              <a:gd name="connsiteX2" fmla="*/ 153407 w 282276"/>
              <a:gd name="connsiteY2" fmla="*/ 112865 h 194450"/>
              <a:gd name="connsiteX3" fmla="*/ 201032 w 282276"/>
              <a:gd name="connsiteY3" fmla="*/ 162078 h 194450"/>
              <a:gd name="connsiteX4" fmla="*/ 262945 w 282276"/>
              <a:gd name="connsiteY4" fmla="*/ 187478 h 194450"/>
              <a:gd name="connsiteX5" fmla="*/ 281995 w 282276"/>
              <a:gd name="connsiteY5" fmla="*/ 192240 h 194450"/>
              <a:gd name="connsiteX6" fmla="*/ 251832 w 282276"/>
              <a:gd name="connsiteY6" fmla="*/ 185890 h 194450"/>
              <a:gd name="connsiteX7" fmla="*/ 151820 w 282276"/>
              <a:gd name="connsiteY7" fmla="*/ 104928 h 194450"/>
              <a:gd name="connsiteX8" fmla="*/ 58157 w 282276"/>
              <a:gd name="connsiteY8" fmla="*/ 44603 h 194450"/>
              <a:gd name="connsiteX9" fmla="*/ 1007 w 282276"/>
              <a:gd name="connsiteY9" fmla="*/ 153 h 19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2276" h="194450">
                <a:moveTo>
                  <a:pt x="1007" y="153"/>
                </a:moveTo>
                <a:cubicBezTo>
                  <a:pt x="8680" y="2799"/>
                  <a:pt x="78795" y="41693"/>
                  <a:pt x="104195" y="60478"/>
                </a:cubicBezTo>
                <a:cubicBezTo>
                  <a:pt x="129595" y="79263"/>
                  <a:pt x="137268" y="95932"/>
                  <a:pt x="153407" y="112865"/>
                </a:cubicBezTo>
                <a:cubicBezTo>
                  <a:pt x="169547" y="129798"/>
                  <a:pt x="182776" y="149643"/>
                  <a:pt x="201032" y="162078"/>
                </a:cubicBezTo>
                <a:cubicBezTo>
                  <a:pt x="219288" y="174513"/>
                  <a:pt x="249451" y="182451"/>
                  <a:pt x="262945" y="187478"/>
                </a:cubicBezTo>
                <a:cubicBezTo>
                  <a:pt x="276439" y="192505"/>
                  <a:pt x="283847" y="192505"/>
                  <a:pt x="281995" y="192240"/>
                </a:cubicBezTo>
                <a:cubicBezTo>
                  <a:pt x="280143" y="191975"/>
                  <a:pt x="273528" y="200442"/>
                  <a:pt x="251832" y="185890"/>
                </a:cubicBezTo>
                <a:cubicBezTo>
                  <a:pt x="230136" y="171338"/>
                  <a:pt x="184099" y="128476"/>
                  <a:pt x="151820" y="104928"/>
                </a:cubicBezTo>
                <a:cubicBezTo>
                  <a:pt x="119541" y="81380"/>
                  <a:pt x="85145" y="59420"/>
                  <a:pt x="58157" y="44603"/>
                </a:cubicBezTo>
                <a:cubicBezTo>
                  <a:pt x="31169" y="29786"/>
                  <a:pt x="-6666" y="-2493"/>
                  <a:pt x="1007" y="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BB4B8030-9403-4C7E-B754-2E7FC1A6E327}"/>
              </a:ext>
            </a:extLst>
          </p:cNvPr>
          <p:cNvSpPr/>
          <p:nvPr/>
        </p:nvSpPr>
        <p:spPr>
          <a:xfrm>
            <a:off x="4386148" y="7450841"/>
            <a:ext cx="163657" cy="47134"/>
          </a:xfrm>
          <a:custGeom>
            <a:avLst/>
            <a:gdLst>
              <a:gd name="connsiteX0" fmla="*/ 163627 w 163657"/>
              <a:gd name="connsiteY0" fmla="*/ 5647 h 47134"/>
              <a:gd name="connsiteX1" fmla="*/ 46152 w 163657"/>
              <a:gd name="connsiteY1" fmla="*/ 19934 h 47134"/>
              <a:gd name="connsiteX2" fmla="*/ 115 w 163657"/>
              <a:gd name="connsiteY2" fmla="*/ 46922 h 47134"/>
              <a:gd name="connsiteX3" fmla="*/ 57265 w 163657"/>
              <a:gd name="connsiteY3" fmla="*/ 4059 h 47134"/>
              <a:gd name="connsiteX4" fmla="*/ 163627 w 163657"/>
              <a:gd name="connsiteY4" fmla="*/ 5647 h 47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657" h="47134">
                <a:moveTo>
                  <a:pt x="163627" y="5647"/>
                </a:moveTo>
                <a:cubicBezTo>
                  <a:pt x="161775" y="8293"/>
                  <a:pt x="73404" y="13055"/>
                  <a:pt x="46152" y="19934"/>
                </a:cubicBezTo>
                <a:cubicBezTo>
                  <a:pt x="18900" y="26813"/>
                  <a:pt x="-1737" y="49568"/>
                  <a:pt x="115" y="46922"/>
                </a:cubicBezTo>
                <a:cubicBezTo>
                  <a:pt x="1967" y="44276"/>
                  <a:pt x="31865" y="12790"/>
                  <a:pt x="57265" y="4059"/>
                </a:cubicBezTo>
                <a:cubicBezTo>
                  <a:pt x="82665" y="-4672"/>
                  <a:pt x="165479" y="3001"/>
                  <a:pt x="163627" y="56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603FC44B-EE5D-4379-9154-C08A89B2561A}"/>
              </a:ext>
            </a:extLst>
          </p:cNvPr>
          <p:cNvSpPr/>
          <p:nvPr/>
        </p:nvSpPr>
        <p:spPr>
          <a:xfrm>
            <a:off x="3846462" y="7281699"/>
            <a:ext cx="231624" cy="163682"/>
          </a:xfrm>
          <a:custGeom>
            <a:avLst/>
            <a:gdLst>
              <a:gd name="connsiteX0" fmla="*/ 230238 w 231624"/>
              <a:gd name="connsiteY0" fmla="*/ 1751 h 163682"/>
              <a:gd name="connsiteX1" fmla="*/ 69901 w 231624"/>
              <a:gd name="connsiteY1" fmla="*/ 74776 h 163682"/>
              <a:gd name="connsiteX2" fmla="*/ 25451 w 231624"/>
              <a:gd name="connsiteY2" fmla="*/ 116051 h 163682"/>
              <a:gd name="connsiteX3" fmla="*/ 51 w 231624"/>
              <a:gd name="connsiteY3" fmla="*/ 163676 h 163682"/>
              <a:gd name="connsiteX4" fmla="*/ 19101 w 231624"/>
              <a:gd name="connsiteY4" fmla="*/ 119226 h 163682"/>
              <a:gd name="connsiteX5" fmla="*/ 27038 w 231624"/>
              <a:gd name="connsiteY5" fmla="*/ 85889 h 163682"/>
              <a:gd name="connsiteX6" fmla="*/ 142926 w 231624"/>
              <a:gd name="connsiteY6" fmla="*/ 27151 h 163682"/>
              <a:gd name="connsiteX7" fmla="*/ 230238 w 231624"/>
              <a:gd name="connsiteY7" fmla="*/ 1751 h 1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624" h="163682">
                <a:moveTo>
                  <a:pt x="230238" y="1751"/>
                </a:moveTo>
                <a:cubicBezTo>
                  <a:pt x="218067" y="9688"/>
                  <a:pt x="104032" y="55726"/>
                  <a:pt x="69901" y="74776"/>
                </a:cubicBezTo>
                <a:cubicBezTo>
                  <a:pt x="35770" y="93826"/>
                  <a:pt x="37093" y="101235"/>
                  <a:pt x="25451" y="116051"/>
                </a:cubicBezTo>
                <a:cubicBezTo>
                  <a:pt x="13809" y="130867"/>
                  <a:pt x="1109" y="163147"/>
                  <a:pt x="51" y="163676"/>
                </a:cubicBezTo>
                <a:cubicBezTo>
                  <a:pt x="-1007" y="164205"/>
                  <a:pt x="14603" y="132190"/>
                  <a:pt x="19101" y="119226"/>
                </a:cubicBezTo>
                <a:cubicBezTo>
                  <a:pt x="23599" y="106262"/>
                  <a:pt x="6401" y="101235"/>
                  <a:pt x="27038" y="85889"/>
                </a:cubicBezTo>
                <a:cubicBezTo>
                  <a:pt x="47675" y="70543"/>
                  <a:pt x="114616" y="39586"/>
                  <a:pt x="142926" y="27151"/>
                </a:cubicBezTo>
                <a:cubicBezTo>
                  <a:pt x="171236" y="14716"/>
                  <a:pt x="242409" y="-6186"/>
                  <a:pt x="230238" y="1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59185BA5-E5E8-48C5-8E2F-AE929B5F3BB0}"/>
              </a:ext>
            </a:extLst>
          </p:cNvPr>
          <p:cNvSpPr/>
          <p:nvPr/>
        </p:nvSpPr>
        <p:spPr>
          <a:xfrm>
            <a:off x="3981177" y="7275490"/>
            <a:ext cx="260672" cy="128456"/>
          </a:xfrm>
          <a:custGeom>
            <a:avLst/>
            <a:gdLst>
              <a:gd name="connsiteX0" fmla="*/ 260623 w 260672"/>
              <a:gd name="connsiteY0" fmla="*/ 23 h 128456"/>
              <a:gd name="connsiteX1" fmla="*/ 82823 w 260672"/>
              <a:gd name="connsiteY1" fmla="*/ 39710 h 128456"/>
              <a:gd name="connsiteX2" fmla="*/ 1861 w 260672"/>
              <a:gd name="connsiteY2" fmla="*/ 127023 h 128456"/>
              <a:gd name="connsiteX3" fmla="*/ 32023 w 260672"/>
              <a:gd name="connsiteY3" fmla="*/ 90510 h 128456"/>
              <a:gd name="connsiteX4" fmla="*/ 100286 w 260672"/>
              <a:gd name="connsiteY4" fmla="*/ 44473 h 128456"/>
              <a:gd name="connsiteX5" fmla="*/ 260623 w 260672"/>
              <a:gd name="connsiteY5" fmla="*/ 23 h 128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672" h="128456">
                <a:moveTo>
                  <a:pt x="260623" y="23"/>
                </a:moveTo>
                <a:cubicBezTo>
                  <a:pt x="257713" y="-771"/>
                  <a:pt x="125950" y="18543"/>
                  <a:pt x="82823" y="39710"/>
                </a:cubicBezTo>
                <a:cubicBezTo>
                  <a:pt x="39696" y="60877"/>
                  <a:pt x="10328" y="118556"/>
                  <a:pt x="1861" y="127023"/>
                </a:cubicBezTo>
                <a:cubicBezTo>
                  <a:pt x="-6606" y="135490"/>
                  <a:pt x="15619" y="104268"/>
                  <a:pt x="32023" y="90510"/>
                </a:cubicBezTo>
                <a:cubicBezTo>
                  <a:pt x="48427" y="76752"/>
                  <a:pt x="62186" y="59819"/>
                  <a:pt x="100286" y="44473"/>
                </a:cubicBezTo>
                <a:cubicBezTo>
                  <a:pt x="138386" y="29127"/>
                  <a:pt x="263533" y="817"/>
                  <a:pt x="260623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4DA060B2-E6AD-476F-B6C9-C59B970E2D93}"/>
              </a:ext>
            </a:extLst>
          </p:cNvPr>
          <p:cNvSpPr/>
          <p:nvPr/>
        </p:nvSpPr>
        <p:spPr>
          <a:xfrm>
            <a:off x="3972319" y="7411315"/>
            <a:ext cx="315626" cy="117279"/>
          </a:xfrm>
          <a:custGeom>
            <a:avLst/>
            <a:gdLst>
              <a:gd name="connsiteX0" fmla="*/ 315519 w 315626"/>
              <a:gd name="connsiteY0" fmla="*/ 115023 h 117279"/>
              <a:gd name="connsiteX1" fmla="*/ 175819 w 315626"/>
              <a:gd name="connsiteY1" fmla="*/ 95973 h 117279"/>
              <a:gd name="connsiteX2" fmla="*/ 93269 w 315626"/>
              <a:gd name="connsiteY2" fmla="*/ 62635 h 117279"/>
              <a:gd name="connsiteX3" fmla="*/ 40881 w 315626"/>
              <a:gd name="connsiteY3" fmla="*/ 35648 h 117279"/>
              <a:gd name="connsiteX4" fmla="*/ 5956 w 315626"/>
              <a:gd name="connsiteY4" fmla="*/ 723 h 117279"/>
              <a:gd name="connsiteX5" fmla="*/ 15481 w 315626"/>
              <a:gd name="connsiteY5" fmla="*/ 19773 h 117279"/>
              <a:gd name="connsiteX6" fmla="*/ 152006 w 315626"/>
              <a:gd name="connsiteY6" fmla="*/ 105498 h 117279"/>
              <a:gd name="connsiteX7" fmla="*/ 315519 w 315626"/>
              <a:gd name="connsiteY7" fmla="*/ 115023 h 117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5626" h="117279">
                <a:moveTo>
                  <a:pt x="315519" y="115023"/>
                </a:moveTo>
                <a:cubicBezTo>
                  <a:pt x="319488" y="113435"/>
                  <a:pt x="212861" y="104704"/>
                  <a:pt x="175819" y="95973"/>
                </a:cubicBezTo>
                <a:cubicBezTo>
                  <a:pt x="138777" y="87242"/>
                  <a:pt x="115759" y="72689"/>
                  <a:pt x="93269" y="62635"/>
                </a:cubicBezTo>
                <a:cubicBezTo>
                  <a:pt x="70779" y="52581"/>
                  <a:pt x="55433" y="45967"/>
                  <a:pt x="40881" y="35648"/>
                </a:cubicBezTo>
                <a:cubicBezTo>
                  <a:pt x="26329" y="25329"/>
                  <a:pt x="10189" y="3369"/>
                  <a:pt x="5956" y="723"/>
                </a:cubicBezTo>
                <a:cubicBezTo>
                  <a:pt x="1723" y="-1923"/>
                  <a:pt x="-8861" y="2310"/>
                  <a:pt x="15481" y="19773"/>
                </a:cubicBezTo>
                <a:cubicBezTo>
                  <a:pt x="39823" y="37236"/>
                  <a:pt x="102794" y="88565"/>
                  <a:pt x="152006" y="105498"/>
                </a:cubicBezTo>
                <a:cubicBezTo>
                  <a:pt x="201218" y="122431"/>
                  <a:pt x="311550" y="116611"/>
                  <a:pt x="315519" y="115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8E845E0F-3A00-4C55-B2D2-19E33BCAC93F}"/>
              </a:ext>
            </a:extLst>
          </p:cNvPr>
          <p:cNvSpPr/>
          <p:nvPr/>
        </p:nvSpPr>
        <p:spPr>
          <a:xfrm>
            <a:off x="4017898" y="7510457"/>
            <a:ext cx="370884" cy="68270"/>
          </a:xfrm>
          <a:custGeom>
            <a:avLst/>
            <a:gdLst>
              <a:gd name="connsiteX0" fmla="*/ 369952 w 370884"/>
              <a:gd name="connsiteY0" fmla="*/ 6 h 68270"/>
              <a:gd name="connsiteX1" fmla="*/ 239777 w 370884"/>
              <a:gd name="connsiteY1" fmla="*/ 38106 h 68270"/>
              <a:gd name="connsiteX2" fmla="*/ 149290 w 370884"/>
              <a:gd name="connsiteY2" fmla="*/ 42868 h 68270"/>
              <a:gd name="connsiteX3" fmla="*/ 65 w 370884"/>
              <a:gd name="connsiteY3" fmla="*/ 68268 h 68270"/>
              <a:gd name="connsiteX4" fmla="*/ 168340 w 370884"/>
              <a:gd name="connsiteY4" fmla="*/ 41281 h 68270"/>
              <a:gd name="connsiteX5" fmla="*/ 369952 w 370884"/>
              <a:gd name="connsiteY5" fmla="*/ 6 h 68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884" h="68270">
                <a:moveTo>
                  <a:pt x="369952" y="6"/>
                </a:moveTo>
                <a:cubicBezTo>
                  <a:pt x="381858" y="-523"/>
                  <a:pt x="276554" y="30962"/>
                  <a:pt x="239777" y="38106"/>
                </a:cubicBezTo>
                <a:cubicBezTo>
                  <a:pt x="203000" y="45250"/>
                  <a:pt x="189242" y="37841"/>
                  <a:pt x="149290" y="42868"/>
                </a:cubicBezTo>
                <a:cubicBezTo>
                  <a:pt x="109338" y="47895"/>
                  <a:pt x="-3110" y="68533"/>
                  <a:pt x="65" y="68268"/>
                </a:cubicBezTo>
                <a:cubicBezTo>
                  <a:pt x="3240" y="68004"/>
                  <a:pt x="110661" y="51864"/>
                  <a:pt x="168340" y="41281"/>
                </a:cubicBezTo>
                <a:cubicBezTo>
                  <a:pt x="226019" y="30698"/>
                  <a:pt x="358046" y="535"/>
                  <a:pt x="36995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B2BB7A14-FD9D-44F5-AACD-4930D64BAC58}"/>
              </a:ext>
            </a:extLst>
          </p:cNvPr>
          <p:cNvSpPr/>
          <p:nvPr/>
        </p:nvSpPr>
        <p:spPr>
          <a:xfrm>
            <a:off x="3898586" y="7448541"/>
            <a:ext cx="190244" cy="87813"/>
          </a:xfrm>
          <a:custGeom>
            <a:avLst/>
            <a:gdLst>
              <a:gd name="connsiteX0" fmla="*/ 314 w 190244"/>
              <a:gd name="connsiteY0" fmla="*/ 9 h 87813"/>
              <a:gd name="connsiteX1" fmla="*/ 111439 w 190244"/>
              <a:gd name="connsiteY1" fmla="*/ 61922 h 87813"/>
              <a:gd name="connsiteX2" fmla="*/ 187639 w 190244"/>
              <a:gd name="connsiteY2" fmla="*/ 87322 h 87813"/>
              <a:gd name="connsiteX3" fmla="*/ 163827 w 190244"/>
              <a:gd name="connsiteY3" fmla="*/ 77797 h 87813"/>
              <a:gd name="connsiteX4" fmla="*/ 79689 w 190244"/>
              <a:gd name="connsiteY4" fmla="*/ 66684 h 87813"/>
              <a:gd name="connsiteX5" fmla="*/ 314 w 190244"/>
              <a:gd name="connsiteY5" fmla="*/ 9 h 87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244" h="87813">
                <a:moveTo>
                  <a:pt x="314" y="9"/>
                </a:moveTo>
                <a:cubicBezTo>
                  <a:pt x="5606" y="-785"/>
                  <a:pt x="80218" y="47370"/>
                  <a:pt x="111439" y="61922"/>
                </a:cubicBezTo>
                <a:cubicBezTo>
                  <a:pt x="142660" y="76474"/>
                  <a:pt x="178908" y="84676"/>
                  <a:pt x="187639" y="87322"/>
                </a:cubicBezTo>
                <a:cubicBezTo>
                  <a:pt x="196370" y="89968"/>
                  <a:pt x="181819" y="81237"/>
                  <a:pt x="163827" y="77797"/>
                </a:cubicBezTo>
                <a:cubicBezTo>
                  <a:pt x="145835" y="74357"/>
                  <a:pt x="101385" y="73828"/>
                  <a:pt x="79689" y="66684"/>
                </a:cubicBezTo>
                <a:cubicBezTo>
                  <a:pt x="57993" y="59540"/>
                  <a:pt x="-4978" y="803"/>
                  <a:pt x="314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C5ED1912-7034-4FB4-8814-D2C091AF97E8}"/>
              </a:ext>
            </a:extLst>
          </p:cNvPr>
          <p:cNvSpPr/>
          <p:nvPr/>
        </p:nvSpPr>
        <p:spPr>
          <a:xfrm>
            <a:off x="3873778" y="7491155"/>
            <a:ext cx="202939" cy="76883"/>
          </a:xfrm>
          <a:custGeom>
            <a:avLst/>
            <a:gdLst>
              <a:gd name="connsiteX0" fmla="*/ 4485 w 202939"/>
              <a:gd name="connsiteY0" fmla="*/ 258 h 76883"/>
              <a:gd name="connsiteX1" fmla="*/ 145772 w 202939"/>
              <a:gd name="connsiteY1" fmla="*/ 70108 h 76883"/>
              <a:gd name="connsiteX2" fmla="*/ 202922 w 202939"/>
              <a:gd name="connsiteY2" fmla="*/ 73283 h 76883"/>
              <a:gd name="connsiteX3" fmla="*/ 150535 w 202939"/>
              <a:gd name="connsiteY3" fmla="*/ 62170 h 76883"/>
              <a:gd name="connsiteX4" fmla="*/ 44172 w 202939"/>
              <a:gd name="connsiteY4" fmla="*/ 46295 h 76883"/>
              <a:gd name="connsiteX5" fmla="*/ 4485 w 202939"/>
              <a:gd name="connsiteY5" fmla="*/ 258 h 76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939" h="76883">
                <a:moveTo>
                  <a:pt x="4485" y="258"/>
                </a:moveTo>
                <a:cubicBezTo>
                  <a:pt x="21418" y="4227"/>
                  <a:pt x="112699" y="57937"/>
                  <a:pt x="145772" y="70108"/>
                </a:cubicBezTo>
                <a:cubicBezTo>
                  <a:pt x="178845" y="82279"/>
                  <a:pt x="202128" y="74606"/>
                  <a:pt x="202922" y="73283"/>
                </a:cubicBezTo>
                <a:cubicBezTo>
                  <a:pt x="203716" y="71960"/>
                  <a:pt x="176993" y="66668"/>
                  <a:pt x="150535" y="62170"/>
                </a:cubicBezTo>
                <a:cubicBezTo>
                  <a:pt x="124077" y="57672"/>
                  <a:pt x="65868" y="53439"/>
                  <a:pt x="44172" y="46295"/>
                </a:cubicBezTo>
                <a:cubicBezTo>
                  <a:pt x="22476" y="39151"/>
                  <a:pt x="-12448" y="-3711"/>
                  <a:pt x="4485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DB23A832-E255-4AD6-822A-C7531646D8CC}"/>
              </a:ext>
            </a:extLst>
          </p:cNvPr>
          <p:cNvSpPr/>
          <p:nvPr/>
        </p:nvSpPr>
        <p:spPr>
          <a:xfrm>
            <a:off x="4370086" y="7312025"/>
            <a:ext cx="151114" cy="138821"/>
          </a:xfrm>
          <a:custGeom>
            <a:avLst/>
            <a:gdLst>
              <a:gd name="connsiteX0" fmla="*/ 302 w 151114"/>
              <a:gd name="connsiteY0" fmla="*/ 0 h 138821"/>
              <a:gd name="connsiteX1" fmla="*/ 30464 w 151114"/>
              <a:gd name="connsiteY1" fmla="*/ 76200 h 138821"/>
              <a:gd name="connsiteX2" fmla="*/ 14589 w 151114"/>
              <a:gd name="connsiteY2" fmla="*/ 131763 h 138821"/>
              <a:gd name="connsiteX3" fmla="*/ 39989 w 151114"/>
              <a:gd name="connsiteY3" fmla="*/ 133350 h 138821"/>
              <a:gd name="connsiteX4" fmla="*/ 151114 w 151114"/>
              <a:gd name="connsiteY4" fmla="*/ 136525 h 138821"/>
              <a:gd name="connsiteX5" fmla="*/ 24114 w 151114"/>
              <a:gd name="connsiteY5" fmla="*/ 133350 h 138821"/>
              <a:gd name="connsiteX6" fmla="*/ 52689 w 151114"/>
              <a:gd name="connsiteY6" fmla="*/ 76200 h 138821"/>
              <a:gd name="connsiteX7" fmla="*/ 302 w 151114"/>
              <a:gd name="connsiteY7" fmla="*/ 0 h 13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114" h="138821">
                <a:moveTo>
                  <a:pt x="302" y="0"/>
                </a:moveTo>
                <a:cubicBezTo>
                  <a:pt x="-3402" y="0"/>
                  <a:pt x="28083" y="54240"/>
                  <a:pt x="30464" y="76200"/>
                </a:cubicBezTo>
                <a:cubicBezTo>
                  <a:pt x="32845" y="98161"/>
                  <a:pt x="13002" y="122238"/>
                  <a:pt x="14589" y="131763"/>
                </a:cubicBezTo>
                <a:cubicBezTo>
                  <a:pt x="16177" y="141288"/>
                  <a:pt x="39989" y="133350"/>
                  <a:pt x="39989" y="133350"/>
                </a:cubicBezTo>
                <a:lnTo>
                  <a:pt x="151114" y="136525"/>
                </a:lnTo>
                <a:cubicBezTo>
                  <a:pt x="148468" y="136525"/>
                  <a:pt x="40518" y="143404"/>
                  <a:pt x="24114" y="133350"/>
                </a:cubicBezTo>
                <a:cubicBezTo>
                  <a:pt x="7710" y="123296"/>
                  <a:pt x="52689" y="94456"/>
                  <a:pt x="52689" y="76200"/>
                </a:cubicBezTo>
                <a:cubicBezTo>
                  <a:pt x="52689" y="57944"/>
                  <a:pt x="4006" y="0"/>
                  <a:pt x="30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6B3523D1-BF2D-44EF-B5CF-E510D3A90A6A}"/>
              </a:ext>
            </a:extLst>
          </p:cNvPr>
          <p:cNvSpPr/>
          <p:nvPr/>
        </p:nvSpPr>
        <p:spPr>
          <a:xfrm>
            <a:off x="4207634" y="7463364"/>
            <a:ext cx="223199" cy="40824"/>
          </a:xfrm>
          <a:custGeom>
            <a:avLst/>
            <a:gdLst>
              <a:gd name="connsiteX0" fmla="*/ 829 w 223199"/>
              <a:gd name="connsiteY0" fmla="*/ 40749 h 40824"/>
              <a:gd name="connsiteX1" fmla="*/ 107191 w 223199"/>
              <a:gd name="connsiteY1" fmla="*/ 12174 h 40824"/>
              <a:gd name="connsiteX2" fmla="*/ 221491 w 223199"/>
              <a:gd name="connsiteY2" fmla="*/ 4236 h 40824"/>
              <a:gd name="connsiteX3" fmla="*/ 165929 w 223199"/>
              <a:gd name="connsiteY3" fmla="*/ 2649 h 40824"/>
              <a:gd name="connsiteX4" fmla="*/ 829 w 223199"/>
              <a:gd name="connsiteY4" fmla="*/ 40749 h 4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199" h="40824">
                <a:moveTo>
                  <a:pt x="829" y="40749"/>
                </a:moveTo>
                <a:cubicBezTo>
                  <a:pt x="-8961" y="42337"/>
                  <a:pt x="70414" y="18259"/>
                  <a:pt x="107191" y="12174"/>
                </a:cubicBezTo>
                <a:cubicBezTo>
                  <a:pt x="143968" y="6089"/>
                  <a:pt x="211701" y="5823"/>
                  <a:pt x="221491" y="4236"/>
                </a:cubicBezTo>
                <a:cubicBezTo>
                  <a:pt x="231281" y="2648"/>
                  <a:pt x="197150" y="-3437"/>
                  <a:pt x="165929" y="2649"/>
                </a:cubicBezTo>
                <a:cubicBezTo>
                  <a:pt x="134708" y="8734"/>
                  <a:pt x="10619" y="39161"/>
                  <a:pt x="829" y="40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61E8F9AC-8DF0-4B9F-8631-CF2B47363D0A}"/>
              </a:ext>
            </a:extLst>
          </p:cNvPr>
          <p:cNvSpPr/>
          <p:nvPr/>
        </p:nvSpPr>
        <p:spPr>
          <a:xfrm>
            <a:off x="4105429" y="7249578"/>
            <a:ext cx="275740" cy="251019"/>
          </a:xfrm>
          <a:custGeom>
            <a:avLst/>
            <a:gdLst>
              <a:gd name="connsiteX0" fmla="*/ 274484 w 275740"/>
              <a:gd name="connsiteY0" fmla="*/ 73560 h 251019"/>
              <a:gd name="connsiteX1" fmla="*/ 244321 w 275740"/>
              <a:gd name="connsiteY1" fmla="*/ 135472 h 251019"/>
              <a:gd name="connsiteX2" fmla="*/ 237971 w 275740"/>
              <a:gd name="connsiteY2" fmla="*/ 211672 h 251019"/>
              <a:gd name="connsiteX3" fmla="*/ 198284 w 275740"/>
              <a:gd name="connsiteY3" fmla="*/ 235485 h 251019"/>
              <a:gd name="connsiteX4" fmla="*/ 87159 w 275740"/>
              <a:gd name="connsiteY4" fmla="*/ 248185 h 251019"/>
              <a:gd name="connsiteX5" fmla="*/ 10959 w 275740"/>
              <a:gd name="connsiteY5" fmla="*/ 179922 h 251019"/>
              <a:gd name="connsiteX6" fmla="*/ 4609 w 275740"/>
              <a:gd name="connsiteY6" fmla="*/ 52922 h 251019"/>
              <a:gd name="connsiteX7" fmla="*/ 50646 w 275740"/>
              <a:gd name="connsiteY7" fmla="*/ 3710 h 251019"/>
              <a:gd name="connsiteX8" fmla="*/ 141134 w 275740"/>
              <a:gd name="connsiteY8" fmla="*/ 6885 h 251019"/>
              <a:gd name="connsiteX9" fmla="*/ 174471 w 275740"/>
              <a:gd name="connsiteY9" fmla="*/ 33872 h 251019"/>
              <a:gd name="connsiteX10" fmla="*/ 196696 w 275740"/>
              <a:gd name="connsiteY10" fmla="*/ 38635 h 251019"/>
              <a:gd name="connsiteX11" fmla="*/ 274484 w 275740"/>
              <a:gd name="connsiteY11" fmla="*/ 73560 h 25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5740" h="251019">
                <a:moveTo>
                  <a:pt x="274484" y="73560"/>
                </a:moveTo>
                <a:cubicBezTo>
                  <a:pt x="282421" y="89699"/>
                  <a:pt x="250406" y="112453"/>
                  <a:pt x="244321" y="135472"/>
                </a:cubicBezTo>
                <a:cubicBezTo>
                  <a:pt x="238236" y="158491"/>
                  <a:pt x="245644" y="195003"/>
                  <a:pt x="237971" y="211672"/>
                </a:cubicBezTo>
                <a:cubicBezTo>
                  <a:pt x="230298" y="228341"/>
                  <a:pt x="223419" y="229400"/>
                  <a:pt x="198284" y="235485"/>
                </a:cubicBezTo>
                <a:cubicBezTo>
                  <a:pt x="173149" y="241571"/>
                  <a:pt x="118380" y="257445"/>
                  <a:pt x="87159" y="248185"/>
                </a:cubicBezTo>
                <a:cubicBezTo>
                  <a:pt x="55938" y="238925"/>
                  <a:pt x="24717" y="212466"/>
                  <a:pt x="10959" y="179922"/>
                </a:cubicBezTo>
                <a:cubicBezTo>
                  <a:pt x="-2799" y="147378"/>
                  <a:pt x="-2005" y="82291"/>
                  <a:pt x="4609" y="52922"/>
                </a:cubicBezTo>
                <a:cubicBezTo>
                  <a:pt x="11223" y="23553"/>
                  <a:pt x="27892" y="11383"/>
                  <a:pt x="50646" y="3710"/>
                </a:cubicBezTo>
                <a:cubicBezTo>
                  <a:pt x="73400" y="-3963"/>
                  <a:pt x="120497" y="1858"/>
                  <a:pt x="141134" y="6885"/>
                </a:cubicBezTo>
                <a:cubicBezTo>
                  <a:pt x="161771" y="11912"/>
                  <a:pt x="165211" y="28580"/>
                  <a:pt x="174471" y="33872"/>
                </a:cubicBezTo>
                <a:cubicBezTo>
                  <a:pt x="183731" y="39164"/>
                  <a:pt x="185584" y="37577"/>
                  <a:pt x="196696" y="38635"/>
                </a:cubicBezTo>
                <a:cubicBezTo>
                  <a:pt x="207808" y="39693"/>
                  <a:pt x="266547" y="57421"/>
                  <a:pt x="274484" y="73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月 52">
            <a:extLst>
              <a:ext uri="{FF2B5EF4-FFF2-40B4-BE49-F238E27FC236}">
                <a16:creationId xmlns:a16="http://schemas.microsoft.com/office/drawing/2014/main" id="{184F293F-1554-49A1-872C-78CAC2A94FC3}"/>
              </a:ext>
            </a:extLst>
          </p:cNvPr>
          <p:cNvSpPr/>
          <p:nvPr/>
        </p:nvSpPr>
        <p:spPr>
          <a:xfrm rot="20436474">
            <a:off x="4137954" y="7301168"/>
            <a:ext cx="116746" cy="12953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64D2B94E-0B04-4203-8B0F-6867ED822141}"/>
              </a:ext>
            </a:extLst>
          </p:cNvPr>
          <p:cNvSpPr/>
          <p:nvPr/>
        </p:nvSpPr>
        <p:spPr>
          <a:xfrm>
            <a:off x="4508152" y="7321472"/>
            <a:ext cx="137763" cy="236873"/>
          </a:xfrm>
          <a:custGeom>
            <a:avLst/>
            <a:gdLst>
              <a:gd name="connsiteX0" fmla="*/ 348 w 137763"/>
              <a:gd name="connsiteY0" fmla="*/ 78 h 236873"/>
              <a:gd name="connsiteX1" fmla="*/ 94011 w 137763"/>
              <a:gd name="connsiteY1" fmla="*/ 96916 h 236873"/>
              <a:gd name="connsiteX2" fmla="*/ 63848 w 137763"/>
              <a:gd name="connsiteY2" fmla="*/ 236616 h 236873"/>
              <a:gd name="connsiteX3" fmla="*/ 108298 w 137763"/>
              <a:gd name="connsiteY3" fmla="*/ 130253 h 236873"/>
              <a:gd name="connsiteX4" fmla="*/ 133698 w 137763"/>
              <a:gd name="connsiteY4" fmla="*/ 81041 h 236873"/>
              <a:gd name="connsiteX5" fmla="*/ 348 w 137763"/>
              <a:gd name="connsiteY5" fmla="*/ 78 h 236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763" h="236873">
                <a:moveTo>
                  <a:pt x="348" y="78"/>
                </a:moveTo>
                <a:cubicBezTo>
                  <a:pt x="-6267" y="2724"/>
                  <a:pt x="83428" y="57493"/>
                  <a:pt x="94011" y="96916"/>
                </a:cubicBezTo>
                <a:cubicBezTo>
                  <a:pt x="104594" y="136339"/>
                  <a:pt x="61467" y="231060"/>
                  <a:pt x="63848" y="236616"/>
                </a:cubicBezTo>
                <a:cubicBezTo>
                  <a:pt x="66229" y="242172"/>
                  <a:pt x="96656" y="156182"/>
                  <a:pt x="108298" y="130253"/>
                </a:cubicBezTo>
                <a:cubicBezTo>
                  <a:pt x="119940" y="104324"/>
                  <a:pt x="148250" y="99297"/>
                  <a:pt x="133698" y="81041"/>
                </a:cubicBezTo>
                <a:cubicBezTo>
                  <a:pt x="119146" y="62785"/>
                  <a:pt x="6963" y="-2568"/>
                  <a:pt x="348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8E02C2B5-08C3-491D-967D-189D7E362573}"/>
              </a:ext>
            </a:extLst>
          </p:cNvPr>
          <p:cNvSpPr/>
          <p:nvPr/>
        </p:nvSpPr>
        <p:spPr>
          <a:xfrm>
            <a:off x="4597379" y="6423031"/>
            <a:ext cx="54411" cy="435685"/>
          </a:xfrm>
          <a:custGeom>
            <a:avLst/>
            <a:gdLst>
              <a:gd name="connsiteX0" fmla="*/ 50821 w 54411"/>
              <a:gd name="connsiteY0" fmla="*/ 1582 h 435685"/>
              <a:gd name="connsiteX1" fmla="*/ 53996 w 54411"/>
              <a:gd name="connsiteY1" fmla="*/ 149219 h 435685"/>
              <a:gd name="connsiteX2" fmla="*/ 47646 w 54411"/>
              <a:gd name="connsiteY2" fmla="*/ 380994 h 435685"/>
              <a:gd name="connsiteX3" fmla="*/ 30184 w 54411"/>
              <a:gd name="connsiteY3" fmla="*/ 403219 h 435685"/>
              <a:gd name="connsiteX4" fmla="*/ 21 w 54411"/>
              <a:gd name="connsiteY4" fmla="*/ 434969 h 435685"/>
              <a:gd name="connsiteX5" fmla="*/ 25421 w 54411"/>
              <a:gd name="connsiteY5" fmla="*/ 369882 h 435685"/>
              <a:gd name="connsiteX6" fmla="*/ 27009 w 54411"/>
              <a:gd name="connsiteY6" fmla="*/ 241294 h 435685"/>
              <a:gd name="connsiteX7" fmla="*/ 50821 w 54411"/>
              <a:gd name="connsiteY7" fmla="*/ 1582 h 435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11" h="435685">
                <a:moveTo>
                  <a:pt x="50821" y="1582"/>
                </a:moveTo>
                <a:cubicBezTo>
                  <a:pt x="55319" y="-13764"/>
                  <a:pt x="54525" y="85984"/>
                  <a:pt x="53996" y="149219"/>
                </a:cubicBezTo>
                <a:cubicBezTo>
                  <a:pt x="53467" y="212454"/>
                  <a:pt x="51615" y="338661"/>
                  <a:pt x="47646" y="380994"/>
                </a:cubicBezTo>
                <a:cubicBezTo>
                  <a:pt x="43677" y="423327"/>
                  <a:pt x="38121" y="394223"/>
                  <a:pt x="30184" y="403219"/>
                </a:cubicBezTo>
                <a:cubicBezTo>
                  <a:pt x="22246" y="412215"/>
                  <a:pt x="815" y="440525"/>
                  <a:pt x="21" y="434969"/>
                </a:cubicBezTo>
                <a:cubicBezTo>
                  <a:pt x="-773" y="429413"/>
                  <a:pt x="20923" y="402161"/>
                  <a:pt x="25421" y="369882"/>
                </a:cubicBezTo>
                <a:cubicBezTo>
                  <a:pt x="29919" y="337603"/>
                  <a:pt x="19865" y="299767"/>
                  <a:pt x="27009" y="241294"/>
                </a:cubicBezTo>
                <a:cubicBezTo>
                  <a:pt x="34153" y="182821"/>
                  <a:pt x="46323" y="16928"/>
                  <a:pt x="50821" y="1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B5E0CA9F-98E1-4E2B-AB08-A19963A59E4E}"/>
              </a:ext>
            </a:extLst>
          </p:cNvPr>
          <p:cNvSpPr/>
          <p:nvPr/>
        </p:nvSpPr>
        <p:spPr>
          <a:xfrm>
            <a:off x="4210026" y="6787026"/>
            <a:ext cx="429386" cy="76393"/>
          </a:xfrm>
          <a:custGeom>
            <a:avLst/>
            <a:gdLst>
              <a:gd name="connsiteX0" fmla="*/ 24 w 429386"/>
              <a:gd name="connsiteY0" fmla="*/ 1124 h 76393"/>
              <a:gd name="connsiteX1" fmla="*/ 182587 w 429386"/>
              <a:gd name="connsiteY1" fmla="*/ 32874 h 76393"/>
              <a:gd name="connsiteX2" fmla="*/ 296887 w 429386"/>
              <a:gd name="connsiteY2" fmla="*/ 61449 h 76393"/>
              <a:gd name="connsiteX3" fmla="*/ 425474 w 429386"/>
              <a:gd name="connsiteY3" fmla="*/ 59862 h 76393"/>
              <a:gd name="connsiteX4" fmla="*/ 377849 w 429386"/>
              <a:gd name="connsiteY4" fmla="*/ 47162 h 76393"/>
              <a:gd name="connsiteX5" fmla="*/ 195287 w 429386"/>
              <a:gd name="connsiteY5" fmla="*/ 75737 h 76393"/>
              <a:gd name="connsiteX6" fmla="*/ 24 w 429386"/>
              <a:gd name="connsiteY6" fmla="*/ 1124 h 7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9386" h="76393">
                <a:moveTo>
                  <a:pt x="24" y="1124"/>
                </a:moveTo>
                <a:cubicBezTo>
                  <a:pt x="-2093" y="-6020"/>
                  <a:pt x="133110" y="22820"/>
                  <a:pt x="182587" y="32874"/>
                </a:cubicBezTo>
                <a:cubicBezTo>
                  <a:pt x="232064" y="42928"/>
                  <a:pt x="256406" y="56951"/>
                  <a:pt x="296887" y="61449"/>
                </a:cubicBezTo>
                <a:cubicBezTo>
                  <a:pt x="337368" y="65947"/>
                  <a:pt x="411980" y="62243"/>
                  <a:pt x="425474" y="59862"/>
                </a:cubicBezTo>
                <a:cubicBezTo>
                  <a:pt x="438968" y="57481"/>
                  <a:pt x="416213" y="44516"/>
                  <a:pt x="377849" y="47162"/>
                </a:cubicBezTo>
                <a:cubicBezTo>
                  <a:pt x="339485" y="49808"/>
                  <a:pt x="256935" y="81293"/>
                  <a:pt x="195287" y="75737"/>
                </a:cubicBezTo>
                <a:cubicBezTo>
                  <a:pt x="133639" y="70181"/>
                  <a:pt x="2141" y="8268"/>
                  <a:pt x="24" y="1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D880E717-742F-4F4C-8D05-AF5580B3FAA2}"/>
              </a:ext>
            </a:extLst>
          </p:cNvPr>
          <p:cNvSpPr/>
          <p:nvPr/>
        </p:nvSpPr>
        <p:spPr>
          <a:xfrm>
            <a:off x="4084515" y="6831926"/>
            <a:ext cx="286169" cy="96303"/>
          </a:xfrm>
          <a:custGeom>
            <a:avLst/>
            <a:gdLst>
              <a:gd name="connsiteX0" fmla="*/ 123 w 286169"/>
              <a:gd name="connsiteY0" fmla="*/ 95924 h 96303"/>
              <a:gd name="connsiteX1" fmla="*/ 195385 w 286169"/>
              <a:gd name="connsiteY1" fmla="*/ 34012 h 96303"/>
              <a:gd name="connsiteX2" fmla="*/ 285873 w 286169"/>
              <a:gd name="connsiteY2" fmla="*/ 34012 h 96303"/>
              <a:gd name="connsiteX3" fmla="*/ 168398 w 286169"/>
              <a:gd name="connsiteY3" fmla="*/ 674 h 96303"/>
              <a:gd name="connsiteX4" fmla="*/ 123 w 286169"/>
              <a:gd name="connsiteY4" fmla="*/ 95924 h 9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169" h="96303">
                <a:moveTo>
                  <a:pt x="123" y="95924"/>
                </a:moveTo>
                <a:cubicBezTo>
                  <a:pt x="4621" y="101480"/>
                  <a:pt x="147760" y="44331"/>
                  <a:pt x="195385" y="34012"/>
                </a:cubicBezTo>
                <a:cubicBezTo>
                  <a:pt x="243010" y="23693"/>
                  <a:pt x="290371" y="39568"/>
                  <a:pt x="285873" y="34012"/>
                </a:cubicBezTo>
                <a:cubicBezTo>
                  <a:pt x="281375" y="28456"/>
                  <a:pt x="221579" y="-5147"/>
                  <a:pt x="168398" y="674"/>
                </a:cubicBezTo>
                <a:cubicBezTo>
                  <a:pt x="115217" y="6495"/>
                  <a:pt x="-4375" y="90368"/>
                  <a:pt x="123" y="95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9DE115CF-E335-4963-ACA6-4441E2BBB830}"/>
              </a:ext>
            </a:extLst>
          </p:cNvPr>
          <p:cNvSpPr/>
          <p:nvPr/>
        </p:nvSpPr>
        <p:spPr>
          <a:xfrm>
            <a:off x="3692519" y="6849349"/>
            <a:ext cx="469908" cy="115113"/>
          </a:xfrm>
          <a:custGeom>
            <a:avLst/>
            <a:gdLst>
              <a:gd name="connsiteX0" fmla="*/ 6 w 469908"/>
              <a:gd name="connsiteY0" fmla="*/ 115014 h 115113"/>
              <a:gd name="connsiteX1" fmla="*/ 203206 w 469908"/>
              <a:gd name="connsiteY1" fmla="*/ 29289 h 115113"/>
              <a:gd name="connsiteX2" fmla="*/ 401644 w 469908"/>
              <a:gd name="connsiteY2" fmla="*/ 22939 h 115113"/>
              <a:gd name="connsiteX3" fmla="*/ 469906 w 469908"/>
              <a:gd name="connsiteY3" fmla="*/ 27701 h 115113"/>
              <a:gd name="connsiteX4" fmla="*/ 403231 w 469908"/>
              <a:gd name="connsiteY4" fmla="*/ 5476 h 115113"/>
              <a:gd name="connsiteX5" fmla="*/ 209556 w 469908"/>
              <a:gd name="connsiteY5" fmla="*/ 10239 h 115113"/>
              <a:gd name="connsiteX6" fmla="*/ 6 w 469908"/>
              <a:gd name="connsiteY6" fmla="*/ 115014 h 11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9908" h="115113">
                <a:moveTo>
                  <a:pt x="6" y="115014"/>
                </a:moveTo>
                <a:cubicBezTo>
                  <a:pt x="-1052" y="118189"/>
                  <a:pt x="136266" y="44635"/>
                  <a:pt x="203206" y="29289"/>
                </a:cubicBezTo>
                <a:cubicBezTo>
                  <a:pt x="270146" y="13943"/>
                  <a:pt x="357194" y="23204"/>
                  <a:pt x="401644" y="22939"/>
                </a:cubicBezTo>
                <a:cubicBezTo>
                  <a:pt x="446094" y="22674"/>
                  <a:pt x="469642" y="30611"/>
                  <a:pt x="469906" y="27701"/>
                </a:cubicBezTo>
                <a:cubicBezTo>
                  <a:pt x="470170" y="24791"/>
                  <a:pt x="446623" y="8386"/>
                  <a:pt x="403231" y="5476"/>
                </a:cubicBezTo>
                <a:cubicBezTo>
                  <a:pt x="359839" y="2566"/>
                  <a:pt x="276231" y="-7488"/>
                  <a:pt x="209556" y="10239"/>
                </a:cubicBezTo>
                <a:cubicBezTo>
                  <a:pt x="142881" y="27966"/>
                  <a:pt x="1064" y="111839"/>
                  <a:pt x="6" y="115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DC47C0FA-B07E-4A39-9D9C-48F681943A68}"/>
              </a:ext>
            </a:extLst>
          </p:cNvPr>
          <p:cNvSpPr/>
          <p:nvPr/>
        </p:nvSpPr>
        <p:spPr>
          <a:xfrm>
            <a:off x="4224536" y="6378512"/>
            <a:ext cx="417948" cy="66748"/>
          </a:xfrm>
          <a:custGeom>
            <a:avLst/>
            <a:gdLst>
              <a:gd name="connsiteX0" fmla="*/ 412552 w 417948"/>
              <a:gd name="connsiteY0" fmla="*/ 66738 h 66748"/>
              <a:gd name="connsiteX1" fmla="*/ 291902 w 417948"/>
              <a:gd name="connsiteY1" fmla="*/ 15938 h 66748"/>
              <a:gd name="connsiteX2" fmla="*/ 201414 w 417948"/>
              <a:gd name="connsiteY2" fmla="*/ 23876 h 66748"/>
              <a:gd name="connsiteX3" fmla="*/ 133152 w 417948"/>
              <a:gd name="connsiteY3" fmla="*/ 1651 h 66748"/>
              <a:gd name="connsiteX4" fmla="*/ 49014 w 417948"/>
              <a:gd name="connsiteY4" fmla="*/ 4826 h 66748"/>
              <a:gd name="connsiteX5" fmla="*/ 1389 w 417948"/>
              <a:gd name="connsiteY5" fmla="*/ 30226 h 66748"/>
              <a:gd name="connsiteX6" fmla="*/ 101402 w 417948"/>
              <a:gd name="connsiteY6" fmla="*/ 11176 h 66748"/>
              <a:gd name="connsiteX7" fmla="*/ 412552 w 417948"/>
              <a:gd name="connsiteY7" fmla="*/ 66738 h 66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948" h="66748">
                <a:moveTo>
                  <a:pt x="412552" y="66738"/>
                </a:moveTo>
                <a:cubicBezTo>
                  <a:pt x="444302" y="67532"/>
                  <a:pt x="327092" y="23082"/>
                  <a:pt x="291902" y="15938"/>
                </a:cubicBezTo>
                <a:cubicBezTo>
                  <a:pt x="256712" y="8794"/>
                  <a:pt x="227872" y="26257"/>
                  <a:pt x="201414" y="23876"/>
                </a:cubicBezTo>
                <a:cubicBezTo>
                  <a:pt x="174956" y="21495"/>
                  <a:pt x="158552" y="4826"/>
                  <a:pt x="133152" y="1651"/>
                </a:cubicBezTo>
                <a:cubicBezTo>
                  <a:pt x="107752" y="-1524"/>
                  <a:pt x="70974" y="63"/>
                  <a:pt x="49014" y="4826"/>
                </a:cubicBezTo>
                <a:cubicBezTo>
                  <a:pt x="27053" y="9588"/>
                  <a:pt x="-7342" y="29168"/>
                  <a:pt x="1389" y="30226"/>
                </a:cubicBezTo>
                <a:cubicBezTo>
                  <a:pt x="10120" y="31284"/>
                  <a:pt x="36050" y="8001"/>
                  <a:pt x="101402" y="11176"/>
                </a:cubicBezTo>
                <a:cubicBezTo>
                  <a:pt x="166754" y="14351"/>
                  <a:pt x="380802" y="65944"/>
                  <a:pt x="412552" y="66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5A43A3D0-B1A3-46A9-8ACD-8746E7B6C359}"/>
              </a:ext>
            </a:extLst>
          </p:cNvPr>
          <p:cNvSpPr/>
          <p:nvPr/>
        </p:nvSpPr>
        <p:spPr>
          <a:xfrm>
            <a:off x="3844757" y="6407646"/>
            <a:ext cx="403507" cy="128152"/>
          </a:xfrm>
          <a:custGeom>
            <a:avLst/>
            <a:gdLst>
              <a:gd name="connsiteX0" fmla="*/ 403393 w 403507"/>
              <a:gd name="connsiteY0" fmla="*/ 1092 h 128152"/>
              <a:gd name="connsiteX1" fmla="*/ 276393 w 403507"/>
              <a:gd name="connsiteY1" fmla="*/ 10617 h 128152"/>
              <a:gd name="connsiteX2" fmla="*/ 165268 w 403507"/>
              <a:gd name="connsiteY2" fmla="*/ 42367 h 128152"/>
              <a:gd name="connsiteX3" fmla="*/ 54143 w 403507"/>
              <a:gd name="connsiteY3" fmla="*/ 85229 h 128152"/>
              <a:gd name="connsiteX4" fmla="*/ 1756 w 403507"/>
              <a:gd name="connsiteY4" fmla="*/ 128092 h 128152"/>
              <a:gd name="connsiteX5" fmla="*/ 114468 w 403507"/>
              <a:gd name="connsiteY5" fmla="*/ 75704 h 128152"/>
              <a:gd name="connsiteX6" fmla="*/ 295443 w 403507"/>
              <a:gd name="connsiteY6" fmla="*/ 32842 h 128152"/>
              <a:gd name="connsiteX7" fmla="*/ 403393 w 403507"/>
              <a:gd name="connsiteY7" fmla="*/ 1092 h 12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3507" h="128152">
                <a:moveTo>
                  <a:pt x="403393" y="1092"/>
                </a:moveTo>
                <a:cubicBezTo>
                  <a:pt x="400218" y="-2612"/>
                  <a:pt x="316080" y="3738"/>
                  <a:pt x="276393" y="10617"/>
                </a:cubicBezTo>
                <a:cubicBezTo>
                  <a:pt x="236706" y="17496"/>
                  <a:pt x="202310" y="29932"/>
                  <a:pt x="165268" y="42367"/>
                </a:cubicBezTo>
                <a:cubicBezTo>
                  <a:pt x="128226" y="54802"/>
                  <a:pt x="81395" y="70942"/>
                  <a:pt x="54143" y="85229"/>
                </a:cubicBezTo>
                <a:cubicBezTo>
                  <a:pt x="26891" y="99516"/>
                  <a:pt x="-8298" y="129679"/>
                  <a:pt x="1756" y="128092"/>
                </a:cubicBezTo>
                <a:cubicBezTo>
                  <a:pt x="11810" y="126505"/>
                  <a:pt x="65520" y="91579"/>
                  <a:pt x="114468" y="75704"/>
                </a:cubicBezTo>
                <a:cubicBezTo>
                  <a:pt x="163416" y="59829"/>
                  <a:pt x="248082" y="46071"/>
                  <a:pt x="295443" y="32842"/>
                </a:cubicBezTo>
                <a:cubicBezTo>
                  <a:pt x="342803" y="19613"/>
                  <a:pt x="406568" y="4796"/>
                  <a:pt x="403393" y="10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C3888F9A-9064-4431-B11C-5FCBE7E69011}"/>
              </a:ext>
            </a:extLst>
          </p:cNvPr>
          <p:cNvSpPr/>
          <p:nvPr/>
        </p:nvSpPr>
        <p:spPr>
          <a:xfrm>
            <a:off x="3720677" y="6561055"/>
            <a:ext cx="133917" cy="156903"/>
          </a:xfrm>
          <a:custGeom>
            <a:avLst/>
            <a:gdLst>
              <a:gd name="connsiteX0" fmla="*/ 133773 w 133917"/>
              <a:gd name="connsiteY0" fmla="*/ 83 h 156903"/>
              <a:gd name="connsiteX1" fmla="*/ 36936 w 133917"/>
              <a:gd name="connsiteY1" fmla="*/ 71520 h 156903"/>
              <a:gd name="connsiteX2" fmla="*/ 2011 w 133917"/>
              <a:gd name="connsiteY2" fmla="*/ 155658 h 156903"/>
              <a:gd name="connsiteX3" fmla="*/ 5186 w 133917"/>
              <a:gd name="connsiteY3" fmla="*/ 117558 h 156903"/>
              <a:gd name="connsiteX4" fmla="*/ 13123 w 133917"/>
              <a:gd name="connsiteY4" fmla="*/ 58820 h 156903"/>
              <a:gd name="connsiteX5" fmla="*/ 133773 w 133917"/>
              <a:gd name="connsiteY5" fmla="*/ 83 h 15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917" h="156903">
                <a:moveTo>
                  <a:pt x="133773" y="83"/>
                </a:moveTo>
                <a:cubicBezTo>
                  <a:pt x="137742" y="2200"/>
                  <a:pt x="58896" y="45591"/>
                  <a:pt x="36936" y="71520"/>
                </a:cubicBezTo>
                <a:cubicBezTo>
                  <a:pt x="14976" y="97449"/>
                  <a:pt x="7303" y="147985"/>
                  <a:pt x="2011" y="155658"/>
                </a:cubicBezTo>
                <a:cubicBezTo>
                  <a:pt x="-3281" y="163331"/>
                  <a:pt x="3334" y="133698"/>
                  <a:pt x="5186" y="117558"/>
                </a:cubicBezTo>
                <a:cubicBezTo>
                  <a:pt x="7038" y="101418"/>
                  <a:pt x="-4869" y="81045"/>
                  <a:pt x="13123" y="58820"/>
                </a:cubicBezTo>
                <a:cubicBezTo>
                  <a:pt x="31115" y="36595"/>
                  <a:pt x="129804" y="-2034"/>
                  <a:pt x="133773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4E76F8A9-05DF-4530-8818-58E46AB0CE9A}"/>
              </a:ext>
            </a:extLst>
          </p:cNvPr>
          <p:cNvSpPr/>
          <p:nvPr/>
        </p:nvSpPr>
        <p:spPr>
          <a:xfrm>
            <a:off x="3653882" y="6707092"/>
            <a:ext cx="82202" cy="129548"/>
          </a:xfrm>
          <a:custGeom>
            <a:avLst/>
            <a:gdLst>
              <a:gd name="connsiteX0" fmla="*/ 78331 w 82202"/>
              <a:gd name="connsiteY0" fmla="*/ 1683 h 129548"/>
              <a:gd name="connsiteX1" fmla="*/ 543 w 82202"/>
              <a:gd name="connsiteY1" fmla="*/ 127096 h 129548"/>
              <a:gd name="connsiteX2" fmla="*/ 44993 w 82202"/>
              <a:gd name="connsiteY2" fmla="*/ 82646 h 129548"/>
              <a:gd name="connsiteX3" fmla="*/ 68806 w 82202"/>
              <a:gd name="connsiteY3" fmla="*/ 55658 h 129548"/>
              <a:gd name="connsiteX4" fmla="*/ 78331 w 82202"/>
              <a:gd name="connsiteY4" fmla="*/ 1683 h 12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02" h="129548">
                <a:moveTo>
                  <a:pt x="78331" y="1683"/>
                </a:moveTo>
                <a:cubicBezTo>
                  <a:pt x="66954" y="13589"/>
                  <a:pt x="6099" y="113602"/>
                  <a:pt x="543" y="127096"/>
                </a:cubicBezTo>
                <a:cubicBezTo>
                  <a:pt x="-5013" y="140590"/>
                  <a:pt x="33616" y="94552"/>
                  <a:pt x="44993" y="82646"/>
                </a:cubicBezTo>
                <a:cubicBezTo>
                  <a:pt x="56370" y="70740"/>
                  <a:pt x="64837" y="66770"/>
                  <a:pt x="68806" y="55658"/>
                </a:cubicBezTo>
                <a:cubicBezTo>
                  <a:pt x="72775" y="44546"/>
                  <a:pt x="89708" y="-10223"/>
                  <a:pt x="78331" y="1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80A00222-427B-43A6-95BD-14FD514B0111}"/>
              </a:ext>
            </a:extLst>
          </p:cNvPr>
          <p:cNvSpPr/>
          <p:nvPr/>
        </p:nvSpPr>
        <p:spPr>
          <a:xfrm>
            <a:off x="3627395" y="6791235"/>
            <a:ext cx="110194" cy="173147"/>
          </a:xfrm>
          <a:custGeom>
            <a:avLst/>
            <a:gdLst>
              <a:gd name="connsiteX0" fmla="*/ 109580 w 110194"/>
              <a:gd name="connsiteY0" fmla="*/ 90 h 173147"/>
              <a:gd name="connsiteX1" fmla="*/ 58780 w 110194"/>
              <a:gd name="connsiteY1" fmla="*/ 112803 h 173147"/>
              <a:gd name="connsiteX2" fmla="*/ 43 w 110194"/>
              <a:gd name="connsiteY2" fmla="*/ 173128 h 173147"/>
              <a:gd name="connsiteX3" fmla="*/ 68305 w 110194"/>
              <a:gd name="connsiteY3" fmla="*/ 119153 h 173147"/>
              <a:gd name="connsiteX4" fmla="*/ 85768 w 110194"/>
              <a:gd name="connsiteY4" fmla="*/ 93753 h 173147"/>
              <a:gd name="connsiteX5" fmla="*/ 109580 w 110194"/>
              <a:gd name="connsiteY5" fmla="*/ 90 h 173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194" h="173147">
                <a:moveTo>
                  <a:pt x="109580" y="90"/>
                </a:moveTo>
                <a:cubicBezTo>
                  <a:pt x="105082" y="3265"/>
                  <a:pt x="77036" y="83963"/>
                  <a:pt x="58780" y="112803"/>
                </a:cubicBezTo>
                <a:cubicBezTo>
                  <a:pt x="40524" y="141643"/>
                  <a:pt x="-1545" y="172070"/>
                  <a:pt x="43" y="173128"/>
                </a:cubicBezTo>
                <a:cubicBezTo>
                  <a:pt x="1631" y="174186"/>
                  <a:pt x="54017" y="132382"/>
                  <a:pt x="68305" y="119153"/>
                </a:cubicBezTo>
                <a:cubicBezTo>
                  <a:pt x="82592" y="105924"/>
                  <a:pt x="78889" y="109099"/>
                  <a:pt x="85768" y="93753"/>
                </a:cubicBezTo>
                <a:cubicBezTo>
                  <a:pt x="92647" y="78407"/>
                  <a:pt x="114078" y="-3085"/>
                  <a:pt x="109580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45B6B32A-7F5A-4891-B1DA-C2FC0FBD9C9E}"/>
              </a:ext>
            </a:extLst>
          </p:cNvPr>
          <p:cNvSpPr/>
          <p:nvPr/>
        </p:nvSpPr>
        <p:spPr>
          <a:xfrm>
            <a:off x="4892228" y="7202994"/>
            <a:ext cx="98892" cy="512762"/>
          </a:xfrm>
          <a:custGeom>
            <a:avLst/>
            <a:gdLst>
              <a:gd name="connsiteX0" fmla="*/ 98872 w 98892"/>
              <a:gd name="connsiteY0" fmla="*/ 23 h 512762"/>
              <a:gd name="connsiteX1" fmla="*/ 14205 w 98892"/>
              <a:gd name="connsiteY1" fmla="*/ 179939 h 512762"/>
              <a:gd name="connsiteX2" fmla="*/ 16322 w 98892"/>
              <a:gd name="connsiteY2" fmla="*/ 505906 h 512762"/>
              <a:gd name="connsiteX3" fmla="*/ 16322 w 98892"/>
              <a:gd name="connsiteY3" fmla="*/ 385256 h 512762"/>
              <a:gd name="connsiteX4" fmla="*/ 5739 w 98892"/>
              <a:gd name="connsiteY4" fmla="*/ 190523 h 512762"/>
              <a:gd name="connsiteX5" fmla="*/ 98872 w 98892"/>
              <a:gd name="connsiteY5" fmla="*/ 23 h 51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892" h="512762">
                <a:moveTo>
                  <a:pt x="98872" y="23"/>
                </a:moveTo>
                <a:cubicBezTo>
                  <a:pt x="100283" y="-1741"/>
                  <a:pt x="27963" y="95625"/>
                  <a:pt x="14205" y="179939"/>
                </a:cubicBezTo>
                <a:cubicBezTo>
                  <a:pt x="447" y="264253"/>
                  <a:pt x="15969" y="471687"/>
                  <a:pt x="16322" y="505906"/>
                </a:cubicBezTo>
                <a:cubicBezTo>
                  <a:pt x="16675" y="540125"/>
                  <a:pt x="18086" y="437820"/>
                  <a:pt x="16322" y="385256"/>
                </a:cubicBezTo>
                <a:cubicBezTo>
                  <a:pt x="14558" y="332692"/>
                  <a:pt x="-11194" y="252259"/>
                  <a:pt x="5739" y="190523"/>
                </a:cubicBezTo>
                <a:cubicBezTo>
                  <a:pt x="22672" y="128787"/>
                  <a:pt x="97461" y="1787"/>
                  <a:pt x="98872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FCAAAB9A-C862-45B3-BA85-8FC1CCD3F124}"/>
              </a:ext>
            </a:extLst>
          </p:cNvPr>
          <p:cNvSpPr/>
          <p:nvPr/>
        </p:nvSpPr>
        <p:spPr>
          <a:xfrm>
            <a:off x="4876031" y="7792052"/>
            <a:ext cx="131250" cy="297754"/>
          </a:xfrm>
          <a:custGeom>
            <a:avLst/>
            <a:gdLst>
              <a:gd name="connsiteX0" fmla="*/ 26169 w 131250"/>
              <a:gd name="connsiteY0" fmla="*/ 71365 h 297754"/>
              <a:gd name="connsiteX1" fmla="*/ 28286 w 131250"/>
              <a:gd name="connsiteY1" fmla="*/ 213181 h 297754"/>
              <a:gd name="connsiteX2" fmla="*/ 129886 w 131250"/>
              <a:gd name="connsiteY2" fmla="*/ 295731 h 297754"/>
              <a:gd name="connsiteX3" fmla="*/ 81202 w 131250"/>
              <a:gd name="connsiteY3" fmla="*/ 266098 h 297754"/>
              <a:gd name="connsiteX4" fmla="*/ 769 w 131250"/>
              <a:gd name="connsiteY4" fmla="*/ 196248 h 297754"/>
              <a:gd name="connsiteX5" fmla="*/ 38869 w 131250"/>
              <a:gd name="connsiteY5" fmla="*/ 5748 h 297754"/>
              <a:gd name="connsiteX6" fmla="*/ 26169 w 131250"/>
              <a:gd name="connsiteY6" fmla="*/ 71365 h 297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250" h="297754">
                <a:moveTo>
                  <a:pt x="26169" y="71365"/>
                </a:moveTo>
                <a:cubicBezTo>
                  <a:pt x="24405" y="105937"/>
                  <a:pt x="11000" y="175787"/>
                  <a:pt x="28286" y="213181"/>
                </a:cubicBezTo>
                <a:cubicBezTo>
                  <a:pt x="45572" y="250575"/>
                  <a:pt x="121067" y="286912"/>
                  <a:pt x="129886" y="295731"/>
                </a:cubicBezTo>
                <a:cubicBezTo>
                  <a:pt x="138705" y="304550"/>
                  <a:pt x="102721" y="282678"/>
                  <a:pt x="81202" y="266098"/>
                </a:cubicBezTo>
                <a:cubicBezTo>
                  <a:pt x="59683" y="249518"/>
                  <a:pt x="7825" y="239640"/>
                  <a:pt x="769" y="196248"/>
                </a:cubicBezTo>
                <a:cubicBezTo>
                  <a:pt x="-6287" y="152856"/>
                  <a:pt x="37458" y="29384"/>
                  <a:pt x="38869" y="5748"/>
                </a:cubicBezTo>
                <a:cubicBezTo>
                  <a:pt x="40280" y="-17888"/>
                  <a:pt x="27933" y="36793"/>
                  <a:pt x="26169" y="71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AF0620A6-2C98-4CE5-9C85-CED76102D98D}"/>
              </a:ext>
            </a:extLst>
          </p:cNvPr>
          <p:cNvSpPr/>
          <p:nvPr/>
        </p:nvSpPr>
        <p:spPr>
          <a:xfrm>
            <a:off x="4429935" y="8056022"/>
            <a:ext cx="97674" cy="255462"/>
          </a:xfrm>
          <a:custGeom>
            <a:avLst/>
            <a:gdLst>
              <a:gd name="connsiteX0" fmla="*/ 97615 w 97674"/>
              <a:gd name="connsiteY0" fmla="*/ 11 h 255462"/>
              <a:gd name="connsiteX1" fmla="*/ 15065 w 97674"/>
              <a:gd name="connsiteY1" fmla="*/ 93145 h 255462"/>
              <a:gd name="connsiteX2" fmla="*/ 4482 w 97674"/>
              <a:gd name="connsiteY2" fmla="*/ 137595 h 255462"/>
              <a:gd name="connsiteX3" fmla="*/ 65865 w 97674"/>
              <a:gd name="connsiteY3" fmla="*/ 254011 h 255462"/>
              <a:gd name="connsiteX4" fmla="*/ 38348 w 97674"/>
              <a:gd name="connsiteY4" fmla="*/ 198978 h 255462"/>
              <a:gd name="connsiteX5" fmla="*/ 8715 w 97674"/>
              <a:gd name="connsiteY5" fmla="*/ 141828 h 255462"/>
              <a:gd name="connsiteX6" fmla="*/ 27765 w 97674"/>
              <a:gd name="connsiteY6" fmla="*/ 99495 h 255462"/>
              <a:gd name="connsiteX7" fmla="*/ 97615 w 97674"/>
              <a:gd name="connsiteY7" fmla="*/ 11 h 255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674" h="255462">
                <a:moveTo>
                  <a:pt x="97615" y="11"/>
                </a:moveTo>
                <a:cubicBezTo>
                  <a:pt x="95498" y="-1047"/>
                  <a:pt x="30587" y="70214"/>
                  <a:pt x="15065" y="93145"/>
                </a:cubicBezTo>
                <a:cubicBezTo>
                  <a:pt x="-457" y="116076"/>
                  <a:pt x="-3985" y="110784"/>
                  <a:pt x="4482" y="137595"/>
                </a:cubicBezTo>
                <a:cubicBezTo>
                  <a:pt x="12949" y="164406"/>
                  <a:pt x="60221" y="243781"/>
                  <a:pt x="65865" y="254011"/>
                </a:cubicBezTo>
                <a:cubicBezTo>
                  <a:pt x="71509" y="264242"/>
                  <a:pt x="47873" y="217675"/>
                  <a:pt x="38348" y="198978"/>
                </a:cubicBezTo>
                <a:cubicBezTo>
                  <a:pt x="28823" y="180281"/>
                  <a:pt x="10479" y="158408"/>
                  <a:pt x="8715" y="141828"/>
                </a:cubicBezTo>
                <a:cubicBezTo>
                  <a:pt x="6951" y="125248"/>
                  <a:pt x="11185" y="118898"/>
                  <a:pt x="27765" y="99495"/>
                </a:cubicBezTo>
                <a:cubicBezTo>
                  <a:pt x="44345" y="80092"/>
                  <a:pt x="99732" y="1069"/>
                  <a:pt x="9761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B222BFA3-40E0-4C98-A3DD-E7A20FB8DC6C}"/>
              </a:ext>
            </a:extLst>
          </p:cNvPr>
          <p:cNvSpPr/>
          <p:nvPr/>
        </p:nvSpPr>
        <p:spPr>
          <a:xfrm>
            <a:off x="5073630" y="8093758"/>
            <a:ext cx="193511" cy="298884"/>
          </a:xfrm>
          <a:custGeom>
            <a:avLst/>
            <a:gdLst>
              <a:gd name="connsiteX0" fmla="*/ 20 w 193511"/>
              <a:gd name="connsiteY0" fmla="*/ 38475 h 298884"/>
              <a:gd name="connsiteX1" fmla="*/ 101620 w 193511"/>
              <a:gd name="connsiteY1" fmla="*/ 375 h 298884"/>
              <a:gd name="connsiteX2" fmla="*/ 177820 w 193511"/>
              <a:gd name="connsiteY2" fmla="*/ 65992 h 298884"/>
              <a:gd name="connsiteX3" fmla="*/ 192637 w 193511"/>
              <a:gd name="connsiteY3" fmla="*/ 163359 h 298884"/>
              <a:gd name="connsiteX4" fmla="*/ 163003 w 193511"/>
              <a:gd name="connsiteY4" fmla="*/ 209925 h 298884"/>
              <a:gd name="connsiteX5" fmla="*/ 88920 w 193511"/>
              <a:gd name="connsiteY5" fmla="*/ 298825 h 298884"/>
              <a:gd name="connsiteX6" fmla="*/ 150303 w 193511"/>
              <a:gd name="connsiteY6" fmla="*/ 222625 h 298884"/>
              <a:gd name="connsiteX7" fmla="*/ 190520 w 193511"/>
              <a:gd name="connsiteY7" fmla="*/ 161242 h 298884"/>
              <a:gd name="connsiteX8" fmla="*/ 171470 w 193511"/>
              <a:gd name="connsiteY8" fmla="*/ 65992 h 298884"/>
              <a:gd name="connsiteX9" fmla="*/ 110087 w 193511"/>
              <a:gd name="connsiteY9" fmla="*/ 23659 h 298884"/>
              <a:gd name="connsiteX10" fmla="*/ 20 w 193511"/>
              <a:gd name="connsiteY10" fmla="*/ 38475 h 298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3511" h="298884">
                <a:moveTo>
                  <a:pt x="20" y="38475"/>
                </a:moveTo>
                <a:cubicBezTo>
                  <a:pt x="-1391" y="34594"/>
                  <a:pt x="71987" y="-4211"/>
                  <a:pt x="101620" y="375"/>
                </a:cubicBezTo>
                <a:cubicBezTo>
                  <a:pt x="131253" y="4961"/>
                  <a:pt x="162651" y="38828"/>
                  <a:pt x="177820" y="65992"/>
                </a:cubicBezTo>
                <a:cubicBezTo>
                  <a:pt x="192990" y="93156"/>
                  <a:pt x="195107" y="139370"/>
                  <a:pt x="192637" y="163359"/>
                </a:cubicBezTo>
                <a:cubicBezTo>
                  <a:pt x="190168" y="187348"/>
                  <a:pt x="180289" y="187347"/>
                  <a:pt x="163003" y="209925"/>
                </a:cubicBezTo>
                <a:cubicBezTo>
                  <a:pt x="145717" y="232503"/>
                  <a:pt x="91037" y="296708"/>
                  <a:pt x="88920" y="298825"/>
                </a:cubicBezTo>
                <a:cubicBezTo>
                  <a:pt x="86803" y="300942"/>
                  <a:pt x="133370" y="245556"/>
                  <a:pt x="150303" y="222625"/>
                </a:cubicBezTo>
                <a:cubicBezTo>
                  <a:pt x="167236" y="199695"/>
                  <a:pt x="186992" y="187347"/>
                  <a:pt x="190520" y="161242"/>
                </a:cubicBezTo>
                <a:cubicBezTo>
                  <a:pt x="194048" y="135137"/>
                  <a:pt x="184876" y="88923"/>
                  <a:pt x="171470" y="65992"/>
                </a:cubicBezTo>
                <a:cubicBezTo>
                  <a:pt x="158065" y="43062"/>
                  <a:pt x="133370" y="28951"/>
                  <a:pt x="110087" y="23659"/>
                </a:cubicBezTo>
                <a:cubicBezTo>
                  <a:pt x="86804" y="18367"/>
                  <a:pt x="1431" y="42356"/>
                  <a:pt x="20" y="38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223D5091-BD67-4FC6-993B-3ABBEEBEF536}"/>
              </a:ext>
            </a:extLst>
          </p:cNvPr>
          <p:cNvSpPr/>
          <p:nvPr/>
        </p:nvSpPr>
        <p:spPr>
          <a:xfrm>
            <a:off x="4899686" y="8127983"/>
            <a:ext cx="94032" cy="192671"/>
          </a:xfrm>
          <a:custGeom>
            <a:avLst/>
            <a:gdLst>
              <a:gd name="connsiteX0" fmla="*/ 397 w 94032"/>
              <a:gd name="connsiteY0" fmla="*/ 17 h 192671"/>
              <a:gd name="connsiteX1" fmla="*/ 91414 w 94032"/>
              <a:gd name="connsiteY1" fmla="*/ 118550 h 192671"/>
              <a:gd name="connsiteX2" fmla="*/ 63897 w 94032"/>
              <a:gd name="connsiteY2" fmla="*/ 120667 h 192671"/>
              <a:gd name="connsiteX3" fmla="*/ 6747 w 94032"/>
              <a:gd name="connsiteY3" fmla="*/ 192634 h 192671"/>
              <a:gd name="connsiteX4" fmla="*/ 55431 w 94032"/>
              <a:gd name="connsiteY4" fmla="*/ 110084 h 192671"/>
              <a:gd name="connsiteX5" fmla="*/ 397 w 94032"/>
              <a:gd name="connsiteY5" fmla="*/ 17 h 19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032" h="192671">
                <a:moveTo>
                  <a:pt x="397" y="17"/>
                </a:moveTo>
                <a:cubicBezTo>
                  <a:pt x="6394" y="1428"/>
                  <a:pt x="80831" y="98442"/>
                  <a:pt x="91414" y="118550"/>
                </a:cubicBezTo>
                <a:cubicBezTo>
                  <a:pt x="101997" y="138658"/>
                  <a:pt x="78008" y="108320"/>
                  <a:pt x="63897" y="120667"/>
                </a:cubicBezTo>
                <a:cubicBezTo>
                  <a:pt x="49786" y="133014"/>
                  <a:pt x="8158" y="194398"/>
                  <a:pt x="6747" y="192634"/>
                </a:cubicBezTo>
                <a:cubicBezTo>
                  <a:pt x="5336" y="190870"/>
                  <a:pt x="52609" y="136895"/>
                  <a:pt x="55431" y="110084"/>
                </a:cubicBezTo>
                <a:cubicBezTo>
                  <a:pt x="58253" y="83273"/>
                  <a:pt x="-5600" y="-1394"/>
                  <a:pt x="397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B9ACFCA1-9F7B-4767-BB05-2C1319C11853}"/>
              </a:ext>
            </a:extLst>
          </p:cNvPr>
          <p:cNvSpPr/>
          <p:nvPr/>
        </p:nvSpPr>
        <p:spPr>
          <a:xfrm>
            <a:off x="4711359" y="7952069"/>
            <a:ext cx="65984" cy="345265"/>
          </a:xfrm>
          <a:custGeom>
            <a:avLst/>
            <a:gdLst>
              <a:gd name="connsiteX0" fmla="*/ 49024 w 65984"/>
              <a:gd name="connsiteY0" fmla="*/ 248 h 345265"/>
              <a:gd name="connsiteX1" fmla="*/ 40558 w 65984"/>
              <a:gd name="connsiteY1" fmla="*/ 211914 h 345265"/>
              <a:gd name="connsiteX2" fmla="*/ 341 w 65984"/>
              <a:gd name="connsiteY2" fmla="*/ 260598 h 345265"/>
              <a:gd name="connsiteX3" fmla="*/ 65958 w 65984"/>
              <a:gd name="connsiteY3" fmla="*/ 345264 h 345265"/>
              <a:gd name="connsiteX4" fmla="*/ 8808 w 65984"/>
              <a:gd name="connsiteY4" fmla="*/ 258481 h 345265"/>
              <a:gd name="connsiteX5" fmla="*/ 49024 w 65984"/>
              <a:gd name="connsiteY5" fmla="*/ 248 h 34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984" h="345265">
                <a:moveTo>
                  <a:pt x="49024" y="248"/>
                </a:moveTo>
                <a:cubicBezTo>
                  <a:pt x="54316" y="-7513"/>
                  <a:pt x="48672" y="168522"/>
                  <a:pt x="40558" y="211914"/>
                </a:cubicBezTo>
                <a:cubicBezTo>
                  <a:pt x="32444" y="255306"/>
                  <a:pt x="-3892" y="238373"/>
                  <a:pt x="341" y="260598"/>
                </a:cubicBezTo>
                <a:cubicBezTo>
                  <a:pt x="4574" y="282823"/>
                  <a:pt x="64547" y="345617"/>
                  <a:pt x="65958" y="345264"/>
                </a:cubicBezTo>
                <a:cubicBezTo>
                  <a:pt x="67369" y="344911"/>
                  <a:pt x="11983" y="310692"/>
                  <a:pt x="8808" y="258481"/>
                </a:cubicBezTo>
                <a:cubicBezTo>
                  <a:pt x="5633" y="206270"/>
                  <a:pt x="43732" y="8009"/>
                  <a:pt x="49024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0376E3B6-0076-4151-96F0-99E0FDF47B6C}"/>
              </a:ext>
            </a:extLst>
          </p:cNvPr>
          <p:cNvSpPr/>
          <p:nvPr/>
        </p:nvSpPr>
        <p:spPr>
          <a:xfrm>
            <a:off x="4908409" y="8311498"/>
            <a:ext cx="228055" cy="104466"/>
          </a:xfrm>
          <a:custGeom>
            <a:avLst/>
            <a:gdLst>
              <a:gd name="connsiteX0" fmla="*/ 141 w 228055"/>
              <a:gd name="connsiteY0" fmla="*/ 104369 h 104466"/>
              <a:gd name="connsiteX1" fmla="*/ 158891 w 228055"/>
              <a:gd name="connsiteY1" fmla="*/ 2769 h 104466"/>
              <a:gd name="connsiteX2" fmla="*/ 226624 w 228055"/>
              <a:gd name="connsiteY2" fmla="*/ 28169 h 104466"/>
              <a:gd name="connsiteX3" fmla="*/ 188524 w 228055"/>
              <a:gd name="connsiteY3" fmla="*/ 21819 h 104466"/>
              <a:gd name="connsiteX4" fmla="*/ 141 w 228055"/>
              <a:gd name="connsiteY4" fmla="*/ 104369 h 104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055" h="104466">
                <a:moveTo>
                  <a:pt x="141" y="104369"/>
                </a:moveTo>
                <a:cubicBezTo>
                  <a:pt x="-4798" y="101194"/>
                  <a:pt x="121144" y="15469"/>
                  <a:pt x="158891" y="2769"/>
                </a:cubicBezTo>
                <a:cubicBezTo>
                  <a:pt x="196638" y="-9931"/>
                  <a:pt x="221685" y="24994"/>
                  <a:pt x="226624" y="28169"/>
                </a:cubicBezTo>
                <a:cubicBezTo>
                  <a:pt x="231563" y="31344"/>
                  <a:pt x="224860" y="11588"/>
                  <a:pt x="188524" y="21819"/>
                </a:cubicBezTo>
                <a:cubicBezTo>
                  <a:pt x="152188" y="32049"/>
                  <a:pt x="5080" y="107544"/>
                  <a:pt x="141" y="104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406D11E8-6111-4862-99F4-11067D354CFE}"/>
              </a:ext>
            </a:extLst>
          </p:cNvPr>
          <p:cNvSpPr/>
          <p:nvPr/>
        </p:nvSpPr>
        <p:spPr>
          <a:xfrm>
            <a:off x="4519059" y="8288685"/>
            <a:ext cx="127109" cy="57610"/>
          </a:xfrm>
          <a:custGeom>
            <a:avLst/>
            <a:gdLst>
              <a:gd name="connsiteX0" fmla="*/ 24 w 127109"/>
              <a:gd name="connsiteY0" fmla="*/ 19232 h 57610"/>
              <a:gd name="connsiteX1" fmla="*/ 91041 w 127109"/>
              <a:gd name="connsiteY1" fmla="*/ 23465 h 57610"/>
              <a:gd name="connsiteX2" fmla="*/ 127024 w 127109"/>
              <a:gd name="connsiteY2" fmla="*/ 57332 h 57610"/>
              <a:gd name="connsiteX3" fmla="*/ 82574 w 127109"/>
              <a:gd name="connsiteY3" fmla="*/ 2298 h 57610"/>
              <a:gd name="connsiteX4" fmla="*/ 24 w 127109"/>
              <a:gd name="connsiteY4" fmla="*/ 19232 h 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109" h="57610">
                <a:moveTo>
                  <a:pt x="24" y="19232"/>
                </a:moveTo>
                <a:cubicBezTo>
                  <a:pt x="1435" y="22760"/>
                  <a:pt x="69874" y="17115"/>
                  <a:pt x="91041" y="23465"/>
                </a:cubicBezTo>
                <a:cubicBezTo>
                  <a:pt x="112208" y="29815"/>
                  <a:pt x="128435" y="60860"/>
                  <a:pt x="127024" y="57332"/>
                </a:cubicBezTo>
                <a:cubicBezTo>
                  <a:pt x="125613" y="53804"/>
                  <a:pt x="106210" y="11823"/>
                  <a:pt x="82574" y="2298"/>
                </a:cubicBezTo>
                <a:cubicBezTo>
                  <a:pt x="58938" y="-7227"/>
                  <a:pt x="-1387" y="15704"/>
                  <a:pt x="24" y="19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4CFCFD96-B0C2-4EFD-BC6A-03AC6BE5EE04}"/>
              </a:ext>
            </a:extLst>
          </p:cNvPr>
          <p:cNvSpPr/>
          <p:nvPr/>
        </p:nvSpPr>
        <p:spPr>
          <a:xfrm>
            <a:off x="4701116" y="8375434"/>
            <a:ext cx="203202" cy="96353"/>
          </a:xfrm>
          <a:custGeom>
            <a:avLst/>
            <a:gdLst>
              <a:gd name="connsiteX0" fmla="*/ 1 w 203202"/>
              <a:gd name="connsiteY0" fmla="*/ 216 h 96353"/>
              <a:gd name="connsiteX1" fmla="*/ 107951 w 203202"/>
              <a:gd name="connsiteY1" fmla="*/ 95466 h 96353"/>
              <a:gd name="connsiteX2" fmla="*/ 203201 w 203202"/>
              <a:gd name="connsiteY2" fmla="*/ 48899 h 96353"/>
              <a:gd name="connsiteX3" fmla="*/ 110067 w 203202"/>
              <a:gd name="connsiteY3" fmla="*/ 67949 h 96353"/>
              <a:gd name="connsiteX4" fmla="*/ 1 w 203202"/>
              <a:gd name="connsiteY4" fmla="*/ 216 h 9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2" h="96353">
                <a:moveTo>
                  <a:pt x="1" y="216"/>
                </a:moveTo>
                <a:cubicBezTo>
                  <a:pt x="-352" y="4802"/>
                  <a:pt x="74084" y="87352"/>
                  <a:pt x="107951" y="95466"/>
                </a:cubicBezTo>
                <a:cubicBezTo>
                  <a:pt x="141818" y="103580"/>
                  <a:pt x="202848" y="53485"/>
                  <a:pt x="203201" y="48899"/>
                </a:cubicBezTo>
                <a:cubicBezTo>
                  <a:pt x="203554" y="44313"/>
                  <a:pt x="143581" y="70418"/>
                  <a:pt x="110067" y="67949"/>
                </a:cubicBezTo>
                <a:cubicBezTo>
                  <a:pt x="76553" y="65480"/>
                  <a:pt x="354" y="-4370"/>
                  <a:pt x="1" y="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DD27FDB3-6FD9-43B4-AAEB-07789415B7C6}"/>
              </a:ext>
            </a:extLst>
          </p:cNvPr>
          <p:cNvSpPr/>
          <p:nvPr/>
        </p:nvSpPr>
        <p:spPr>
          <a:xfrm>
            <a:off x="4232202" y="8786788"/>
            <a:ext cx="252514" cy="23541"/>
          </a:xfrm>
          <a:custGeom>
            <a:avLst/>
            <a:gdLst>
              <a:gd name="connsiteX0" fmla="*/ 73 w 252514"/>
              <a:gd name="connsiteY0" fmla="*/ 11137 h 23541"/>
              <a:gd name="connsiteX1" fmla="*/ 111198 w 252514"/>
              <a:gd name="connsiteY1" fmla="*/ 22250 h 23541"/>
              <a:gd name="connsiteX2" fmla="*/ 179461 w 252514"/>
              <a:gd name="connsiteY2" fmla="*/ 22250 h 23541"/>
              <a:gd name="connsiteX3" fmla="*/ 252486 w 252514"/>
              <a:gd name="connsiteY3" fmla="*/ 12725 h 23541"/>
              <a:gd name="connsiteX4" fmla="*/ 187398 w 252514"/>
              <a:gd name="connsiteY4" fmla="*/ 11137 h 23541"/>
              <a:gd name="connsiteX5" fmla="*/ 128661 w 252514"/>
              <a:gd name="connsiteY5" fmla="*/ 25 h 23541"/>
              <a:gd name="connsiteX6" fmla="*/ 73 w 252514"/>
              <a:gd name="connsiteY6" fmla="*/ 11137 h 2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514" h="23541">
                <a:moveTo>
                  <a:pt x="73" y="11137"/>
                </a:moveTo>
                <a:cubicBezTo>
                  <a:pt x="-2838" y="14841"/>
                  <a:pt x="81300" y="20398"/>
                  <a:pt x="111198" y="22250"/>
                </a:cubicBezTo>
                <a:cubicBezTo>
                  <a:pt x="141096" y="24102"/>
                  <a:pt x="155913" y="23838"/>
                  <a:pt x="179461" y="22250"/>
                </a:cubicBezTo>
                <a:cubicBezTo>
                  <a:pt x="203009" y="20663"/>
                  <a:pt x="251163" y="14577"/>
                  <a:pt x="252486" y="12725"/>
                </a:cubicBezTo>
                <a:cubicBezTo>
                  <a:pt x="253809" y="10873"/>
                  <a:pt x="208035" y="13254"/>
                  <a:pt x="187398" y="11137"/>
                </a:cubicBezTo>
                <a:cubicBezTo>
                  <a:pt x="166761" y="9020"/>
                  <a:pt x="157500" y="554"/>
                  <a:pt x="128661" y="25"/>
                </a:cubicBezTo>
                <a:cubicBezTo>
                  <a:pt x="99822" y="-504"/>
                  <a:pt x="2984" y="7433"/>
                  <a:pt x="73" y="11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5ECE7F2C-08BD-406C-9B8D-5DD97197AC87}"/>
              </a:ext>
            </a:extLst>
          </p:cNvPr>
          <p:cNvSpPr/>
          <p:nvPr/>
        </p:nvSpPr>
        <p:spPr>
          <a:xfrm>
            <a:off x="4486395" y="8811308"/>
            <a:ext cx="362437" cy="40900"/>
          </a:xfrm>
          <a:custGeom>
            <a:avLst/>
            <a:gdLst>
              <a:gd name="connsiteX0" fmla="*/ 1468 w 362437"/>
              <a:gd name="connsiteY0" fmla="*/ 5667 h 40900"/>
              <a:gd name="connsiteX1" fmla="*/ 266580 w 362437"/>
              <a:gd name="connsiteY1" fmla="*/ 5667 h 40900"/>
              <a:gd name="connsiteX2" fmla="*/ 358655 w 362437"/>
              <a:gd name="connsiteY2" fmla="*/ 40592 h 40900"/>
              <a:gd name="connsiteX3" fmla="*/ 326905 w 362437"/>
              <a:gd name="connsiteY3" fmla="*/ 21542 h 40900"/>
              <a:gd name="connsiteX4" fmla="*/ 166568 w 362437"/>
              <a:gd name="connsiteY4" fmla="*/ 905 h 40900"/>
              <a:gd name="connsiteX5" fmla="*/ 1468 w 362437"/>
              <a:gd name="connsiteY5" fmla="*/ 5667 h 4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437" h="40900">
                <a:moveTo>
                  <a:pt x="1468" y="5667"/>
                </a:moveTo>
                <a:cubicBezTo>
                  <a:pt x="18137" y="6461"/>
                  <a:pt x="207049" y="-154"/>
                  <a:pt x="266580" y="5667"/>
                </a:cubicBezTo>
                <a:cubicBezTo>
                  <a:pt x="326111" y="11488"/>
                  <a:pt x="348601" y="37946"/>
                  <a:pt x="358655" y="40592"/>
                </a:cubicBezTo>
                <a:cubicBezTo>
                  <a:pt x="368709" y="43238"/>
                  <a:pt x="358920" y="28157"/>
                  <a:pt x="326905" y="21542"/>
                </a:cubicBezTo>
                <a:cubicBezTo>
                  <a:pt x="294890" y="14927"/>
                  <a:pt x="218691" y="4344"/>
                  <a:pt x="166568" y="905"/>
                </a:cubicBezTo>
                <a:cubicBezTo>
                  <a:pt x="114445" y="-2534"/>
                  <a:pt x="-15201" y="4873"/>
                  <a:pt x="1468" y="5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89AF99E2-F6E6-4570-A640-EAACA49B38DC}"/>
              </a:ext>
            </a:extLst>
          </p:cNvPr>
          <p:cNvSpPr/>
          <p:nvPr/>
        </p:nvSpPr>
        <p:spPr>
          <a:xfrm>
            <a:off x="4486275" y="8781462"/>
            <a:ext cx="359612" cy="32775"/>
          </a:xfrm>
          <a:custGeom>
            <a:avLst/>
            <a:gdLst>
              <a:gd name="connsiteX0" fmla="*/ 0 w 359612"/>
              <a:gd name="connsiteY0" fmla="*/ 588 h 32775"/>
              <a:gd name="connsiteX1" fmla="*/ 58738 w 359612"/>
              <a:gd name="connsiteY1" fmla="*/ 2176 h 32775"/>
              <a:gd name="connsiteX2" fmla="*/ 277813 w 359612"/>
              <a:gd name="connsiteY2" fmla="*/ 2176 h 32775"/>
              <a:gd name="connsiteX3" fmla="*/ 358775 w 359612"/>
              <a:gd name="connsiteY3" fmla="*/ 32338 h 32775"/>
              <a:gd name="connsiteX4" fmla="*/ 314325 w 359612"/>
              <a:gd name="connsiteY4" fmla="*/ 19638 h 32775"/>
              <a:gd name="connsiteX5" fmla="*/ 225425 w 359612"/>
              <a:gd name="connsiteY5" fmla="*/ 13288 h 32775"/>
              <a:gd name="connsiteX6" fmla="*/ 0 w 359612"/>
              <a:gd name="connsiteY6" fmla="*/ 588 h 3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612" h="32775">
                <a:moveTo>
                  <a:pt x="0" y="588"/>
                </a:moveTo>
                <a:cubicBezTo>
                  <a:pt x="6218" y="1249"/>
                  <a:pt x="58738" y="2176"/>
                  <a:pt x="58738" y="2176"/>
                </a:cubicBezTo>
                <a:cubicBezTo>
                  <a:pt x="105040" y="2441"/>
                  <a:pt x="227807" y="-2851"/>
                  <a:pt x="277813" y="2176"/>
                </a:cubicBezTo>
                <a:cubicBezTo>
                  <a:pt x="327819" y="7203"/>
                  <a:pt x="352690" y="29428"/>
                  <a:pt x="358775" y="32338"/>
                </a:cubicBezTo>
                <a:cubicBezTo>
                  <a:pt x="364860" y="35248"/>
                  <a:pt x="336550" y="22813"/>
                  <a:pt x="314325" y="19638"/>
                </a:cubicBezTo>
                <a:cubicBezTo>
                  <a:pt x="292100" y="16463"/>
                  <a:pt x="225425" y="13288"/>
                  <a:pt x="225425" y="13288"/>
                </a:cubicBezTo>
                <a:lnTo>
                  <a:pt x="0" y="5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311372B6-9BC3-475A-8AB9-721E70796662}"/>
              </a:ext>
            </a:extLst>
          </p:cNvPr>
          <p:cNvSpPr/>
          <p:nvPr/>
        </p:nvSpPr>
        <p:spPr>
          <a:xfrm>
            <a:off x="4851400" y="8829566"/>
            <a:ext cx="374097" cy="11222"/>
          </a:xfrm>
          <a:custGeom>
            <a:avLst/>
            <a:gdLst>
              <a:gd name="connsiteX0" fmla="*/ 0 w 374097"/>
              <a:gd name="connsiteY0" fmla="*/ 9634 h 11222"/>
              <a:gd name="connsiteX1" fmla="*/ 176213 w 374097"/>
              <a:gd name="connsiteY1" fmla="*/ 109 h 11222"/>
              <a:gd name="connsiteX2" fmla="*/ 373063 w 374097"/>
              <a:gd name="connsiteY2" fmla="*/ 4872 h 11222"/>
              <a:gd name="connsiteX3" fmla="*/ 258763 w 374097"/>
              <a:gd name="connsiteY3" fmla="*/ 11222 h 11222"/>
              <a:gd name="connsiteX4" fmla="*/ 0 w 374097"/>
              <a:gd name="connsiteY4" fmla="*/ 9634 h 1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097" h="11222">
                <a:moveTo>
                  <a:pt x="0" y="9634"/>
                </a:moveTo>
                <a:cubicBezTo>
                  <a:pt x="57018" y="5268"/>
                  <a:pt x="114036" y="903"/>
                  <a:pt x="176213" y="109"/>
                </a:cubicBezTo>
                <a:cubicBezTo>
                  <a:pt x="238390" y="-685"/>
                  <a:pt x="359305" y="3020"/>
                  <a:pt x="373063" y="4872"/>
                </a:cubicBezTo>
                <a:cubicBezTo>
                  <a:pt x="386821" y="6724"/>
                  <a:pt x="258763" y="11222"/>
                  <a:pt x="258763" y="11222"/>
                </a:cubicBezTo>
                <a:lnTo>
                  <a:pt x="0" y="963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54EFA73A-D6E2-47F0-B226-155D52B843D5}"/>
              </a:ext>
            </a:extLst>
          </p:cNvPr>
          <p:cNvSpPr/>
          <p:nvPr/>
        </p:nvSpPr>
        <p:spPr>
          <a:xfrm>
            <a:off x="4818357" y="8788220"/>
            <a:ext cx="393483" cy="37141"/>
          </a:xfrm>
          <a:custGeom>
            <a:avLst/>
            <a:gdLst>
              <a:gd name="connsiteX0" fmla="*/ 6056 w 393483"/>
              <a:gd name="connsiteY0" fmla="*/ 22405 h 37141"/>
              <a:gd name="connsiteX1" fmla="*/ 93368 w 393483"/>
              <a:gd name="connsiteY1" fmla="*/ 180 h 37141"/>
              <a:gd name="connsiteX2" fmla="*/ 275931 w 393483"/>
              <a:gd name="connsiteY2" fmla="*/ 12880 h 37141"/>
              <a:gd name="connsiteX3" fmla="*/ 353718 w 393483"/>
              <a:gd name="connsiteY3" fmla="*/ 30343 h 37141"/>
              <a:gd name="connsiteX4" fmla="*/ 391818 w 393483"/>
              <a:gd name="connsiteY4" fmla="*/ 36693 h 37141"/>
              <a:gd name="connsiteX5" fmla="*/ 301331 w 393483"/>
              <a:gd name="connsiteY5" fmla="*/ 19230 h 37141"/>
              <a:gd name="connsiteX6" fmla="*/ 255293 w 393483"/>
              <a:gd name="connsiteY6" fmla="*/ 180 h 37141"/>
              <a:gd name="connsiteX7" fmla="*/ 6056 w 393483"/>
              <a:gd name="connsiteY7" fmla="*/ 22405 h 37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3483" h="37141">
                <a:moveTo>
                  <a:pt x="6056" y="22405"/>
                </a:moveTo>
                <a:cubicBezTo>
                  <a:pt x="-20931" y="22405"/>
                  <a:pt x="48389" y="1767"/>
                  <a:pt x="93368" y="180"/>
                </a:cubicBezTo>
                <a:cubicBezTo>
                  <a:pt x="138347" y="-1407"/>
                  <a:pt x="232539" y="7853"/>
                  <a:pt x="275931" y="12880"/>
                </a:cubicBezTo>
                <a:cubicBezTo>
                  <a:pt x="319323" y="17907"/>
                  <a:pt x="334404" y="26374"/>
                  <a:pt x="353718" y="30343"/>
                </a:cubicBezTo>
                <a:cubicBezTo>
                  <a:pt x="373033" y="34312"/>
                  <a:pt x="400549" y="38545"/>
                  <a:pt x="391818" y="36693"/>
                </a:cubicBezTo>
                <a:cubicBezTo>
                  <a:pt x="383087" y="34841"/>
                  <a:pt x="324085" y="25316"/>
                  <a:pt x="301331" y="19230"/>
                </a:cubicBezTo>
                <a:cubicBezTo>
                  <a:pt x="278577" y="13144"/>
                  <a:pt x="301066" y="-1672"/>
                  <a:pt x="255293" y="180"/>
                </a:cubicBezTo>
                <a:cubicBezTo>
                  <a:pt x="209520" y="2032"/>
                  <a:pt x="33043" y="22405"/>
                  <a:pt x="6056" y="22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F4349250-2682-4C9F-8B02-58541D76404F}"/>
              </a:ext>
            </a:extLst>
          </p:cNvPr>
          <p:cNvSpPr/>
          <p:nvPr/>
        </p:nvSpPr>
        <p:spPr>
          <a:xfrm>
            <a:off x="5378013" y="8823036"/>
            <a:ext cx="137983" cy="144976"/>
          </a:xfrm>
          <a:custGeom>
            <a:avLst/>
            <a:gdLst>
              <a:gd name="connsiteX0" fmla="*/ 16312 w 137983"/>
              <a:gd name="connsiteY0" fmla="*/ 14577 h 144976"/>
              <a:gd name="connsiteX1" fmla="*/ 130612 w 137983"/>
              <a:gd name="connsiteY1" fmla="*/ 289 h 144976"/>
              <a:gd name="connsiteX2" fmla="*/ 114737 w 137983"/>
              <a:gd name="connsiteY2" fmla="*/ 28864 h 144976"/>
              <a:gd name="connsiteX3" fmla="*/ 17900 w 137983"/>
              <a:gd name="connsiteY3" fmla="*/ 139989 h 144976"/>
              <a:gd name="connsiteX4" fmla="*/ 62350 w 137983"/>
              <a:gd name="connsiteY4" fmla="*/ 90777 h 144976"/>
              <a:gd name="connsiteX5" fmla="*/ 117912 w 137983"/>
              <a:gd name="connsiteY5" fmla="*/ 16164 h 144976"/>
              <a:gd name="connsiteX6" fmla="*/ 3612 w 137983"/>
              <a:gd name="connsiteY6" fmla="*/ 141577 h 144976"/>
              <a:gd name="connsiteX7" fmla="*/ 36950 w 137983"/>
              <a:gd name="connsiteY7" fmla="*/ 101889 h 144976"/>
              <a:gd name="connsiteX8" fmla="*/ 121087 w 137983"/>
              <a:gd name="connsiteY8" fmla="*/ 22514 h 144976"/>
              <a:gd name="connsiteX9" fmla="*/ 16312 w 137983"/>
              <a:gd name="connsiteY9" fmla="*/ 14577 h 144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983" h="144976">
                <a:moveTo>
                  <a:pt x="16312" y="14577"/>
                </a:moveTo>
                <a:cubicBezTo>
                  <a:pt x="17899" y="10873"/>
                  <a:pt x="114208" y="-2092"/>
                  <a:pt x="130612" y="289"/>
                </a:cubicBezTo>
                <a:cubicBezTo>
                  <a:pt x="147016" y="2670"/>
                  <a:pt x="133522" y="5581"/>
                  <a:pt x="114737" y="28864"/>
                </a:cubicBezTo>
                <a:cubicBezTo>
                  <a:pt x="95952" y="52147"/>
                  <a:pt x="26631" y="129670"/>
                  <a:pt x="17900" y="139989"/>
                </a:cubicBezTo>
                <a:cubicBezTo>
                  <a:pt x="9169" y="150308"/>
                  <a:pt x="45681" y="111414"/>
                  <a:pt x="62350" y="90777"/>
                </a:cubicBezTo>
                <a:cubicBezTo>
                  <a:pt x="79019" y="70140"/>
                  <a:pt x="127702" y="7697"/>
                  <a:pt x="117912" y="16164"/>
                </a:cubicBezTo>
                <a:cubicBezTo>
                  <a:pt x="108122" y="24631"/>
                  <a:pt x="17106" y="127290"/>
                  <a:pt x="3612" y="141577"/>
                </a:cubicBezTo>
                <a:cubicBezTo>
                  <a:pt x="-9882" y="155864"/>
                  <a:pt x="17371" y="121733"/>
                  <a:pt x="36950" y="101889"/>
                </a:cubicBezTo>
                <a:cubicBezTo>
                  <a:pt x="56529" y="82045"/>
                  <a:pt x="119235" y="37860"/>
                  <a:pt x="121087" y="22514"/>
                </a:cubicBezTo>
                <a:cubicBezTo>
                  <a:pt x="122939" y="7168"/>
                  <a:pt x="14725" y="18281"/>
                  <a:pt x="16312" y="14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CAF088B7-15B9-4C0A-A08C-C6FAFBD09C0B}"/>
              </a:ext>
            </a:extLst>
          </p:cNvPr>
          <p:cNvSpPr/>
          <p:nvPr/>
        </p:nvSpPr>
        <p:spPr>
          <a:xfrm>
            <a:off x="5105454" y="8988425"/>
            <a:ext cx="266646" cy="194662"/>
          </a:xfrm>
          <a:custGeom>
            <a:avLst/>
            <a:gdLst>
              <a:gd name="connsiteX0" fmla="*/ 266646 w 266646"/>
              <a:gd name="connsiteY0" fmla="*/ 0 h 194662"/>
              <a:gd name="connsiteX1" fmla="*/ 149171 w 266646"/>
              <a:gd name="connsiteY1" fmla="*/ 122238 h 194662"/>
              <a:gd name="connsiteX2" fmla="*/ 1534 w 266646"/>
              <a:gd name="connsiteY2" fmla="*/ 193675 h 194662"/>
              <a:gd name="connsiteX3" fmla="*/ 79321 w 266646"/>
              <a:gd name="connsiteY3" fmla="*/ 157163 h 194662"/>
              <a:gd name="connsiteX4" fmla="*/ 193621 w 266646"/>
              <a:gd name="connsiteY4" fmla="*/ 65088 h 194662"/>
              <a:gd name="connsiteX5" fmla="*/ 266646 w 266646"/>
              <a:gd name="connsiteY5" fmla="*/ 0 h 19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6646" h="194662">
                <a:moveTo>
                  <a:pt x="266646" y="0"/>
                </a:moveTo>
                <a:cubicBezTo>
                  <a:pt x="230001" y="44979"/>
                  <a:pt x="193356" y="89959"/>
                  <a:pt x="149171" y="122238"/>
                </a:cubicBezTo>
                <a:cubicBezTo>
                  <a:pt x="104986" y="154517"/>
                  <a:pt x="13176" y="187854"/>
                  <a:pt x="1534" y="193675"/>
                </a:cubicBezTo>
                <a:cubicBezTo>
                  <a:pt x="-10108" y="199496"/>
                  <a:pt x="47307" y="178594"/>
                  <a:pt x="79321" y="157163"/>
                </a:cubicBezTo>
                <a:cubicBezTo>
                  <a:pt x="111335" y="135732"/>
                  <a:pt x="161342" y="91017"/>
                  <a:pt x="193621" y="65088"/>
                </a:cubicBezTo>
                <a:lnTo>
                  <a:pt x="26664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47ADBB87-B93F-463E-82BF-E75067BBD530}"/>
              </a:ext>
            </a:extLst>
          </p:cNvPr>
          <p:cNvSpPr/>
          <p:nvPr/>
        </p:nvSpPr>
        <p:spPr>
          <a:xfrm>
            <a:off x="4262186" y="8839134"/>
            <a:ext cx="238631" cy="303288"/>
          </a:xfrm>
          <a:custGeom>
            <a:avLst/>
            <a:gdLst>
              <a:gd name="connsiteX0" fmla="*/ 1839 w 238631"/>
              <a:gd name="connsiteY0" fmla="*/ 66 h 303288"/>
              <a:gd name="connsiteX1" fmla="*/ 93914 w 238631"/>
              <a:gd name="connsiteY1" fmla="*/ 130241 h 303288"/>
              <a:gd name="connsiteX2" fmla="*/ 168527 w 238631"/>
              <a:gd name="connsiteY2" fmla="*/ 214379 h 303288"/>
              <a:gd name="connsiteX3" fmla="*/ 236789 w 238631"/>
              <a:gd name="connsiteY3" fmla="*/ 301691 h 303288"/>
              <a:gd name="connsiteX4" fmla="*/ 203452 w 238631"/>
              <a:gd name="connsiteY4" fmla="*/ 258829 h 303288"/>
              <a:gd name="connsiteX5" fmla="*/ 44702 w 238631"/>
              <a:gd name="connsiteY5" fmla="*/ 114366 h 303288"/>
              <a:gd name="connsiteX6" fmla="*/ 1839 w 238631"/>
              <a:gd name="connsiteY6" fmla="*/ 66 h 30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631" h="303288">
                <a:moveTo>
                  <a:pt x="1839" y="66"/>
                </a:moveTo>
                <a:cubicBezTo>
                  <a:pt x="10041" y="2712"/>
                  <a:pt x="66133" y="94522"/>
                  <a:pt x="93914" y="130241"/>
                </a:cubicBezTo>
                <a:cubicBezTo>
                  <a:pt x="121695" y="165960"/>
                  <a:pt x="144715" y="185804"/>
                  <a:pt x="168527" y="214379"/>
                </a:cubicBezTo>
                <a:cubicBezTo>
                  <a:pt x="192339" y="242954"/>
                  <a:pt x="230968" y="294283"/>
                  <a:pt x="236789" y="301691"/>
                </a:cubicBezTo>
                <a:cubicBezTo>
                  <a:pt x="242610" y="309099"/>
                  <a:pt x="235467" y="290050"/>
                  <a:pt x="203452" y="258829"/>
                </a:cubicBezTo>
                <a:cubicBezTo>
                  <a:pt x="171438" y="227608"/>
                  <a:pt x="75658" y="153789"/>
                  <a:pt x="44702" y="114366"/>
                </a:cubicBezTo>
                <a:cubicBezTo>
                  <a:pt x="13746" y="74943"/>
                  <a:pt x="-6363" y="-2580"/>
                  <a:pt x="1839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3FE36AB2-45BF-4E24-BA3C-7B59E5BB3CDA}"/>
              </a:ext>
            </a:extLst>
          </p:cNvPr>
          <p:cNvSpPr/>
          <p:nvPr/>
        </p:nvSpPr>
        <p:spPr>
          <a:xfrm>
            <a:off x="4566411" y="9186528"/>
            <a:ext cx="525336" cy="83268"/>
          </a:xfrm>
          <a:custGeom>
            <a:avLst/>
            <a:gdLst>
              <a:gd name="connsiteX0" fmla="*/ 827 w 525336"/>
              <a:gd name="connsiteY0" fmla="*/ 335 h 83268"/>
              <a:gd name="connsiteX1" fmla="*/ 175452 w 525336"/>
              <a:gd name="connsiteY1" fmla="*/ 52722 h 83268"/>
              <a:gd name="connsiteX2" fmla="*/ 370714 w 525336"/>
              <a:gd name="connsiteY2" fmla="*/ 59072 h 83268"/>
              <a:gd name="connsiteX3" fmla="*/ 524702 w 525336"/>
              <a:gd name="connsiteY3" fmla="*/ 17797 h 83268"/>
              <a:gd name="connsiteX4" fmla="*/ 418339 w 525336"/>
              <a:gd name="connsiteY4" fmla="*/ 52722 h 83268"/>
              <a:gd name="connsiteX5" fmla="*/ 248477 w 525336"/>
              <a:gd name="connsiteY5" fmla="*/ 81297 h 83268"/>
              <a:gd name="connsiteX6" fmla="*/ 827 w 525336"/>
              <a:gd name="connsiteY6" fmla="*/ 335 h 83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336" h="83268">
                <a:moveTo>
                  <a:pt x="827" y="335"/>
                </a:moveTo>
                <a:cubicBezTo>
                  <a:pt x="-11344" y="-4427"/>
                  <a:pt x="113804" y="42933"/>
                  <a:pt x="175452" y="52722"/>
                </a:cubicBezTo>
                <a:cubicBezTo>
                  <a:pt x="237100" y="62511"/>
                  <a:pt x="312506" y="64893"/>
                  <a:pt x="370714" y="59072"/>
                </a:cubicBezTo>
                <a:cubicBezTo>
                  <a:pt x="428922" y="53251"/>
                  <a:pt x="516765" y="18855"/>
                  <a:pt x="524702" y="17797"/>
                </a:cubicBezTo>
                <a:cubicBezTo>
                  <a:pt x="532639" y="16739"/>
                  <a:pt x="464376" y="42139"/>
                  <a:pt x="418339" y="52722"/>
                </a:cubicBezTo>
                <a:cubicBezTo>
                  <a:pt x="372302" y="63305"/>
                  <a:pt x="319385" y="90822"/>
                  <a:pt x="248477" y="81297"/>
                </a:cubicBezTo>
                <a:cubicBezTo>
                  <a:pt x="177569" y="71772"/>
                  <a:pt x="12998" y="5097"/>
                  <a:pt x="827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D591C8A1-BEC9-45A6-83CE-8A1342062ADC}"/>
              </a:ext>
            </a:extLst>
          </p:cNvPr>
          <p:cNvSpPr/>
          <p:nvPr/>
        </p:nvSpPr>
        <p:spPr>
          <a:xfrm>
            <a:off x="4894205" y="9235870"/>
            <a:ext cx="276332" cy="194383"/>
          </a:xfrm>
          <a:custGeom>
            <a:avLst/>
            <a:gdLst>
              <a:gd name="connsiteX0" fmla="*/ 276283 w 276332"/>
              <a:gd name="connsiteY0" fmla="*/ 205 h 194383"/>
              <a:gd name="connsiteX1" fmla="*/ 147695 w 276332"/>
              <a:gd name="connsiteY1" fmla="*/ 106568 h 194383"/>
              <a:gd name="connsiteX2" fmla="*/ 1645 w 276332"/>
              <a:gd name="connsiteY2" fmla="*/ 192293 h 194383"/>
              <a:gd name="connsiteX3" fmla="*/ 74670 w 276332"/>
              <a:gd name="connsiteY3" fmla="*/ 165305 h 194383"/>
              <a:gd name="connsiteX4" fmla="*/ 161983 w 276332"/>
              <a:gd name="connsiteY4" fmla="*/ 135143 h 194383"/>
              <a:gd name="connsiteX5" fmla="*/ 276283 w 276332"/>
              <a:gd name="connsiteY5" fmla="*/ 205 h 19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332" h="194383">
                <a:moveTo>
                  <a:pt x="276283" y="205"/>
                </a:moveTo>
                <a:cubicBezTo>
                  <a:pt x="273902" y="-4557"/>
                  <a:pt x="193468" y="74553"/>
                  <a:pt x="147695" y="106568"/>
                </a:cubicBezTo>
                <a:cubicBezTo>
                  <a:pt x="101922" y="138583"/>
                  <a:pt x="13816" y="182504"/>
                  <a:pt x="1645" y="192293"/>
                </a:cubicBezTo>
                <a:cubicBezTo>
                  <a:pt x="-10526" y="202083"/>
                  <a:pt x="47947" y="174830"/>
                  <a:pt x="74670" y="165305"/>
                </a:cubicBezTo>
                <a:cubicBezTo>
                  <a:pt x="101393" y="155780"/>
                  <a:pt x="129704" y="158162"/>
                  <a:pt x="161983" y="135143"/>
                </a:cubicBezTo>
                <a:cubicBezTo>
                  <a:pt x="194262" y="112124"/>
                  <a:pt x="278664" y="4967"/>
                  <a:pt x="276283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EA30EECB-B6A7-4329-B50A-EEE09C4AEB33}"/>
              </a:ext>
            </a:extLst>
          </p:cNvPr>
          <p:cNvSpPr/>
          <p:nvPr/>
        </p:nvSpPr>
        <p:spPr>
          <a:xfrm>
            <a:off x="4587672" y="9232900"/>
            <a:ext cx="277492" cy="173491"/>
          </a:xfrm>
          <a:custGeom>
            <a:avLst/>
            <a:gdLst>
              <a:gd name="connsiteX0" fmla="*/ 203 w 277492"/>
              <a:gd name="connsiteY0" fmla="*/ 0 h 173491"/>
              <a:gd name="connsiteX1" fmla="*/ 97041 w 277492"/>
              <a:gd name="connsiteY1" fmla="*/ 100013 h 173491"/>
              <a:gd name="connsiteX2" fmla="*/ 181178 w 277492"/>
              <a:gd name="connsiteY2" fmla="*/ 138113 h 173491"/>
              <a:gd name="connsiteX3" fmla="*/ 276428 w 277492"/>
              <a:gd name="connsiteY3" fmla="*/ 173038 h 173491"/>
              <a:gd name="connsiteX4" fmla="*/ 225628 w 277492"/>
              <a:gd name="connsiteY4" fmla="*/ 153988 h 173491"/>
              <a:gd name="connsiteX5" fmla="*/ 124028 w 277492"/>
              <a:gd name="connsiteY5" fmla="*/ 98425 h 173491"/>
              <a:gd name="connsiteX6" fmla="*/ 203 w 277492"/>
              <a:gd name="connsiteY6" fmla="*/ 0 h 17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492" h="173491">
                <a:moveTo>
                  <a:pt x="203" y="0"/>
                </a:moveTo>
                <a:cubicBezTo>
                  <a:pt x="-4295" y="265"/>
                  <a:pt x="66879" y="76994"/>
                  <a:pt x="97041" y="100013"/>
                </a:cubicBezTo>
                <a:cubicBezTo>
                  <a:pt x="127203" y="123032"/>
                  <a:pt x="151280" y="125942"/>
                  <a:pt x="181178" y="138113"/>
                </a:cubicBezTo>
                <a:cubicBezTo>
                  <a:pt x="211076" y="150284"/>
                  <a:pt x="269020" y="170392"/>
                  <a:pt x="276428" y="173038"/>
                </a:cubicBezTo>
                <a:cubicBezTo>
                  <a:pt x="283836" y="175684"/>
                  <a:pt x="251028" y="166424"/>
                  <a:pt x="225628" y="153988"/>
                </a:cubicBezTo>
                <a:cubicBezTo>
                  <a:pt x="200228" y="141553"/>
                  <a:pt x="158424" y="122767"/>
                  <a:pt x="124028" y="98425"/>
                </a:cubicBezTo>
                <a:cubicBezTo>
                  <a:pt x="89632" y="74083"/>
                  <a:pt x="4701" y="-265"/>
                  <a:pt x="20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242A092E-C939-4F82-AE3B-2C0D3C88CEEC}"/>
              </a:ext>
            </a:extLst>
          </p:cNvPr>
          <p:cNvSpPr/>
          <p:nvPr/>
        </p:nvSpPr>
        <p:spPr>
          <a:xfrm>
            <a:off x="4374626" y="8829029"/>
            <a:ext cx="1029462" cy="159710"/>
          </a:xfrm>
          <a:custGeom>
            <a:avLst/>
            <a:gdLst>
              <a:gd name="connsiteX0" fmla="*/ 524 w 1029462"/>
              <a:gd name="connsiteY0" fmla="*/ 646 h 159710"/>
              <a:gd name="connsiteX1" fmla="*/ 79899 w 1029462"/>
              <a:gd name="connsiteY1" fmla="*/ 92721 h 159710"/>
              <a:gd name="connsiteX2" fmla="*/ 175149 w 1029462"/>
              <a:gd name="connsiteY2" fmla="*/ 91134 h 159710"/>
              <a:gd name="connsiteX3" fmla="*/ 416449 w 1029462"/>
              <a:gd name="connsiteY3" fmla="*/ 154634 h 159710"/>
              <a:gd name="connsiteX4" fmla="*/ 595837 w 1029462"/>
              <a:gd name="connsiteY4" fmla="*/ 154634 h 159710"/>
              <a:gd name="connsiteX5" fmla="*/ 741887 w 1029462"/>
              <a:gd name="connsiteY5" fmla="*/ 145109 h 159710"/>
              <a:gd name="connsiteX6" fmla="*/ 838724 w 1029462"/>
              <a:gd name="connsiteY6" fmla="*/ 126059 h 159710"/>
              <a:gd name="connsiteX7" fmla="*/ 910162 w 1029462"/>
              <a:gd name="connsiteY7" fmla="*/ 99071 h 159710"/>
              <a:gd name="connsiteX8" fmla="*/ 1029224 w 1029462"/>
              <a:gd name="connsiteY8" fmla="*/ 32396 h 159710"/>
              <a:gd name="connsiteX9" fmla="*/ 876824 w 1029462"/>
              <a:gd name="connsiteY9" fmla="*/ 95896 h 159710"/>
              <a:gd name="connsiteX10" fmla="*/ 635524 w 1029462"/>
              <a:gd name="connsiteY10" fmla="*/ 151459 h 159710"/>
              <a:gd name="connsiteX11" fmla="*/ 230712 w 1029462"/>
              <a:gd name="connsiteY11" fmla="*/ 111771 h 159710"/>
              <a:gd name="connsiteX12" fmla="*/ 54499 w 1029462"/>
              <a:gd name="connsiteY12" fmla="*/ 54621 h 159710"/>
              <a:gd name="connsiteX13" fmla="*/ 524 w 1029462"/>
              <a:gd name="connsiteY13" fmla="*/ 646 h 15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9462" h="159710">
                <a:moveTo>
                  <a:pt x="524" y="646"/>
                </a:moveTo>
                <a:cubicBezTo>
                  <a:pt x="4757" y="6996"/>
                  <a:pt x="50795" y="77640"/>
                  <a:pt x="79899" y="92721"/>
                </a:cubicBezTo>
                <a:cubicBezTo>
                  <a:pt x="109003" y="107802"/>
                  <a:pt x="119057" y="80815"/>
                  <a:pt x="175149" y="91134"/>
                </a:cubicBezTo>
                <a:cubicBezTo>
                  <a:pt x="231241" y="101453"/>
                  <a:pt x="346334" y="144051"/>
                  <a:pt x="416449" y="154634"/>
                </a:cubicBezTo>
                <a:cubicBezTo>
                  <a:pt x="486564" y="165217"/>
                  <a:pt x="541597" y="156221"/>
                  <a:pt x="595837" y="154634"/>
                </a:cubicBezTo>
                <a:cubicBezTo>
                  <a:pt x="650077" y="153047"/>
                  <a:pt x="701406" y="149871"/>
                  <a:pt x="741887" y="145109"/>
                </a:cubicBezTo>
                <a:cubicBezTo>
                  <a:pt x="782368" y="140347"/>
                  <a:pt x="810678" y="133732"/>
                  <a:pt x="838724" y="126059"/>
                </a:cubicBezTo>
                <a:cubicBezTo>
                  <a:pt x="866770" y="118386"/>
                  <a:pt x="878412" y="114681"/>
                  <a:pt x="910162" y="99071"/>
                </a:cubicBezTo>
                <a:cubicBezTo>
                  <a:pt x="941912" y="83461"/>
                  <a:pt x="1034780" y="32925"/>
                  <a:pt x="1029224" y="32396"/>
                </a:cubicBezTo>
                <a:cubicBezTo>
                  <a:pt x="1023668" y="31867"/>
                  <a:pt x="942441" y="76052"/>
                  <a:pt x="876824" y="95896"/>
                </a:cubicBezTo>
                <a:cubicBezTo>
                  <a:pt x="811207" y="115740"/>
                  <a:pt x="743209" y="148813"/>
                  <a:pt x="635524" y="151459"/>
                </a:cubicBezTo>
                <a:cubicBezTo>
                  <a:pt x="527839" y="154105"/>
                  <a:pt x="327550" y="127911"/>
                  <a:pt x="230712" y="111771"/>
                </a:cubicBezTo>
                <a:cubicBezTo>
                  <a:pt x="133875" y="95631"/>
                  <a:pt x="91011" y="72877"/>
                  <a:pt x="54499" y="54621"/>
                </a:cubicBezTo>
                <a:cubicBezTo>
                  <a:pt x="17987" y="36365"/>
                  <a:pt x="-3709" y="-5704"/>
                  <a:pt x="524" y="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A6803DFF-77D8-4DE1-BE75-76E5A53EF0C6}"/>
              </a:ext>
            </a:extLst>
          </p:cNvPr>
          <p:cNvSpPr/>
          <p:nvPr/>
        </p:nvSpPr>
        <p:spPr>
          <a:xfrm>
            <a:off x="4444031" y="8959581"/>
            <a:ext cx="739161" cy="101977"/>
          </a:xfrm>
          <a:custGeom>
            <a:avLst/>
            <a:gdLst>
              <a:gd name="connsiteX0" fmla="*/ 739157 w 739161"/>
              <a:gd name="connsiteY0" fmla="*/ 35194 h 101977"/>
              <a:gd name="connsiteX1" fmla="*/ 655019 w 739161"/>
              <a:gd name="connsiteY1" fmla="*/ 78057 h 101977"/>
              <a:gd name="connsiteX2" fmla="*/ 505794 w 739161"/>
              <a:gd name="connsiteY2" fmla="*/ 87582 h 101977"/>
              <a:gd name="connsiteX3" fmla="*/ 334344 w 739161"/>
              <a:gd name="connsiteY3" fmla="*/ 89169 h 101977"/>
              <a:gd name="connsiteX4" fmla="*/ 208932 w 739161"/>
              <a:gd name="connsiteY4" fmla="*/ 89169 h 101977"/>
              <a:gd name="connsiteX5" fmla="*/ 151782 w 739161"/>
              <a:gd name="connsiteY5" fmla="*/ 70119 h 101977"/>
              <a:gd name="connsiteX6" fmla="*/ 969 w 739161"/>
              <a:gd name="connsiteY6" fmla="*/ 269 h 101977"/>
              <a:gd name="connsiteX7" fmla="*/ 96219 w 739161"/>
              <a:gd name="connsiteY7" fmla="*/ 47894 h 101977"/>
              <a:gd name="connsiteX8" fmla="*/ 274019 w 739161"/>
              <a:gd name="connsiteY8" fmla="*/ 95519 h 101977"/>
              <a:gd name="connsiteX9" fmla="*/ 651844 w 739161"/>
              <a:gd name="connsiteY9" fmla="*/ 95519 h 101977"/>
              <a:gd name="connsiteX10" fmla="*/ 739157 w 739161"/>
              <a:gd name="connsiteY10" fmla="*/ 35194 h 101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9161" h="101977">
                <a:moveTo>
                  <a:pt x="739157" y="35194"/>
                </a:moveTo>
                <a:cubicBezTo>
                  <a:pt x="739686" y="32284"/>
                  <a:pt x="693913" y="69326"/>
                  <a:pt x="655019" y="78057"/>
                </a:cubicBezTo>
                <a:cubicBezTo>
                  <a:pt x="616125" y="86788"/>
                  <a:pt x="559240" y="85730"/>
                  <a:pt x="505794" y="87582"/>
                </a:cubicBezTo>
                <a:cubicBezTo>
                  <a:pt x="452348" y="89434"/>
                  <a:pt x="334344" y="89169"/>
                  <a:pt x="334344" y="89169"/>
                </a:cubicBezTo>
                <a:cubicBezTo>
                  <a:pt x="284867" y="89434"/>
                  <a:pt x="239359" y="92344"/>
                  <a:pt x="208932" y="89169"/>
                </a:cubicBezTo>
                <a:cubicBezTo>
                  <a:pt x="178505" y="85994"/>
                  <a:pt x="186443" y="84936"/>
                  <a:pt x="151782" y="70119"/>
                </a:cubicBezTo>
                <a:cubicBezTo>
                  <a:pt x="117121" y="55302"/>
                  <a:pt x="10229" y="3973"/>
                  <a:pt x="969" y="269"/>
                </a:cubicBezTo>
                <a:cubicBezTo>
                  <a:pt x="-8292" y="-3435"/>
                  <a:pt x="50711" y="32019"/>
                  <a:pt x="96219" y="47894"/>
                </a:cubicBezTo>
                <a:cubicBezTo>
                  <a:pt x="141727" y="63769"/>
                  <a:pt x="181415" y="87582"/>
                  <a:pt x="274019" y="95519"/>
                </a:cubicBezTo>
                <a:cubicBezTo>
                  <a:pt x="366623" y="103456"/>
                  <a:pt x="571940" y="104779"/>
                  <a:pt x="651844" y="95519"/>
                </a:cubicBezTo>
                <a:cubicBezTo>
                  <a:pt x="731748" y="86259"/>
                  <a:pt x="738628" y="38104"/>
                  <a:pt x="739157" y="35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B7EBFBEF-02C1-4F14-9D69-CB51F1D20F27}"/>
              </a:ext>
            </a:extLst>
          </p:cNvPr>
          <p:cNvSpPr/>
          <p:nvPr/>
        </p:nvSpPr>
        <p:spPr>
          <a:xfrm>
            <a:off x="3394540" y="7139849"/>
            <a:ext cx="134635" cy="1038456"/>
          </a:xfrm>
          <a:custGeom>
            <a:avLst/>
            <a:gdLst>
              <a:gd name="connsiteX0" fmla="*/ 64093 w 134635"/>
              <a:gd name="connsiteY0" fmla="*/ 1784 h 1038456"/>
              <a:gd name="connsiteX1" fmla="*/ 40810 w 134635"/>
              <a:gd name="connsiteY1" fmla="*/ 293884 h 1038456"/>
              <a:gd name="connsiteX2" fmla="*/ 66210 w 134635"/>
              <a:gd name="connsiteY2" fmla="*/ 670651 h 1038456"/>
              <a:gd name="connsiteX3" fmla="*/ 125477 w 134635"/>
              <a:gd name="connsiteY3" fmla="*/ 1024134 h 1038456"/>
              <a:gd name="connsiteX4" fmla="*/ 121243 w 134635"/>
              <a:gd name="connsiteY4" fmla="*/ 916184 h 1038456"/>
              <a:gd name="connsiteX5" fmla="*/ 593 w 134635"/>
              <a:gd name="connsiteY5" fmla="*/ 431468 h 1038456"/>
              <a:gd name="connsiteX6" fmla="*/ 64093 w 134635"/>
              <a:gd name="connsiteY6" fmla="*/ 1784 h 1038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635" h="1038456">
                <a:moveTo>
                  <a:pt x="64093" y="1784"/>
                </a:moveTo>
                <a:cubicBezTo>
                  <a:pt x="70796" y="-21147"/>
                  <a:pt x="40457" y="182406"/>
                  <a:pt x="40810" y="293884"/>
                </a:cubicBezTo>
                <a:cubicBezTo>
                  <a:pt x="41163" y="405362"/>
                  <a:pt x="52099" y="548943"/>
                  <a:pt x="66210" y="670651"/>
                </a:cubicBezTo>
                <a:cubicBezTo>
                  <a:pt x="80321" y="792359"/>
                  <a:pt x="116305" y="983212"/>
                  <a:pt x="125477" y="1024134"/>
                </a:cubicBezTo>
                <a:cubicBezTo>
                  <a:pt x="134649" y="1065056"/>
                  <a:pt x="142057" y="1014962"/>
                  <a:pt x="121243" y="916184"/>
                </a:cubicBezTo>
                <a:cubicBezTo>
                  <a:pt x="100429" y="817406"/>
                  <a:pt x="8001" y="583868"/>
                  <a:pt x="593" y="431468"/>
                </a:cubicBezTo>
                <a:cubicBezTo>
                  <a:pt x="-6815" y="279068"/>
                  <a:pt x="57390" y="24715"/>
                  <a:pt x="64093" y="1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9492D619-DDF4-461A-B9FA-FD08E06F3781}"/>
              </a:ext>
            </a:extLst>
          </p:cNvPr>
          <p:cNvSpPr/>
          <p:nvPr/>
        </p:nvSpPr>
        <p:spPr>
          <a:xfrm>
            <a:off x="3489125" y="6281724"/>
            <a:ext cx="334579" cy="664469"/>
          </a:xfrm>
          <a:custGeom>
            <a:avLst/>
            <a:gdLst>
              <a:gd name="connsiteX0" fmla="*/ 333575 w 334579"/>
              <a:gd name="connsiteY0" fmla="*/ 543 h 664469"/>
              <a:gd name="connsiteX1" fmla="*/ 162125 w 334579"/>
              <a:gd name="connsiteY1" fmla="*/ 216443 h 664469"/>
              <a:gd name="connsiteX2" fmla="*/ 9725 w 334579"/>
              <a:gd name="connsiteY2" fmla="*/ 648243 h 664469"/>
              <a:gd name="connsiteX3" fmla="*/ 22425 w 334579"/>
              <a:gd name="connsiteY3" fmla="*/ 544526 h 664469"/>
              <a:gd name="connsiteX4" fmla="*/ 79575 w 334579"/>
              <a:gd name="connsiteY4" fmla="*/ 273593 h 664469"/>
              <a:gd name="connsiteX5" fmla="*/ 333575 w 334579"/>
              <a:gd name="connsiteY5" fmla="*/ 543 h 66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579" h="664469">
                <a:moveTo>
                  <a:pt x="333575" y="543"/>
                </a:moveTo>
                <a:cubicBezTo>
                  <a:pt x="347333" y="-8982"/>
                  <a:pt x="216100" y="108493"/>
                  <a:pt x="162125" y="216443"/>
                </a:cubicBezTo>
                <a:cubicBezTo>
                  <a:pt x="108150" y="324393"/>
                  <a:pt x="33008" y="593563"/>
                  <a:pt x="9725" y="648243"/>
                </a:cubicBezTo>
                <a:cubicBezTo>
                  <a:pt x="-13558" y="702924"/>
                  <a:pt x="10783" y="606968"/>
                  <a:pt x="22425" y="544526"/>
                </a:cubicBezTo>
                <a:cubicBezTo>
                  <a:pt x="34067" y="482084"/>
                  <a:pt x="25247" y="357554"/>
                  <a:pt x="79575" y="273593"/>
                </a:cubicBezTo>
                <a:cubicBezTo>
                  <a:pt x="133903" y="189632"/>
                  <a:pt x="319817" y="10068"/>
                  <a:pt x="333575" y="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0134FD6E-9E81-49A2-8317-07B294BCC3E8}"/>
              </a:ext>
            </a:extLst>
          </p:cNvPr>
          <p:cNvSpPr/>
          <p:nvPr/>
        </p:nvSpPr>
        <p:spPr>
          <a:xfrm>
            <a:off x="3943150" y="6154630"/>
            <a:ext cx="968300" cy="106602"/>
          </a:xfrm>
          <a:custGeom>
            <a:avLst/>
            <a:gdLst>
              <a:gd name="connsiteX0" fmla="*/ 200 w 968300"/>
              <a:gd name="connsiteY0" fmla="*/ 106470 h 106602"/>
              <a:gd name="connsiteX1" fmla="*/ 400250 w 968300"/>
              <a:gd name="connsiteY1" fmla="*/ 4870 h 106602"/>
              <a:gd name="connsiteX2" fmla="*/ 931533 w 968300"/>
              <a:gd name="connsiteY2" fmla="*/ 15453 h 106602"/>
              <a:gd name="connsiteX3" fmla="*/ 859567 w 968300"/>
              <a:gd name="connsiteY3" fmla="*/ 9103 h 106602"/>
              <a:gd name="connsiteX4" fmla="*/ 353683 w 968300"/>
              <a:gd name="connsiteY4" fmla="*/ 26037 h 106602"/>
              <a:gd name="connsiteX5" fmla="*/ 200 w 968300"/>
              <a:gd name="connsiteY5" fmla="*/ 106470 h 106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8300" h="106602">
                <a:moveTo>
                  <a:pt x="200" y="106470"/>
                </a:moveTo>
                <a:cubicBezTo>
                  <a:pt x="7961" y="102942"/>
                  <a:pt x="245028" y="20039"/>
                  <a:pt x="400250" y="4870"/>
                </a:cubicBezTo>
                <a:cubicBezTo>
                  <a:pt x="555472" y="-10300"/>
                  <a:pt x="854980" y="14748"/>
                  <a:pt x="931533" y="15453"/>
                </a:cubicBezTo>
                <a:cubicBezTo>
                  <a:pt x="1008086" y="16158"/>
                  <a:pt x="955875" y="7339"/>
                  <a:pt x="859567" y="9103"/>
                </a:cubicBezTo>
                <a:cubicBezTo>
                  <a:pt x="763259" y="10867"/>
                  <a:pt x="495852" y="10162"/>
                  <a:pt x="353683" y="26037"/>
                </a:cubicBezTo>
                <a:cubicBezTo>
                  <a:pt x="211514" y="41912"/>
                  <a:pt x="-7561" y="109998"/>
                  <a:pt x="200" y="106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DDBDA013-312A-4091-BA80-FE846AE4A664}"/>
              </a:ext>
            </a:extLst>
          </p:cNvPr>
          <p:cNvSpPr/>
          <p:nvPr/>
        </p:nvSpPr>
        <p:spPr>
          <a:xfrm>
            <a:off x="4800674" y="6120919"/>
            <a:ext cx="1244915" cy="303254"/>
          </a:xfrm>
          <a:custGeom>
            <a:avLst/>
            <a:gdLst>
              <a:gd name="connsiteX0" fmla="*/ 61309 w 1244915"/>
              <a:gd name="connsiteY0" fmla="*/ 4714 h 303254"/>
              <a:gd name="connsiteX1" fmla="*/ 118459 w 1244915"/>
              <a:gd name="connsiteY1" fmla="*/ 17414 h 303254"/>
              <a:gd name="connsiteX2" fmla="*/ 590476 w 1244915"/>
              <a:gd name="connsiteY2" fmla="*/ 42814 h 303254"/>
              <a:gd name="connsiteX3" fmla="*/ 1210659 w 1244915"/>
              <a:gd name="connsiteY3" fmla="*/ 290464 h 303254"/>
              <a:gd name="connsiteX4" fmla="*/ 1134459 w 1244915"/>
              <a:gd name="connsiteY4" fmla="*/ 250248 h 303254"/>
              <a:gd name="connsiteX5" fmla="*/ 880459 w 1244915"/>
              <a:gd name="connsiteY5" fmla="*/ 99964 h 303254"/>
              <a:gd name="connsiteX6" fmla="*/ 61309 w 1244915"/>
              <a:gd name="connsiteY6" fmla="*/ 4714 h 303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4915" h="303254">
                <a:moveTo>
                  <a:pt x="61309" y="4714"/>
                </a:moveTo>
                <a:cubicBezTo>
                  <a:pt x="-65691" y="-9044"/>
                  <a:pt x="30265" y="11064"/>
                  <a:pt x="118459" y="17414"/>
                </a:cubicBezTo>
                <a:cubicBezTo>
                  <a:pt x="206653" y="23764"/>
                  <a:pt x="408443" y="-2694"/>
                  <a:pt x="590476" y="42814"/>
                </a:cubicBezTo>
                <a:cubicBezTo>
                  <a:pt x="772509" y="88322"/>
                  <a:pt x="1119995" y="255892"/>
                  <a:pt x="1210659" y="290464"/>
                </a:cubicBezTo>
                <a:cubicBezTo>
                  <a:pt x="1301323" y="325036"/>
                  <a:pt x="1189492" y="281998"/>
                  <a:pt x="1134459" y="250248"/>
                </a:cubicBezTo>
                <a:cubicBezTo>
                  <a:pt x="1079426" y="218498"/>
                  <a:pt x="1061081" y="139122"/>
                  <a:pt x="880459" y="99964"/>
                </a:cubicBezTo>
                <a:cubicBezTo>
                  <a:pt x="699837" y="60806"/>
                  <a:pt x="188309" y="18472"/>
                  <a:pt x="61309" y="4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796F7445-F902-4546-9AEC-29070162870C}"/>
              </a:ext>
            </a:extLst>
          </p:cNvPr>
          <p:cNvSpPr/>
          <p:nvPr/>
        </p:nvSpPr>
        <p:spPr>
          <a:xfrm>
            <a:off x="6038826" y="6448955"/>
            <a:ext cx="236013" cy="452307"/>
          </a:xfrm>
          <a:custGeom>
            <a:avLst/>
            <a:gdLst>
              <a:gd name="connsiteX0" fmla="*/ 24 w 236013"/>
              <a:gd name="connsiteY0" fmla="*/ 528 h 452307"/>
              <a:gd name="connsiteX1" fmla="*/ 69874 w 236013"/>
              <a:gd name="connsiteY1" fmla="*/ 224895 h 452307"/>
              <a:gd name="connsiteX2" fmla="*/ 226507 w 236013"/>
              <a:gd name="connsiteY2" fmla="*/ 442912 h 452307"/>
              <a:gd name="connsiteX3" fmla="*/ 203224 w 236013"/>
              <a:gd name="connsiteY3" fmla="*/ 400578 h 452307"/>
              <a:gd name="connsiteX4" fmla="*/ 76224 w 236013"/>
              <a:gd name="connsiteY4" fmla="*/ 290512 h 452307"/>
              <a:gd name="connsiteX5" fmla="*/ 24 w 236013"/>
              <a:gd name="connsiteY5" fmla="*/ 528 h 452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013" h="452307">
                <a:moveTo>
                  <a:pt x="24" y="528"/>
                </a:moveTo>
                <a:cubicBezTo>
                  <a:pt x="-1034" y="-10408"/>
                  <a:pt x="32127" y="151164"/>
                  <a:pt x="69874" y="224895"/>
                </a:cubicBezTo>
                <a:cubicBezTo>
                  <a:pt x="107621" y="298626"/>
                  <a:pt x="204282" y="413632"/>
                  <a:pt x="226507" y="442912"/>
                </a:cubicBezTo>
                <a:cubicBezTo>
                  <a:pt x="248732" y="472192"/>
                  <a:pt x="228271" y="425978"/>
                  <a:pt x="203224" y="400578"/>
                </a:cubicBezTo>
                <a:cubicBezTo>
                  <a:pt x="178177" y="375178"/>
                  <a:pt x="106563" y="351542"/>
                  <a:pt x="76224" y="290512"/>
                </a:cubicBezTo>
                <a:cubicBezTo>
                  <a:pt x="45885" y="229482"/>
                  <a:pt x="1082" y="11464"/>
                  <a:pt x="24" y="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DB5BB16C-5CDD-420A-BCAE-BF51D6EBC10F}"/>
              </a:ext>
            </a:extLst>
          </p:cNvPr>
          <p:cNvSpPr/>
          <p:nvPr/>
        </p:nvSpPr>
        <p:spPr>
          <a:xfrm>
            <a:off x="6273474" y="6952611"/>
            <a:ext cx="85978" cy="650220"/>
          </a:xfrm>
          <a:custGeom>
            <a:avLst/>
            <a:gdLst>
              <a:gd name="connsiteX0" fmla="*/ 326 w 85978"/>
              <a:gd name="connsiteY0" fmla="*/ 639 h 650220"/>
              <a:gd name="connsiteX1" fmla="*/ 72293 w 85978"/>
              <a:gd name="connsiteY1" fmla="*/ 263106 h 650220"/>
              <a:gd name="connsiteX2" fmla="*/ 82876 w 85978"/>
              <a:gd name="connsiteY2" fmla="*/ 635639 h 650220"/>
              <a:gd name="connsiteX3" fmla="*/ 82876 w 85978"/>
              <a:gd name="connsiteY3" fmla="*/ 538272 h 650220"/>
              <a:gd name="connsiteX4" fmla="*/ 46893 w 85978"/>
              <a:gd name="connsiteY4" fmla="*/ 199606 h 650220"/>
              <a:gd name="connsiteX5" fmla="*/ 326 w 85978"/>
              <a:gd name="connsiteY5" fmla="*/ 639 h 65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78" h="650220">
                <a:moveTo>
                  <a:pt x="326" y="639"/>
                </a:moveTo>
                <a:cubicBezTo>
                  <a:pt x="4559" y="11222"/>
                  <a:pt x="58535" y="157273"/>
                  <a:pt x="72293" y="263106"/>
                </a:cubicBezTo>
                <a:cubicBezTo>
                  <a:pt x="86051" y="368939"/>
                  <a:pt x="81112" y="589778"/>
                  <a:pt x="82876" y="635639"/>
                </a:cubicBezTo>
                <a:cubicBezTo>
                  <a:pt x="84640" y="681500"/>
                  <a:pt x="88873" y="610944"/>
                  <a:pt x="82876" y="538272"/>
                </a:cubicBezTo>
                <a:cubicBezTo>
                  <a:pt x="76879" y="465600"/>
                  <a:pt x="59593" y="286036"/>
                  <a:pt x="46893" y="199606"/>
                </a:cubicBezTo>
                <a:cubicBezTo>
                  <a:pt x="34193" y="113176"/>
                  <a:pt x="-3907" y="-9944"/>
                  <a:pt x="326" y="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8F4BD3E8-3950-48F6-BE08-E3F92766284B}"/>
              </a:ext>
            </a:extLst>
          </p:cNvPr>
          <p:cNvSpPr/>
          <p:nvPr/>
        </p:nvSpPr>
        <p:spPr>
          <a:xfrm>
            <a:off x="6322498" y="7628349"/>
            <a:ext cx="52906" cy="555346"/>
          </a:xfrm>
          <a:custGeom>
            <a:avLst/>
            <a:gdLst>
              <a:gd name="connsiteX0" fmla="*/ 25385 w 52906"/>
              <a:gd name="connsiteY0" fmla="*/ 8584 h 555346"/>
              <a:gd name="connsiteX1" fmla="*/ 19035 w 52906"/>
              <a:gd name="connsiteY1" fmla="*/ 82668 h 555346"/>
              <a:gd name="connsiteX2" fmla="*/ 4219 w 52906"/>
              <a:gd name="connsiteY2" fmla="*/ 541984 h 555346"/>
              <a:gd name="connsiteX3" fmla="*/ 4219 w 52906"/>
              <a:gd name="connsiteY3" fmla="*/ 410751 h 555346"/>
              <a:gd name="connsiteX4" fmla="*/ 52902 w 52906"/>
              <a:gd name="connsiteY4" fmla="*/ 188501 h 555346"/>
              <a:gd name="connsiteX5" fmla="*/ 25385 w 52906"/>
              <a:gd name="connsiteY5" fmla="*/ 8584 h 55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906" h="555346">
                <a:moveTo>
                  <a:pt x="25385" y="8584"/>
                </a:moveTo>
                <a:cubicBezTo>
                  <a:pt x="19740" y="-9055"/>
                  <a:pt x="22563" y="-6232"/>
                  <a:pt x="19035" y="82668"/>
                </a:cubicBezTo>
                <a:cubicBezTo>
                  <a:pt x="15507" y="171568"/>
                  <a:pt x="6688" y="487304"/>
                  <a:pt x="4219" y="541984"/>
                </a:cubicBezTo>
                <a:cubicBezTo>
                  <a:pt x="1750" y="596664"/>
                  <a:pt x="-3895" y="469665"/>
                  <a:pt x="4219" y="410751"/>
                </a:cubicBezTo>
                <a:cubicBezTo>
                  <a:pt x="12333" y="351837"/>
                  <a:pt x="52549" y="251648"/>
                  <a:pt x="52902" y="188501"/>
                </a:cubicBezTo>
                <a:cubicBezTo>
                  <a:pt x="53255" y="125354"/>
                  <a:pt x="31030" y="26223"/>
                  <a:pt x="25385" y="8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86DDBA7A-A308-42D1-993B-CF4A1960F94E}"/>
              </a:ext>
            </a:extLst>
          </p:cNvPr>
          <p:cNvSpPr/>
          <p:nvPr/>
        </p:nvSpPr>
        <p:spPr>
          <a:xfrm>
            <a:off x="5931441" y="8277673"/>
            <a:ext cx="376135" cy="942476"/>
          </a:xfrm>
          <a:custGeom>
            <a:avLst/>
            <a:gdLst>
              <a:gd name="connsiteX0" fmla="*/ 367759 w 376135"/>
              <a:gd name="connsiteY0" fmla="*/ 24952 h 942476"/>
              <a:gd name="connsiteX1" fmla="*/ 310609 w 376135"/>
              <a:gd name="connsiteY1" fmla="*/ 466277 h 942476"/>
              <a:gd name="connsiteX2" fmla="*/ 8984 w 376135"/>
              <a:gd name="connsiteY2" fmla="*/ 926652 h 942476"/>
              <a:gd name="connsiteX3" fmla="*/ 97884 w 376135"/>
              <a:gd name="connsiteY3" fmla="*/ 796477 h 942476"/>
              <a:gd name="connsiteX4" fmla="*/ 288384 w 376135"/>
              <a:gd name="connsiteY4" fmla="*/ 412302 h 942476"/>
              <a:gd name="connsiteX5" fmla="*/ 367759 w 376135"/>
              <a:gd name="connsiteY5" fmla="*/ 88452 h 942476"/>
              <a:gd name="connsiteX6" fmla="*/ 367759 w 376135"/>
              <a:gd name="connsiteY6" fmla="*/ 24952 h 942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135" h="942476">
                <a:moveTo>
                  <a:pt x="367759" y="24952"/>
                </a:moveTo>
                <a:cubicBezTo>
                  <a:pt x="358234" y="87923"/>
                  <a:pt x="370405" y="315994"/>
                  <a:pt x="310609" y="466277"/>
                </a:cubicBezTo>
                <a:cubicBezTo>
                  <a:pt x="250813" y="616560"/>
                  <a:pt x="44438" y="871619"/>
                  <a:pt x="8984" y="926652"/>
                </a:cubicBezTo>
                <a:cubicBezTo>
                  <a:pt x="-26470" y="981685"/>
                  <a:pt x="51317" y="882202"/>
                  <a:pt x="97884" y="796477"/>
                </a:cubicBezTo>
                <a:cubicBezTo>
                  <a:pt x="144451" y="710752"/>
                  <a:pt x="243405" y="530306"/>
                  <a:pt x="288384" y="412302"/>
                </a:cubicBezTo>
                <a:cubicBezTo>
                  <a:pt x="333363" y="294298"/>
                  <a:pt x="355059" y="145602"/>
                  <a:pt x="367759" y="88452"/>
                </a:cubicBezTo>
                <a:cubicBezTo>
                  <a:pt x="380459" y="31302"/>
                  <a:pt x="377284" y="-38019"/>
                  <a:pt x="367759" y="24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DAA03043-E6E7-458C-B07C-E1FA674A34E6}"/>
              </a:ext>
            </a:extLst>
          </p:cNvPr>
          <p:cNvSpPr/>
          <p:nvPr/>
        </p:nvSpPr>
        <p:spPr>
          <a:xfrm>
            <a:off x="5667483" y="9209023"/>
            <a:ext cx="292418" cy="263559"/>
          </a:xfrm>
          <a:custGeom>
            <a:avLst/>
            <a:gdLst>
              <a:gd name="connsiteX0" fmla="*/ 288817 w 292418"/>
              <a:gd name="connsiteY0" fmla="*/ 8002 h 263559"/>
              <a:gd name="connsiteX1" fmla="*/ 6242 w 292418"/>
              <a:gd name="connsiteY1" fmla="*/ 262002 h 263559"/>
              <a:gd name="connsiteX2" fmla="*/ 98317 w 292418"/>
              <a:gd name="connsiteY2" fmla="*/ 112777 h 263559"/>
              <a:gd name="connsiteX3" fmla="*/ 158642 w 292418"/>
              <a:gd name="connsiteY3" fmla="*/ 68327 h 263559"/>
              <a:gd name="connsiteX4" fmla="*/ 288817 w 292418"/>
              <a:gd name="connsiteY4" fmla="*/ 8002 h 26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418" h="263559">
                <a:moveTo>
                  <a:pt x="288817" y="8002"/>
                </a:moveTo>
                <a:cubicBezTo>
                  <a:pt x="263417" y="40281"/>
                  <a:pt x="37992" y="244540"/>
                  <a:pt x="6242" y="262002"/>
                </a:cubicBezTo>
                <a:cubicBezTo>
                  <a:pt x="-25508" y="279464"/>
                  <a:pt x="72917" y="145056"/>
                  <a:pt x="98317" y="112777"/>
                </a:cubicBezTo>
                <a:cubicBezTo>
                  <a:pt x="123717" y="80498"/>
                  <a:pt x="118954" y="86319"/>
                  <a:pt x="158642" y="68327"/>
                </a:cubicBezTo>
                <a:cubicBezTo>
                  <a:pt x="198330" y="50335"/>
                  <a:pt x="314217" y="-24277"/>
                  <a:pt x="288817" y="8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F0BEBFCB-5E73-48A1-A1AA-CD5C8F688B44}"/>
              </a:ext>
            </a:extLst>
          </p:cNvPr>
          <p:cNvSpPr/>
          <p:nvPr/>
        </p:nvSpPr>
        <p:spPr>
          <a:xfrm>
            <a:off x="5412768" y="9366637"/>
            <a:ext cx="452861" cy="421889"/>
          </a:xfrm>
          <a:custGeom>
            <a:avLst/>
            <a:gdLst>
              <a:gd name="connsiteX0" fmla="*/ 451457 w 452861"/>
              <a:gd name="connsiteY0" fmla="*/ 2788 h 421889"/>
              <a:gd name="connsiteX1" fmla="*/ 410182 w 452861"/>
              <a:gd name="connsiteY1" fmla="*/ 44063 h 421889"/>
              <a:gd name="connsiteX2" fmla="*/ 168882 w 452861"/>
              <a:gd name="connsiteY2" fmla="*/ 307588 h 421889"/>
              <a:gd name="connsiteX3" fmla="*/ 607 w 452861"/>
              <a:gd name="connsiteY3" fmla="*/ 421888 h 421889"/>
              <a:gd name="connsiteX4" fmla="*/ 108557 w 452861"/>
              <a:gd name="connsiteY4" fmla="*/ 310763 h 421889"/>
              <a:gd name="connsiteX5" fmla="*/ 232382 w 452861"/>
              <a:gd name="connsiteY5" fmla="*/ 209163 h 421889"/>
              <a:gd name="connsiteX6" fmla="*/ 451457 w 452861"/>
              <a:gd name="connsiteY6" fmla="*/ 2788 h 42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2861" h="421889">
                <a:moveTo>
                  <a:pt x="451457" y="2788"/>
                </a:moveTo>
                <a:cubicBezTo>
                  <a:pt x="454367" y="-1975"/>
                  <a:pt x="457278" y="-6737"/>
                  <a:pt x="410182" y="44063"/>
                </a:cubicBezTo>
                <a:cubicBezTo>
                  <a:pt x="363086" y="94863"/>
                  <a:pt x="237145" y="244617"/>
                  <a:pt x="168882" y="307588"/>
                </a:cubicBezTo>
                <a:cubicBezTo>
                  <a:pt x="100619" y="370559"/>
                  <a:pt x="10661" y="421359"/>
                  <a:pt x="607" y="421888"/>
                </a:cubicBezTo>
                <a:cubicBezTo>
                  <a:pt x="-9447" y="422417"/>
                  <a:pt x="108557" y="310763"/>
                  <a:pt x="108557" y="310763"/>
                </a:cubicBezTo>
                <a:cubicBezTo>
                  <a:pt x="147186" y="275309"/>
                  <a:pt x="232382" y="209163"/>
                  <a:pt x="232382" y="209163"/>
                </a:cubicBezTo>
                <a:lnTo>
                  <a:pt x="451457" y="278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F90D7625-78F4-40CB-8187-94C0DA7BE6F3}"/>
              </a:ext>
            </a:extLst>
          </p:cNvPr>
          <p:cNvSpPr/>
          <p:nvPr/>
        </p:nvSpPr>
        <p:spPr>
          <a:xfrm>
            <a:off x="4740626" y="9804335"/>
            <a:ext cx="692485" cy="244771"/>
          </a:xfrm>
          <a:custGeom>
            <a:avLst/>
            <a:gdLst>
              <a:gd name="connsiteX0" fmla="*/ 691799 w 692485"/>
              <a:gd name="connsiteY0" fmla="*/ 65 h 244771"/>
              <a:gd name="connsiteX1" fmla="*/ 488599 w 692485"/>
              <a:gd name="connsiteY1" fmla="*/ 142940 h 244771"/>
              <a:gd name="connsiteX2" fmla="*/ 399699 w 692485"/>
              <a:gd name="connsiteY2" fmla="*/ 196915 h 244771"/>
              <a:gd name="connsiteX3" fmla="*/ 2824 w 692485"/>
              <a:gd name="connsiteY3" fmla="*/ 244540 h 244771"/>
              <a:gd name="connsiteX4" fmla="*/ 231424 w 692485"/>
              <a:gd name="connsiteY4" fmla="*/ 212790 h 244771"/>
              <a:gd name="connsiteX5" fmla="*/ 412399 w 692485"/>
              <a:gd name="connsiteY5" fmla="*/ 161990 h 244771"/>
              <a:gd name="connsiteX6" fmla="*/ 691799 w 692485"/>
              <a:gd name="connsiteY6" fmla="*/ 65 h 244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2485" h="244771">
                <a:moveTo>
                  <a:pt x="691799" y="65"/>
                </a:moveTo>
                <a:cubicBezTo>
                  <a:pt x="704499" y="-3110"/>
                  <a:pt x="537282" y="110132"/>
                  <a:pt x="488599" y="142940"/>
                </a:cubicBezTo>
                <a:cubicBezTo>
                  <a:pt x="439916" y="175748"/>
                  <a:pt x="480661" y="179982"/>
                  <a:pt x="399699" y="196915"/>
                </a:cubicBezTo>
                <a:cubicBezTo>
                  <a:pt x="318737" y="213848"/>
                  <a:pt x="30870" y="241894"/>
                  <a:pt x="2824" y="244540"/>
                </a:cubicBezTo>
                <a:cubicBezTo>
                  <a:pt x="-25222" y="247186"/>
                  <a:pt x="163162" y="226548"/>
                  <a:pt x="231424" y="212790"/>
                </a:cubicBezTo>
                <a:cubicBezTo>
                  <a:pt x="299686" y="199032"/>
                  <a:pt x="337257" y="194269"/>
                  <a:pt x="412399" y="161990"/>
                </a:cubicBezTo>
                <a:cubicBezTo>
                  <a:pt x="487541" y="129711"/>
                  <a:pt x="679099" y="3240"/>
                  <a:pt x="691799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8F9F1A00-AA00-482F-A329-CAB1F13EF01F}"/>
              </a:ext>
            </a:extLst>
          </p:cNvPr>
          <p:cNvSpPr/>
          <p:nvPr/>
        </p:nvSpPr>
        <p:spPr>
          <a:xfrm>
            <a:off x="4161009" y="9651735"/>
            <a:ext cx="438605" cy="350368"/>
          </a:xfrm>
          <a:custGeom>
            <a:avLst/>
            <a:gdLst>
              <a:gd name="connsiteX0" fmla="*/ 1416 w 438605"/>
              <a:gd name="connsiteY0" fmla="*/ 265 h 350368"/>
              <a:gd name="connsiteX1" fmla="*/ 150641 w 438605"/>
              <a:gd name="connsiteY1" fmla="*/ 168540 h 350368"/>
              <a:gd name="connsiteX2" fmla="*/ 309391 w 438605"/>
              <a:gd name="connsiteY2" fmla="*/ 279665 h 350368"/>
              <a:gd name="connsiteX3" fmla="*/ 436391 w 438605"/>
              <a:gd name="connsiteY3" fmla="*/ 349515 h 350368"/>
              <a:gd name="connsiteX4" fmla="*/ 379241 w 438605"/>
              <a:gd name="connsiteY4" fmla="*/ 311415 h 350368"/>
              <a:gd name="connsiteX5" fmla="*/ 242716 w 438605"/>
              <a:gd name="connsiteY5" fmla="*/ 209815 h 350368"/>
              <a:gd name="connsiteX6" fmla="*/ 1416 w 438605"/>
              <a:gd name="connsiteY6" fmla="*/ 265 h 350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605" h="350368">
                <a:moveTo>
                  <a:pt x="1416" y="265"/>
                </a:moveTo>
                <a:cubicBezTo>
                  <a:pt x="-13930" y="-6614"/>
                  <a:pt x="99312" y="121973"/>
                  <a:pt x="150641" y="168540"/>
                </a:cubicBezTo>
                <a:cubicBezTo>
                  <a:pt x="201970" y="215107"/>
                  <a:pt x="261766" y="249503"/>
                  <a:pt x="309391" y="279665"/>
                </a:cubicBezTo>
                <a:cubicBezTo>
                  <a:pt x="357016" y="309827"/>
                  <a:pt x="424749" y="344223"/>
                  <a:pt x="436391" y="349515"/>
                </a:cubicBezTo>
                <a:cubicBezTo>
                  <a:pt x="448033" y="354807"/>
                  <a:pt x="411520" y="334698"/>
                  <a:pt x="379241" y="311415"/>
                </a:cubicBezTo>
                <a:cubicBezTo>
                  <a:pt x="346962" y="288132"/>
                  <a:pt x="301983" y="260615"/>
                  <a:pt x="242716" y="209815"/>
                </a:cubicBezTo>
                <a:cubicBezTo>
                  <a:pt x="183449" y="159015"/>
                  <a:pt x="16762" y="7144"/>
                  <a:pt x="1416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B8E5497B-7294-49C3-A9FD-E67D94409F78}"/>
              </a:ext>
            </a:extLst>
          </p:cNvPr>
          <p:cNvSpPr/>
          <p:nvPr/>
        </p:nvSpPr>
        <p:spPr>
          <a:xfrm>
            <a:off x="3780526" y="9183131"/>
            <a:ext cx="354936" cy="480872"/>
          </a:xfrm>
          <a:custGeom>
            <a:avLst/>
            <a:gdLst>
              <a:gd name="connsiteX0" fmla="*/ 4074 w 354936"/>
              <a:gd name="connsiteY0" fmla="*/ 2144 h 480872"/>
              <a:gd name="connsiteX1" fmla="*/ 108849 w 354936"/>
              <a:gd name="connsiteY1" fmla="*/ 186294 h 480872"/>
              <a:gd name="connsiteX2" fmla="*/ 346974 w 354936"/>
              <a:gd name="connsiteY2" fmla="*/ 472044 h 480872"/>
              <a:gd name="connsiteX3" fmla="*/ 292999 w 354936"/>
              <a:gd name="connsiteY3" fmla="*/ 399019 h 480872"/>
              <a:gd name="connsiteX4" fmla="*/ 239024 w 354936"/>
              <a:gd name="connsiteY4" fmla="*/ 306944 h 480872"/>
              <a:gd name="connsiteX5" fmla="*/ 4074 w 354936"/>
              <a:gd name="connsiteY5" fmla="*/ 2144 h 480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936" h="480872">
                <a:moveTo>
                  <a:pt x="4074" y="2144"/>
                </a:moveTo>
                <a:cubicBezTo>
                  <a:pt x="-17622" y="-17964"/>
                  <a:pt x="51699" y="107977"/>
                  <a:pt x="108849" y="186294"/>
                </a:cubicBezTo>
                <a:cubicBezTo>
                  <a:pt x="165999" y="264611"/>
                  <a:pt x="316282" y="436590"/>
                  <a:pt x="346974" y="472044"/>
                </a:cubicBezTo>
                <a:cubicBezTo>
                  <a:pt x="377666" y="507498"/>
                  <a:pt x="310991" y="426536"/>
                  <a:pt x="292999" y="399019"/>
                </a:cubicBezTo>
                <a:cubicBezTo>
                  <a:pt x="275007" y="371502"/>
                  <a:pt x="286120" y="371502"/>
                  <a:pt x="239024" y="306944"/>
                </a:cubicBezTo>
                <a:cubicBezTo>
                  <a:pt x="191928" y="242386"/>
                  <a:pt x="25770" y="22252"/>
                  <a:pt x="4074" y="2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273B1083-337F-42C2-B62D-08B4B504DF4C}"/>
              </a:ext>
            </a:extLst>
          </p:cNvPr>
          <p:cNvSpPr/>
          <p:nvPr/>
        </p:nvSpPr>
        <p:spPr>
          <a:xfrm>
            <a:off x="3538963" y="8143031"/>
            <a:ext cx="87505" cy="575428"/>
          </a:xfrm>
          <a:custGeom>
            <a:avLst/>
            <a:gdLst>
              <a:gd name="connsiteX0" fmla="*/ 39262 w 87505"/>
              <a:gd name="connsiteY0" fmla="*/ 10369 h 575428"/>
              <a:gd name="connsiteX1" fmla="*/ 1162 w 87505"/>
              <a:gd name="connsiteY1" fmla="*/ 242144 h 575428"/>
              <a:gd name="connsiteX2" fmla="*/ 86887 w 87505"/>
              <a:gd name="connsiteY2" fmla="*/ 572344 h 575428"/>
              <a:gd name="connsiteX3" fmla="*/ 39262 w 87505"/>
              <a:gd name="connsiteY3" fmla="*/ 397719 h 575428"/>
              <a:gd name="connsiteX4" fmla="*/ 29737 w 87505"/>
              <a:gd name="connsiteY4" fmla="*/ 235794 h 575428"/>
              <a:gd name="connsiteX5" fmla="*/ 67837 w 87505"/>
              <a:gd name="connsiteY5" fmla="*/ 57994 h 575428"/>
              <a:gd name="connsiteX6" fmla="*/ 39262 w 87505"/>
              <a:gd name="connsiteY6" fmla="*/ 10369 h 57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505" h="575428">
                <a:moveTo>
                  <a:pt x="39262" y="10369"/>
                </a:moveTo>
                <a:cubicBezTo>
                  <a:pt x="28149" y="41061"/>
                  <a:pt x="-6776" y="148482"/>
                  <a:pt x="1162" y="242144"/>
                </a:cubicBezTo>
                <a:cubicBezTo>
                  <a:pt x="9099" y="335807"/>
                  <a:pt x="80537" y="546415"/>
                  <a:pt x="86887" y="572344"/>
                </a:cubicBezTo>
                <a:cubicBezTo>
                  <a:pt x="93237" y="598273"/>
                  <a:pt x="48787" y="453811"/>
                  <a:pt x="39262" y="397719"/>
                </a:cubicBezTo>
                <a:cubicBezTo>
                  <a:pt x="29737" y="341627"/>
                  <a:pt x="24974" y="292415"/>
                  <a:pt x="29737" y="235794"/>
                </a:cubicBezTo>
                <a:cubicBezTo>
                  <a:pt x="34499" y="179173"/>
                  <a:pt x="65720" y="92390"/>
                  <a:pt x="67837" y="57994"/>
                </a:cubicBezTo>
                <a:cubicBezTo>
                  <a:pt x="69954" y="23598"/>
                  <a:pt x="50375" y="-20323"/>
                  <a:pt x="39262" y="10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5B004732-6EFF-4CF8-851C-452571F89C44}"/>
              </a:ext>
            </a:extLst>
          </p:cNvPr>
          <p:cNvSpPr/>
          <p:nvPr/>
        </p:nvSpPr>
        <p:spPr>
          <a:xfrm>
            <a:off x="3653776" y="8721551"/>
            <a:ext cx="114035" cy="426763"/>
          </a:xfrm>
          <a:custGeom>
            <a:avLst/>
            <a:gdLst>
              <a:gd name="connsiteX0" fmla="*/ 649 w 114035"/>
              <a:gd name="connsiteY0" fmla="*/ 174 h 426763"/>
              <a:gd name="connsiteX1" fmla="*/ 99074 w 114035"/>
              <a:gd name="connsiteY1" fmla="*/ 200199 h 426763"/>
              <a:gd name="connsiteX2" fmla="*/ 111774 w 114035"/>
              <a:gd name="connsiteY2" fmla="*/ 422449 h 426763"/>
              <a:gd name="connsiteX3" fmla="*/ 80024 w 114035"/>
              <a:gd name="connsiteY3" fmla="*/ 333549 h 426763"/>
              <a:gd name="connsiteX4" fmla="*/ 57799 w 114035"/>
              <a:gd name="connsiteY4" fmla="*/ 168449 h 426763"/>
              <a:gd name="connsiteX5" fmla="*/ 649 w 114035"/>
              <a:gd name="connsiteY5" fmla="*/ 174 h 42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035" h="426763">
                <a:moveTo>
                  <a:pt x="649" y="174"/>
                </a:moveTo>
                <a:cubicBezTo>
                  <a:pt x="7528" y="5466"/>
                  <a:pt x="80553" y="129820"/>
                  <a:pt x="99074" y="200199"/>
                </a:cubicBezTo>
                <a:cubicBezTo>
                  <a:pt x="117595" y="270578"/>
                  <a:pt x="114949" y="400224"/>
                  <a:pt x="111774" y="422449"/>
                </a:cubicBezTo>
                <a:cubicBezTo>
                  <a:pt x="108599" y="444674"/>
                  <a:pt x="89020" y="375882"/>
                  <a:pt x="80024" y="333549"/>
                </a:cubicBezTo>
                <a:cubicBezTo>
                  <a:pt x="71028" y="291216"/>
                  <a:pt x="72087" y="225599"/>
                  <a:pt x="57799" y="168449"/>
                </a:cubicBezTo>
                <a:cubicBezTo>
                  <a:pt x="43512" y="111299"/>
                  <a:pt x="-6230" y="-5118"/>
                  <a:pt x="649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466AA192-053E-41C0-B34A-C514E4D9441E}"/>
              </a:ext>
            </a:extLst>
          </p:cNvPr>
          <p:cNvSpPr/>
          <p:nvPr/>
        </p:nvSpPr>
        <p:spPr>
          <a:xfrm>
            <a:off x="3548312" y="4976801"/>
            <a:ext cx="1320897" cy="749713"/>
          </a:xfrm>
          <a:custGeom>
            <a:avLst/>
            <a:gdLst>
              <a:gd name="connsiteX0" fmla="*/ 1315788 w 1320897"/>
              <a:gd name="connsiteY0" fmla="*/ 5832 h 749713"/>
              <a:gd name="connsiteX1" fmla="*/ 888221 w 1320897"/>
              <a:gd name="connsiteY1" fmla="*/ 65099 h 749713"/>
              <a:gd name="connsiteX2" fmla="*/ 270155 w 1320897"/>
              <a:gd name="connsiteY2" fmla="*/ 395299 h 749713"/>
              <a:gd name="connsiteX3" fmla="*/ 3455 w 1320897"/>
              <a:gd name="connsiteY3" fmla="*/ 746666 h 749713"/>
              <a:gd name="connsiteX4" fmla="*/ 130455 w 1320897"/>
              <a:gd name="connsiteY4" fmla="*/ 551932 h 749713"/>
              <a:gd name="connsiteX5" fmla="*/ 304021 w 1320897"/>
              <a:gd name="connsiteY5" fmla="*/ 310632 h 749713"/>
              <a:gd name="connsiteX6" fmla="*/ 600355 w 1320897"/>
              <a:gd name="connsiteY6" fmla="*/ 149766 h 749713"/>
              <a:gd name="connsiteX7" fmla="*/ 1315788 w 1320897"/>
              <a:gd name="connsiteY7" fmla="*/ 5832 h 74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0897" h="749713">
                <a:moveTo>
                  <a:pt x="1315788" y="5832"/>
                </a:moveTo>
                <a:cubicBezTo>
                  <a:pt x="1363766" y="-8279"/>
                  <a:pt x="1062493" y="188"/>
                  <a:pt x="888221" y="65099"/>
                </a:cubicBezTo>
                <a:cubicBezTo>
                  <a:pt x="713949" y="130010"/>
                  <a:pt x="417616" y="281705"/>
                  <a:pt x="270155" y="395299"/>
                </a:cubicBezTo>
                <a:cubicBezTo>
                  <a:pt x="122694" y="508894"/>
                  <a:pt x="26738" y="720561"/>
                  <a:pt x="3455" y="746666"/>
                </a:cubicBezTo>
                <a:cubicBezTo>
                  <a:pt x="-19828" y="772771"/>
                  <a:pt x="80361" y="624604"/>
                  <a:pt x="130455" y="551932"/>
                </a:cubicBezTo>
                <a:cubicBezTo>
                  <a:pt x="180549" y="479260"/>
                  <a:pt x="225704" y="377660"/>
                  <a:pt x="304021" y="310632"/>
                </a:cubicBezTo>
                <a:cubicBezTo>
                  <a:pt x="382338" y="243604"/>
                  <a:pt x="425377" y="201977"/>
                  <a:pt x="600355" y="149766"/>
                </a:cubicBezTo>
                <a:cubicBezTo>
                  <a:pt x="775333" y="97555"/>
                  <a:pt x="1267810" y="19943"/>
                  <a:pt x="1315788" y="5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883A7249-1AA2-448A-8304-5136402B9016}"/>
              </a:ext>
            </a:extLst>
          </p:cNvPr>
          <p:cNvSpPr/>
          <p:nvPr/>
        </p:nvSpPr>
        <p:spPr>
          <a:xfrm>
            <a:off x="3257315" y="5505081"/>
            <a:ext cx="457922" cy="1078446"/>
          </a:xfrm>
          <a:custGeom>
            <a:avLst/>
            <a:gdLst>
              <a:gd name="connsiteX0" fmla="*/ 455318 w 457922"/>
              <a:gd name="connsiteY0" fmla="*/ 2486 h 1078446"/>
              <a:gd name="connsiteX1" fmla="*/ 235185 w 457922"/>
              <a:gd name="connsiteY1" fmla="*/ 336919 h 1078446"/>
              <a:gd name="connsiteX2" fmla="*/ 99718 w 457922"/>
              <a:gd name="connsiteY2" fmla="*/ 586686 h 1078446"/>
              <a:gd name="connsiteX3" fmla="*/ 6585 w 457922"/>
              <a:gd name="connsiteY3" fmla="*/ 1069286 h 1078446"/>
              <a:gd name="connsiteX4" fmla="*/ 15052 w 457922"/>
              <a:gd name="connsiteY4" fmla="*/ 874552 h 1078446"/>
              <a:gd name="connsiteX5" fmla="*/ 74318 w 457922"/>
              <a:gd name="connsiteY5" fmla="*/ 523186 h 1078446"/>
              <a:gd name="connsiteX6" fmla="*/ 455318 w 457922"/>
              <a:gd name="connsiteY6" fmla="*/ 2486 h 107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922" h="1078446">
                <a:moveTo>
                  <a:pt x="455318" y="2486"/>
                </a:moveTo>
                <a:cubicBezTo>
                  <a:pt x="482129" y="-28558"/>
                  <a:pt x="294452" y="239552"/>
                  <a:pt x="235185" y="336919"/>
                </a:cubicBezTo>
                <a:cubicBezTo>
                  <a:pt x="175918" y="434286"/>
                  <a:pt x="137818" y="464625"/>
                  <a:pt x="99718" y="586686"/>
                </a:cubicBezTo>
                <a:cubicBezTo>
                  <a:pt x="61618" y="708747"/>
                  <a:pt x="20696" y="1021308"/>
                  <a:pt x="6585" y="1069286"/>
                </a:cubicBezTo>
                <a:cubicBezTo>
                  <a:pt x="-7526" y="1117264"/>
                  <a:pt x="3763" y="965569"/>
                  <a:pt x="15052" y="874552"/>
                </a:cubicBezTo>
                <a:cubicBezTo>
                  <a:pt x="26341" y="783535"/>
                  <a:pt x="3763" y="666414"/>
                  <a:pt x="74318" y="523186"/>
                </a:cubicBezTo>
                <a:cubicBezTo>
                  <a:pt x="144873" y="379958"/>
                  <a:pt x="428507" y="33530"/>
                  <a:pt x="455318" y="2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136DB638-BA05-4E03-96D7-8891CF2F1F05}"/>
              </a:ext>
            </a:extLst>
          </p:cNvPr>
          <p:cNvSpPr/>
          <p:nvPr/>
        </p:nvSpPr>
        <p:spPr>
          <a:xfrm>
            <a:off x="3171465" y="6739381"/>
            <a:ext cx="271444" cy="1319862"/>
          </a:xfrm>
          <a:custGeom>
            <a:avLst/>
            <a:gdLst>
              <a:gd name="connsiteX0" fmla="*/ 71268 w 271444"/>
              <a:gd name="connsiteY0" fmla="*/ 86 h 1319862"/>
              <a:gd name="connsiteX1" fmla="*/ 54335 w 271444"/>
              <a:gd name="connsiteY1" fmla="*/ 254086 h 1319862"/>
              <a:gd name="connsiteX2" fmla="*/ 126302 w 271444"/>
              <a:gd name="connsiteY2" fmla="*/ 635086 h 1319862"/>
              <a:gd name="connsiteX3" fmla="*/ 266002 w 271444"/>
              <a:gd name="connsiteY3" fmla="*/ 1291252 h 1319862"/>
              <a:gd name="connsiteX4" fmla="*/ 219435 w 271444"/>
              <a:gd name="connsiteY4" fmla="*/ 1109219 h 1319862"/>
              <a:gd name="connsiteX5" fmla="*/ 3535 w 271444"/>
              <a:gd name="connsiteY5" fmla="*/ 279486 h 1319862"/>
              <a:gd name="connsiteX6" fmla="*/ 71268 w 271444"/>
              <a:gd name="connsiteY6" fmla="*/ 86 h 131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444" h="1319862">
                <a:moveTo>
                  <a:pt x="71268" y="86"/>
                </a:moveTo>
                <a:cubicBezTo>
                  <a:pt x="79735" y="-4147"/>
                  <a:pt x="45163" y="148253"/>
                  <a:pt x="54335" y="254086"/>
                </a:cubicBezTo>
                <a:cubicBezTo>
                  <a:pt x="63507" y="359919"/>
                  <a:pt x="91024" y="462225"/>
                  <a:pt x="126302" y="635086"/>
                </a:cubicBezTo>
                <a:cubicBezTo>
                  <a:pt x="161580" y="807947"/>
                  <a:pt x="250480" y="1212230"/>
                  <a:pt x="266002" y="1291252"/>
                </a:cubicBezTo>
                <a:cubicBezTo>
                  <a:pt x="281524" y="1370274"/>
                  <a:pt x="263179" y="1277847"/>
                  <a:pt x="219435" y="1109219"/>
                </a:cubicBezTo>
                <a:cubicBezTo>
                  <a:pt x="175691" y="940591"/>
                  <a:pt x="24702" y="459403"/>
                  <a:pt x="3535" y="279486"/>
                </a:cubicBezTo>
                <a:cubicBezTo>
                  <a:pt x="-17632" y="99569"/>
                  <a:pt x="62801" y="4319"/>
                  <a:pt x="71268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48D28215-E4EA-43EC-B685-869C05500896}"/>
              </a:ext>
            </a:extLst>
          </p:cNvPr>
          <p:cNvSpPr/>
          <p:nvPr/>
        </p:nvSpPr>
        <p:spPr>
          <a:xfrm>
            <a:off x="4882575" y="4968197"/>
            <a:ext cx="1411070" cy="749928"/>
          </a:xfrm>
          <a:custGeom>
            <a:avLst/>
            <a:gdLst>
              <a:gd name="connsiteX0" fmla="*/ 49258 w 1411070"/>
              <a:gd name="connsiteY0" fmla="*/ 10203 h 749928"/>
              <a:gd name="connsiteX1" fmla="*/ 180492 w 1411070"/>
              <a:gd name="connsiteY1" fmla="*/ 44070 h 749928"/>
              <a:gd name="connsiteX2" fmla="*/ 620758 w 1411070"/>
              <a:gd name="connsiteY2" fmla="*/ 124503 h 749928"/>
              <a:gd name="connsiteX3" fmla="*/ 1154158 w 1411070"/>
              <a:gd name="connsiteY3" fmla="*/ 420836 h 749928"/>
              <a:gd name="connsiteX4" fmla="*/ 1403925 w 1411070"/>
              <a:gd name="connsiteY4" fmla="*/ 746803 h 749928"/>
              <a:gd name="connsiteX5" fmla="*/ 1310792 w 1411070"/>
              <a:gd name="connsiteY5" fmla="*/ 564770 h 749928"/>
              <a:gd name="connsiteX6" fmla="*/ 980592 w 1411070"/>
              <a:gd name="connsiteY6" fmla="*/ 226103 h 749928"/>
              <a:gd name="connsiteX7" fmla="*/ 49258 w 1411070"/>
              <a:gd name="connsiteY7" fmla="*/ 10203 h 74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1070" h="749928">
                <a:moveTo>
                  <a:pt x="49258" y="10203"/>
                </a:moveTo>
                <a:cubicBezTo>
                  <a:pt x="-84092" y="-20136"/>
                  <a:pt x="85242" y="25020"/>
                  <a:pt x="180492" y="44070"/>
                </a:cubicBezTo>
                <a:cubicBezTo>
                  <a:pt x="275742" y="63120"/>
                  <a:pt x="458480" y="61709"/>
                  <a:pt x="620758" y="124503"/>
                </a:cubicBezTo>
                <a:cubicBezTo>
                  <a:pt x="783036" y="187297"/>
                  <a:pt x="1023630" y="317119"/>
                  <a:pt x="1154158" y="420836"/>
                </a:cubicBezTo>
                <a:cubicBezTo>
                  <a:pt x="1284686" y="524553"/>
                  <a:pt x="1377819" y="722814"/>
                  <a:pt x="1403925" y="746803"/>
                </a:cubicBezTo>
                <a:cubicBezTo>
                  <a:pt x="1430031" y="770792"/>
                  <a:pt x="1381348" y="651553"/>
                  <a:pt x="1310792" y="564770"/>
                </a:cubicBezTo>
                <a:cubicBezTo>
                  <a:pt x="1240237" y="477987"/>
                  <a:pt x="1186614" y="319236"/>
                  <a:pt x="980592" y="226103"/>
                </a:cubicBezTo>
                <a:cubicBezTo>
                  <a:pt x="774570" y="132970"/>
                  <a:pt x="182608" y="40542"/>
                  <a:pt x="49258" y="10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B53825B3-5221-44C7-B6E6-6B1DFC42973B}"/>
              </a:ext>
            </a:extLst>
          </p:cNvPr>
          <p:cNvSpPr/>
          <p:nvPr/>
        </p:nvSpPr>
        <p:spPr>
          <a:xfrm>
            <a:off x="6264472" y="5732954"/>
            <a:ext cx="303610" cy="869370"/>
          </a:xfrm>
          <a:custGeom>
            <a:avLst/>
            <a:gdLst>
              <a:gd name="connsiteX0" fmla="*/ 55895 w 303610"/>
              <a:gd name="connsiteY0" fmla="*/ 83646 h 869370"/>
              <a:gd name="connsiteX1" fmla="*/ 93995 w 303610"/>
              <a:gd name="connsiteY1" fmla="*/ 138679 h 869370"/>
              <a:gd name="connsiteX2" fmla="*/ 246395 w 303610"/>
              <a:gd name="connsiteY2" fmla="*/ 481579 h 869370"/>
              <a:gd name="connsiteX3" fmla="*/ 301428 w 303610"/>
              <a:gd name="connsiteY3" fmla="*/ 866813 h 869370"/>
              <a:gd name="connsiteX4" fmla="*/ 250628 w 303610"/>
              <a:gd name="connsiteY4" fmla="*/ 633979 h 869370"/>
              <a:gd name="connsiteX5" fmla="*/ 292961 w 303610"/>
              <a:gd name="connsiteY5" fmla="*/ 337646 h 869370"/>
              <a:gd name="connsiteX6" fmla="*/ 13561 w 303610"/>
              <a:gd name="connsiteY6" fmla="*/ 11679 h 869370"/>
              <a:gd name="connsiteX7" fmla="*/ 55895 w 303610"/>
              <a:gd name="connsiteY7" fmla="*/ 83646 h 869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610" h="869370">
                <a:moveTo>
                  <a:pt x="55895" y="83646"/>
                </a:moveTo>
                <a:cubicBezTo>
                  <a:pt x="69301" y="104813"/>
                  <a:pt x="62245" y="72357"/>
                  <a:pt x="93995" y="138679"/>
                </a:cubicBezTo>
                <a:cubicBezTo>
                  <a:pt x="125745" y="205001"/>
                  <a:pt x="211823" y="360223"/>
                  <a:pt x="246395" y="481579"/>
                </a:cubicBezTo>
                <a:cubicBezTo>
                  <a:pt x="280967" y="602935"/>
                  <a:pt x="300723" y="841413"/>
                  <a:pt x="301428" y="866813"/>
                </a:cubicBezTo>
                <a:cubicBezTo>
                  <a:pt x="302134" y="892213"/>
                  <a:pt x="252039" y="722173"/>
                  <a:pt x="250628" y="633979"/>
                </a:cubicBezTo>
                <a:cubicBezTo>
                  <a:pt x="249217" y="545785"/>
                  <a:pt x="332472" y="441363"/>
                  <a:pt x="292961" y="337646"/>
                </a:cubicBezTo>
                <a:cubicBezTo>
                  <a:pt x="253450" y="233929"/>
                  <a:pt x="56600" y="56129"/>
                  <a:pt x="13561" y="11679"/>
                </a:cubicBezTo>
                <a:cubicBezTo>
                  <a:pt x="-29478" y="-32771"/>
                  <a:pt x="42489" y="62479"/>
                  <a:pt x="55895" y="83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7964E295-20AA-4E84-A587-C9CBF8A9AAAA}"/>
              </a:ext>
            </a:extLst>
          </p:cNvPr>
          <p:cNvSpPr/>
          <p:nvPr/>
        </p:nvSpPr>
        <p:spPr>
          <a:xfrm>
            <a:off x="6540327" y="6744577"/>
            <a:ext cx="87228" cy="723819"/>
          </a:xfrm>
          <a:custGeom>
            <a:avLst/>
            <a:gdLst>
              <a:gd name="connsiteX0" fmla="*/ 72140 w 87228"/>
              <a:gd name="connsiteY0" fmla="*/ 3356 h 723819"/>
              <a:gd name="connsiteX1" fmla="*/ 84840 w 87228"/>
              <a:gd name="connsiteY1" fmla="*/ 384356 h 723819"/>
              <a:gd name="connsiteX2" fmla="*/ 29806 w 87228"/>
              <a:gd name="connsiteY2" fmla="*/ 566390 h 723819"/>
              <a:gd name="connsiteX3" fmla="*/ 173 w 87228"/>
              <a:gd name="connsiteY3" fmla="*/ 723023 h 723819"/>
              <a:gd name="connsiteX4" fmla="*/ 42506 w 87228"/>
              <a:gd name="connsiteY4" fmla="*/ 498656 h 723819"/>
              <a:gd name="connsiteX5" fmla="*/ 25573 w 87228"/>
              <a:gd name="connsiteY5" fmla="*/ 215023 h 723819"/>
              <a:gd name="connsiteX6" fmla="*/ 72140 w 87228"/>
              <a:gd name="connsiteY6" fmla="*/ 3356 h 723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28" h="723819">
                <a:moveTo>
                  <a:pt x="72140" y="3356"/>
                </a:moveTo>
                <a:cubicBezTo>
                  <a:pt x="82018" y="31578"/>
                  <a:pt x="91896" y="290517"/>
                  <a:pt x="84840" y="384356"/>
                </a:cubicBezTo>
                <a:cubicBezTo>
                  <a:pt x="77784" y="478195"/>
                  <a:pt x="43917" y="509946"/>
                  <a:pt x="29806" y="566390"/>
                </a:cubicBezTo>
                <a:cubicBezTo>
                  <a:pt x="15695" y="622834"/>
                  <a:pt x="-1944" y="734312"/>
                  <a:pt x="173" y="723023"/>
                </a:cubicBezTo>
                <a:cubicBezTo>
                  <a:pt x="2290" y="711734"/>
                  <a:pt x="38273" y="583323"/>
                  <a:pt x="42506" y="498656"/>
                </a:cubicBezTo>
                <a:cubicBezTo>
                  <a:pt x="46739" y="413989"/>
                  <a:pt x="17106" y="298279"/>
                  <a:pt x="25573" y="215023"/>
                </a:cubicBezTo>
                <a:cubicBezTo>
                  <a:pt x="34040" y="131768"/>
                  <a:pt x="62262" y="-24866"/>
                  <a:pt x="72140" y="3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6B9C3E0E-9DF3-4179-9A01-11A0E2516B4F}"/>
              </a:ext>
            </a:extLst>
          </p:cNvPr>
          <p:cNvSpPr/>
          <p:nvPr/>
        </p:nvSpPr>
        <p:spPr>
          <a:xfrm>
            <a:off x="6315816" y="7404894"/>
            <a:ext cx="235974" cy="977551"/>
          </a:xfrm>
          <a:custGeom>
            <a:avLst/>
            <a:gdLst>
              <a:gd name="connsiteX0" fmla="*/ 220451 w 235974"/>
              <a:gd name="connsiteY0" fmla="*/ 75406 h 977551"/>
              <a:gd name="connsiteX1" fmla="*/ 195051 w 235974"/>
              <a:gd name="connsiteY1" fmla="*/ 130439 h 977551"/>
              <a:gd name="connsiteX2" fmla="*/ 110384 w 235974"/>
              <a:gd name="connsiteY2" fmla="*/ 405606 h 977551"/>
              <a:gd name="connsiteX3" fmla="*/ 55351 w 235974"/>
              <a:gd name="connsiteY3" fmla="*/ 723106 h 977551"/>
              <a:gd name="connsiteX4" fmla="*/ 317 w 235974"/>
              <a:gd name="connsiteY4" fmla="*/ 977106 h 977551"/>
              <a:gd name="connsiteX5" fmla="*/ 34184 w 235974"/>
              <a:gd name="connsiteY5" fmla="*/ 778139 h 977551"/>
              <a:gd name="connsiteX6" fmla="*/ 63817 w 235974"/>
              <a:gd name="connsiteY6" fmla="*/ 536839 h 977551"/>
              <a:gd name="connsiteX7" fmla="*/ 224684 w 235974"/>
              <a:gd name="connsiteY7" fmla="*/ 24606 h 977551"/>
              <a:gd name="connsiteX8" fmla="*/ 220451 w 235974"/>
              <a:gd name="connsiteY8" fmla="*/ 75406 h 97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974" h="977551">
                <a:moveTo>
                  <a:pt x="220451" y="75406"/>
                </a:moveTo>
                <a:cubicBezTo>
                  <a:pt x="215512" y="93045"/>
                  <a:pt x="213395" y="75406"/>
                  <a:pt x="195051" y="130439"/>
                </a:cubicBezTo>
                <a:cubicBezTo>
                  <a:pt x="176707" y="185472"/>
                  <a:pt x="133667" y="306828"/>
                  <a:pt x="110384" y="405606"/>
                </a:cubicBezTo>
                <a:cubicBezTo>
                  <a:pt x="87101" y="504384"/>
                  <a:pt x="73695" y="627856"/>
                  <a:pt x="55351" y="723106"/>
                </a:cubicBezTo>
                <a:cubicBezTo>
                  <a:pt x="37007" y="818356"/>
                  <a:pt x="3845" y="967934"/>
                  <a:pt x="317" y="977106"/>
                </a:cubicBezTo>
                <a:cubicBezTo>
                  <a:pt x="-3211" y="986278"/>
                  <a:pt x="23601" y="851517"/>
                  <a:pt x="34184" y="778139"/>
                </a:cubicBezTo>
                <a:cubicBezTo>
                  <a:pt x="44767" y="704761"/>
                  <a:pt x="32067" y="662428"/>
                  <a:pt x="63817" y="536839"/>
                </a:cubicBezTo>
                <a:cubicBezTo>
                  <a:pt x="95567" y="411250"/>
                  <a:pt x="199284" y="95867"/>
                  <a:pt x="224684" y="24606"/>
                </a:cubicBezTo>
                <a:cubicBezTo>
                  <a:pt x="250084" y="-46655"/>
                  <a:pt x="225390" y="57767"/>
                  <a:pt x="220451" y="75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0D688E6E-556C-4BFD-8B5A-AB0C1F08341A}"/>
              </a:ext>
            </a:extLst>
          </p:cNvPr>
          <p:cNvSpPr/>
          <p:nvPr/>
        </p:nvSpPr>
        <p:spPr>
          <a:xfrm>
            <a:off x="6593086" y="7202979"/>
            <a:ext cx="97706" cy="484719"/>
          </a:xfrm>
          <a:custGeom>
            <a:avLst/>
            <a:gdLst>
              <a:gd name="connsiteX0" fmla="*/ 55364 w 97706"/>
              <a:gd name="connsiteY0" fmla="*/ 38 h 484719"/>
              <a:gd name="connsiteX1" fmla="*/ 70181 w 97706"/>
              <a:gd name="connsiteY1" fmla="*/ 226521 h 484719"/>
              <a:gd name="connsiteX2" fmla="*/ 34197 w 97706"/>
              <a:gd name="connsiteY2" fmla="*/ 336588 h 484719"/>
              <a:gd name="connsiteX3" fmla="*/ 8797 w 97706"/>
              <a:gd name="connsiteY3" fmla="*/ 427604 h 484719"/>
              <a:gd name="connsiteX4" fmla="*/ 2447 w 97706"/>
              <a:gd name="connsiteY4" fmla="*/ 482638 h 484719"/>
              <a:gd name="connsiteX5" fmla="*/ 46897 w 97706"/>
              <a:gd name="connsiteY5" fmla="*/ 355638 h 484719"/>
              <a:gd name="connsiteX6" fmla="*/ 97697 w 97706"/>
              <a:gd name="connsiteY6" fmla="*/ 209588 h 484719"/>
              <a:gd name="connsiteX7" fmla="*/ 55364 w 97706"/>
              <a:gd name="connsiteY7" fmla="*/ 38 h 484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706" h="484719">
                <a:moveTo>
                  <a:pt x="55364" y="38"/>
                </a:moveTo>
                <a:cubicBezTo>
                  <a:pt x="50778" y="2860"/>
                  <a:pt x="73709" y="170429"/>
                  <a:pt x="70181" y="226521"/>
                </a:cubicBezTo>
                <a:cubicBezTo>
                  <a:pt x="66653" y="282613"/>
                  <a:pt x="44428" y="303074"/>
                  <a:pt x="34197" y="336588"/>
                </a:cubicBezTo>
                <a:cubicBezTo>
                  <a:pt x="23966" y="370102"/>
                  <a:pt x="14089" y="403262"/>
                  <a:pt x="8797" y="427604"/>
                </a:cubicBezTo>
                <a:cubicBezTo>
                  <a:pt x="3505" y="451946"/>
                  <a:pt x="-3903" y="494632"/>
                  <a:pt x="2447" y="482638"/>
                </a:cubicBezTo>
                <a:cubicBezTo>
                  <a:pt x="8797" y="470644"/>
                  <a:pt x="31022" y="401146"/>
                  <a:pt x="46897" y="355638"/>
                </a:cubicBezTo>
                <a:cubicBezTo>
                  <a:pt x="62772" y="310130"/>
                  <a:pt x="96991" y="269913"/>
                  <a:pt x="97697" y="209588"/>
                </a:cubicBezTo>
                <a:cubicBezTo>
                  <a:pt x="98403" y="149263"/>
                  <a:pt x="59950" y="-2784"/>
                  <a:pt x="55364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435C5EF7-6244-46B0-9790-4A20FE1FF7C5}"/>
              </a:ext>
            </a:extLst>
          </p:cNvPr>
          <p:cNvSpPr/>
          <p:nvPr/>
        </p:nvSpPr>
        <p:spPr>
          <a:xfrm>
            <a:off x="6436558" y="7736268"/>
            <a:ext cx="129538" cy="514555"/>
          </a:xfrm>
          <a:custGeom>
            <a:avLst/>
            <a:gdLst>
              <a:gd name="connsiteX0" fmla="*/ 129342 w 129538"/>
              <a:gd name="connsiteY0" fmla="*/ 149 h 514555"/>
              <a:gd name="connsiteX1" fmla="*/ 87009 w 129538"/>
              <a:gd name="connsiteY1" fmla="*/ 216049 h 514555"/>
              <a:gd name="connsiteX2" fmla="*/ 27742 w 129538"/>
              <a:gd name="connsiteY2" fmla="*/ 328232 h 514555"/>
              <a:gd name="connsiteX3" fmla="*/ 225 w 129538"/>
              <a:gd name="connsiteY3" fmla="*/ 427715 h 514555"/>
              <a:gd name="connsiteX4" fmla="*/ 15042 w 129538"/>
              <a:gd name="connsiteY4" fmla="*/ 514499 h 514555"/>
              <a:gd name="connsiteX5" fmla="*/ 21392 w 129538"/>
              <a:gd name="connsiteY5" fmla="*/ 415015 h 514555"/>
              <a:gd name="connsiteX6" fmla="*/ 70075 w 129538"/>
              <a:gd name="connsiteY6" fmla="*/ 186415 h 514555"/>
              <a:gd name="connsiteX7" fmla="*/ 129342 w 129538"/>
              <a:gd name="connsiteY7" fmla="*/ 149 h 514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538" h="514555">
                <a:moveTo>
                  <a:pt x="129342" y="149"/>
                </a:moveTo>
                <a:cubicBezTo>
                  <a:pt x="132164" y="5088"/>
                  <a:pt x="103942" y="161369"/>
                  <a:pt x="87009" y="216049"/>
                </a:cubicBezTo>
                <a:cubicBezTo>
                  <a:pt x="70076" y="270730"/>
                  <a:pt x="42206" y="292954"/>
                  <a:pt x="27742" y="328232"/>
                </a:cubicBezTo>
                <a:cubicBezTo>
                  <a:pt x="13278" y="363510"/>
                  <a:pt x="2342" y="396671"/>
                  <a:pt x="225" y="427715"/>
                </a:cubicBezTo>
                <a:cubicBezTo>
                  <a:pt x="-1892" y="458759"/>
                  <a:pt x="11514" y="516616"/>
                  <a:pt x="15042" y="514499"/>
                </a:cubicBezTo>
                <a:cubicBezTo>
                  <a:pt x="18570" y="512382"/>
                  <a:pt x="12220" y="469696"/>
                  <a:pt x="21392" y="415015"/>
                </a:cubicBezTo>
                <a:cubicBezTo>
                  <a:pt x="30564" y="360334"/>
                  <a:pt x="45028" y="259087"/>
                  <a:pt x="70075" y="186415"/>
                </a:cubicBezTo>
                <a:cubicBezTo>
                  <a:pt x="95122" y="113743"/>
                  <a:pt x="126520" y="-4790"/>
                  <a:pt x="129342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A130380D-F5E8-4772-8EB4-13678FAD3C57}"/>
              </a:ext>
            </a:extLst>
          </p:cNvPr>
          <p:cNvSpPr/>
          <p:nvPr/>
        </p:nvSpPr>
        <p:spPr>
          <a:xfrm>
            <a:off x="6303115" y="8279674"/>
            <a:ext cx="189489" cy="274183"/>
          </a:xfrm>
          <a:custGeom>
            <a:avLst/>
            <a:gdLst>
              <a:gd name="connsiteX0" fmla="*/ 131552 w 189489"/>
              <a:gd name="connsiteY0" fmla="*/ 726 h 274183"/>
              <a:gd name="connsiteX1" fmla="*/ 188702 w 189489"/>
              <a:gd name="connsiteY1" fmla="*/ 104443 h 274183"/>
              <a:gd name="connsiteX2" fmla="*/ 161185 w 189489"/>
              <a:gd name="connsiteY2" fmla="*/ 197576 h 274183"/>
              <a:gd name="connsiteX3" fmla="*/ 110385 w 189489"/>
              <a:gd name="connsiteY3" fmla="*/ 267426 h 274183"/>
              <a:gd name="connsiteX4" fmla="*/ 89218 w 189489"/>
              <a:gd name="connsiteY4" fmla="*/ 269543 h 274183"/>
              <a:gd name="connsiteX5" fmla="*/ 318 w 189489"/>
              <a:gd name="connsiteY5" fmla="*/ 250493 h 274183"/>
              <a:gd name="connsiteX6" fmla="*/ 61702 w 189489"/>
              <a:gd name="connsiteY6" fmla="*/ 250493 h 274183"/>
              <a:gd name="connsiteX7" fmla="*/ 118852 w 189489"/>
              <a:gd name="connsiteY7" fmla="*/ 214509 h 274183"/>
              <a:gd name="connsiteX8" fmla="*/ 161185 w 189489"/>
              <a:gd name="connsiteY8" fmla="*/ 159476 h 274183"/>
              <a:gd name="connsiteX9" fmla="*/ 131552 w 189489"/>
              <a:gd name="connsiteY9" fmla="*/ 726 h 274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89" h="274183">
                <a:moveTo>
                  <a:pt x="131552" y="726"/>
                </a:moveTo>
                <a:cubicBezTo>
                  <a:pt x="136138" y="-8446"/>
                  <a:pt x="183763" y="71635"/>
                  <a:pt x="188702" y="104443"/>
                </a:cubicBezTo>
                <a:cubicBezTo>
                  <a:pt x="193641" y="137251"/>
                  <a:pt x="174238" y="170412"/>
                  <a:pt x="161185" y="197576"/>
                </a:cubicBezTo>
                <a:cubicBezTo>
                  <a:pt x="148132" y="224740"/>
                  <a:pt x="122379" y="255432"/>
                  <a:pt x="110385" y="267426"/>
                </a:cubicBezTo>
                <a:cubicBezTo>
                  <a:pt x="98391" y="279420"/>
                  <a:pt x="107562" y="272365"/>
                  <a:pt x="89218" y="269543"/>
                </a:cubicBezTo>
                <a:cubicBezTo>
                  <a:pt x="70873" y="266721"/>
                  <a:pt x="4904" y="253668"/>
                  <a:pt x="318" y="250493"/>
                </a:cubicBezTo>
                <a:cubicBezTo>
                  <a:pt x="-4268" y="247318"/>
                  <a:pt x="41946" y="256490"/>
                  <a:pt x="61702" y="250493"/>
                </a:cubicBezTo>
                <a:cubicBezTo>
                  <a:pt x="81458" y="244496"/>
                  <a:pt x="102271" y="229679"/>
                  <a:pt x="118852" y="214509"/>
                </a:cubicBezTo>
                <a:cubicBezTo>
                  <a:pt x="135433" y="199340"/>
                  <a:pt x="158716" y="191579"/>
                  <a:pt x="161185" y="159476"/>
                </a:cubicBezTo>
                <a:cubicBezTo>
                  <a:pt x="163654" y="127373"/>
                  <a:pt x="126966" y="9898"/>
                  <a:pt x="131552" y="7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110F32CF-788B-4048-8376-1C2429FA25A9}"/>
              </a:ext>
            </a:extLst>
          </p:cNvPr>
          <p:cNvSpPr/>
          <p:nvPr/>
        </p:nvSpPr>
        <p:spPr>
          <a:xfrm>
            <a:off x="6553891" y="7266300"/>
            <a:ext cx="101565" cy="302979"/>
          </a:xfrm>
          <a:custGeom>
            <a:avLst/>
            <a:gdLst>
              <a:gd name="connsiteX0" fmla="*/ 100909 w 101565"/>
              <a:gd name="connsiteY0" fmla="*/ 217 h 302979"/>
              <a:gd name="connsiteX1" fmla="*/ 43759 w 101565"/>
              <a:gd name="connsiteY1" fmla="*/ 95467 h 302979"/>
              <a:gd name="connsiteX2" fmla="*/ 26826 w 101565"/>
              <a:gd name="connsiteY2" fmla="*/ 302900 h 302979"/>
              <a:gd name="connsiteX3" fmla="*/ 1426 w 101565"/>
              <a:gd name="connsiteY3" fmla="*/ 118750 h 302979"/>
              <a:gd name="connsiteX4" fmla="*/ 100909 w 101565"/>
              <a:gd name="connsiteY4" fmla="*/ 217 h 302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565" h="302979">
                <a:moveTo>
                  <a:pt x="100909" y="217"/>
                </a:moveTo>
                <a:cubicBezTo>
                  <a:pt x="107964" y="-3663"/>
                  <a:pt x="56106" y="45020"/>
                  <a:pt x="43759" y="95467"/>
                </a:cubicBezTo>
                <a:cubicBezTo>
                  <a:pt x="31412" y="145914"/>
                  <a:pt x="33881" y="299020"/>
                  <a:pt x="26826" y="302900"/>
                </a:cubicBezTo>
                <a:cubicBezTo>
                  <a:pt x="19771" y="306780"/>
                  <a:pt x="-6335" y="168139"/>
                  <a:pt x="1426" y="118750"/>
                </a:cubicBezTo>
                <a:cubicBezTo>
                  <a:pt x="9187" y="69361"/>
                  <a:pt x="93854" y="4097"/>
                  <a:pt x="100909" y="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28076406-A3A5-4C50-B5D5-7AFB22662CBA}"/>
              </a:ext>
            </a:extLst>
          </p:cNvPr>
          <p:cNvSpPr/>
          <p:nvPr/>
        </p:nvSpPr>
        <p:spPr>
          <a:xfrm>
            <a:off x="6451187" y="7592172"/>
            <a:ext cx="89613" cy="261027"/>
          </a:xfrm>
          <a:custGeom>
            <a:avLst/>
            <a:gdLst>
              <a:gd name="connsiteX0" fmla="*/ 89313 w 89613"/>
              <a:gd name="connsiteY0" fmla="*/ 311 h 261027"/>
              <a:gd name="connsiteX1" fmla="*/ 32163 w 89613"/>
              <a:gd name="connsiteY1" fmla="*/ 167528 h 261027"/>
              <a:gd name="connsiteX2" fmla="*/ 61796 w 89613"/>
              <a:gd name="connsiteY2" fmla="*/ 260661 h 261027"/>
              <a:gd name="connsiteX3" fmla="*/ 36396 w 89613"/>
              <a:gd name="connsiteY3" fmla="*/ 197161 h 261027"/>
              <a:gd name="connsiteX4" fmla="*/ 2530 w 89613"/>
              <a:gd name="connsiteY4" fmla="*/ 127311 h 261027"/>
              <a:gd name="connsiteX5" fmla="*/ 89313 w 89613"/>
              <a:gd name="connsiteY5" fmla="*/ 311 h 261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613" h="261027">
                <a:moveTo>
                  <a:pt x="89313" y="311"/>
                </a:moveTo>
                <a:cubicBezTo>
                  <a:pt x="94252" y="7014"/>
                  <a:pt x="36749" y="124136"/>
                  <a:pt x="32163" y="167528"/>
                </a:cubicBezTo>
                <a:cubicBezTo>
                  <a:pt x="27577" y="210920"/>
                  <a:pt x="61091" y="255722"/>
                  <a:pt x="61796" y="260661"/>
                </a:cubicBezTo>
                <a:cubicBezTo>
                  <a:pt x="62501" y="265600"/>
                  <a:pt x="46274" y="219386"/>
                  <a:pt x="36396" y="197161"/>
                </a:cubicBezTo>
                <a:cubicBezTo>
                  <a:pt x="26518" y="174936"/>
                  <a:pt x="-9817" y="157650"/>
                  <a:pt x="2530" y="127311"/>
                </a:cubicBezTo>
                <a:cubicBezTo>
                  <a:pt x="14877" y="96972"/>
                  <a:pt x="84374" y="-6392"/>
                  <a:pt x="89313" y="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B6F2FB41-B580-4C80-B25A-DF7533BB0790}"/>
              </a:ext>
            </a:extLst>
          </p:cNvPr>
          <p:cNvSpPr/>
          <p:nvPr/>
        </p:nvSpPr>
        <p:spPr>
          <a:xfrm>
            <a:off x="6369050" y="7926320"/>
            <a:ext cx="99483" cy="346199"/>
          </a:xfrm>
          <a:custGeom>
            <a:avLst/>
            <a:gdLst>
              <a:gd name="connsiteX0" fmla="*/ 99483 w 99483"/>
              <a:gd name="connsiteY0" fmla="*/ 597 h 346199"/>
              <a:gd name="connsiteX1" fmla="*/ 27517 w 99483"/>
              <a:gd name="connsiteY1" fmla="*/ 201680 h 346199"/>
              <a:gd name="connsiteX2" fmla="*/ 0 w 99483"/>
              <a:gd name="connsiteY2" fmla="*/ 345613 h 346199"/>
              <a:gd name="connsiteX3" fmla="*/ 27517 w 99483"/>
              <a:gd name="connsiteY3" fmla="*/ 248247 h 346199"/>
              <a:gd name="connsiteX4" fmla="*/ 27517 w 99483"/>
              <a:gd name="connsiteY4" fmla="*/ 142413 h 346199"/>
              <a:gd name="connsiteX5" fmla="*/ 99483 w 99483"/>
              <a:gd name="connsiteY5" fmla="*/ 597 h 346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483" h="346199">
                <a:moveTo>
                  <a:pt x="99483" y="597"/>
                </a:moveTo>
                <a:cubicBezTo>
                  <a:pt x="99483" y="10475"/>
                  <a:pt x="44097" y="144177"/>
                  <a:pt x="27517" y="201680"/>
                </a:cubicBezTo>
                <a:cubicBezTo>
                  <a:pt x="10936" y="259183"/>
                  <a:pt x="0" y="337852"/>
                  <a:pt x="0" y="345613"/>
                </a:cubicBezTo>
                <a:cubicBezTo>
                  <a:pt x="0" y="353374"/>
                  <a:pt x="22931" y="282114"/>
                  <a:pt x="27517" y="248247"/>
                </a:cubicBezTo>
                <a:cubicBezTo>
                  <a:pt x="32103" y="214380"/>
                  <a:pt x="15875" y="178749"/>
                  <a:pt x="27517" y="142413"/>
                </a:cubicBezTo>
                <a:cubicBezTo>
                  <a:pt x="39159" y="106077"/>
                  <a:pt x="99483" y="-9281"/>
                  <a:pt x="99483" y="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69B7A202-A1D5-40AE-8BC2-67C9A9DF561A}"/>
              </a:ext>
            </a:extLst>
          </p:cNvPr>
          <p:cNvSpPr/>
          <p:nvPr/>
        </p:nvSpPr>
        <p:spPr>
          <a:xfrm>
            <a:off x="4442374" y="3180810"/>
            <a:ext cx="100519" cy="1864188"/>
          </a:xfrm>
          <a:custGeom>
            <a:avLst/>
            <a:gdLst>
              <a:gd name="connsiteX0" fmla="*/ 2626 w 100519"/>
              <a:gd name="connsiteY0" fmla="*/ 540 h 1864188"/>
              <a:gd name="connsiteX1" fmla="*/ 31201 w 100519"/>
              <a:gd name="connsiteY1" fmla="*/ 533940 h 1864188"/>
              <a:gd name="connsiteX2" fmla="*/ 94701 w 100519"/>
              <a:gd name="connsiteY2" fmla="*/ 1788065 h 1864188"/>
              <a:gd name="connsiteX3" fmla="*/ 91526 w 100519"/>
              <a:gd name="connsiteY3" fmla="*/ 1680115 h 1864188"/>
              <a:gd name="connsiteX4" fmla="*/ 40726 w 100519"/>
              <a:gd name="connsiteY4" fmla="*/ 1308640 h 1864188"/>
              <a:gd name="connsiteX5" fmla="*/ 94701 w 100519"/>
              <a:gd name="connsiteY5" fmla="*/ 451390 h 1864188"/>
              <a:gd name="connsiteX6" fmla="*/ 2626 w 100519"/>
              <a:gd name="connsiteY6" fmla="*/ 540 h 1864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519" h="1864188">
                <a:moveTo>
                  <a:pt x="2626" y="540"/>
                </a:moveTo>
                <a:cubicBezTo>
                  <a:pt x="-7957" y="14298"/>
                  <a:pt x="15855" y="236019"/>
                  <a:pt x="31201" y="533940"/>
                </a:cubicBezTo>
                <a:cubicBezTo>
                  <a:pt x="46547" y="831861"/>
                  <a:pt x="84647" y="1597036"/>
                  <a:pt x="94701" y="1788065"/>
                </a:cubicBezTo>
                <a:cubicBezTo>
                  <a:pt x="104755" y="1979094"/>
                  <a:pt x="100522" y="1760019"/>
                  <a:pt x="91526" y="1680115"/>
                </a:cubicBezTo>
                <a:cubicBezTo>
                  <a:pt x="82530" y="1600211"/>
                  <a:pt x="40197" y="1513427"/>
                  <a:pt x="40726" y="1308640"/>
                </a:cubicBezTo>
                <a:cubicBezTo>
                  <a:pt x="41255" y="1103853"/>
                  <a:pt x="100522" y="664644"/>
                  <a:pt x="94701" y="451390"/>
                </a:cubicBezTo>
                <a:cubicBezTo>
                  <a:pt x="88880" y="238136"/>
                  <a:pt x="13209" y="-13218"/>
                  <a:pt x="2626" y="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BD4E072E-5ADC-4969-92C6-A6A327017714}"/>
              </a:ext>
            </a:extLst>
          </p:cNvPr>
          <p:cNvSpPr/>
          <p:nvPr/>
        </p:nvSpPr>
        <p:spPr>
          <a:xfrm>
            <a:off x="5141095" y="3090799"/>
            <a:ext cx="72470" cy="2045048"/>
          </a:xfrm>
          <a:custGeom>
            <a:avLst/>
            <a:gdLst>
              <a:gd name="connsiteX0" fmla="*/ 5580 w 72470"/>
              <a:gd name="connsiteY0" fmla="*/ 46101 h 2045048"/>
              <a:gd name="connsiteX1" fmla="*/ 5580 w 72470"/>
              <a:gd name="connsiteY1" fmla="*/ 281051 h 2045048"/>
              <a:gd name="connsiteX2" fmla="*/ 21455 w 72470"/>
              <a:gd name="connsiteY2" fmla="*/ 1944751 h 2045048"/>
              <a:gd name="connsiteX3" fmla="*/ 34155 w 72470"/>
              <a:gd name="connsiteY3" fmla="*/ 1741551 h 2045048"/>
              <a:gd name="connsiteX4" fmla="*/ 72255 w 72470"/>
              <a:gd name="connsiteY4" fmla="*/ 776351 h 2045048"/>
              <a:gd name="connsiteX5" fmla="*/ 5580 w 72470"/>
              <a:gd name="connsiteY5" fmla="*/ 46101 h 2045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70" h="2045048">
                <a:moveTo>
                  <a:pt x="5580" y="46101"/>
                </a:moveTo>
                <a:cubicBezTo>
                  <a:pt x="-5532" y="-36449"/>
                  <a:pt x="2934" y="-35391"/>
                  <a:pt x="5580" y="281051"/>
                </a:cubicBezTo>
                <a:cubicBezTo>
                  <a:pt x="8226" y="597493"/>
                  <a:pt x="16693" y="1701334"/>
                  <a:pt x="21455" y="1944751"/>
                </a:cubicBezTo>
                <a:cubicBezTo>
                  <a:pt x="26217" y="2188168"/>
                  <a:pt x="25688" y="1936284"/>
                  <a:pt x="34155" y="1741551"/>
                </a:cubicBezTo>
                <a:cubicBezTo>
                  <a:pt x="42622" y="1546818"/>
                  <a:pt x="75430" y="1058926"/>
                  <a:pt x="72255" y="776351"/>
                </a:cubicBezTo>
                <a:cubicBezTo>
                  <a:pt x="69080" y="493776"/>
                  <a:pt x="16692" y="128651"/>
                  <a:pt x="5580" y="46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76D98138-51C8-4C71-B335-F52846DD7C66}"/>
              </a:ext>
            </a:extLst>
          </p:cNvPr>
          <p:cNvSpPr/>
          <p:nvPr/>
        </p:nvSpPr>
        <p:spPr>
          <a:xfrm>
            <a:off x="4419594" y="3171123"/>
            <a:ext cx="799948" cy="105533"/>
          </a:xfrm>
          <a:custGeom>
            <a:avLst/>
            <a:gdLst>
              <a:gd name="connsiteX0" fmla="*/ 6 w 799948"/>
              <a:gd name="connsiteY0" fmla="*/ 702 h 105533"/>
              <a:gd name="connsiteX1" fmla="*/ 422281 w 799948"/>
              <a:gd name="connsiteY1" fmla="*/ 57852 h 105533"/>
              <a:gd name="connsiteX2" fmla="*/ 790581 w 799948"/>
              <a:gd name="connsiteY2" fmla="*/ 19752 h 105533"/>
              <a:gd name="connsiteX3" fmla="*/ 666756 w 799948"/>
              <a:gd name="connsiteY3" fmla="*/ 35627 h 105533"/>
              <a:gd name="connsiteX4" fmla="*/ 412756 w 799948"/>
              <a:gd name="connsiteY4" fmla="*/ 105477 h 105533"/>
              <a:gd name="connsiteX5" fmla="*/ 6 w 799948"/>
              <a:gd name="connsiteY5" fmla="*/ 702 h 10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9948" h="105533">
                <a:moveTo>
                  <a:pt x="6" y="702"/>
                </a:moveTo>
                <a:cubicBezTo>
                  <a:pt x="1594" y="-7236"/>
                  <a:pt x="290519" y="54677"/>
                  <a:pt x="422281" y="57852"/>
                </a:cubicBezTo>
                <a:cubicBezTo>
                  <a:pt x="554043" y="61027"/>
                  <a:pt x="749835" y="23456"/>
                  <a:pt x="790581" y="19752"/>
                </a:cubicBezTo>
                <a:cubicBezTo>
                  <a:pt x="831327" y="16048"/>
                  <a:pt x="729727" y="21340"/>
                  <a:pt x="666756" y="35627"/>
                </a:cubicBezTo>
                <a:cubicBezTo>
                  <a:pt x="603785" y="49914"/>
                  <a:pt x="518060" y="107594"/>
                  <a:pt x="412756" y="105477"/>
                </a:cubicBezTo>
                <a:cubicBezTo>
                  <a:pt x="307452" y="103360"/>
                  <a:pt x="-1582" y="8640"/>
                  <a:pt x="6" y="7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B42ECFEE-E0D8-46F2-ABE2-D725D62E5455}"/>
              </a:ext>
            </a:extLst>
          </p:cNvPr>
          <p:cNvSpPr/>
          <p:nvPr/>
        </p:nvSpPr>
        <p:spPr>
          <a:xfrm>
            <a:off x="4047963" y="2475909"/>
            <a:ext cx="504939" cy="648478"/>
          </a:xfrm>
          <a:custGeom>
            <a:avLst/>
            <a:gdLst>
              <a:gd name="connsiteX0" fmla="*/ 25562 w 504939"/>
              <a:gd name="connsiteY0" fmla="*/ 16466 h 648478"/>
              <a:gd name="connsiteX1" fmla="*/ 76362 w 504939"/>
              <a:gd name="connsiteY1" fmla="*/ 16466 h 648478"/>
              <a:gd name="connsiteX2" fmla="*/ 238287 w 504939"/>
              <a:gd name="connsiteY2" fmla="*/ 57741 h 648478"/>
              <a:gd name="connsiteX3" fmla="*/ 381162 w 504939"/>
              <a:gd name="connsiteY3" fmla="*/ 206966 h 648478"/>
              <a:gd name="connsiteX4" fmla="*/ 441487 w 504939"/>
              <a:gd name="connsiteY4" fmla="*/ 387941 h 648478"/>
              <a:gd name="connsiteX5" fmla="*/ 428787 w 504939"/>
              <a:gd name="connsiteY5" fmla="*/ 648291 h 648478"/>
              <a:gd name="connsiteX6" fmla="*/ 447837 w 504939"/>
              <a:gd name="connsiteY6" fmla="*/ 426041 h 648478"/>
              <a:gd name="connsiteX7" fmla="*/ 479587 w 504939"/>
              <a:gd name="connsiteY7" fmla="*/ 216491 h 648478"/>
              <a:gd name="connsiteX8" fmla="*/ 25562 w 504939"/>
              <a:gd name="connsiteY8" fmla="*/ 16466 h 64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4939" h="648478">
                <a:moveTo>
                  <a:pt x="25562" y="16466"/>
                </a:moveTo>
                <a:cubicBezTo>
                  <a:pt x="-41642" y="-16871"/>
                  <a:pt x="40908" y="9587"/>
                  <a:pt x="76362" y="16466"/>
                </a:cubicBezTo>
                <a:cubicBezTo>
                  <a:pt x="111816" y="23345"/>
                  <a:pt x="187487" y="25991"/>
                  <a:pt x="238287" y="57741"/>
                </a:cubicBezTo>
                <a:cubicBezTo>
                  <a:pt x="289087" y="89491"/>
                  <a:pt x="347295" y="151933"/>
                  <a:pt x="381162" y="206966"/>
                </a:cubicBezTo>
                <a:cubicBezTo>
                  <a:pt x="415029" y="261999"/>
                  <a:pt x="433549" y="314387"/>
                  <a:pt x="441487" y="387941"/>
                </a:cubicBezTo>
                <a:cubicBezTo>
                  <a:pt x="449425" y="461495"/>
                  <a:pt x="427729" y="641941"/>
                  <a:pt x="428787" y="648291"/>
                </a:cubicBezTo>
                <a:cubicBezTo>
                  <a:pt x="429845" y="654641"/>
                  <a:pt x="439370" y="498008"/>
                  <a:pt x="447837" y="426041"/>
                </a:cubicBezTo>
                <a:cubicBezTo>
                  <a:pt x="456304" y="354074"/>
                  <a:pt x="548379" y="284754"/>
                  <a:pt x="479587" y="216491"/>
                </a:cubicBezTo>
                <a:cubicBezTo>
                  <a:pt x="410795" y="148229"/>
                  <a:pt x="92766" y="49803"/>
                  <a:pt x="25562" y="16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40A5A397-C033-43FA-A94C-90EA5AD2AC0B}"/>
              </a:ext>
            </a:extLst>
          </p:cNvPr>
          <p:cNvSpPr/>
          <p:nvPr/>
        </p:nvSpPr>
        <p:spPr>
          <a:xfrm>
            <a:off x="5094274" y="2571264"/>
            <a:ext cx="278802" cy="570931"/>
          </a:xfrm>
          <a:custGeom>
            <a:avLst/>
            <a:gdLst>
              <a:gd name="connsiteX0" fmla="*/ 277826 w 278802"/>
              <a:gd name="connsiteY0" fmla="*/ 486 h 570931"/>
              <a:gd name="connsiteX1" fmla="*/ 100026 w 278802"/>
              <a:gd name="connsiteY1" fmla="*/ 206861 h 570931"/>
              <a:gd name="connsiteX2" fmla="*/ 71451 w 278802"/>
              <a:gd name="connsiteY2" fmla="*/ 311636 h 570931"/>
              <a:gd name="connsiteX3" fmla="*/ 55576 w 278802"/>
              <a:gd name="connsiteY3" fmla="*/ 565636 h 570931"/>
              <a:gd name="connsiteX4" fmla="*/ 55576 w 278802"/>
              <a:gd name="connsiteY4" fmla="*/ 467211 h 570931"/>
              <a:gd name="connsiteX5" fmla="*/ 11126 w 278802"/>
              <a:gd name="connsiteY5" fmla="*/ 270361 h 570931"/>
              <a:gd name="connsiteX6" fmla="*/ 277826 w 278802"/>
              <a:gd name="connsiteY6" fmla="*/ 486 h 57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802" h="570931">
                <a:moveTo>
                  <a:pt x="277826" y="486"/>
                </a:moveTo>
                <a:cubicBezTo>
                  <a:pt x="292643" y="-10097"/>
                  <a:pt x="134422" y="155003"/>
                  <a:pt x="100026" y="206861"/>
                </a:cubicBezTo>
                <a:cubicBezTo>
                  <a:pt x="65630" y="258719"/>
                  <a:pt x="78859" y="251840"/>
                  <a:pt x="71451" y="311636"/>
                </a:cubicBezTo>
                <a:cubicBezTo>
                  <a:pt x="64043" y="371432"/>
                  <a:pt x="58222" y="539707"/>
                  <a:pt x="55576" y="565636"/>
                </a:cubicBezTo>
                <a:cubicBezTo>
                  <a:pt x="52930" y="591565"/>
                  <a:pt x="62984" y="516423"/>
                  <a:pt x="55576" y="467211"/>
                </a:cubicBezTo>
                <a:cubicBezTo>
                  <a:pt x="48168" y="417999"/>
                  <a:pt x="-28032" y="343915"/>
                  <a:pt x="11126" y="270361"/>
                </a:cubicBezTo>
                <a:cubicBezTo>
                  <a:pt x="50284" y="196807"/>
                  <a:pt x="263009" y="11069"/>
                  <a:pt x="277826" y="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8BA53ADC-D02A-4A3E-A190-7EB464142DAE}"/>
              </a:ext>
            </a:extLst>
          </p:cNvPr>
          <p:cNvSpPr/>
          <p:nvPr/>
        </p:nvSpPr>
        <p:spPr>
          <a:xfrm>
            <a:off x="4801305" y="2132581"/>
            <a:ext cx="1020612" cy="90155"/>
          </a:xfrm>
          <a:custGeom>
            <a:avLst/>
            <a:gdLst>
              <a:gd name="connsiteX0" fmla="*/ 15170 w 1020612"/>
              <a:gd name="connsiteY0" fmla="*/ 77219 h 90155"/>
              <a:gd name="connsiteX1" fmla="*/ 85020 w 1020612"/>
              <a:gd name="connsiteY1" fmla="*/ 70869 h 90155"/>
              <a:gd name="connsiteX2" fmla="*/ 500945 w 1020612"/>
              <a:gd name="connsiteY2" fmla="*/ 7369 h 90155"/>
              <a:gd name="connsiteX3" fmla="*/ 685095 w 1020612"/>
              <a:gd name="connsiteY3" fmla="*/ 10544 h 90155"/>
              <a:gd name="connsiteX4" fmla="*/ 1018470 w 1020612"/>
              <a:gd name="connsiteY4" fmla="*/ 89919 h 90155"/>
              <a:gd name="connsiteX5" fmla="*/ 808920 w 1020612"/>
              <a:gd name="connsiteY5" fmla="*/ 35944 h 90155"/>
              <a:gd name="connsiteX6" fmla="*/ 434270 w 1020612"/>
              <a:gd name="connsiteY6" fmla="*/ 64519 h 90155"/>
              <a:gd name="connsiteX7" fmla="*/ 15170 w 1020612"/>
              <a:gd name="connsiteY7" fmla="*/ 77219 h 9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0612" h="90155">
                <a:moveTo>
                  <a:pt x="15170" y="77219"/>
                </a:moveTo>
                <a:cubicBezTo>
                  <a:pt x="-43038" y="78277"/>
                  <a:pt x="85020" y="70869"/>
                  <a:pt x="85020" y="70869"/>
                </a:cubicBezTo>
                <a:cubicBezTo>
                  <a:pt x="165982" y="59227"/>
                  <a:pt x="400933" y="17423"/>
                  <a:pt x="500945" y="7369"/>
                </a:cubicBezTo>
                <a:cubicBezTo>
                  <a:pt x="600957" y="-2685"/>
                  <a:pt x="598841" y="-3214"/>
                  <a:pt x="685095" y="10544"/>
                </a:cubicBezTo>
                <a:cubicBezTo>
                  <a:pt x="771349" y="24302"/>
                  <a:pt x="997833" y="85686"/>
                  <a:pt x="1018470" y="89919"/>
                </a:cubicBezTo>
                <a:cubicBezTo>
                  <a:pt x="1039107" y="94152"/>
                  <a:pt x="906287" y="40177"/>
                  <a:pt x="808920" y="35944"/>
                </a:cubicBezTo>
                <a:cubicBezTo>
                  <a:pt x="711553" y="31711"/>
                  <a:pt x="563916" y="59757"/>
                  <a:pt x="434270" y="64519"/>
                </a:cubicBezTo>
                <a:lnTo>
                  <a:pt x="15170" y="7721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882D2CD1-1CBF-4955-AC7A-B5B33F80DCF7}"/>
              </a:ext>
            </a:extLst>
          </p:cNvPr>
          <p:cNvSpPr/>
          <p:nvPr/>
        </p:nvSpPr>
        <p:spPr>
          <a:xfrm>
            <a:off x="5405235" y="2243288"/>
            <a:ext cx="419606" cy="338136"/>
          </a:xfrm>
          <a:custGeom>
            <a:avLst/>
            <a:gdLst>
              <a:gd name="connsiteX0" fmla="*/ 1790 w 419606"/>
              <a:gd name="connsiteY0" fmla="*/ 337987 h 338136"/>
              <a:gd name="connsiteX1" fmla="*/ 322465 w 419606"/>
              <a:gd name="connsiteY1" fmla="*/ 255437 h 338136"/>
              <a:gd name="connsiteX2" fmla="*/ 417715 w 419606"/>
              <a:gd name="connsiteY2" fmla="*/ 217337 h 338136"/>
              <a:gd name="connsiteX3" fmla="*/ 385965 w 419606"/>
              <a:gd name="connsiteY3" fmla="*/ 1437 h 338136"/>
              <a:gd name="connsiteX4" fmla="*/ 385965 w 419606"/>
              <a:gd name="connsiteY4" fmla="*/ 128437 h 338136"/>
              <a:gd name="connsiteX5" fmla="*/ 201815 w 419606"/>
              <a:gd name="connsiteY5" fmla="*/ 230037 h 338136"/>
              <a:gd name="connsiteX6" fmla="*/ 1790 w 419606"/>
              <a:gd name="connsiteY6" fmla="*/ 337987 h 33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606" h="338136">
                <a:moveTo>
                  <a:pt x="1790" y="337987"/>
                </a:moveTo>
                <a:cubicBezTo>
                  <a:pt x="21898" y="342220"/>
                  <a:pt x="322465" y="255437"/>
                  <a:pt x="322465" y="255437"/>
                </a:cubicBezTo>
                <a:cubicBezTo>
                  <a:pt x="391786" y="235329"/>
                  <a:pt x="407132" y="259670"/>
                  <a:pt x="417715" y="217337"/>
                </a:cubicBezTo>
                <a:cubicBezTo>
                  <a:pt x="428298" y="175004"/>
                  <a:pt x="391257" y="16254"/>
                  <a:pt x="385965" y="1437"/>
                </a:cubicBezTo>
                <a:cubicBezTo>
                  <a:pt x="380673" y="-13380"/>
                  <a:pt x="416657" y="90337"/>
                  <a:pt x="385965" y="128437"/>
                </a:cubicBezTo>
                <a:cubicBezTo>
                  <a:pt x="355273" y="166537"/>
                  <a:pt x="267432" y="199875"/>
                  <a:pt x="201815" y="230037"/>
                </a:cubicBezTo>
                <a:cubicBezTo>
                  <a:pt x="136198" y="260199"/>
                  <a:pt x="-18318" y="333754"/>
                  <a:pt x="1790" y="337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35B95874-F560-4022-85F9-FA5BE6C8E56C}"/>
              </a:ext>
            </a:extLst>
          </p:cNvPr>
          <p:cNvSpPr/>
          <p:nvPr/>
        </p:nvSpPr>
        <p:spPr>
          <a:xfrm>
            <a:off x="3796349" y="2152413"/>
            <a:ext cx="965678" cy="65857"/>
          </a:xfrm>
          <a:custGeom>
            <a:avLst/>
            <a:gdLst>
              <a:gd name="connsiteX0" fmla="*/ 959801 w 965678"/>
              <a:gd name="connsiteY0" fmla="*/ 51037 h 65857"/>
              <a:gd name="connsiteX1" fmla="*/ 483551 w 965678"/>
              <a:gd name="connsiteY1" fmla="*/ 3412 h 65857"/>
              <a:gd name="connsiteX2" fmla="*/ 159701 w 965678"/>
              <a:gd name="connsiteY2" fmla="*/ 9762 h 65857"/>
              <a:gd name="connsiteX3" fmla="*/ 4126 w 965678"/>
              <a:gd name="connsiteY3" fmla="*/ 57387 h 65857"/>
              <a:gd name="connsiteX4" fmla="*/ 315276 w 965678"/>
              <a:gd name="connsiteY4" fmla="*/ 25637 h 65857"/>
              <a:gd name="connsiteX5" fmla="*/ 721676 w 965678"/>
              <a:gd name="connsiteY5" fmla="*/ 63737 h 65857"/>
              <a:gd name="connsiteX6" fmla="*/ 959801 w 965678"/>
              <a:gd name="connsiteY6" fmla="*/ 51037 h 65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5678" h="65857">
                <a:moveTo>
                  <a:pt x="959801" y="51037"/>
                </a:moveTo>
                <a:cubicBezTo>
                  <a:pt x="920114" y="40983"/>
                  <a:pt x="616901" y="10291"/>
                  <a:pt x="483551" y="3412"/>
                </a:cubicBezTo>
                <a:cubicBezTo>
                  <a:pt x="350201" y="-3467"/>
                  <a:pt x="239605" y="766"/>
                  <a:pt x="159701" y="9762"/>
                </a:cubicBezTo>
                <a:cubicBezTo>
                  <a:pt x="79797" y="18758"/>
                  <a:pt x="-21803" y="54741"/>
                  <a:pt x="4126" y="57387"/>
                </a:cubicBezTo>
                <a:cubicBezTo>
                  <a:pt x="30055" y="60033"/>
                  <a:pt x="195684" y="24579"/>
                  <a:pt x="315276" y="25637"/>
                </a:cubicBezTo>
                <a:cubicBezTo>
                  <a:pt x="434868" y="26695"/>
                  <a:pt x="614255" y="57387"/>
                  <a:pt x="721676" y="63737"/>
                </a:cubicBezTo>
                <a:cubicBezTo>
                  <a:pt x="829097" y="70087"/>
                  <a:pt x="999488" y="61091"/>
                  <a:pt x="959801" y="51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35493DBD-BA90-4C87-A959-A644533127CA}"/>
              </a:ext>
            </a:extLst>
          </p:cNvPr>
          <p:cNvSpPr/>
          <p:nvPr/>
        </p:nvSpPr>
        <p:spPr>
          <a:xfrm>
            <a:off x="3776134" y="2262744"/>
            <a:ext cx="364327" cy="225708"/>
          </a:xfrm>
          <a:custGeom>
            <a:avLst/>
            <a:gdLst>
              <a:gd name="connsiteX0" fmla="*/ 364066 w 364327"/>
              <a:gd name="connsiteY0" fmla="*/ 223281 h 225708"/>
              <a:gd name="connsiteX1" fmla="*/ 306916 w 364327"/>
              <a:gd name="connsiteY1" fmla="*/ 223281 h 225708"/>
              <a:gd name="connsiteX2" fmla="*/ 21166 w 364327"/>
              <a:gd name="connsiteY2" fmla="*/ 213756 h 225708"/>
              <a:gd name="connsiteX3" fmla="*/ 21166 w 364327"/>
              <a:gd name="connsiteY3" fmla="*/ 99456 h 225708"/>
              <a:gd name="connsiteX4" fmla="*/ 21166 w 364327"/>
              <a:gd name="connsiteY4" fmla="*/ 1031 h 225708"/>
              <a:gd name="connsiteX5" fmla="*/ 43391 w 364327"/>
              <a:gd name="connsiteY5" fmla="*/ 162956 h 225708"/>
              <a:gd name="connsiteX6" fmla="*/ 278341 w 364327"/>
              <a:gd name="connsiteY6" fmla="*/ 207406 h 225708"/>
              <a:gd name="connsiteX7" fmla="*/ 364066 w 364327"/>
              <a:gd name="connsiteY7" fmla="*/ 223281 h 225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4327" h="225708">
                <a:moveTo>
                  <a:pt x="364066" y="223281"/>
                </a:moveTo>
                <a:cubicBezTo>
                  <a:pt x="368828" y="225927"/>
                  <a:pt x="306916" y="223281"/>
                  <a:pt x="306916" y="223281"/>
                </a:cubicBezTo>
                <a:cubicBezTo>
                  <a:pt x="249766" y="221693"/>
                  <a:pt x="68791" y="234394"/>
                  <a:pt x="21166" y="213756"/>
                </a:cubicBezTo>
                <a:cubicBezTo>
                  <a:pt x="-26459" y="193118"/>
                  <a:pt x="21166" y="99456"/>
                  <a:pt x="21166" y="99456"/>
                </a:cubicBezTo>
                <a:cubicBezTo>
                  <a:pt x="21166" y="64002"/>
                  <a:pt x="17462" y="-9552"/>
                  <a:pt x="21166" y="1031"/>
                </a:cubicBezTo>
                <a:cubicBezTo>
                  <a:pt x="24870" y="11614"/>
                  <a:pt x="529" y="128560"/>
                  <a:pt x="43391" y="162956"/>
                </a:cubicBezTo>
                <a:cubicBezTo>
                  <a:pt x="86253" y="197352"/>
                  <a:pt x="227541" y="196823"/>
                  <a:pt x="278341" y="207406"/>
                </a:cubicBezTo>
                <a:cubicBezTo>
                  <a:pt x="329141" y="217989"/>
                  <a:pt x="359304" y="220635"/>
                  <a:pt x="364066" y="223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161F2F06-BC55-4D25-B2C2-B4F167D7C83D}"/>
              </a:ext>
            </a:extLst>
          </p:cNvPr>
          <p:cNvSpPr/>
          <p:nvPr/>
        </p:nvSpPr>
        <p:spPr>
          <a:xfrm>
            <a:off x="5198490" y="8047111"/>
            <a:ext cx="133548" cy="281395"/>
          </a:xfrm>
          <a:custGeom>
            <a:avLst/>
            <a:gdLst>
              <a:gd name="connsiteX0" fmla="*/ 43 w 133548"/>
              <a:gd name="connsiteY0" fmla="*/ 456 h 281395"/>
              <a:gd name="connsiteX1" fmla="*/ 114343 w 133548"/>
              <a:gd name="connsiteY1" fmla="*/ 63956 h 281395"/>
              <a:gd name="connsiteX2" fmla="*/ 80477 w 133548"/>
              <a:gd name="connsiteY2" fmla="*/ 279856 h 281395"/>
              <a:gd name="connsiteX3" fmla="*/ 99527 w 133548"/>
              <a:gd name="connsiteY3" fmla="*/ 157089 h 281395"/>
              <a:gd name="connsiteX4" fmla="*/ 129160 w 133548"/>
              <a:gd name="connsiteY4" fmla="*/ 87239 h 281395"/>
              <a:gd name="connsiteX5" fmla="*/ 43 w 133548"/>
              <a:gd name="connsiteY5" fmla="*/ 456 h 28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548" h="281395">
                <a:moveTo>
                  <a:pt x="43" y="456"/>
                </a:moveTo>
                <a:cubicBezTo>
                  <a:pt x="-2427" y="-3425"/>
                  <a:pt x="100937" y="17389"/>
                  <a:pt x="114343" y="63956"/>
                </a:cubicBezTo>
                <a:cubicBezTo>
                  <a:pt x="127749" y="110523"/>
                  <a:pt x="82946" y="264334"/>
                  <a:pt x="80477" y="279856"/>
                </a:cubicBezTo>
                <a:cubicBezTo>
                  <a:pt x="78008" y="295378"/>
                  <a:pt x="91413" y="189192"/>
                  <a:pt x="99527" y="157089"/>
                </a:cubicBezTo>
                <a:cubicBezTo>
                  <a:pt x="107641" y="124986"/>
                  <a:pt x="146446" y="111581"/>
                  <a:pt x="129160" y="87239"/>
                </a:cubicBezTo>
                <a:cubicBezTo>
                  <a:pt x="111874" y="62897"/>
                  <a:pt x="2513" y="4337"/>
                  <a:pt x="43" y="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8927DA64-2400-4693-BCA1-17429CB26B8F}"/>
              </a:ext>
            </a:extLst>
          </p:cNvPr>
          <p:cNvSpPr/>
          <p:nvPr/>
        </p:nvSpPr>
        <p:spPr>
          <a:xfrm>
            <a:off x="5029057" y="7353217"/>
            <a:ext cx="110418" cy="303276"/>
          </a:xfrm>
          <a:custGeom>
            <a:avLst/>
            <a:gdLst>
              <a:gd name="connsiteX0" fmla="*/ 110210 w 110418"/>
              <a:gd name="connsiteY0" fmla="*/ 83 h 303276"/>
              <a:gd name="connsiteX1" fmla="*/ 29776 w 110418"/>
              <a:gd name="connsiteY1" fmla="*/ 74166 h 303276"/>
              <a:gd name="connsiteX2" fmla="*/ 103860 w 110418"/>
              <a:gd name="connsiteY2" fmla="*/ 298533 h 303276"/>
              <a:gd name="connsiteX3" fmla="*/ 76343 w 110418"/>
              <a:gd name="connsiteY3" fmla="*/ 215983 h 303276"/>
              <a:gd name="connsiteX4" fmla="*/ 143 w 110418"/>
              <a:gd name="connsiteY4" fmla="*/ 84750 h 303276"/>
              <a:gd name="connsiteX5" fmla="*/ 110210 w 110418"/>
              <a:gd name="connsiteY5" fmla="*/ 83 h 30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418" h="303276">
                <a:moveTo>
                  <a:pt x="110210" y="83"/>
                </a:moveTo>
                <a:cubicBezTo>
                  <a:pt x="115149" y="-1681"/>
                  <a:pt x="30834" y="24424"/>
                  <a:pt x="29776" y="74166"/>
                </a:cubicBezTo>
                <a:cubicBezTo>
                  <a:pt x="28718" y="123908"/>
                  <a:pt x="96099" y="274897"/>
                  <a:pt x="103860" y="298533"/>
                </a:cubicBezTo>
                <a:cubicBezTo>
                  <a:pt x="111621" y="322169"/>
                  <a:pt x="93629" y="251613"/>
                  <a:pt x="76343" y="215983"/>
                </a:cubicBezTo>
                <a:cubicBezTo>
                  <a:pt x="59057" y="180353"/>
                  <a:pt x="-3385" y="118264"/>
                  <a:pt x="143" y="84750"/>
                </a:cubicBezTo>
                <a:cubicBezTo>
                  <a:pt x="3671" y="51236"/>
                  <a:pt x="105271" y="1847"/>
                  <a:pt x="110210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F9F244D9-01B0-431C-AD56-F173F481FB8E}"/>
              </a:ext>
            </a:extLst>
          </p:cNvPr>
          <p:cNvSpPr/>
          <p:nvPr/>
        </p:nvSpPr>
        <p:spPr>
          <a:xfrm>
            <a:off x="4020361" y="7522493"/>
            <a:ext cx="505765" cy="93703"/>
          </a:xfrm>
          <a:custGeom>
            <a:avLst/>
            <a:gdLst>
              <a:gd name="connsiteX0" fmla="*/ 505072 w 505765"/>
              <a:gd name="connsiteY0" fmla="*/ 140 h 93703"/>
              <a:gd name="connsiteX1" fmla="*/ 399239 w 505765"/>
              <a:gd name="connsiteY1" fmla="*/ 53057 h 93703"/>
              <a:gd name="connsiteX2" fmla="*/ 5539 w 505765"/>
              <a:gd name="connsiteY2" fmla="*/ 93274 h 93703"/>
              <a:gd name="connsiteX3" fmla="*/ 181222 w 505765"/>
              <a:gd name="connsiteY3" fmla="*/ 72107 h 93703"/>
              <a:gd name="connsiteX4" fmla="*/ 365372 w 505765"/>
              <a:gd name="connsiteY4" fmla="*/ 38240 h 93703"/>
              <a:gd name="connsiteX5" fmla="*/ 505072 w 505765"/>
              <a:gd name="connsiteY5" fmla="*/ 140 h 93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5765" h="93703">
                <a:moveTo>
                  <a:pt x="505072" y="140"/>
                </a:moveTo>
                <a:cubicBezTo>
                  <a:pt x="510716" y="2609"/>
                  <a:pt x="482494" y="37535"/>
                  <a:pt x="399239" y="53057"/>
                </a:cubicBezTo>
                <a:cubicBezTo>
                  <a:pt x="315984" y="68579"/>
                  <a:pt x="5539" y="93274"/>
                  <a:pt x="5539" y="93274"/>
                </a:cubicBezTo>
                <a:cubicBezTo>
                  <a:pt x="-30797" y="96449"/>
                  <a:pt x="121250" y="81279"/>
                  <a:pt x="181222" y="72107"/>
                </a:cubicBezTo>
                <a:cubicBezTo>
                  <a:pt x="241194" y="62935"/>
                  <a:pt x="314925" y="48118"/>
                  <a:pt x="365372" y="38240"/>
                </a:cubicBezTo>
                <a:cubicBezTo>
                  <a:pt x="415819" y="28362"/>
                  <a:pt x="499428" y="-2329"/>
                  <a:pt x="505072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7AB51BA8-E6E9-4BC6-94BF-8E2AC47D6D87}"/>
              </a:ext>
            </a:extLst>
          </p:cNvPr>
          <p:cNvSpPr/>
          <p:nvPr/>
        </p:nvSpPr>
        <p:spPr>
          <a:xfrm>
            <a:off x="4142090" y="7609133"/>
            <a:ext cx="285285" cy="55738"/>
          </a:xfrm>
          <a:custGeom>
            <a:avLst/>
            <a:gdLst>
              <a:gd name="connsiteX0" fmla="*/ 227 w 285285"/>
              <a:gd name="connsiteY0" fmla="*/ 55317 h 55738"/>
              <a:gd name="connsiteX1" fmla="*/ 226710 w 285285"/>
              <a:gd name="connsiteY1" fmla="*/ 25684 h 55738"/>
              <a:gd name="connsiteX2" fmla="*/ 283860 w 285285"/>
              <a:gd name="connsiteY2" fmla="*/ 25684 h 55738"/>
              <a:gd name="connsiteX3" fmla="*/ 186493 w 285285"/>
              <a:gd name="connsiteY3" fmla="*/ 284 h 55738"/>
              <a:gd name="connsiteX4" fmla="*/ 227 w 285285"/>
              <a:gd name="connsiteY4" fmla="*/ 55317 h 55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285" h="55738">
                <a:moveTo>
                  <a:pt x="227" y="55317"/>
                </a:moveTo>
                <a:cubicBezTo>
                  <a:pt x="6930" y="59550"/>
                  <a:pt x="179438" y="30623"/>
                  <a:pt x="226710" y="25684"/>
                </a:cubicBezTo>
                <a:cubicBezTo>
                  <a:pt x="273982" y="20745"/>
                  <a:pt x="290563" y="29917"/>
                  <a:pt x="283860" y="25684"/>
                </a:cubicBezTo>
                <a:cubicBezTo>
                  <a:pt x="277157" y="21451"/>
                  <a:pt x="236235" y="-2891"/>
                  <a:pt x="186493" y="284"/>
                </a:cubicBezTo>
                <a:cubicBezTo>
                  <a:pt x="136751" y="3459"/>
                  <a:pt x="-6476" y="51084"/>
                  <a:pt x="227" y="55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ABB46199-F877-42A7-BDA6-51BDCDECF13C}"/>
              </a:ext>
            </a:extLst>
          </p:cNvPr>
          <p:cNvSpPr/>
          <p:nvPr/>
        </p:nvSpPr>
        <p:spPr>
          <a:xfrm>
            <a:off x="4705265" y="7300380"/>
            <a:ext cx="80236" cy="364727"/>
          </a:xfrm>
          <a:custGeom>
            <a:avLst/>
            <a:gdLst>
              <a:gd name="connsiteX0" fmla="*/ 85 w 80236"/>
              <a:gd name="connsiteY0" fmla="*/ 3 h 364727"/>
              <a:gd name="connsiteX1" fmla="*/ 74168 w 80236"/>
              <a:gd name="connsiteY1" fmla="*/ 146053 h 364727"/>
              <a:gd name="connsiteX2" fmla="*/ 76285 w 80236"/>
              <a:gd name="connsiteY2" fmla="*/ 361953 h 364727"/>
              <a:gd name="connsiteX3" fmla="*/ 78402 w 80236"/>
              <a:gd name="connsiteY3" fmla="*/ 260353 h 364727"/>
              <a:gd name="connsiteX4" fmla="*/ 59352 w 80236"/>
              <a:gd name="connsiteY4" fmla="*/ 141820 h 364727"/>
              <a:gd name="connsiteX5" fmla="*/ 85 w 80236"/>
              <a:gd name="connsiteY5" fmla="*/ 3 h 36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236" h="364727">
                <a:moveTo>
                  <a:pt x="85" y="3"/>
                </a:moveTo>
                <a:cubicBezTo>
                  <a:pt x="2554" y="709"/>
                  <a:pt x="61468" y="85728"/>
                  <a:pt x="74168" y="146053"/>
                </a:cubicBezTo>
                <a:cubicBezTo>
                  <a:pt x="86868" y="206378"/>
                  <a:pt x="75579" y="342903"/>
                  <a:pt x="76285" y="361953"/>
                </a:cubicBezTo>
                <a:cubicBezTo>
                  <a:pt x="76991" y="381003"/>
                  <a:pt x="81224" y="297042"/>
                  <a:pt x="78402" y="260353"/>
                </a:cubicBezTo>
                <a:cubicBezTo>
                  <a:pt x="75580" y="223664"/>
                  <a:pt x="69583" y="183448"/>
                  <a:pt x="59352" y="141820"/>
                </a:cubicBezTo>
                <a:cubicBezTo>
                  <a:pt x="49121" y="100192"/>
                  <a:pt x="-2384" y="-703"/>
                  <a:pt x="8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D8214828-59AB-40A4-ACB5-50216412C391}"/>
              </a:ext>
            </a:extLst>
          </p:cNvPr>
          <p:cNvSpPr/>
          <p:nvPr/>
        </p:nvSpPr>
        <p:spPr>
          <a:xfrm>
            <a:off x="5198778" y="7524112"/>
            <a:ext cx="280881" cy="116041"/>
          </a:xfrm>
          <a:custGeom>
            <a:avLst/>
            <a:gdLst>
              <a:gd name="connsiteX0" fmla="*/ 6105 w 280881"/>
              <a:gd name="connsiteY0" fmla="*/ 638 h 116041"/>
              <a:gd name="connsiteX1" fmla="*/ 73839 w 280881"/>
              <a:gd name="connsiteY1" fmla="*/ 51438 h 116041"/>
              <a:gd name="connsiteX2" fmla="*/ 274922 w 280881"/>
              <a:gd name="connsiteY2" fmla="*/ 114938 h 116041"/>
              <a:gd name="connsiteX3" fmla="*/ 211422 w 280881"/>
              <a:gd name="connsiteY3" fmla="*/ 87421 h 116041"/>
              <a:gd name="connsiteX4" fmla="*/ 6105 w 280881"/>
              <a:gd name="connsiteY4" fmla="*/ 638 h 116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0881" h="116041">
                <a:moveTo>
                  <a:pt x="6105" y="638"/>
                </a:moveTo>
                <a:cubicBezTo>
                  <a:pt x="-16826" y="-5359"/>
                  <a:pt x="29036" y="32388"/>
                  <a:pt x="73839" y="51438"/>
                </a:cubicBezTo>
                <a:cubicBezTo>
                  <a:pt x="118642" y="70488"/>
                  <a:pt x="251992" y="108941"/>
                  <a:pt x="274922" y="114938"/>
                </a:cubicBezTo>
                <a:cubicBezTo>
                  <a:pt x="297853" y="120935"/>
                  <a:pt x="249875" y="101179"/>
                  <a:pt x="211422" y="87421"/>
                </a:cubicBezTo>
                <a:cubicBezTo>
                  <a:pt x="172969" y="73663"/>
                  <a:pt x="29036" y="6635"/>
                  <a:pt x="6105" y="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DB3AB3F3-DF6F-4207-B756-472406ACEF80}"/>
              </a:ext>
            </a:extLst>
          </p:cNvPr>
          <p:cNvSpPr/>
          <p:nvPr/>
        </p:nvSpPr>
        <p:spPr>
          <a:xfrm>
            <a:off x="5364448" y="7553445"/>
            <a:ext cx="446711" cy="58809"/>
          </a:xfrm>
          <a:custGeom>
            <a:avLst/>
            <a:gdLst>
              <a:gd name="connsiteX0" fmla="*/ 3419 w 446711"/>
              <a:gd name="connsiteY0" fmla="*/ 3055 h 58809"/>
              <a:gd name="connsiteX1" fmla="*/ 350552 w 446711"/>
              <a:gd name="connsiteY1" fmla="*/ 11522 h 58809"/>
              <a:gd name="connsiteX2" fmla="*/ 443685 w 446711"/>
              <a:gd name="connsiteY2" fmla="*/ 7288 h 58809"/>
              <a:gd name="connsiteX3" fmla="*/ 268002 w 446711"/>
              <a:gd name="connsiteY3" fmla="*/ 53855 h 58809"/>
              <a:gd name="connsiteX4" fmla="*/ 242602 w 446711"/>
              <a:gd name="connsiteY4" fmla="*/ 51738 h 58809"/>
              <a:gd name="connsiteX5" fmla="*/ 356902 w 446711"/>
              <a:gd name="connsiteY5" fmla="*/ 3055 h 58809"/>
              <a:gd name="connsiteX6" fmla="*/ 183335 w 446711"/>
              <a:gd name="connsiteY6" fmla="*/ 3055 h 58809"/>
              <a:gd name="connsiteX7" fmla="*/ 3419 w 446711"/>
              <a:gd name="connsiteY7" fmla="*/ 3055 h 58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6711" h="58809">
                <a:moveTo>
                  <a:pt x="3419" y="3055"/>
                </a:moveTo>
                <a:cubicBezTo>
                  <a:pt x="31288" y="4466"/>
                  <a:pt x="277174" y="10817"/>
                  <a:pt x="350552" y="11522"/>
                </a:cubicBezTo>
                <a:cubicBezTo>
                  <a:pt x="423930" y="12228"/>
                  <a:pt x="457443" y="233"/>
                  <a:pt x="443685" y="7288"/>
                </a:cubicBezTo>
                <a:cubicBezTo>
                  <a:pt x="429927" y="14343"/>
                  <a:pt x="268002" y="53855"/>
                  <a:pt x="268002" y="53855"/>
                </a:cubicBezTo>
                <a:cubicBezTo>
                  <a:pt x="234488" y="61263"/>
                  <a:pt x="227785" y="60205"/>
                  <a:pt x="242602" y="51738"/>
                </a:cubicBezTo>
                <a:cubicBezTo>
                  <a:pt x="257419" y="43271"/>
                  <a:pt x="366780" y="11169"/>
                  <a:pt x="356902" y="3055"/>
                </a:cubicBezTo>
                <a:cubicBezTo>
                  <a:pt x="347024" y="-5059"/>
                  <a:pt x="241190" y="5877"/>
                  <a:pt x="183335" y="3055"/>
                </a:cubicBezTo>
                <a:cubicBezTo>
                  <a:pt x="125480" y="233"/>
                  <a:pt x="-24450" y="1644"/>
                  <a:pt x="3419" y="30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052CB9A7-470E-439A-A242-281DF354FBD2}"/>
              </a:ext>
            </a:extLst>
          </p:cNvPr>
          <p:cNvSpPr/>
          <p:nvPr/>
        </p:nvSpPr>
        <p:spPr>
          <a:xfrm>
            <a:off x="4692580" y="8515350"/>
            <a:ext cx="55297" cy="144960"/>
          </a:xfrm>
          <a:custGeom>
            <a:avLst/>
            <a:gdLst>
              <a:gd name="connsiteX0" fmla="*/ 55103 w 55297"/>
              <a:gd name="connsiteY0" fmla="*/ 0 h 144960"/>
              <a:gd name="connsiteX1" fmla="*/ 19120 w 55297"/>
              <a:gd name="connsiteY1" fmla="*/ 76200 h 144960"/>
              <a:gd name="connsiteX2" fmla="*/ 40287 w 55297"/>
              <a:gd name="connsiteY2" fmla="*/ 143933 h 144960"/>
              <a:gd name="connsiteX3" fmla="*/ 25470 w 55297"/>
              <a:gd name="connsiteY3" fmla="*/ 114300 h 144960"/>
              <a:gd name="connsiteX4" fmla="*/ 70 w 55297"/>
              <a:gd name="connsiteY4" fmla="*/ 76200 h 144960"/>
              <a:gd name="connsiteX5" fmla="*/ 55103 w 55297"/>
              <a:gd name="connsiteY5" fmla="*/ 0 h 14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297" h="144960">
                <a:moveTo>
                  <a:pt x="55103" y="0"/>
                </a:moveTo>
                <a:cubicBezTo>
                  <a:pt x="58278" y="0"/>
                  <a:pt x="21589" y="52211"/>
                  <a:pt x="19120" y="76200"/>
                </a:cubicBezTo>
                <a:cubicBezTo>
                  <a:pt x="16651" y="100189"/>
                  <a:pt x="39229" y="137583"/>
                  <a:pt x="40287" y="143933"/>
                </a:cubicBezTo>
                <a:cubicBezTo>
                  <a:pt x="41345" y="150283"/>
                  <a:pt x="32173" y="125589"/>
                  <a:pt x="25470" y="114300"/>
                </a:cubicBezTo>
                <a:cubicBezTo>
                  <a:pt x="18767" y="103011"/>
                  <a:pt x="-1341" y="93486"/>
                  <a:pt x="70" y="76200"/>
                </a:cubicBezTo>
                <a:cubicBezTo>
                  <a:pt x="1481" y="58914"/>
                  <a:pt x="51928" y="0"/>
                  <a:pt x="5510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8393B772-AEFE-4A6D-A836-AF6ABDD9FB95}"/>
              </a:ext>
            </a:extLst>
          </p:cNvPr>
          <p:cNvSpPr/>
          <p:nvPr/>
        </p:nvSpPr>
        <p:spPr>
          <a:xfrm>
            <a:off x="4857743" y="8506077"/>
            <a:ext cx="72198" cy="199932"/>
          </a:xfrm>
          <a:custGeom>
            <a:avLst/>
            <a:gdLst>
              <a:gd name="connsiteX0" fmla="*/ 16940 w 72198"/>
              <a:gd name="connsiteY0" fmla="*/ 806 h 199932"/>
              <a:gd name="connsiteX1" fmla="*/ 48690 w 72198"/>
              <a:gd name="connsiteY1" fmla="*/ 142623 h 199932"/>
              <a:gd name="connsiteX2" fmla="*/ 7 w 72198"/>
              <a:gd name="connsiteY2" fmla="*/ 199773 h 199932"/>
              <a:gd name="connsiteX3" fmla="*/ 52924 w 72198"/>
              <a:gd name="connsiteY3" fmla="*/ 127806 h 199932"/>
              <a:gd name="connsiteX4" fmla="*/ 69857 w 72198"/>
              <a:gd name="connsiteY4" fmla="*/ 85473 h 199932"/>
              <a:gd name="connsiteX5" fmla="*/ 16940 w 72198"/>
              <a:gd name="connsiteY5" fmla="*/ 806 h 199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198" h="199932">
                <a:moveTo>
                  <a:pt x="16940" y="806"/>
                </a:moveTo>
                <a:cubicBezTo>
                  <a:pt x="13412" y="10331"/>
                  <a:pt x="51512" y="109462"/>
                  <a:pt x="48690" y="142623"/>
                </a:cubicBezTo>
                <a:cubicBezTo>
                  <a:pt x="45868" y="175784"/>
                  <a:pt x="-699" y="202242"/>
                  <a:pt x="7" y="199773"/>
                </a:cubicBezTo>
                <a:cubicBezTo>
                  <a:pt x="713" y="197304"/>
                  <a:pt x="41282" y="146856"/>
                  <a:pt x="52924" y="127806"/>
                </a:cubicBezTo>
                <a:cubicBezTo>
                  <a:pt x="64566" y="108756"/>
                  <a:pt x="77618" y="102053"/>
                  <a:pt x="69857" y="85473"/>
                </a:cubicBezTo>
                <a:cubicBezTo>
                  <a:pt x="62096" y="68893"/>
                  <a:pt x="20468" y="-8719"/>
                  <a:pt x="16940" y="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582665EF-0D1B-4DF2-B5A4-7761B9D227BB}"/>
              </a:ext>
            </a:extLst>
          </p:cNvPr>
          <p:cNvSpPr/>
          <p:nvPr/>
        </p:nvSpPr>
        <p:spPr>
          <a:xfrm>
            <a:off x="4074346" y="8757283"/>
            <a:ext cx="137824" cy="79883"/>
          </a:xfrm>
          <a:custGeom>
            <a:avLst/>
            <a:gdLst>
              <a:gd name="connsiteX0" fmla="*/ 137821 w 137824"/>
              <a:gd name="connsiteY0" fmla="*/ 79800 h 79883"/>
              <a:gd name="connsiteX1" fmla="*/ 17171 w 137824"/>
              <a:gd name="connsiteY1" fmla="*/ 16300 h 79883"/>
              <a:gd name="connsiteX2" fmla="*/ 12937 w 137824"/>
              <a:gd name="connsiteY2" fmla="*/ 1484 h 79883"/>
              <a:gd name="connsiteX3" fmla="*/ 137821 w 137824"/>
              <a:gd name="connsiteY3" fmla="*/ 79800 h 7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824" h="79883">
                <a:moveTo>
                  <a:pt x="137821" y="79800"/>
                </a:moveTo>
                <a:cubicBezTo>
                  <a:pt x="138527" y="82269"/>
                  <a:pt x="37985" y="29353"/>
                  <a:pt x="17171" y="16300"/>
                </a:cubicBezTo>
                <a:cubicBezTo>
                  <a:pt x="-3643" y="3247"/>
                  <a:pt x="-6113" y="-3102"/>
                  <a:pt x="12937" y="1484"/>
                </a:cubicBezTo>
                <a:cubicBezTo>
                  <a:pt x="31987" y="6070"/>
                  <a:pt x="137115" y="77331"/>
                  <a:pt x="137821" y="79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98C22A07-3415-43EC-B2C1-07AFC8FE3FBD}"/>
              </a:ext>
            </a:extLst>
          </p:cNvPr>
          <p:cNvSpPr/>
          <p:nvPr/>
        </p:nvSpPr>
        <p:spPr>
          <a:xfrm>
            <a:off x="5549578" y="8906923"/>
            <a:ext cx="85960" cy="489579"/>
          </a:xfrm>
          <a:custGeom>
            <a:avLst/>
            <a:gdLst>
              <a:gd name="connsiteX0" fmla="*/ 322 w 85960"/>
              <a:gd name="connsiteY0" fmla="*/ 10 h 489579"/>
              <a:gd name="connsiteX1" fmla="*/ 55355 w 85960"/>
              <a:gd name="connsiteY1" fmla="*/ 112194 h 489579"/>
              <a:gd name="connsiteX2" fmla="*/ 40539 w 85960"/>
              <a:gd name="connsiteY2" fmla="*/ 478377 h 489579"/>
              <a:gd name="connsiteX3" fmla="*/ 40539 w 85960"/>
              <a:gd name="connsiteY3" fmla="*/ 370427 h 489579"/>
              <a:gd name="connsiteX4" fmla="*/ 84989 w 85960"/>
              <a:gd name="connsiteY4" fmla="*/ 116427 h 489579"/>
              <a:gd name="connsiteX5" fmla="*/ 322 w 85960"/>
              <a:gd name="connsiteY5" fmla="*/ 10 h 489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60" h="489579">
                <a:moveTo>
                  <a:pt x="322" y="10"/>
                </a:moveTo>
                <a:cubicBezTo>
                  <a:pt x="-4617" y="-695"/>
                  <a:pt x="48652" y="32466"/>
                  <a:pt x="55355" y="112194"/>
                </a:cubicBezTo>
                <a:cubicBezTo>
                  <a:pt x="62058" y="191922"/>
                  <a:pt x="43008" y="435338"/>
                  <a:pt x="40539" y="478377"/>
                </a:cubicBezTo>
                <a:cubicBezTo>
                  <a:pt x="38070" y="521416"/>
                  <a:pt x="33131" y="430752"/>
                  <a:pt x="40539" y="370427"/>
                </a:cubicBezTo>
                <a:cubicBezTo>
                  <a:pt x="47947" y="310102"/>
                  <a:pt x="93103" y="176752"/>
                  <a:pt x="84989" y="116427"/>
                </a:cubicBezTo>
                <a:cubicBezTo>
                  <a:pt x="76875" y="56102"/>
                  <a:pt x="5261" y="715"/>
                  <a:pt x="322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A21FD03B-0CBE-4187-B4D8-33869D0AF4BC}"/>
              </a:ext>
            </a:extLst>
          </p:cNvPr>
          <p:cNvSpPr/>
          <p:nvPr/>
        </p:nvSpPr>
        <p:spPr>
          <a:xfrm>
            <a:off x="4210593" y="9077514"/>
            <a:ext cx="262642" cy="341034"/>
          </a:xfrm>
          <a:custGeom>
            <a:avLst/>
            <a:gdLst>
              <a:gd name="connsiteX0" fmla="*/ 3690 w 262642"/>
              <a:gd name="connsiteY0" fmla="*/ 2986 h 341034"/>
              <a:gd name="connsiteX1" fmla="*/ 71424 w 262642"/>
              <a:gd name="connsiteY1" fmla="*/ 58019 h 341034"/>
              <a:gd name="connsiteX2" fmla="*/ 206890 w 262642"/>
              <a:gd name="connsiteY2" fmla="*/ 172319 h 341034"/>
              <a:gd name="connsiteX3" fmla="*/ 261924 w 262642"/>
              <a:gd name="connsiteY3" fmla="*/ 339536 h 341034"/>
              <a:gd name="connsiteX4" fmla="*/ 234407 w 262642"/>
              <a:gd name="connsiteY4" fmla="*/ 248519 h 341034"/>
              <a:gd name="connsiteX5" fmla="*/ 179374 w 262642"/>
              <a:gd name="connsiteY5" fmla="*/ 144803 h 341034"/>
              <a:gd name="connsiteX6" fmla="*/ 3690 w 262642"/>
              <a:gd name="connsiteY6" fmla="*/ 2986 h 341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642" h="341034">
                <a:moveTo>
                  <a:pt x="3690" y="2986"/>
                </a:moveTo>
                <a:cubicBezTo>
                  <a:pt x="-14302" y="-11478"/>
                  <a:pt x="37557" y="29797"/>
                  <a:pt x="71424" y="58019"/>
                </a:cubicBezTo>
                <a:cubicBezTo>
                  <a:pt x="105291" y="86241"/>
                  <a:pt x="175140" y="125400"/>
                  <a:pt x="206890" y="172319"/>
                </a:cubicBezTo>
                <a:cubicBezTo>
                  <a:pt x="238640" y="219238"/>
                  <a:pt x="257338" y="326836"/>
                  <a:pt x="261924" y="339536"/>
                </a:cubicBezTo>
                <a:cubicBezTo>
                  <a:pt x="266510" y="352236"/>
                  <a:pt x="248165" y="280974"/>
                  <a:pt x="234407" y="248519"/>
                </a:cubicBezTo>
                <a:cubicBezTo>
                  <a:pt x="220649" y="216064"/>
                  <a:pt x="218179" y="182197"/>
                  <a:pt x="179374" y="144803"/>
                </a:cubicBezTo>
                <a:cubicBezTo>
                  <a:pt x="140569" y="107409"/>
                  <a:pt x="21682" y="17450"/>
                  <a:pt x="3690" y="2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FB26D0AE-C7D8-4BD4-AD31-E3C16EC4545F}"/>
              </a:ext>
            </a:extLst>
          </p:cNvPr>
          <p:cNvSpPr/>
          <p:nvPr/>
        </p:nvSpPr>
        <p:spPr>
          <a:xfrm>
            <a:off x="4113562" y="8879483"/>
            <a:ext cx="90916" cy="313060"/>
          </a:xfrm>
          <a:custGeom>
            <a:avLst/>
            <a:gdLst>
              <a:gd name="connsiteX0" fmla="*/ 22405 w 90916"/>
              <a:gd name="connsiteY0" fmla="*/ 2050 h 313060"/>
              <a:gd name="connsiteX1" fmla="*/ 3355 w 90916"/>
              <a:gd name="connsiteY1" fmla="*/ 110000 h 313060"/>
              <a:gd name="connsiteX2" fmla="*/ 88021 w 90916"/>
              <a:gd name="connsiteY2" fmla="*/ 306850 h 313060"/>
              <a:gd name="connsiteX3" fmla="*/ 64738 w 90916"/>
              <a:gd name="connsiteY3" fmla="*/ 258167 h 313060"/>
              <a:gd name="connsiteX4" fmla="*/ 1238 w 90916"/>
              <a:gd name="connsiteY4" fmla="*/ 201017 h 313060"/>
              <a:gd name="connsiteX5" fmla="*/ 22405 w 90916"/>
              <a:gd name="connsiteY5" fmla="*/ 2050 h 31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16" h="313060">
                <a:moveTo>
                  <a:pt x="22405" y="2050"/>
                </a:moveTo>
                <a:cubicBezTo>
                  <a:pt x="22758" y="-13119"/>
                  <a:pt x="-7581" y="59200"/>
                  <a:pt x="3355" y="110000"/>
                </a:cubicBezTo>
                <a:cubicBezTo>
                  <a:pt x="14291" y="160800"/>
                  <a:pt x="77791" y="282156"/>
                  <a:pt x="88021" y="306850"/>
                </a:cubicBezTo>
                <a:cubicBezTo>
                  <a:pt x="98251" y="331544"/>
                  <a:pt x="79202" y="275806"/>
                  <a:pt x="64738" y="258167"/>
                </a:cubicBezTo>
                <a:cubicBezTo>
                  <a:pt x="50274" y="240528"/>
                  <a:pt x="8646" y="239822"/>
                  <a:pt x="1238" y="201017"/>
                </a:cubicBezTo>
                <a:cubicBezTo>
                  <a:pt x="-6170" y="162212"/>
                  <a:pt x="22052" y="17219"/>
                  <a:pt x="22405" y="2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C9ACA06D-A29B-42F4-8502-BCB2DFA159A8}"/>
              </a:ext>
            </a:extLst>
          </p:cNvPr>
          <p:cNvSpPr/>
          <p:nvPr/>
        </p:nvSpPr>
        <p:spPr>
          <a:xfrm>
            <a:off x="3387714" y="8125712"/>
            <a:ext cx="208854" cy="437995"/>
          </a:xfrm>
          <a:custGeom>
            <a:avLst/>
            <a:gdLst>
              <a:gd name="connsiteX0" fmla="*/ 166169 w 208854"/>
              <a:gd name="connsiteY0" fmla="*/ 171 h 437995"/>
              <a:gd name="connsiteX1" fmla="*/ 37053 w 208854"/>
              <a:gd name="connsiteY1" fmla="*/ 254171 h 437995"/>
              <a:gd name="connsiteX2" fmla="*/ 70919 w 208854"/>
              <a:gd name="connsiteY2" fmla="*/ 349421 h 437995"/>
              <a:gd name="connsiteX3" fmla="*/ 206386 w 208854"/>
              <a:gd name="connsiteY3" fmla="*/ 436205 h 437995"/>
              <a:gd name="connsiteX4" fmla="*/ 147119 w 208854"/>
              <a:gd name="connsiteY4" fmla="*/ 402338 h 437995"/>
              <a:gd name="connsiteX5" fmla="*/ 7419 w 208854"/>
              <a:gd name="connsiteY5" fmla="*/ 334605 h 437995"/>
              <a:gd name="connsiteX6" fmla="*/ 34936 w 208854"/>
              <a:gd name="connsiteY6" fmla="*/ 216071 h 437995"/>
              <a:gd name="connsiteX7" fmla="*/ 166169 w 208854"/>
              <a:gd name="connsiteY7" fmla="*/ 171 h 437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854" h="437995">
                <a:moveTo>
                  <a:pt x="166169" y="171"/>
                </a:moveTo>
                <a:cubicBezTo>
                  <a:pt x="166522" y="6521"/>
                  <a:pt x="52928" y="195963"/>
                  <a:pt x="37053" y="254171"/>
                </a:cubicBezTo>
                <a:cubicBezTo>
                  <a:pt x="21178" y="312379"/>
                  <a:pt x="42697" y="319082"/>
                  <a:pt x="70919" y="349421"/>
                </a:cubicBezTo>
                <a:cubicBezTo>
                  <a:pt x="99141" y="379760"/>
                  <a:pt x="193686" y="427385"/>
                  <a:pt x="206386" y="436205"/>
                </a:cubicBezTo>
                <a:cubicBezTo>
                  <a:pt x="219086" y="445025"/>
                  <a:pt x="180280" y="419271"/>
                  <a:pt x="147119" y="402338"/>
                </a:cubicBezTo>
                <a:cubicBezTo>
                  <a:pt x="113958" y="385405"/>
                  <a:pt x="26116" y="365650"/>
                  <a:pt x="7419" y="334605"/>
                </a:cubicBezTo>
                <a:cubicBezTo>
                  <a:pt x="-11278" y="303561"/>
                  <a:pt x="8125" y="266871"/>
                  <a:pt x="34936" y="216071"/>
                </a:cubicBezTo>
                <a:cubicBezTo>
                  <a:pt x="61747" y="165271"/>
                  <a:pt x="165816" y="-6179"/>
                  <a:pt x="166169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F4E883E5-DCFF-4747-A41B-F56DE403EFE3}"/>
              </a:ext>
            </a:extLst>
          </p:cNvPr>
          <p:cNvSpPr/>
          <p:nvPr/>
        </p:nvSpPr>
        <p:spPr>
          <a:xfrm>
            <a:off x="5900578" y="9258133"/>
            <a:ext cx="155325" cy="541632"/>
          </a:xfrm>
          <a:custGeom>
            <a:avLst/>
            <a:gdLst>
              <a:gd name="connsiteX0" fmla="*/ 153089 w 155325"/>
              <a:gd name="connsiteY0" fmla="*/ 167 h 541632"/>
              <a:gd name="connsiteX1" fmla="*/ 89589 w 155325"/>
              <a:gd name="connsiteY1" fmla="*/ 258400 h 541632"/>
              <a:gd name="connsiteX2" fmla="*/ 26089 w 155325"/>
              <a:gd name="connsiteY2" fmla="*/ 533567 h 541632"/>
              <a:gd name="connsiteX3" fmla="*/ 34555 w 155325"/>
              <a:gd name="connsiteY3" fmla="*/ 453134 h 541632"/>
              <a:gd name="connsiteX4" fmla="*/ 4922 w 155325"/>
              <a:gd name="connsiteY4" fmla="*/ 296500 h 541632"/>
              <a:gd name="connsiteX5" fmla="*/ 153089 w 155325"/>
              <a:gd name="connsiteY5" fmla="*/ 167 h 54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325" h="541632">
                <a:moveTo>
                  <a:pt x="153089" y="167"/>
                </a:moveTo>
                <a:cubicBezTo>
                  <a:pt x="167200" y="-6183"/>
                  <a:pt x="110756" y="169500"/>
                  <a:pt x="89589" y="258400"/>
                </a:cubicBezTo>
                <a:cubicBezTo>
                  <a:pt x="68422" y="347300"/>
                  <a:pt x="35261" y="501111"/>
                  <a:pt x="26089" y="533567"/>
                </a:cubicBezTo>
                <a:cubicBezTo>
                  <a:pt x="16917" y="566023"/>
                  <a:pt x="38083" y="492645"/>
                  <a:pt x="34555" y="453134"/>
                </a:cubicBezTo>
                <a:cubicBezTo>
                  <a:pt x="31027" y="413623"/>
                  <a:pt x="-14834" y="369878"/>
                  <a:pt x="4922" y="296500"/>
                </a:cubicBezTo>
                <a:cubicBezTo>
                  <a:pt x="24678" y="223122"/>
                  <a:pt x="138978" y="6517"/>
                  <a:pt x="153089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DB743664-6F6F-4EBA-9B07-D19A4C1CC56E}"/>
              </a:ext>
            </a:extLst>
          </p:cNvPr>
          <p:cNvSpPr/>
          <p:nvPr/>
        </p:nvSpPr>
        <p:spPr>
          <a:xfrm>
            <a:off x="3820179" y="9451952"/>
            <a:ext cx="110833" cy="513686"/>
          </a:xfrm>
          <a:custGeom>
            <a:avLst/>
            <a:gdLst>
              <a:gd name="connsiteX0" fmla="*/ 57554 w 110833"/>
              <a:gd name="connsiteY0" fmla="*/ 5315 h 513686"/>
              <a:gd name="connsiteX1" fmla="*/ 2521 w 110833"/>
              <a:gd name="connsiteY1" fmla="*/ 170415 h 513686"/>
              <a:gd name="connsiteX2" fmla="*/ 19454 w 110833"/>
              <a:gd name="connsiteY2" fmla="*/ 343981 h 513686"/>
              <a:gd name="connsiteX3" fmla="*/ 108354 w 110833"/>
              <a:gd name="connsiteY3" fmla="*/ 513315 h 513686"/>
              <a:gd name="connsiteX4" fmla="*/ 82954 w 110833"/>
              <a:gd name="connsiteY4" fmla="*/ 377848 h 513686"/>
              <a:gd name="connsiteX5" fmla="*/ 57554 w 110833"/>
              <a:gd name="connsiteY5" fmla="*/ 5315 h 51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833" h="513686">
                <a:moveTo>
                  <a:pt x="57554" y="5315"/>
                </a:moveTo>
                <a:cubicBezTo>
                  <a:pt x="44148" y="-29257"/>
                  <a:pt x="8871" y="113971"/>
                  <a:pt x="2521" y="170415"/>
                </a:cubicBezTo>
                <a:cubicBezTo>
                  <a:pt x="-3829" y="226859"/>
                  <a:pt x="1815" y="286831"/>
                  <a:pt x="19454" y="343981"/>
                </a:cubicBezTo>
                <a:cubicBezTo>
                  <a:pt x="37093" y="401131"/>
                  <a:pt x="97771" y="507671"/>
                  <a:pt x="108354" y="513315"/>
                </a:cubicBezTo>
                <a:cubicBezTo>
                  <a:pt x="118937" y="518959"/>
                  <a:pt x="92832" y="459692"/>
                  <a:pt x="82954" y="377848"/>
                </a:cubicBezTo>
                <a:cubicBezTo>
                  <a:pt x="73076" y="296004"/>
                  <a:pt x="70960" y="39887"/>
                  <a:pt x="57554" y="5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F2BEC021-ED02-44EA-A44F-35B529688220}"/>
              </a:ext>
            </a:extLst>
          </p:cNvPr>
          <p:cNvSpPr/>
          <p:nvPr/>
        </p:nvSpPr>
        <p:spPr>
          <a:xfrm>
            <a:off x="5118771" y="9790669"/>
            <a:ext cx="787420" cy="1208012"/>
          </a:xfrm>
          <a:custGeom>
            <a:avLst/>
            <a:gdLst>
              <a:gd name="connsiteX0" fmla="*/ 786729 w 787420"/>
              <a:gd name="connsiteY0" fmla="*/ 1031 h 1208012"/>
              <a:gd name="connsiteX1" fmla="*/ 596229 w 787420"/>
              <a:gd name="connsiteY1" fmla="*/ 403198 h 1208012"/>
              <a:gd name="connsiteX2" fmla="*/ 371862 w 787420"/>
              <a:gd name="connsiteY2" fmla="*/ 644498 h 1208012"/>
              <a:gd name="connsiteX3" fmla="*/ 194062 w 787420"/>
              <a:gd name="connsiteY3" fmla="*/ 868864 h 1208012"/>
              <a:gd name="connsiteX4" fmla="*/ 16262 w 787420"/>
              <a:gd name="connsiteY4" fmla="*/ 1190598 h 1208012"/>
              <a:gd name="connsiteX5" fmla="*/ 41662 w 787420"/>
              <a:gd name="connsiteY5" fmla="*/ 1105931 h 1208012"/>
              <a:gd name="connsiteX6" fmla="*/ 312596 w 787420"/>
              <a:gd name="connsiteY6" fmla="*/ 610631 h 1208012"/>
              <a:gd name="connsiteX7" fmla="*/ 647029 w 787420"/>
              <a:gd name="connsiteY7" fmla="*/ 297364 h 1208012"/>
              <a:gd name="connsiteX8" fmla="*/ 786729 w 787420"/>
              <a:gd name="connsiteY8" fmla="*/ 1031 h 1208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7420" h="1208012">
                <a:moveTo>
                  <a:pt x="786729" y="1031"/>
                </a:moveTo>
                <a:cubicBezTo>
                  <a:pt x="778262" y="18670"/>
                  <a:pt x="665373" y="295954"/>
                  <a:pt x="596229" y="403198"/>
                </a:cubicBezTo>
                <a:cubicBezTo>
                  <a:pt x="527085" y="510442"/>
                  <a:pt x="438890" y="566887"/>
                  <a:pt x="371862" y="644498"/>
                </a:cubicBezTo>
                <a:cubicBezTo>
                  <a:pt x="304834" y="722109"/>
                  <a:pt x="253329" y="777847"/>
                  <a:pt x="194062" y="868864"/>
                </a:cubicBezTo>
                <a:cubicBezTo>
                  <a:pt x="134795" y="959881"/>
                  <a:pt x="41662" y="1151087"/>
                  <a:pt x="16262" y="1190598"/>
                </a:cubicBezTo>
                <a:cubicBezTo>
                  <a:pt x="-9138" y="1230109"/>
                  <a:pt x="-7727" y="1202592"/>
                  <a:pt x="41662" y="1105931"/>
                </a:cubicBezTo>
                <a:cubicBezTo>
                  <a:pt x="91051" y="1009270"/>
                  <a:pt x="211702" y="745392"/>
                  <a:pt x="312596" y="610631"/>
                </a:cubicBezTo>
                <a:cubicBezTo>
                  <a:pt x="413490" y="475870"/>
                  <a:pt x="569418" y="398258"/>
                  <a:pt x="647029" y="297364"/>
                </a:cubicBezTo>
                <a:cubicBezTo>
                  <a:pt x="724640" y="196470"/>
                  <a:pt x="795196" y="-16608"/>
                  <a:pt x="786729" y="1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1C4FA51C-319C-4CC5-8E26-5010CC85F8C5}"/>
              </a:ext>
            </a:extLst>
          </p:cNvPr>
          <p:cNvSpPr/>
          <p:nvPr/>
        </p:nvSpPr>
        <p:spPr>
          <a:xfrm>
            <a:off x="3934356" y="10019628"/>
            <a:ext cx="673610" cy="1021836"/>
          </a:xfrm>
          <a:custGeom>
            <a:avLst/>
            <a:gdLst>
              <a:gd name="connsiteX0" fmla="*/ 11111 w 673610"/>
              <a:gd name="connsiteY0" fmla="*/ 4905 h 1021836"/>
              <a:gd name="connsiteX1" fmla="*/ 150811 w 673610"/>
              <a:gd name="connsiteY1" fmla="*/ 288539 h 1021836"/>
              <a:gd name="connsiteX2" fmla="*/ 646111 w 673610"/>
              <a:gd name="connsiteY2" fmla="*/ 991272 h 1021836"/>
              <a:gd name="connsiteX3" fmla="*/ 586844 w 673610"/>
              <a:gd name="connsiteY3" fmla="*/ 855805 h 1021836"/>
              <a:gd name="connsiteX4" fmla="*/ 392111 w 673610"/>
              <a:gd name="connsiteY4" fmla="*/ 495972 h 1021836"/>
              <a:gd name="connsiteX5" fmla="*/ 11111 w 673610"/>
              <a:gd name="connsiteY5" fmla="*/ 4905 h 102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610" h="1021836">
                <a:moveTo>
                  <a:pt x="11111" y="4905"/>
                </a:moveTo>
                <a:cubicBezTo>
                  <a:pt x="-29106" y="-29667"/>
                  <a:pt x="44978" y="124145"/>
                  <a:pt x="150811" y="288539"/>
                </a:cubicBezTo>
                <a:cubicBezTo>
                  <a:pt x="256644" y="452933"/>
                  <a:pt x="573439" y="896728"/>
                  <a:pt x="646111" y="991272"/>
                </a:cubicBezTo>
                <a:cubicBezTo>
                  <a:pt x="718783" y="1085816"/>
                  <a:pt x="629177" y="938355"/>
                  <a:pt x="586844" y="855805"/>
                </a:cubicBezTo>
                <a:cubicBezTo>
                  <a:pt x="544511" y="773255"/>
                  <a:pt x="485950" y="636377"/>
                  <a:pt x="392111" y="495972"/>
                </a:cubicBezTo>
                <a:cubicBezTo>
                  <a:pt x="298272" y="355567"/>
                  <a:pt x="51328" y="39477"/>
                  <a:pt x="11111" y="4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7F72BD9D-3660-4611-8F3E-6DEC5A12BC8F}"/>
              </a:ext>
            </a:extLst>
          </p:cNvPr>
          <p:cNvSpPr/>
          <p:nvPr/>
        </p:nvSpPr>
        <p:spPr>
          <a:xfrm>
            <a:off x="3685744" y="9270175"/>
            <a:ext cx="103451" cy="700512"/>
          </a:xfrm>
          <a:custGeom>
            <a:avLst/>
            <a:gdLst>
              <a:gd name="connsiteX0" fmla="*/ 103089 w 103451"/>
              <a:gd name="connsiteY0" fmla="*/ 825 h 700512"/>
              <a:gd name="connsiteX1" fmla="*/ 31123 w 103451"/>
              <a:gd name="connsiteY1" fmla="*/ 326792 h 700512"/>
              <a:gd name="connsiteX2" fmla="*/ 103089 w 103451"/>
              <a:gd name="connsiteY2" fmla="*/ 690858 h 700512"/>
              <a:gd name="connsiteX3" fmla="*/ 56523 w 103451"/>
              <a:gd name="connsiteY3" fmla="*/ 580792 h 700512"/>
              <a:gd name="connsiteX4" fmla="*/ 1489 w 103451"/>
              <a:gd name="connsiteY4" fmla="*/ 424158 h 700512"/>
              <a:gd name="connsiteX5" fmla="*/ 103089 w 103451"/>
              <a:gd name="connsiteY5" fmla="*/ 825 h 700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451" h="700512">
                <a:moveTo>
                  <a:pt x="103089" y="825"/>
                </a:moveTo>
                <a:cubicBezTo>
                  <a:pt x="108028" y="-15403"/>
                  <a:pt x="31123" y="211787"/>
                  <a:pt x="31123" y="326792"/>
                </a:cubicBezTo>
                <a:cubicBezTo>
                  <a:pt x="31123" y="441797"/>
                  <a:pt x="98856" y="648525"/>
                  <a:pt x="103089" y="690858"/>
                </a:cubicBezTo>
                <a:cubicBezTo>
                  <a:pt x="107322" y="733191"/>
                  <a:pt x="73456" y="625242"/>
                  <a:pt x="56523" y="580792"/>
                </a:cubicBezTo>
                <a:cubicBezTo>
                  <a:pt x="39590" y="536342"/>
                  <a:pt x="-9094" y="516586"/>
                  <a:pt x="1489" y="424158"/>
                </a:cubicBezTo>
                <a:cubicBezTo>
                  <a:pt x="12072" y="331730"/>
                  <a:pt x="98150" y="17053"/>
                  <a:pt x="103089" y="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F95FA184-DC16-4399-AB58-F7F5090E0B7F}"/>
              </a:ext>
            </a:extLst>
          </p:cNvPr>
          <p:cNvSpPr/>
          <p:nvPr/>
        </p:nvSpPr>
        <p:spPr>
          <a:xfrm>
            <a:off x="5461726" y="9822346"/>
            <a:ext cx="527941" cy="1192293"/>
          </a:xfrm>
          <a:custGeom>
            <a:avLst/>
            <a:gdLst>
              <a:gd name="connsiteX0" fmla="*/ 486107 w 527941"/>
              <a:gd name="connsiteY0" fmla="*/ 117521 h 1192293"/>
              <a:gd name="connsiteX1" fmla="*/ 287141 w 527941"/>
              <a:gd name="connsiteY1" fmla="*/ 617054 h 1192293"/>
              <a:gd name="connsiteX2" fmla="*/ 7741 w 527941"/>
              <a:gd name="connsiteY2" fmla="*/ 1180087 h 1192293"/>
              <a:gd name="connsiteX3" fmla="*/ 92407 w 527941"/>
              <a:gd name="connsiteY3" fmla="*/ 972654 h 1192293"/>
              <a:gd name="connsiteX4" fmla="*/ 244807 w 527941"/>
              <a:gd name="connsiteY4" fmla="*/ 604354 h 1192293"/>
              <a:gd name="connsiteX5" fmla="*/ 507274 w 527941"/>
              <a:gd name="connsiteY5" fmla="*/ 37087 h 1192293"/>
              <a:gd name="connsiteX6" fmla="*/ 486107 w 527941"/>
              <a:gd name="connsiteY6" fmla="*/ 117521 h 119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941" h="1192293">
                <a:moveTo>
                  <a:pt x="486107" y="117521"/>
                </a:moveTo>
                <a:cubicBezTo>
                  <a:pt x="449418" y="214182"/>
                  <a:pt x="366869" y="439960"/>
                  <a:pt x="287141" y="617054"/>
                </a:cubicBezTo>
                <a:cubicBezTo>
                  <a:pt x="207413" y="794148"/>
                  <a:pt x="40197" y="1120820"/>
                  <a:pt x="7741" y="1180087"/>
                </a:cubicBezTo>
                <a:cubicBezTo>
                  <a:pt x="-24715" y="1239354"/>
                  <a:pt x="52896" y="1068609"/>
                  <a:pt x="92407" y="972654"/>
                </a:cubicBezTo>
                <a:cubicBezTo>
                  <a:pt x="131918" y="876699"/>
                  <a:pt x="175662" y="760282"/>
                  <a:pt x="244807" y="604354"/>
                </a:cubicBezTo>
                <a:cubicBezTo>
                  <a:pt x="313951" y="448426"/>
                  <a:pt x="467057" y="118931"/>
                  <a:pt x="507274" y="37087"/>
                </a:cubicBezTo>
                <a:cubicBezTo>
                  <a:pt x="547491" y="-44757"/>
                  <a:pt x="522796" y="20860"/>
                  <a:pt x="486107" y="117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AFF01CC6-E432-47BB-99B8-171CBE9FCA86}"/>
              </a:ext>
            </a:extLst>
          </p:cNvPr>
          <p:cNvSpPr/>
          <p:nvPr/>
        </p:nvSpPr>
        <p:spPr>
          <a:xfrm>
            <a:off x="5333116" y="10311604"/>
            <a:ext cx="374974" cy="707600"/>
          </a:xfrm>
          <a:custGeom>
            <a:avLst/>
            <a:gdLst>
              <a:gd name="connsiteX0" fmla="*/ 373417 w 374974"/>
              <a:gd name="connsiteY0" fmla="*/ 796 h 707600"/>
              <a:gd name="connsiteX1" fmla="*/ 170217 w 374974"/>
              <a:gd name="connsiteY1" fmla="*/ 263263 h 707600"/>
              <a:gd name="connsiteX2" fmla="*/ 5117 w 374974"/>
              <a:gd name="connsiteY2" fmla="*/ 703529 h 707600"/>
              <a:gd name="connsiteX3" fmla="*/ 43217 w 374974"/>
              <a:gd name="connsiteY3" fmla="*/ 474929 h 707600"/>
              <a:gd name="connsiteX4" fmla="*/ 55917 w 374974"/>
              <a:gd name="connsiteY4" fmla="*/ 343696 h 707600"/>
              <a:gd name="connsiteX5" fmla="*/ 373417 w 374974"/>
              <a:gd name="connsiteY5" fmla="*/ 796 h 70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974" h="707600">
                <a:moveTo>
                  <a:pt x="373417" y="796"/>
                </a:moveTo>
                <a:cubicBezTo>
                  <a:pt x="392467" y="-12610"/>
                  <a:pt x="231600" y="146141"/>
                  <a:pt x="170217" y="263263"/>
                </a:cubicBezTo>
                <a:cubicBezTo>
                  <a:pt x="108834" y="380385"/>
                  <a:pt x="26284" y="668251"/>
                  <a:pt x="5117" y="703529"/>
                </a:cubicBezTo>
                <a:cubicBezTo>
                  <a:pt x="-16050" y="738807"/>
                  <a:pt x="34750" y="534901"/>
                  <a:pt x="43217" y="474929"/>
                </a:cubicBezTo>
                <a:cubicBezTo>
                  <a:pt x="51684" y="414957"/>
                  <a:pt x="4411" y="417074"/>
                  <a:pt x="55917" y="343696"/>
                </a:cubicBezTo>
                <a:cubicBezTo>
                  <a:pt x="107423" y="270318"/>
                  <a:pt x="354367" y="14202"/>
                  <a:pt x="373417" y="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13F7A8E9-444A-4056-A502-A04C75D6F929}"/>
              </a:ext>
            </a:extLst>
          </p:cNvPr>
          <p:cNvSpPr/>
          <p:nvPr/>
        </p:nvSpPr>
        <p:spPr>
          <a:xfrm>
            <a:off x="3701968" y="9969430"/>
            <a:ext cx="389748" cy="1076732"/>
          </a:xfrm>
          <a:custGeom>
            <a:avLst/>
            <a:gdLst>
              <a:gd name="connsiteX0" fmla="*/ 27599 w 389748"/>
              <a:gd name="connsiteY0" fmla="*/ 70 h 1076732"/>
              <a:gd name="connsiteX1" fmla="*/ 78399 w 389748"/>
              <a:gd name="connsiteY1" fmla="*/ 300637 h 1076732"/>
              <a:gd name="connsiteX2" fmla="*/ 378965 w 389748"/>
              <a:gd name="connsiteY2" fmla="*/ 1054170 h 1076732"/>
              <a:gd name="connsiteX3" fmla="*/ 294299 w 389748"/>
              <a:gd name="connsiteY3" fmla="*/ 829803 h 1076732"/>
              <a:gd name="connsiteX4" fmla="*/ 19132 w 389748"/>
              <a:gd name="connsiteY4" fmla="*/ 321803 h 1076732"/>
              <a:gd name="connsiteX5" fmla="*/ 27599 w 389748"/>
              <a:gd name="connsiteY5" fmla="*/ 70 h 107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748" h="1076732">
                <a:moveTo>
                  <a:pt x="27599" y="70"/>
                </a:moveTo>
                <a:cubicBezTo>
                  <a:pt x="37477" y="-3458"/>
                  <a:pt x="19838" y="124954"/>
                  <a:pt x="78399" y="300637"/>
                </a:cubicBezTo>
                <a:cubicBezTo>
                  <a:pt x="136960" y="476320"/>
                  <a:pt x="342982" y="965976"/>
                  <a:pt x="378965" y="1054170"/>
                </a:cubicBezTo>
                <a:cubicBezTo>
                  <a:pt x="414948" y="1142364"/>
                  <a:pt x="354271" y="951864"/>
                  <a:pt x="294299" y="829803"/>
                </a:cubicBezTo>
                <a:cubicBezTo>
                  <a:pt x="234327" y="707742"/>
                  <a:pt x="62171" y="453036"/>
                  <a:pt x="19132" y="321803"/>
                </a:cubicBezTo>
                <a:cubicBezTo>
                  <a:pt x="-23907" y="190570"/>
                  <a:pt x="17721" y="3598"/>
                  <a:pt x="27599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29173F82-5C50-4618-9F09-7EACA208CBEB}"/>
              </a:ext>
            </a:extLst>
          </p:cNvPr>
          <p:cNvSpPr/>
          <p:nvPr/>
        </p:nvSpPr>
        <p:spPr>
          <a:xfrm>
            <a:off x="3794913" y="10123031"/>
            <a:ext cx="411281" cy="818753"/>
          </a:xfrm>
          <a:custGeom>
            <a:avLst/>
            <a:gdLst>
              <a:gd name="connsiteX0" fmla="*/ 19320 w 411281"/>
              <a:gd name="connsiteY0" fmla="*/ 7336 h 818753"/>
              <a:gd name="connsiteX1" fmla="*/ 167487 w 411281"/>
              <a:gd name="connsiteY1" fmla="*/ 312136 h 818753"/>
              <a:gd name="connsiteX2" fmla="*/ 408787 w 411281"/>
              <a:gd name="connsiteY2" fmla="*/ 811669 h 818753"/>
              <a:gd name="connsiteX3" fmla="*/ 277554 w 411281"/>
              <a:gd name="connsiteY3" fmla="*/ 574602 h 818753"/>
              <a:gd name="connsiteX4" fmla="*/ 32020 w 411281"/>
              <a:gd name="connsiteY4" fmla="*/ 138569 h 818753"/>
              <a:gd name="connsiteX5" fmla="*/ 19320 w 411281"/>
              <a:gd name="connsiteY5" fmla="*/ 7336 h 81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1281" h="818753">
                <a:moveTo>
                  <a:pt x="19320" y="7336"/>
                </a:moveTo>
                <a:cubicBezTo>
                  <a:pt x="41898" y="36264"/>
                  <a:pt x="102576" y="178081"/>
                  <a:pt x="167487" y="312136"/>
                </a:cubicBezTo>
                <a:cubicBezTo>
                  <a:pt x="232398" y="446192"/>
                  <a:pt x="390443" y="767925"/>
                  <a:pt x="408787" y="811669"/>
                </a:cubicBezTo>
                <a:cubicBezTo>
                  <a:pt x="427131" y="855413"/>
                  <a:pt x="340348" y="686785"/>
                  <a:pt x="277554" y="574602"/>
                </a:cubicBezTo>
                <a:cubicBezTo>
                  <a:pt x="214760" y="462419"/>
                  <a:pt x="77881" y="239463"/>
                  <a:pt x="32020" y="138569"/>
                </a:cubicBezTo>
                <a:cubicBezTo>
                  <a:pt x="-13841" y="37675"/>
                  <a:pt x="-3258" y="-21592"/>
                  <a:pt x="19320" y="7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42C0EB68-920D-497D-AD6B-AD0C263B727F}"/>
              </a:ext>
            </a:extLst>
          </p:cNvPr>
          <p:cNvSpPr/>
          <p:nvPr/>
        </p:nvSpPr>
        <p:spPr>
          <a:xfrm>
            <a:off x="3839505" y="9960712"/>
            <a:ext cx="594354" cy="1119761"/>
          </a:xfrm>
          <a:custGeom>
            <a:avLst/>
            <a:gdLst>
              <a:gd name="connsiteX0" fmla="*/ 128 w 594354"/>
              <a:gd name="connsiteY0" fmla="*/ 321 h 1119761"/>
              <a:gd name="connsiteX1" fmla="*/ 287995 w 594354"/>
              <a:gd name="connsiteY1" fmla="*/ 537955 h 1119761"/>
              <a:gd name="connsiteX2" fmla="*/ 584328 w 594354"/>
              <a:gd name="connsiteY2" fmla="*/ 1105221 h 1119761"/>
              <a:gd name="connsiteX3" fmla="*/ 499662 w 594354"/>
              <a:gd name="connsiteY3" fmla="*/ 923188 h 1119761"/>
              <a:gd name="connsiteX4" fmla="*/ 254128 w 594354"/>
              <a:gd name="connsiteY4" fmla="*/ 614155 h 1119761"/>
              <a:gd name="connsiteX5" fmla="*/ 128 w 594354"/>
              <a:gd name="connsiteY5" fmla="*/ 321 h 111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354" h="1119761">
                <a:moveTo>
                  <a:pt x="128" y="321"/>
                </a:moveTo>
                <a:cubicBezTo>
                  <a:pt x="5772" y="-12379"/>
                  <a:pt x="190628" y="353805"/>
                  <a:pt x="287995" y="537955"/>
                </a:cubicBezTo>
                <a:cubicBezTo>
                  <a:pt x="385362" y="722105"/>
                  <a:pt x="549050" y="1041016"/>
                  <a:pt x="584328" y="1105221"/>
                </a:cubicBezTo>
                <a:cubicBezTo>
                  <a:pt x="619606" y="1169427"/>
                  <a:pt x="554695" y="1005032"/>
                  <a:pt x="499662" y="923188"/>
                </a:cubicBezTo>
                <a:cubicBezTo>
                  <a:pt x="444629" y="841344"/>
                  <a:pt x="331739" y="763733"/>
                  <a:pt x="254128" y="614155"/>
                </a:cubicBezTo>
                <a:cubicBezTo>
                  <a:pt x="176517" y="464577"/>
                  <a:pt x="-5516" y="13021"/>
                  <a:pt x="128" y="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9B9EE3BB-9C87-47E9-B748-E8B19F91F160}"/>
              </a:ext>
            </a:extLst>
          </p:cNvPr>
          <p:cNvSpPr/>
          <p:nvPr/>
        </p:nvSpPr>
        <p:spPr>
          <a:xfrm>
            <a:off x="3434911" y="9168364"/>
            <a:ext cx="286189" cy="527754"/>
          </a:xfrm>
          <a:custGeom>
            <a:avLst/>
            <a:gdLst>
              <a:gd name="connsiteX0" fmla="*/ 286189 w 286189"/>
              <a:gd name="connsiteY0" fmla="*/ 1036 h 527754"/>
              <a:gd name="connsiteX1" fmla="*/ 129556 w 286189"/>
              <a:gd name="connsiteY1" fmla="*/ 246569 h 527754"/>
              <a:gd name="connsiteX2" fmla="*/ 6789 w 286189"/>
              <a:gd name="connsiteY2" fmla="*/ 525969 h 527754"/>
              <a:gd name="connsiteX3" fmla="*/ 27956 w 286189"/>
              <a:gd name="connsiteY3" fmla="*/ 356636 h 527754"/>
              <a:gd name="connsiteX4" fmla="*/ 129556 w 286189"/>
              <a:gd name="connsiteY4" fmla="*/ 166136 h 527754"/>
              <a:gd name="connsiteX5" fmla="*/ 286189 w 286189"/>
              <a:gd name="connsiteY5" fmla="*/ 1036 h 527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189" h="527754">
                <a:moveTo>
                  <a:pt x="286189" y="1036"/>
                </a:moveTo>
                <a:cubicBezTo>
                  <a:pt x="286189" y="14441"/>
                  <a:pt x="176123" y="159080"/>
                  <a:pt x="129556" y="246569"/>
                </a:cubicBezTo>
                <a:cubicBezTo>
                  <a:pt x="82989" y="334058"/>
                  <a:pt x="23722" y="507625"/>
                  <a:pt x="6789" y="525969"/>
                </a:cubicBezTo>
                <a:cubicBezTo>
                  <a:pt x="-10144" y="544313"/>
                  <a:pt x="7495" y="416608"/>
                  <a:pt x="27956" y="356636"/>
                </a:cubicBezTo>
                <a:cubicBezTo>
                  <a:pt x="48417" y="296664"/>
                  <a:pt x="87928" y="224697"/>
                  <a:pt x="129556" y="166136"/>
                </a:cubicBezTo>
                <a:cubicBezTo>
                  <a:pt x="171184" y="107575"/>
                  <a:pt x="286189" y="-12369"/>
                  <a:pt x="286189" y="10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F7CF6099-AAA0-4F59-B5FD-25D81888001F}"/>
              </a:ext>
            </a:extLst>
          </p:cNvPr>
          <p:cNvSpPr/>
          <p:nvPr/>
        </p:nvSpPr>
        <p:spPr>
          <a:xfrm>
            <a:off x="2578233" y="9541917"/>
            <a:ext cx="863935" cy="698631"/>
          </a:xfrm>
          <a:custGeom>
            <a:avLst/>
            <a:gdLst>
              <a:gd name="connsiteX0" fmla="*/ 863467 w 863935"/>
              <a:gd name="connsiteY0" fmla="*/ 16 h 698631"/>
              <a:gd name="connsiteX1" fmla="*/ 567134 w 863935"/>
              <a:gd name="connsiteY1" fmla="*/ 309050 h 698631"/>
              <a:gd name="connsiteX2" fmla="*/ 296200 w 863935"/>
              <a:gd name="connsiteY2" fmla="*/ 495316 h 698631"/>
              <a:gd name="connsiteX3" fmla="*/ 59134 w 863935"/>
              <a:gd name="connsiteY3" fmla="*/ 618083 h 698631"/>
              <a:gd name="connsiteX4" fmla="*/ 4100 w 863935"/>
              <a:gd name="connsiteY4" fmla="*/ 698516 h 698631"/>
              <a:gd name="connsiteX5" fmla="*/ 139567 w 863935"/>
              <a:gd name="connsiteY5" fmla="*/ 601150 h 698631"/>
              <a:gd name="connsiteX6" fmla="*/ 622167 w 863935"/>
              <a:gd name="connsiteY6" fmla="*/ 296350 h 698631"/>
              <a:gd name="connsiteX7" fmla="*/ 863467 w 863935"/>
              <a:gd name="connsiteY7" fmla="*/ 16 h 698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3935" h="698631">
                <a:moveTo>
                  <a:pt x="863467" y="16"/>
                </a:moveTo>
                <a:cubicBezTo>
                  <a:pt x="854295" y="2133"/>
                  <a:pt x="661678" y="226500"/>
                  <a:pt x="567134" y="309050"/>
                </a:cubicBezTo>
                <a:cubicBezTo>
                  <a:pt x="472589" y="391600"/>
                  <a:pt x="380867" y="443811"/>
                  <a:pt x="296200" y="495316"/>
                </a:cubicBezTo>
                <a:cubicBezTo>
                  <a:pt x="211533" y="546821"/>
                  <a:pt x="107817" y="584216"/>
                  <a:pt x="59134" y="618083"/>
                </a:cubicBezTo>
                <a:cubicBezTo>
                  <a:pt x="10451" y="651950"/>
                  <a:pt x="-9306" y="701338"/>
                  <a:pt x="4100" y="698516"/>
                </a:cubicBezTo>
                <a:cubicBezTo>
                  <a:pt x="17506" y="695694"/>
                  <a:pt x="36556" y="668178"/>
                  <a:pt x="139567" y="601150"/>
                </a:cubicBezTo>
                <a:cubicBezTo>
                  <a:pt x="242578" y="534122"/>
                  <a:pt x="498695" y="395833"/>
                  <a:pt x="622167" y="296350"/>
                </a:cubicBezTo>
                <a:cubicBezTo>
                  <a:pt x="745639" y="196867"/>
                  <a:pt x="872639" y="-2101"/>
                  <a:pt x="863467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C24D7BB1-DC2C-402C-9A12-6CEEA4EE2104}"/>
              </a:ext>
            </a:extLst>
          </p:cNvPr>
          <p:cNvSpPr/>
          <p:nvPr/>
        </p:nvSpPr>
        <p:spPr>
          <a:xfrm>
            <a:off x="1355348" y="10223496"/>
            <a:ext cx="1265086" cy="753722"/>
          </a:xfrm>
          <a:custGeom>
            <a:avLst/>
            <a:gdLst>
              <a:gd name="connsiteX0" fmla="*/ 1265085 w 1265086"/>
              <a:gd name="connsiteY0" fmla="*/ 4 h 753722"/>
              <a:gd name="connsiteX1" fmla="*/ 888319 w 1265086"/>
              <a:gd name="connsiteY1" fmla="*/ 177804 h 753722"/>
              <a:gd name="connsiteX2" fmla="*/ 549652 w 1265086"/>
              <a:gd name="connsiteY2" fmla="*/ 313271 h 753722"/>
              <a:gd name="connsiteX3" fmla="*/ 3552 w 1265086"/>
              <a:gd name="connsiteY3" fmla="*/ 749304 h 753722"/>
              <a:gd name="connsiteX4" fmla="*/ 299885 w 1265086"/>
              <a:gd name="connsiteY4" fmla="*/ 550337 h 753722"/>
              <a:gd name="connsiteX5" fmla="*/ 892552 w 1265086"/>
              <a:gd name="connsiteY5" fmla="*/ 173571 h 753722"/>
              <a:gd name="connsiteX6" fmla="*/ 1265085 w 1265086"/>
              <a:gd name="connsiteY6" fmla="*/ 4 h 753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5086" h="753722">
                <a:moveTo>
                  <a:pt x="1265085" y="4"/>
                </a:moveTo>
                <a:cubicBezTo>
                  <a:pt x="1264380" y="709"/>
                  <a:pt x="1007558" y="125593"/>
                  <a:pt x="888319" y="177804"/>
                </a:cubicBezTo>
                <a:cubicBezTo>
                  <a:pt x="769080" y="230015"/>
                  <a:pt x="697113" y="218021"/>
                  <a:pt x="549652" y="313271"/>
                </a:cubicBezTo>
                <a:cubicBezTo>
                  <a:pt x="402191" y="408521"/>
                  <a:pt x="45180" y="709793"/>
                  <a:pt x="3552" y="749304"/>
                </a:cubicBezTo>
                <a:cubicBezTo>
                  <a:pt x="-38076" y="788815"/>
                  <a:pt x="299885" y="550337"/>
                  <a:pt x="299885" y="550337"/>
                </a:cubicBezTo>
                <a:cubicBezTo>
                  <a:pt x="448052" y="454382"/>
                  <a:pt x="730274" y="261765"/>
                  <a:pt x="892552" y="173571"/>
                </a:cubicBezTo>
                <a:cubicBezTo>
                  <a:pt x="1054830" y="85377"/>
                  <a:pt x="1265790" y="-701"/>
                  <a:pt x="126508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6088CB6F-75FC-49DD-BC8D-65F86F4768A3}"/>
              </a:ext>
            </a:extLst>
          </p:cNvPr>
          <p:cNvSpPr/>
          <p:nvPr/>
        </p:nvSpPr>
        <p:spPr>
          <a:xfrm>
            <a:off x="2976059" y="9685100"/>
            <a:ext cx="413028" cy="759335"/>
          </a:xfrm>
          <a:custGeom>
            <a:avLst/>
            <a:gdLst>
              <a:gd name="connsiteX0" fmla="*/ 410608 w 413028"/>
              <a:gd name="connsiteY0" fmla="*/ 767 h 759335"/>
              <a:gd name="connsiteX1" fmla="*/ 241274 w 413028"/>
              <a:gd name="connsiteY1" fmla="*/ 335200 h 759335"/>
              <a:gd name="connsiteX2" fmla="*/ 4208 w 413028"/>
              <a:gd name="connsiteY2" fmla="*/ 758533 h 759335"/>
              <a:gd name="connsiteX3" fmla="*/ 114274 w 413028"/>
              <a:gd name="connsiteY3" fmla="*/ 428333 h 759335"/>
              <a:gd name="connsiteX4" fmla="*/ 410608 w 413028"/>
              <a:gd name="connsiteY4" fmla="*/ 767 h 759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028" h="759335">
                <a:moveTo>
                  <a:pt x="410608" y="767"/>
                </a:moveTo>
                <a:cubicBezTo>
                  <a:pt x="431775" y="-14755"/>
                  <a:pt x="309007" y="208906"/>
                  <a:pt x="241274" y="335200"/>
                </a:cubicBezTo>
                <a:cubicBezTo>
                  <a:pt x="173541" y="461494"/>
                  <a:pt x="25375" y="743011"/>
                  <a:pt x="4208" y="758533"/>
                </a:cubicBezTo>
                <a:cubicBezTo>
                  <a:pt x="-16959" y="774055"/>
                  <a:pt x="45130" y="560977"/>
                  <a:pt x="114274" y="428333"/>
                </a:cubicBezTo>
                <a:cubicBezTo>
                  <a:pt x="183418" y="295689"/>
                  <a:pt x="389441" y="16289"/>
                  <a:pt x="410608" y="7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CFDDC56F-9286-4887-8E3B-39C11EF74A46}"/>
              </a:ext>
            </a:extLst>
          </p:cNvPr>
          <p:cNvSpPr/>
          <p:nvPr/>
        </p:nvSpPr>
        <p:spPr>
          <a:xfrm>
            <a:off x="3479784" y="9537515"/>
            <a:ext cx="178842" cy="391635"/>
          </a:xfrm>
          <a:custGeom>
            <a:avLst/>
            <a:gdLst>
              <a:gd name="connsiteX0" fmla="*/ 173583 w 178842"/>
              <a:gd name="connsiteY0" fmla="*/ 185 h 391635"/>
              <a:gd name="connsiteX1" fmla="*/ 148183 w 178842"/>
              <a:gd name="connsiteY1" fmla="*/ 93318 h 391635"/>
              <a:gd name="connsiteX2" fmla="*/ 46583 w 178842"/>
              <a:gd name="connsiteY2" fmla="*/ 296518 h 391635"/>
              <a:gd name="connsiteX3" fmla="*/ 16 w 178842"/>
              <a:gd name="connsiteY3" fmla="*/ 389652 h 391635"/>
              <a:gd name="connsiteX4" fmla="*/ 50816 w 178842"/>
              <a:gd name="connsiteY4" fmla="*/ 216085 h 391635"/>
              <a:gd name="connsiteX5" fmla="*/ 59283 w 178842"/>
              <a:gd name="connsiteY5" fmla="*/ 114485 h 391635"/>
              <a:gd name="connsiteX6" fmla="*/ 173583 w 178842"/>
              <a:gd name="connsiteY6" fmla="*/ 185 h 391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842" h="391635">
                <a:moveTo>
                  <a:pt x="173583" y="185"/>
                </a:moveTo>
                <a:cubicBezTo>
                  <a:pt x="188400" y="-3343"/>
                  <a:pt x="169350" y="43929"/>
                  <a:pt x="148183" y="93318"/>
                </a:cubicBezTo>
                <a:cubicBezTo>
                  <a:pt x="127016" y="142707"/>
                  <a:pt x="71278" y="247129"/>
                  <a:pt x="46583" y="296518"/>
                </a:cubicBezTo>
                <a:cubicBezTo>
                  <a:pt x="21888" y="345907"/>
                  <a:pt x="-689" y="403057"/>
                  <a:pt x="16" y="389652"/>
                </a:cubicBezTo>
                <a:cubicBezTo>
                  <a:pt x="721" y="376247"/>
                  <a:pt x="40938" y="261946"/>
                  <a:pt x="50816" y="216085"/>
                </a:cubicBezTo>
                <a:cubicBezTo>
                  <a:pt x="60694" y="170224"/>
                  <a:pt x="42350" y="150468"/>
                  <a:pt x="59283" y="114485"/>
                </a:cubicBezTo>
                <a:cubicBezTo>
                  <a:pt x="76216" y="78502"/>
                  <a:pt x="158766" y="3713"/>
                  <a:pt x="173583" y="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483BB811-15B1-487A-9BC2-66E9B6AD6FA0}"/>
              </a:ext>
            </a:extLst>
          </p:cNvPr>
          <p:cNvSpPr/>
          <p:nvPr/>
        </p:nvSpPr>
        <p:spPr>
          <a:xfrm>
            <a:off x="3272570" y="9824460"/>
            <a:ext cx="208023" cy="322910"/>
          </a:xfrm>
          <a:custGeom>
            <a:avLst/>
            <a:gdLst>
              <a:gd name="connsiteX0" fmla="*/ 207230 w 208023"/>
              <a:gd name="connsiteY0" fmla="*/ 1107 h 322910"/>
              <a:gd name="connsiteX1" fmla="*/ 109863 w 208023"/>
              <a:gd name="connsiteY1" fmla="*/ 191607 h 322910"/>
              <a:gd name="connsiteX2" fmla="*/ 4030 w 208023"/>
              <a:gd name="connsiteY2" fmla="*/ 322840 h 322910"/>
              <a:gd name="connsiteX3" fmla="*/ 25197 w 208023"/>
              <a:gd name="connsiteY3" fmla="*/ 208540 h 322910"/>
              <a:gd name="connsiteX4" fmla="*/ 54830 w 208023"/>
              <a:gd name="connsiteY4" fmla="*/ 115407 h 322910"/>
              <a:gd name="connsiteX5" fmla="*/ 207230 w 208023"/>
              <a:gd name="connsiteY5" fmla="*/ 1107 h 32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023" h="322910">
                <a:moveTo>
                  <a:pt x="207230" y="1107"/>
                </a:moveTo>
                <a:cubicBezTo>
                  <a:pt x="216402" y="13807"/>
                  <a:pt x="143730" y="137985"/>
                  <a:pt x="109863" y="191607"/>
                </a:cubicBezTo>
                <a:cubicBezTo>
                  <a:pt x="75996" y="245229"/>
                  <a:pt x="18141" y="320018"/>
                  <a:pt x="4030" y="322840"/>
                </a:cubicBezTo>
                <a:cubicBezTo>
                  <a:pt x="-10081" y="325662"/>
                  <a:pt x="16730" y="243112"/>
                  <a:pt x="25197" y="208540"/>
                </a:cubicBezTo>
                <a:cubicBezTo>
                  <a:pt x="33664" y="173968"/>
                  <a:pt x="23786" y="142218"/>
                  <a:pt x="54830" y="115407"/>
                </a:cubicBezTo>
                <a:cubicBezTo>
                  <a:pt x="85874" y="88596"/>
                  <a:pt x="198058" y="-11593"/>
                  <a:pt x="207230" y="1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99CC8753-803F-48F4-AC94-220C7C6D1C16}"/>
              </a:ext>
            </a:extLst>
          </p:cNvPr>
          <p:cNvSpPr/>
          <p:nvPr/>
        </p:nvSpPr>
        <p:spPr>
          <a:xfrm>
            <a:off x="2973652" y="10095917"/>
            <a:ext cx="292971" cy="914916"/>
          </a:xfrm>
          <a:custGeom>
            <a:avLst/>
            <a:gdLst>
              <a:gd name="connsiteX0" fmla="*/ 273315 w 292971"/>
              <a:gd name="connsiteY0" fmla="*/ 25983 h 914916"/>
              <a:gd name="connsiteX1" fmla="*/ 252148 w 292971"/>
              <a:gd name="connsiteY1" fmla="*/ 97950 h 914916"/>
              <a:gd name="connsiteX2" fmla="*/ 70115 w 292971"/>
              <a:gd name="connsiteY2" fmla="*/ 474716 h 914916"/>
              <a:gd name="connsiteX3" fmla="*/ 48948 w 292971"/>
              <a:gd name="connsiteY3" fmla="*/ 910750 h 914916"/>
              <a:gd name="connsiteX4" fmla="*/ 36248 w 292971"/>
              <a:gd name="connsiteY4" fmla="*/ 682150 h 914916"/>
              <a:gd name="connsiteX5" fmla="*/ 15081 w 292971"/>
              <a:gd name="connsiteY5" fmla="*/ 470483 h 914916"/>
              <a:gd name="connsiteX6" fmla="*/ 273315 w 292971"/>
              <a:gd name="connsiteY6" fmla="*/ 25983 h 91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971" h="914916">
                <a:moveTo>
                  <a:pt x="273315" y="25983"/>
                </a:moveTo>
                <a:cubicBezTo>
                  <a:pt x="312826" y="-36106"/>
                  <a:pt x="286015" y="23161"/>
                  <a:pt x="252148" y="97950"/>
                </a:cubicBezTo>
                <a:cubicBezTo>
                  <a:pt x="218281" y="172739"/>
                  <a:pt x="103982" y="339249"/>
                  <a:pt x="70115" y="474716"/>
                </a:cubicBezTo>
                <a:cubicBezTo>
                  <a:pt x="36248" y="610183"/>
                  <a:pt x="54592" y="876178"/>
                  <a:pt x="48948" y="910750"/>
                </a:cubicBezTo>
                <a:cubicBezTo>
                  <a:pt x="43303" y="945322"/>
                  <a:pt x="41893" y="755528"/>
                  <a:pt x="36248" y="682150"/>
                </a:cubicBezTo>
                <a:cubicBezTo>
                  <a:pt x="30603" y="608772"/>
                  <a:pt x="-26547" y="577728"/>
                  <a:pt x="15081" y="470483"/>
                </a:cubicBezTo>
                <a:cubicBezTo>
                  <a:pt x="56709" y="363239"/>
                  <a:pt x="233804" y="88072"/>
                  <a:pt x="273315" y="25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5FD7BE80-801A-4A70-8041-B617DBC96D76}"/>
              </a:ext>
            </a:extLst>
          </p:cNvPr>
          <p:cNvSpPr/>
          <p:nvPr/>
        </p:nvSpPr>
        <p:spPr>
          <a:xfrm>
            <a:off x="6062162" y="9186049"/>
            <a:ext cx="194705" cy="495695"/>
          </a:xfrm>
          <a:custGeom>
            <a:avLst/>
            <a:gdLst>
              <a:gd name="connsiteX0" fmla="*/ 12671 w 194705"/>
              <a:gd name="connsiteY0" fmla="*/ 4518 h 495695"/>
              <a:gd name="connsiteX1" fmla="*/ 135438 w 194705"/>
              <a:gd name="connsiteY1" fmla="*/ 296618 h 495695"/>
              <a:gd name="connsiteX2" fmla="*/ 194705 w 194705"/>
              <a:gd name="connsiteY2" fmla="*/ 495584 h 495695"/>
              <a:gd name="connsiteX3" fmla="*/ 135438 w 194705"/>
              <a:gd name="connsiteY3" fmla="*/ 322018 h 495695"/>
              <a:gd name="connsiteX4" fmla="*/ 21138 w 194705"/>
              <a:gd name="connsiteY4" fmla="*/ 135751 h 495695"/>
              <a:gd name="connsiteX5" fmla="*/ 12671 w 194705"/>
              <a:gd name="connsiteY5" fmla="*/ 4518 h 49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705" h="495695">
                <a:moveTo>
                  <a:pt x="12671" y="4518"/>
                </a:moveTo>
                <a:cubicBezTo>
                  <a:pt x="31721" y="31329"/>
                  <a:pt x="105099" y="214774"/>
                  <a:pt x="135438" y="296618"/>
                </a:cubicBezTo>
                <a:cubicBezTo>
                  <a:pt x="165777" y="378462"/>
                  <a:pt x="194705" y="491351"/>
                  <a:pt x="194705" y="495584"/>
                </a:cubicBezTo>
                <a:cubicBezTo>
                  <a:pt x="194705" y="499817"/>
                  <a:pt x="164366" y="381990"/>
                  <a:pt x="135438" y="322018"/>
                </a:cubicBezTo>
                <a:cubicBezTo>
                  <a:pt x="106510" y="262046"/>
                  <a:pt x="46538" y="195018"/>
                  <a:pt x="21138" y="135751"/>
                </a:cubicBezTo>
                <a:cubicBezTo>
                  <a:pt x="-4262" y="76484"/>
                  <a:pt x="-6379" y="-22293"/>
                  <a:pt x="12671" y="4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28CB8931-1F7C-4916-AE22-A65982D58D5E}"/>
              </a:ext>
            </a:extLst>
          </p:cNvPr>
          <p:cNvSpPr/>
          <p:nvPr/>
        </p:nvSpPr>
        <p:spPr>
          <a:xfrm>
            <a:off x="6255139" y="9655205"/>
            <a:ext cx="259988" cy="887506"/>
          </a:xfrm>
          <a:custGeom>
            <a:avLst/>
            <a:gdLst>
              <a:gd name="connsiteX0" fmla="*/ 35594 w 259988"/>
              <a:gd name="connsiteY0" fmla="*/ 106862 h 887506"/>
              <a:gd name="connsiteX1" fmla="*/ 204928 w 259988"/>
              <a:gd name="connsiteY1" fmla="*/ 475162 h 887506"/>
              <a:gd name="connsiteX2" fmla="*/ 259961 w 259988"/>
              <a:gd name="connsiteY2" fmla="*/ 881562 h 887506"/>
              <a:gd name="connsiteX3" fmla="*/ 209161 w 259988"/>
              <a:gd name="connsiteY3" fmla="*/ 682595 h 887506"/>
              <a:gd name="connsiteX4" fmla="*/ 27128 w 259988"/>
              <a:gd name="connsiteY4" fmla="*/ 216928 h 887506"/>
              <a:gd name="connsiteX5" fmla="*/ 1728 w 259988"/>
              <a:gd name="connsiteY5" fmla="*/ 5262 h 887506"/>
              <a:gd name="connsiteX6" fmla="*/ 35594 w 259988"/>
              <a:gd name="connsiteY6" fmla="*/ 106862 h 88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988" h="887506">
                <a:moveTo>
                  <a:pt x="35594" y="106862"/>
                </a:moveTo>
                <a:cubicBezTo>
                  <a:pt x="69461" y="185179"/>
                  <a:pt x="167534" y="346045"/>
                  <a:pt x="204928" y="475162"/>
                </a:cubicBezTo>
                <a:cubicBezTo>
                  <a:pt x="242323" y="604279"/>
                  <a:pt x="259256" y="846990"/>
                  <a:pt x="259961" y="881562"/>
                </a:cubicBezTo>
                <a:cubicBezTo>
                  <a:pt x="260666" y="916134"/>
                  <a:pt x="247966" y="793367"/>
                  <a:pt x="209161" y="682595"/>
                </a:cubicBezTo>
                <a:cubicBezTo>
                  <a:pt x="170356" y="571823"/>
                  <a:pt x="61700" y="329817"/>
                  <a:pt x="27128" y="216928"/>
                </a:cubicBezTo>
                <a:cubicBezTo>
                  <a:pt x="-7444" y="104039"/>
                  <a:pt x="317" y="26429"/>
                  <a:pt x="1728" y="5262"/>
                </a:cubicBezTo>
                <a:cubicBezTo>
                  <a:pt x="3139" y="-15905"/>
                  <a:pt x="1727" y="28545"/>
                  <a:pt x="35594" y="106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B90D7006-DDFE-41BC-9249-2A6EB1DEE97C}"/>
              </a:ext>
            </a:extLst>
          </p:cNvPr>
          <p:cNvSpPr/>
          <p:nvPr/>
        </p:nvSpPr>
        <p:spPr>
          <a:xfrm>
            <a:off x="6592366" y="9942792"/>
            <a:ext cx="671846" cy="515486"/>
          </a:xfrm>
          <a:custGeom>
            <a:avLst/>
            <a:gdLst>
              <a:gd name="connsiteX0" fmla="*/ 7401 w 671846"/>
              <a:gd name="connsiteY0" fmla="*/ 1308 h 515486"/>
              <a:gd name="connsiteX1" fmla="*/ 252934 w 671846"/>
              <a:gd name="connsiteY1" fmla="*/ 234141 h 515486"/>
              <a:gd name="connsiteX2" fmla="*/ 655101 w 671846"/>
              <a:gd name="connsiteY2" fmla="*/ 513541 h 515486"/>
              <a:gd name="connsiteX3" fmla="*/ 532334 w 671846"/>
              <a:gd name="connsiteY3" fmla="*/ 339975 h 515486"/>
              <a:gd name="connsiteX4" fmla="*/ 7401 w 671846"/>
              <a:gd name="connsiteY4" fmla="*/ 1308 h 515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846" h="515486">
                <a:moveTo>
                  <a:pt x="7401" y="1308"/>
                </a:moveTo>
                <a:cubicBezTo>
                  <a:pt x="-39166" y="-16331"/>
                  <a:pt x="144984" y="148769"/>
                  <a:pt x="252934" y="234141"/>
                </a:cubicBezTo>
                <a:cubicBezTo>
                  <a:pt x="360884" y="319513"/>
                  <a:pt x="608534" y="495902"/>
                  <a:pt x="655101" y="513541"/>
                </a:cubicBezTo>
                <a:cubicBezTo>
                  <a:pt x="701668" y="531180"/>
                  <a:pt x="648045" y="425347"/>
                  <a:pt x="532334" y="339975"/>
                </a:cubicBezTo>
                <a:cubicBezTo>
                  <a:pt x="416623" y="254603"/>
                  <a:pt x="53968" y="18947"/>
                  <a:pt x="7401" y="1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A04235CD-8360-4C70-B3EF-6CD6C39949D5}"/>
              </a:ext>
            </a:extLst>
          </p:cNvPr>
          <p:cNvSpPr/>
          <p:nvPr/>
        </p:nvSpPr>
        <p:spPr>
          <a:xfrm>
            <a:off x="7359234" y="10553187"/>
            <a:ext cx="738430" cy="455014"/>
          </a:xfrm>
          <a:custGeom>
            <a:avLst/>
            <a:gdLst>
              <a:gd name="connsiteX0" fmla="*/ 2533 w 738430"/>
              <a:gd name="connsiteY0" fmla="*/ 4746 h 455014"/>
              <a:gd name="connsiteX1" fmla="*/ 53333 w 738430"/>
              <a:gd name="connsiteY1" fmla="*/ 30146 h 455014"/>
              <a:gd name="connsiteX2" fmla="*/ 413166 w 738430"/>
              <a:gd name="connsiteY2" fmla="*/ 199480 h 455014"/>
              <a:gd name="connsiteX3" fmla="*/ 722199 w 738430"/>
              <a:gd name="connsiteY3" fmla="*/ 445013 h 455014"/>
              <a:gd name="connsiteX4" fmla="*/ 637533 w 738430"/>
              <a:gd name="connsiteY4" fmla="*/ 381513 h 455014"/>
              <a:gd name="connsiteX5" fmla="*/ 150699 w 738430"/>
              <a:gd name="connsiteY5" fmla="*/ 144446 h 455014"/>
              <a:gd name="connsiteX6" fmla="*/ 2533 w 738430"/>
              <a:gd name="connsiteY6" fmla="*/ 4746 h 45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8430" h="455014">
                <a:moveTo>
                  <a:pt x="2533" y="4746"/>
                </a:moveTo>
                <a:cubicBezTo>
                  <a:pt x="-13695" y="-14304"/>
                  <a:pt x="53333" y="30146"/>
                  <a:pt x="53333" y="30146"/>
                </a:cubicBezTo>
                <a:cubicBezTo>
                  <a:pt x="121772" y="62602"/>
                  <a:pt x="301688" y="130336"/>
                  <a:pt x="413166" y="199480"/>
                </a:cubicBezTo>
                <a:cubicBezTo>
                  <a:pt x="524644" y="268624"/>
                  <a:pt x="684805" y="414674"/>
                  <a:pt x="722199" y="445013"/>
                </a:cubicBezTo>
                <a:cubicBezTo>
                  <a:pt x="759593" y="475352"/>
                  <a:pt x="732783" y="431607"/>
                  <a:pt x="637533" y="381513"/>
                </a:cubicBezTo>
                <a:cubicBezTo>
                  <a:pt x="542283" y="331419"/>
                  <a:pt x="252299" y="205124"/>
                  <a:pt x="150699" y="144446"/>
                </a:cubicBezTo>
                <a:cubicBezTo>
                  <a:pt x="49099" y="83768"/>
                  <a:pt x="18761" y="23796"/>
                  <a:pt x="2533" y="4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79573EAF-BEA3-4B07-813A-BC5F52F5ED4A}"/>
              </a:ext>
            </a:extLst>
          </p:cNvPr>
          <p:cNvSpPr/>
          <p:nvPr/>
        </p:nvSpPr>
        <p:spPr>
          <a:xfrm>
            <a:off x="6264618" y="9601071"/>
            <a:ext cx="307893" cy="409165"/>
          </a:xfrm>
          <a:custGeom>
            <a:avLst/>
            <a:gdLst>
              <a:gd name="connsiteX0" fmla="*/ 715 w 307893"/>
              <a:gd name="connsiteY0" fmla="*/ 129 h 409165"/>
              <a:gd name="connsiteX1" fmla="*/ 110782 w 307893"/>
              <a:gd name="connsiteY1" fmla="*/ 127129 h 409165"/>
              <a:gd name="connsiteX2" fmla="*/ 301282 w 307893"/>
              <a:gd name="connsiteY2" fmla="*/ 406529 h 409165"/>
              <a:gd name="connsiteX3" fmla="*/ 254715 w 307893"/>
              <a:gd name="connsiteY3" fmla="*/ 258362 h 409165"/>
              <a:gd name="connsiteX4" fmla="*/ 161582 w 307893"/>
              <a:gd name="connsiteY4" fmla="*/ 105962 h 409165"/>
              <a:gd name="connsiteX5" fmla="*/ 715 w 307893"/>
              <a:gd name="connsiteY5" fmla="*/ 129 h 409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893" h="409165">
                <a:moveTo>
                  <a:pt x="715" y="129"/>
                </a:moveTo>
                <a:cubicBezTo>
                  <a:pt x="-7752" y="3657"/>
                  <a:pt x="60688" y="59396"/>
                  <a:pt x="110782" y="127129"/>
                </a:cubicBezTo>
                <a:cubicBezTo>
                  <a:pt x="160876" y="194862"/>
                  <a:pt x="277293" y="384657"/>
                  <a:pt x="301282" y="406529"/>
                </a:cubicBezTo>
                <a:cubicBezTo>
                  <a:pt x="325271" y="428401"/>
                  <a:pt x="277998" y="308456"/>
                  <a:pt x="254715" y="258362"/>
                </a:cubicBezTo>
                <a:cubicBezTo>
                  <a:pt x="231432" y="208268"/>
                  <a:pt x="203915" y="146179"/>
                  <a:pt x="161582" y="105962"/>
                </a:cubicBezTo>
                <a:cubicBezTo>
                  <a:pt x="119249" y="65745"/>
                  <a:pt x="9182" y="-3399"/>
                  <a:pt x="715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0763CD03-55E6-47B0-A0A7-6AB6297F7348}"/>
              </a:ext>
            </a:extLst>
          </p:cNvPr>
          <p:cNvSpPr/>
          <p:nvPr/>
        </p:nvSpPr>
        <p:spPr>
          <a:xfrm>
            <a:off x="4308032" y="8047478"/>
            <a:ext cx="162377" cy="226232"/>
          </a:xfrm>
          <a:custGeom>
            <a:avLst/>
            <a:gdLst>
              <a:gd name="connsiteX0" fmla="*/ 162368 w 162377"/>
              <a:gd name="connsiteY0" fmla="*/ 89 h 226232"/>
              <a:gd name="connsiteX1" fmla="*/ 52301 w 162377"/>
              <a:gd name="connsiteY1" fmla="*/ 99572 h 226232"/>
              <a:gd name="connsiteX2" fmla="*/ 1501 w 162377"/>
              <a:gd name="connsiteY2" fmla="*/ 224455 h 226232"/>
              <a:gd name="connsiteX3" fmla="*/ 16318 w 162377"/>
              <a:gd name="connsiteY3" fmla="*/ 169422 h 226232"/>
              <a:gd name="connsiteX4" fmla="*/ 45951 w 162377"/>
              <a:gd name="connsiteY4" fmla="*/ 116505 h 226232"/>
              <a:gd name="connsiteX5" fmla="*/ 162368 w 162377"/>
              <a:gd name="connsiteY5" fmla="*/ 89 h 22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2377" h="226232">
                <a:moveTo>
                  <a:pt x="162368" y="89"/>
                </a:moveTo>
                <a:cubicBezTo>
                  <a:pt x="163426" y="-2733"/>
                  <a:pt x="79112" y="62178"/>
                  <a:pt x="52301" y="99572"/>
                </a:cubicBezTo>
                <a:cubicBezTo>
                  <a:pt x="25490" y="136966"/>
                  <a:pt x="7498" y="212813"/>
                  <a:pt x="1501" y="224455"/>
                </a:cubicBezTo>
                <a:cubicBezTo>
                  <a:pt x="-4496" y="236097"/>
                  <a:pt x="8910" y="187414"/>
                  <a:pt x="16318" y="169422"/>
                </a:cubicBezTo>
                <a:cubicBezTo>
                  <a:pt x="23726" y="151430"/>
                  <a:pt x="21962" y="145080"/>
                  <a:pt x="45951" y="116505"/>
                </a:cubicBezTo>
                <a:cubicBezTo>
                  <a:pt x="69940" y="87930"/>
                  <a:pt x="161310" y="2911"/>
                  <a:pt x="162368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4E9AC4FD-0949-4D5D-8646-5CD24C25F6DD}"/>
              </a:ext>
            </a:extLst>
          </p:cNvPr>
          <p:cNvSpPr/>
          <p:nvPr/>
        </p:nvSpPr>
        <p:spPr>
          <a:xfrm>
            <a:off x="3636433" y="6869635"/>
            <a:ext cx="758767" cy="200247"/>
          </a:xfrm>
          <a:custGeom>
            <a:avLst/>
            <a:gdLst>
              <a:gd name="connsiteX0" fmla="*/ 0 w 758767"/>
              <a:gd name="connsiteY0" fmla="*/ 200032 h 200247"/>
              <a:gd name="connsiteX1" fmla="*/ 203200 w 758767"/>
              <a:gd name="connsiteY1" fmla="*/ 43398 h 200247"/>
              <a:gd name="connsiteX2" fmla="*/ 488950 w 758767"/>
              <a:gd name="connsiteY2" fmla="*/ 1065 h 200247"/>
              <a:gd name="connsiteX3" fmla="*/ 749300 w 758767"/>
              <a:gd name="connsiteY3" fmla="*/ 75148 h 200247"/>
              <a:gd name="connsiteX4" fmla="*/ 692150 w 758767"/>
              <a:gd name="connsiteY4" fmla="*/ 62448 h 200247"/>
              <a:gd name="connsiteX5" fmla="*/ 599017 w 758767"/>
              <a:gd name="connsiteY5" fmla="*/ 53982 h 200247"/>
              <a:gd name="connsiteX6" fmla="*/ 446617 w 758767"/>
              <a:gd name="connsiteY6" fmla="*/ 96315 h 200247"/>
              <a:gd name="connsiteX7" fmla="*/ 232834 w 758767"/>
              <a:gd name="connsiteY7" fmla="*/ 136532 h 200247"/>
              <a:gd name="connsiteX8" fmla="*/ 444500 w 758767"/>
              <a:gd name="connsiteY8" fmla="*/ 134415 h 200247"/>
              <a:gd name="connsiteX9" fmla="*/ 177800 w 758767"/>
              <a:gd name="connsiteY9" fmla="*/ 164048 h 200247"/>
              <a:gd name="connsiteX10" fmla="*/ 480484 w 758767"/>
              <a:gd name="connsiteY10" fmla="*/ 183098 h 200247"/>
              <a:gd name="connsiteX11" fmla="*/ 110067 w 758767"/>
              <a:gd name="connsiteY11" fmla="*/ 155582 h 200247"/>
              <a:gd name="connsiteX12" fmla="*/ 201084 w 758767"/>
              <a:gd name="connsiteY12" fmla="*/ 79382 h 200247"/>
              <a:gd name="connsiteX13" fmla="*/ 0 w 758767"/>
              <a:gd name="connsiteY13" fmla="*/ 200032 h 200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58767" h="200247">
                <a:moveTo>
                  <a:pt x="0" y="200032"/>
                </a:moveTo>
                <a:cubicBezTo>
                  <a:pt x="353" y="194035"/>
                  <a:pt x="121708" y="76559"/>
                  <a:pt x="203200" y="43398"/>
                </a:cubicBezTo>
                <a:cubicBezTo>
                  <a:pt x="284692" y="10237"/>
                  <a:pt x="397933" y="-4227"/>
                  <a:pt x="488950" y="1065"/>
                </a:cubicBezTo>
                <a:cubicBezTo>
                  <a:pt x="579967" y="6357"/>
                  <a:pt x="715433" y="64917"/>
                  <a:pt x="749300" y="75148"/>
                </a:cubicBezTo>
                <a:cubicBezTo>
                  <a:pt x="783167" y="85379"/>
                  <a:pt x="717197" y="65976"/>
                  <a:pt x="692150" y="62448"/>
                </a:cubicBezTo>
                <a:cubicBezTo>
                  <a:pt x="667103" y="58920"/>
                  <a:pt x="639939" y="48338"/>
                  <a:pt x="599017" y="53982"/>
                </a:cubicBezTo>
                <a:cubicBezTo>
                  <a:pt x="558095" y="59626"/>
                  <a:pt x="507648" y="82557"/>
                  <a:pt x="446617" y="96315"/>
                </a:cubicBezTo>
                <a:cubicBezTo>
                  <a:pt x="385587" y="110073"/>
                  <a:pt x="233187" y="130182"/>
                  <a:pt x="232834" y="136532"/>
                </a:cubicBezTo>
                <a:cubicBezTo>
                  <a:pt x="232481" y="142882"/>
                  <a:pt x="453672" y="129829"/>
                  <a:pt x="444500" y="134415"/>
                </a:cubicBezTo>
                <a:cubicBezTo>
                  <a:pt x="435328" y="139001"/>
                  <a:pt x="171803" y="155934"/>
                  <a:pt x="177800" y="164048"/>
                </a:cubicBezTo>
                <a:cubicBezTo>
                  <a:pt x="183797" y="172162"/>
                  <a:pt x="491773" y="184509"/>
                  <a:pt x="480484" y="183098"/>
                </a:cubicBezTo>
                <a:cubicBezTo>
                  <a:pt x="469195" y="181687"/>
                  <a:pt x="156634" y="172868"/>
                  <a:pt x="110067" y="155582"/>
                </a:cubicBezTo>
                <a:cubicBezTo>
                  <a:pt x="63500" y="138296"/>
                  <a:pt x="216959" y="73738"/>
                  <a:pt x="201084" y="79382"/>
                </a:cubicBezTo>
                <a:cubicBezTo>
                  <a:pt x="185209" y="85026"/>
                  <a:pt x="-353" y="206029"/>
                  <a:pt x="0" y="2000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B756D470-15A2-41B3-A63B-A2710AAAFDD5}"/>
              </a:ext>
            </a:extLst>
          </p:cNvPr>
          <p:cNvSpPr/>
          <p:nvPr/>
        </p:nvSpPr>
        <p:spPr>
          <a:xfrm>
            <a:off x="5126506" y="6798690"/>
            <a:ext cx="968039" cy="351437"/>
          </a:xfrm>
          <a:custGeom>
            <a:avLst/>
            <a:gdLst>
              <a:gd name="connsiteX0" fmla="*/ 61 w 968039"/>
              <a:gd name="connsiteY0" fmla="*/ 88943 h 351437"/>
              <a:gd name="connsiteX1" fmla="*/ 406461 w 968039"/>
              <a:gd name="connsiteY1" fmla="*/ 43 h 351437"/>
              <a:gd name="connsiteX2" fmla="*/ 715494 w 968039"/>
              <a:gd name="connsiteY2" fmla="*/ 78360 h 351437"/>
              <a:gd name="connsiteX3" fmla="*/ 899644 w 968039"/>
              <a:gd name="connsiteY3" fmla="*/ 169377 h 351437"/>
              <a:gd name="connsiteX4" fmla="*/ 709144 w 968039"/>
              <a:gd name="connsiteY4" fmla="*/ 103760 h 351437"/>
              <a:gd name="connsiteX5" fmla="*/ 967377 w 968039"/>
              <a:gd name="connsiteY5" fmla="*/ 309077 h 351437"/>
              <a:gd name="connsiteX6" fmla="*/ 616011 w 968039"/>
              <a:gd name="connsiteY6" fmla="*/ 133393 h 351437"/>
              <a:gd name="connsiteX7" fmla="*/ 884827 w 968039"/>
              <a:gd name="connsiteY7" fmla="*/ 351410 h 351437"/>
              <a:gd name="connsiteX8" fmla="*/ 539811 w 968039"/>
              <a:gd name="connsiteY8" fmla="*/ 116460 h 351437"/>
              <a:gd name="connsiteX9" fmla="*/ 436094 w 968039"/>
              <a:gd name="connsiteY9" fmla="*/ 69893 h 351437"/>
              <a:gd name="connsiteX10" fmla="*/ 61 w 968039"/>
              <a:gd name="connsiteY10" fmla="*/ 88943 h 35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8039" h="351437">
                <a:moveTo>
                  <a:pt x="61" y="88943"/>
                </a:moveTo>
                <a:cubicBezTo>
                  <a:pt x="-4878" y="77301"/>
                  <a:pt x="287222" y="1807"/>
                  <a:pt x="406461" y="43"/>
                </a:cubicBezTo>
                <a:cubicBezTo>
                  <a:pt x="525700" y="-1721"/>
                  <a:pt x="633297" y="50138"/>
                  <a:pt x="715494" y="78360"/>
                </a:cubicBezTo>
                <a:cubicBezTo>
                  <a:pt x="797691" y="106582"/>
                  <a:pt x="900702" y="165144"/>
                  <a:pt x="899644" y="169377"/>
                </a:cubicBezTo>
                <a:cubicBezTo>
                  <a:pt x="898586" y="173610"/>
                  <a:pt x="697855" y="80477"/>
                  <a:pt x="709144" y="103760"/>
                </a:cubicBezTo>
                <a:cubicBezTo>
                  <a:pt x="720433" y="127043"/>
                  <a:pt x="982899" y="304138"/>
                  <a:pt x="967377" y="309077"/>
                </a:cubicBezTo>
                <a:cubicBezTo>
                  <a:pt x="951855" y="314016"/>
                  <a:pt x="629769" y="126338"/>
                  <a:pt x="616011" y="133393"/>
                </a:cubicBezTo>
                <a:cubicBezTo>
                  <a:pt x="602253" y="140448"/>
                  <a:pt x="897527" y="354232"/>
                  <a:pt x="884827" y="351410"/>
                </a:cubicBezTo>
                <a:cubicBezTo>
                  <a:pt x="872127" y="348588"/>
                  <a:pt x="614600" y="163380"/>
                  <a:pt x="539811" y="116460"/>
                </a:cubicBezTo>
                <a:cubicBezTo>
                  <a:pt x="465022" y="69540"/>
                  <a:pt x="523230" y="77654"/>
                  <a:pt x="436094" y="69893"/>
                </a:cubicBezTo>
                <a:cubicBezTo>
                  <a:pt x="348958" y="62132"/>
                  <a:pt x="5000" y="100585"/>
                  <a:pt x="61" y="8894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D555027-BF5E-4492-86CC-8B1ED85C7BEF}"/>
              </a:ext>
            </a:extLst>
          </p:cNvPr>
          <p:cNvSpPr/>
          <p:nvPr/>
        </p:nvSpPr>
        <p:spPr>
          <a:xfrm>
            <a:off x="5469420" y="7420607"/>
            <a:ext cx="636275" cy="237760"/>
          </a:xfrm>
          <a:custGeom>
            <a:avLst/>
            <a:gdLst>
              <a:gd name="connsiteX0" fmla="*/ 47 w 636275"/>
              <a:gd name="connsiteY0" fmla="*/ 237493 h 237760"/>
              <a:gd name="connsiteX1" fmla="*/ 334480 w 636275"/>
              <a:gd name="connsiteY1" fmla="*/ 157060 h 237760"/>
              <a:gd name="connsiteX2" fmla="*/ 635047 w 636275"/>
              <a:gd name="connsiteY2" fmla="*/ 171876 h 237760"/>
              <a:gd name="connsiteX3" fmla="*/ 442430 w 636275"/>
              <a:gd name="connsiteY3" fmla="*/ 426 h 237760"/>
              <a:gd name="connsiteX4" fmla="*/ 482647 w 636275"/>
              <a:gd name="connsiteY4" fmla="*/ 123193 h 237760"/>
              <a:gd name="connsiteX5" fmla="*/ 357763 w 636275"/>
              <a:gd name="connsiteY5" fmla="*/ 125310 h 237760"/>
              <a:gd name="connsiteX6" fmla="*/ 47 w 636275"/>
              <a:gd name="connsiteY6" fmla="*/ 237493 h 237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6275" h="237760">
                <a:moveTo>
                  <a:pt x="47" y="237493"/>
                </a:moveTo>
                <a:cubicBezTo>
                  <a:pt x="-3833" y="242785"/>
                  <a:pt x="228647" y="167996"/>
                  <a:pt x="334480" y="157060"/>
                </a:cubicBezTo>
                <a:cubicBezTo>
                  <a:pt x="440313" y="146124"/>
                  <a:pt x="617055" y="197982"/>
                  <a:pt x="635047" y="171876"/>
                </a:cubicBezTo>
                <a:cubicBezTo>
                  <a:pt x="653039" y="145770"/>
                  <a:pt x="467830" y="8540"/>
                  <a:pt x="442430" y="426"/>
                </a:cubicBezTo>
                <a:cubicBezTo>
                  <a:pt x="417030" y="-7688"/>
                  <a:pt x="496758" y="102379"/>
                  <a:pt x="482647" y="123193"/>
                </a:cubicBezTo>
                <a:cubicBezTo>
                  <a:pt x="468536" y="144007"/>
                  <a:pt x="435727" y="110140"/>
                  <a:pt x="357763" y="125310"/>
                </a:cubicBezTo>
                <a:cubicBezTo>
                  <a:pt x="279799" y="140479"/>
                  <a:pt x="3927" y="232201"/>
                  <a:pt x="47" y="2374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5BD539E0-FB52-4224-926D-E1083C655D3A}"/>
              </a:ext>
            </a:extLst>
          </p:cNvPr>
          <p:cNvSpPr/>
          <p:nvPr/>
        </p:nvSpPr>
        <p:spPr>
          <a:xfrm>
            <a:off x="4271282" y="7130578"/>
            <a:ext cx="382409" cy="429454"/>
          </a:xfrm>
          <a:custGeom>
            <a:avLst/>
            <a:gdLst>
              <a:gd name="connsiteX0" fmla="*/ 120801 w 382409"/>
              <a:gd name="connsiteY0" fmla="*/ 472 h 429454"/>
              <a:gd name="connsiteX1" fmla="*/ 364218 w 382409"/>
              <a:gd name="connsiteY1" fmla="*/ 195205 h 429454"/>
              <a:gd name="connsiteX2" fmla="*/ 359985 w 382409"/>
              <a:gd name="connsiteY2" fmla="*/ 239655 h 429454"/>
              <a:gd name="connsiteX3" fmla="*/ 321885 w 382409"/>
              <a:gd name="connsiteY3" fmla="*/ 428039 h 429454"/>
              <a:gd name="connsiteX4" fmla="*/ 324001 w 382409"/>
              <a:gd name="connsiteY4" fmla="*/ 322205 h 429454"/>
              <a:gd name="connsiteX5" fmla="*/ 268968 w 382409"/>
              <a:gd name="connsiteY5" fmla="*/ 252355 h 429454"/>
              <a:gd name="connsiteX6" fmla="*/ 151 w 382409"/>
              <a:gd name="connsiteY6" fmla="*/ 59739 h 429454"/>
              <a:gd name="connsiteX7" fmla="*/ 228751 w 382409"/>
              <a:gd name="connsiteY7" fmla="*/ 163455 h 429454"/>
              <a:gd name="connsiteX8" fmla="*/ 108101 w 382409"/>
              <a:gd name="connsiteY8" fmla="*/ 61855 h 429454"/>
              <a:gd name="connsiteX9" fmla="*/ 252035 w 382409"/>
              <a:gd name="connsiteY9" fmla="*/ 138055 h 429454"/>
              <a:gd name="connsiteX10" fmla="*/ 120801 w 382409"/>
              <a:gd name="connsiteY10" fmla="*/ 472 h 42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2409" h="429454">
                <a:moveTo>
                  <a:pt x="120801" y="472"/>
                </a:moveTo>
                <a:cubicBezTo>
                  <a:pt x="139498" y="9997"/>
                  <a:pt x="324354" y="155341"/>
                  <a:pt x="364218" y="195205"/>
                </a:cubicBezTo>
                <a:cubicBezTo>
                  <a:pt x="404082" y="235069"/>
                  <a:pt x="367041" y="200849"/>
                  <a:pt x="359985" y="239655"/>
                </a:cubicBezTo>
                <a:cubicBezTo>
                  <a:pt x="352929" y="278461"/>
                  <a:pt x="327882" y="414281"/>
                  <a:pt x="321885" y="428039"/>
                </a:cubicBezTo>
                <a:cubicBezTo>
                  <a:pt x="315888" y="441797"/>
                  <a:pt x="332820" y="351486"/>
                  <a:pt x="324001" y="322205"/>
                </a:cubicBezTo>
                <a:cubicBezTo>
                  <a:pt x="315182" y="292924"/>
                  <a:pt x="322943" y="296099"/>
                  <a:pt x="268968" y="252355"/>
                </a:cubicBezTo>
                <a:cubicBezTo>
                  <a:pt x="214993" y="208611"/>
                  <a:pt x="6854" y="74556"/>
                  <a:pt x="151" y="59739"/>
                </a:cubicBezTo>
                <a:cubicBezTo>
                  <a:pt x="-6552" y="44922"/>
                  <a:pt x="210759" y="163102"/>
                  <a:pt x="228751" y="163455"/>
                </a:cubicBezTo>
                <a:cubicBezTo>
                  <a:pt x="246743" y="163808"/>
                  <a:pt x="104220" y="66088"/>
                  <a:pt x="108101" y="61855"/>
                </a:cubicBezTo>
                <a:cubicBezTo>
                  <a:pt x="111982" y="57622"/>
                  <a:pt x="250271" y="147580"/>
                  <a:pt x="252035" y="138055"/>
                </a:cubicBezTo>
                <a:cubicBezTo>
                  <a:pt x="253799" y="128530"/>
                  <a:pt x="102104" y="-9053"/>
                  <a:pt x="120801" y="47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6A27D362-4B74-4ED3-9192-E1988F6F1D24}"/>
              </a:ext>
            </a:extLst>
          </p:cNvPr>
          <p:cNvSpPr/>
          <p:nvPr/>
        </p:nvSpPr>
        <p:spPr>
          <a:xfrm>
            <a:off x="4985340" y="7101413"/>
            <a:ext cx="147729" cy="646178"/>
          </a:xfrm>
          <a:custGeom>
            <a:avLst/>
            <a:gdLst>
              <a:gd name="connsiteX0" fmla="*/ 141227 w 147729"/>
              <a:gd name="connsiteY0" fmla="*/ 120654 h 646178"/>
              <a:gd name="connsiteX1" fmla="*/ 31160 w 147729"/>
              <a:gd name="connsiteY1" fmla="*/ 275170 h 646178"/>
              <a:gd name="connsiteX2" fmla="*/ 12110 w 147729"/>
              <a:gd name="connsiteY2" fmla="*/ 357720 h 646178"/>
              <a:gd name="connsiteX3" fmla="*/ 52327 w 147729"/>
              <a:gd name="connsiteY3" fmla="*/ 643470 h 646178"/>
              <a:gd name="connsiteX4" fmla="*/ 43860 w 147729"/>
              <a:gd name="connsiteY4" fmla="*/ 484720 h 646178"/>
              <a:gd name="connsiteX5" fmla="*/ 3643 w 147729"/>
              <a:gd name="connsiteY5" fmla="*/ 209554 h 646178"/>
              <a:gd name="connsiteX6" fmla="*/ 147577 w 147729"/>
              <a:gd name="connsiteY6" fmla="*/ 4 h 646178"/>
              <a:gd name="connsiteX7" fmla="*/ 33277 w 147729"/>
              <a:gd name="connsiteY7" fmla="*/ 203204 h 646178"/>
              <a:gd name="connsiteX8" fmla="*/ 141227 w 147729"/>
              <a:gd name="connsiteY8" fmla="*/ 120654 h 64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729" h="646178">
                <a:moveTo>
                  <a:pt x="141227" y="120654"/>
                </a:moveTo>
                <a:cubicBezTo>
                  <a:pt x="140874" y="132648"/>
                  <a:pt x="52679" y="235659"/>
                  <a:pt x="31160" y="275170"/>
                </a:cubicBezTo>
                <a:cubicBezTo>
                  <a:pt x="9641" y="314681"/>
                  <a:pt x="8582" y="296337"/>
                  <a:pt x="12110" y="357720"/>
                </a:cubicBezTo>
                <a:cubicBezTo>
                  <a:pt x="15638" y="419103"/>
                  <a:pt x="47035" y="622304"/>
                  <a:pt x="52327" y="643470"/>
                </a:cubicBezTo>
                <a:cubicBezTo>
                  <a:pt x="57619" y="664636"/>
                  <a:pt x="51974" y="557039"/>
                  <a:pt x="43860" y="484720"/>
                </a:cubicBezTo>
                <a:cubicBezTo>
                  <a:pt x="35746" y="412401"/>
                  <a:pt x="-13643" y="290340"/>
                  <a:pt x="3643" y="209554"/>
                </a:cubicBezTo>
                <a:cubicBezTo>
                  <a:pt x="20929" y="128768"/>
                  <a:pt x="142638" y="1062"/>
                  <a:pt x="147577" y="4"/>
                </a:cubicBezTo>
                <a:cubicBezTo>
                  <a:pt x="152516" y="-1054"/>
                  <a:pt x="35746" y="179215"/>
                  <a:pt x="33277" y="203204"/>
                </a:cubicBezTo>
                <a:cubicBezTo>
                  <a:pt x="30807" y="227193"/>
                  <a:pt x="141580" y="108660"/>
                  <a:pt x="141227" y="12065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CEC15A0B-88C3-4F21-94A0-BDDB03AFF38E}"/>
              </a:ext>
            </a:extLst>
          </p:cNvPr>
          <p:cNvSpPr/>
          <p:nvPr/>
        </p:nvSpPr>
        <p:spPr>
          <a:xfrm>
            <a:off x="4906138" y="7507286"/>
            <a:ext cx="182432" cy="594675"/>
          </a:xfrm>
          <a:custGeom>
            <a:avLst/>
            <a:gdLst>
              <a:gd name="connsiteX0" fmla="*/ 91312 w 182432"/>
              <a:gd name="connsiteY0" fmla="*/ 203731 h 594675"/>
              <a:gd name="connsiteX1" fmla="*/ 137879 w 182432"/>
              <a:gd name="connsiteY1" fmla="*/ 432331 h 594675"/>
              <a:gd name="connsiteX2" fmla="*/ 182329 w 182432"/>
              <a:gd name="connsiteY2" fmla="*/ 576264 h 594675"/>
              <a:gd name="connsiteX3" fmla="*/ 148462 w 182432"/>
              <a:gd name="connsiteY3" fmla="*/ 512764 h 594675"/>
              <a:gd name="connsiteX4" fmla="*/ 95545 w 182432"/>
              <a:gd name="connsiteY4" fmla="*/ 402697 h 594675"/>
              <a:gd name="connsiteX5" fmla="*/ 135762 w 182432"/>
              <a:gd name="connsiteY5" fmla="*/ 591081 h 594675"/>
              <a:gd name="connsiteX6" fmla="*/ 42629 w 182432"/>
              <a:gd name="connsiteY6" fmla="*/ 519114 h 594675"/>
              <a:gd name="connsiteX7" fmla="*/ 295 w 182432"/>
              <a:gd name="connsiteY7" fmla="*/ 428097 h 594675"/>
              <a:gd name="connsiteX8" fmla="*/ 61679 w 182432"/>
              <a:gd name="connsiteY8" fmla="*/ 531 h 594675"/>
              <a:gd name="connsiteX9" fmla="*/ 40512 w 182432"/>
              <a:gd name="connsiteY9" fmla="*/ 337081 h 594675"/>
              <a:gd name="connsiteX10" fmla="*/ 91312 w 182432"/>
              <a:gd name="connsiteY10" fmla="*/ 203731 h 59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2432" h="594675">
                <a:moveTo>
                  <a:pt x="91312" y="203731"/>
                </a:moveTo>
                <a:cubicBezTo>
                  <a:pt x="107540" y="219606"/>
                  <a:pt x="122710" y="370242"/>
                  <a:pt x="137879" y="432331"/>
                </a:cubicBezTo>
                <a:cubicBezTo>
                  <a:pt x="153049" y="494420"/>
                  <a:pt x="180565" y="562859"/>
                  <a:pt x="182329" y="576264"/>
                </a:cubicBezTo>
                <a:cubicBezTo>
                  <a:pt x="184093" y="589670"/>
                  <a:pt x="162926" y="541692"/>
                  <a:pt x="148462" y="512764"/>
                </a:cubicBezTo>
                <a:cubicBezTo>
                  <a:pt x="133998" y="483836"/>
                  <a:pt x="97662" y="389644"/>
                  <a:pt x="95545" y="402697"/>
                </a:cubicBezTo>
                <a:cubicBezTo>
                  <a:pt x="93428" y="415750"/>
                  <a:pt x="144581" y="571678"/>
                  <a:pt x="135762" y="591081"/>
                </a:cubicBezTo>
                <a:cubicBezTo>
                  <a:pt x="126943" y="610484"/>
                  <a:pt x="65207" y="546278"/>
                  <a:pt x="42629" y="519114"/>
                </a:cubicBezTo>
                <a:cubicBezTo>
                  <a:pt x="20051" y="491950"/>
                  <a:pt x="-2880" y="514527"/>
                  <a:pt x="295" y="428097"/>
                </a:cubicBezTo>
                <a:cubicBezTo>
                  <a:pt x="3470" y="341667"/>
                  <a:pt x="54976" y="15700"/>
                  <a:pt x="61679" y="531"/>
                </a:cubicBezTo>
                <a:cubicBezTo>
                  <a:pt x="68382" y="-14638"/>
                  <a:pt x="37690" y="299334"/>
                  <a:pt x="40512" y="337081"/>
                </a:cubicBezTo>
                <a:cubicBezTo>
                  <a:pt x="43334" y="374828"/>
                  <a:pt x="75084" y="187856"/>
                  <a:pt x="91312" y="2037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E215F380-B191-4603-8E0A-3AD4175F9D16}"/>
              </a:ext>
            </a:extLst>
          </p:cNvPr>
          <p:cNvSpPr/>
          <p:nvPr/>
        </p:nvSpPr>
        <p:spPr>
          <a:xfrm>
            <a:off x="5065183" y="8041013"/>
            <a:ext cx="254029" cy="423537"/>
          </a:xfrm>
          <a:custGeom>
            <a:avLst/>
            <a:gdLst>
              <a:gd name="connsiteX0" fmla="*/ 0 w 254029"/>
              <a:gd name="connsiteY0" fmla="*/ 25604 h 423537"/>
              <a:gd name="connsiteX1" fmla="*/ 139700 w 254029"/>
              <a:gd name="connsiteY1" fmla="*/ 4437 h 423537"/>
              <a:gd name="connsiteX2" fmla="*/ 224367 w 254029"/>
              <a:gd name="connsiteY2" fmla="*/ 118737 h 423537"/>
              <a:gd name="connsiteX3" fmla="*/ 254000 w 254029"/>
              <a:gd name="connsiteY3" fmla="*/ 197054 h 423537"/>
              <a:gd name="connsiteX4" fmla="*/ 228600 w 254029"/>
              <a:gd name="connsiteY4" fmla="*/ 300770 h 423537"/>
              <a:gd name="connsiteX5" fmla="*/ 169334 w 254029"/>
              <a:gd name="connsiteY5" fmla="*/ 398137 h 423537"/>
              <a:gd name="connsiteX6" fmla="*/ 207434 w 254029"/>
              <a:gd name="connsiteY6" fmla="*/ 290187 h 423537"/>
              <a:gd name="connsiteX7" fmla="*/ 42334 w 254029"/>
              <a:gd name="connsiteY7" fmla="*/ 423537 h 423537"/>
              <a:gd name="connsiteX8" fmla="*/ 148167 w 254029"/>
              <a:gd name="connsiteY8" fmla="*/ 292304 h 423537"/>
              <a:gd name="connsiteX9" fmla="*/ 190500 w 254029"/>
              <a:gd name="connsiteY9" fmla="*/ 199170 h 423537"/>
              <a:gd name="connsiteX10" fmla="*/ 129117 w 254029"/>
              <a:gd name="connsiteY10" fmla="*/ 91220 h 423537"/>
              <a:gd name="connsiteX11" fmla="*/ 78317 w 254029"/>
              <a:gd name="connsiteY11" fmla="*/ 78520 h 423537"/>
              <a:gd name="connsiteX12" fmla="*/ 139700 w 254029"/>
              <a:gd name="connsiteY12" fmla="*/ 46770 h 423537"/>
              <a:gd name="connsiteX13" fmla="*/ 0 w 254029"/>
              <a:gd name="connsiteY13" fmla="*/ 25604 h 423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4029" h="423537">
                <a:moveTo>
                  <a:pt x="0" y="25604"/>
                </a:moveTo>
                <a:cubicBezTo>
                  <a:pt x="0" y="18549"/>
                  <a:pt x="102306" y="-11085"/>
                  <a:pt x="139700" y="4437"/>
                </a:cubicBezTo>
                <a:cubicBezTo>
                  <a:pt x="177095" y="19959"/>
                  <a:pt x="205317" y="86634"/>
                  <a:pt x="224367" y="118737"/>
                </a:cubicBezTo>
                <a:cubicBezTo>
                  <a:pt x="243417" y="150840"/>
                  <a:pt x="253295" y="166715"/>
                  <a:pt x="254000" y="197054"/>
                </a:cubicBezTo>
                <a:cubicBezTo>
                  <a:pt x="254705" y="227393"/>
                  <a:pt x="242711" y="267256"/>
                  <a:pt x="228600" y="300770"/>
                </a:cubicBezTo>
                <a:cubicBezTo>
                  <a:pt x="214489" y="334284"/>
                  <a:pt x="172862" y="399901"/>
                  <a:pt x="169334" y="398137"/>
                </a:cubicBezTo>
                <a:cubicBezTo>
                  <a:pt x="165806" y="396373"/>
                  <a:pt x="228601" y="285954"/>
                  <a:pt x="207434" y="290187"/>
                </a:cubicBezTo>
                <a:cubicBezTo>
                  <a:pt x="186267" y="294420"/>
                  <a:pt x="52212" y="423184"/>
                  <a:pt x="42334" y="423537"/>
                </a:cubicBezTo>
                <a:cubicBezTo>
                  <a:pt x="32456" y="423890"/>
                  <a:pt x="123473" y="329699"/>
                  <a:pt x="148167" y="292304"/>
                </a:cubicBezTo>
                <a:cubicBezTo>
                  <a:pt x="172861" y="254910"/>
                  <a:pt x="193675" y="232684"/>
                  <a:pt x="190500" y="199170"/>
                </a:cubicBezTo>
                <a:cubicBezTo>
                  <a:pt x="187325" y="165656"/>
                  <a:pt x="147814" y="111328"/>
                  <a:pt x="129117" y="91220"/>
                </a:cubicBezTo>
                <a:cubicBezTo>
                  <a:pt x="110420" y="71112"/>
                  <a:pt x="76553" y="85928"/>
                  <a:pt x="78317" y="78520"/>
                </a:cubicBezTo>
                <a:cubicBezTo>
                  <a:pt x="80081" y="71112"/>
                  <a:pt x="150636" y="54178"/>
                  <a:pt x="139700" y="46770"/>
                </a:cubicBezTo>
                <a:cubicBezTo>
                  <a:pt x="128764" y="39362"/>
                  <a:pt x="0" y="32659"/>
                  <a:pt x="0" y="2560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DE17CE67-09C2-44F3-82DF-704607BDD27C}"/>
              </a:ext>
            </a:extLst>
          </p:cNvPr>
          <p:cNvSpPr/>
          <p:nvPr/>
        </p:nvSpPr>
        <p:spPr>
          <a:xfrm>
            <a:off x="4764647" y="8335346"/>
            <a:ext cx="395962" cy="112743"/>
          </a:xfrm>
          <a:custGeom>
            <a:avLst/>
            <a:gdLst>
              <a:gd name="connsiteX0" fmla="*/ 2086 w 395962"/>
              <a:gd name="connsiteY0" fmla="*/ 112271 h 112743"/>
              <a:gd name="connsiteX1" fmla="*/ 209520 w 395962"/>
              <a:gd name="connsiteY1" fmla="*/ 46654 h 112743"/>
              <a:gd name="connsiteX2" fmla="*/ 317470 w 395962"/>
              <a:gd name="connsiteY2" fmla="*/ 87 h 112743"/>
              <a:gd name="connsiteX3" fmla="*/ 391553 w 395962"/>
              <a:gd name="connsiteY3" fmla="*/ 36071 h 112743"/>
              <a:gd name="connsiteX4" fmla="*/ 349220 w 395962"/>
              <a:gd name="connsiteY4" fmla="*/ 74171 h 112743"/>
              <a:gd name="connsiteX5" fmla="*/ 2086 w 395962"/>
              <a:gd name="connsiteY5" fmla="*/ 112271 h 11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962" h="112743">
                <a:moveTo>
                  <a:pt x="2086" y="112271"/>
                </a:moveTo>
                <a:cubicBezTo>
                  <a:pt x="-21197" y="107685"/>
                  <a:pt x="156956" y="65351"/>
                  <a:pt x="209520" y="46654"/>
                </a:cubicBezTo>
                <a:cubicBezTo>
                  <a:pt x="262084" y="27957"/>
                  <a:pt x="287131" y="1851"/>
                  <a:pt x="317470" y="87"/>
                </a:cubicBezTo>
                <a:cubicBezTo>
                  <a:pt x="347809" y="-1677"/>
                  <a:pt x="386261" y="23724"/>
                  <a:pt x="391553" y="36071"/>
                </a:cubicBezTo>
                <a:cubicBezTo>
                  <a:pt x="396845" y="48418"/>
                  <a:pt x="407781" y="61471"/>
                  <a:pt x="349220" y="74171"/>
                </a:cubicBezTo>
                <a:cubicBezTo>
                  <a:pt x="290659" y="86871"/>
                  <a:pt x="25369" y="116857"/>
                  <a:pt x="2086" y="1122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40101410-1CE2-497E-A359-8F727F00C975}"/>
              </a:ext>
            </a:extLst>
          </p:cNvPr>
          <p:cNvSpPr/>
          <p:nvPr/>
        </p:nvSpPr>
        <p:spPr>
          <a:xfrm>
            <a:off x="4470003" y="8274709"/>
            <a:ext cx="308037" cy="165882"/>
          </a:xfrm>
          <a:custGeom>
            <a:avLst/>
            <a:gdLst>
              <a:gd name="connsiteX0" fmla="*/ 397 w 308037"/>
              <a:gd name="connsiteY0" fmla="*/ 1458 h 165882"/>
              <a:gd name="connsiteX1" fmla="*/ 157030 w 308037"/>
              <a:gd name="connsiteY1" fmla="*/ 50141 h 165882"/>
              <a:gd name="connsiteX2" fmla="*/ 307314 w 308037"/>
              <a:gd name="connsiteY2" fmla="*/ 164441 h 165882"/>
              <a:gd name="connsiteX3" fmla="*/ 209947 w 308037"/>
              <a:gd name="connsiteY3" fmla="*/ 113641 h 165882"/>
              <a:gd name="connsiteX4" fmla="*/ 114697 w 308037"/>
              <a:gd name="connsiteY4" fmla="*/ 100941 h 165882"/>
              <a:gd name="connsiteX5" fmla="*/ 397 w 308037"/>
              <a:gd name="connsiteY5" fmla="*/ 1458 h 16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037" h="165882">
                <a:moveTo>
                  <a:pt x="397" y="1458"/>
                </a:moveTo>
                <a:cubicBezTo>
                  <a:pt x="7453" y="-7009"/>
                  <a:pt x="105877" y="22977"/>
                  <a:pt x="157030" y="50141"/>
                </a:cubicBezTo>
                <a:cubicBezTo>
                  <a:pt x="208183" y="77305"/>
                  <a:pt x="298495" y="153858"/>
                  <a:pt x="307314" y="164441"/>
                </a:cubicBezTo>
                <a:cubicBezTo>
                  <a:pt x="316133" y="175024"/>
                  <a:pt x="242050" y="124224"/>
                  <a:pt x="209947" y="113641"/>
                </a:cubicBezTo>
                <a:cubicBezTo>
                  <a:pt x="177844" y="103058"/>
                  <a:pt x="147153" y="113994"/>
                  <a:pt x="114697" y="100941"/>
                </a:cubicBezTo>
                <a:cubicBezTo>
                  <a:pt x="82242" y="87888"/>
                  <a:pt x="-6659" y="9925"/>
                  <a:pt x="397" y="145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21D6113C-EB54-41CF-A0DB-31E780E25C6F}"/>
              </a:ext>
            </a:extLst>
          </p:cNvPr>
          <p:cNvSpPr/>
          <p:nvPr/>
        </p:nvSpPr>
        <p:spPr>
          <a:xfrm>
            <a:off x="5155990" y="8754499"/>
            <a:ext cx="428475" cy="599377"/>
          </a:xfrm>
          <a:custGeom>
            <a:avLst/>
            <a:gdLst>
              <a:gd name="connsiteX0" fmla="*/ 366393 w 428475"/>
              <a:gd name="connsiteY0" fmla="*/ 192651 h 599377"/>
              <a:gd name="connsiteX1" fmla="*/ 171660 w 428475"/>
              <a:gd name="connsiteY1" fmla="*/ 361984 h 599377"/>
              <a:gd name="connsiteX2" fmla="*/ 21377 w 428475"/>
              <a:gd name="connsiteY2" fmla="*/ 599051 h 599377"/>
              <a:gd name="connsiteX3" fmla="*/ 99693 w 428475"/>
              <a:gd name="connsiteY3" fmla="*/ 417018 h 599377"/>
              <a:gd name="connsiteX4" fmla="*/ 210 w 428475"/>
              <a:gd name="connsiteY4" fmla="*/ 575768 h 599377"/>
              <a:gd name="connsiteX5" fmla="*/ 76410 w 428475"/>
              <a:gd name="connsiteY5" fmla="*/ 404318 h 599377"/>
              <a:gd name="connsiteX6" fmla="*/ 175893 w 428475"/>
              <a:gd name="connsiteY6" fmla="*/ 292134 h 599377"/>
              <a:gd name="connsiteX7" fmla="*/ 393910 w 428475"/>
              <a:gd name="connsiteY7" fmla="*/ 48718 h 599377"/>
              <a:gd name="connsiteX8" fmla="*/ 421427 w 428475"/>
              <a:gd name="connsiteY8" fmla="*/ 10618 h 599377"/>
              <a:gd name="connsiteX9" fmla="*/ 366393 w 428475"/>
              <a:gd name="connsiteY9" fmla="*/ 192651 h 599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8475" h="599377">
                <a:moveTo>
                  <a:pt x="366393" y="192651"/>
                </a:moveTo>
                <a:cubicBezTo>
                  <a:pt x="324765" y="251212"/>
                  <a:pt x="229163" y="294251"/>
                  <a:pt x="171660" y="361984"/>
                </a:cubicBezTo>
                <a:cubicBezTo>
                  <a:pt x="114157" y="429717"/>
                  <a:pt x="33371" y="589879"/>
                  <a:pt x="21377" y="599051"/>
                </a:cubicBezTo>
                <a:cubicBezTo>
                  <a:pt x="9382" y="608223"/>
                  <a:pt x="103221" y="420898"/>
                  <a:pt x="99693" y="417018"/>
                </a:cubicBezTo>
                <a:cubicBezTo>
                  <a:pt x="96165" y="413138"/>
                  <a:pt x="4090" y="577885"/>
                  <a:pt x="210" y="575768"/>
                </a:cubicBezTo>
                <a:cubicBezTo>
                  <a:pt x="-3670" y="573651"/>
                  <a:pt x="47129" y="451590"/>
                  <a:pt x="76410" y="404318"/>
                </a:cubicBezTo>
                <a:cubicBezTo>
                  <a:pt x="105690" y="357046"/>
                  <a:pt x="175893" y="292134"/>
                  <a:pt x="175893" y="292134"/>
                </a:cubicBezTo>
                <a:lnTo>
                  <a:pt x="393910" y="48718"/>
                </a:lnTo>
                <a:cubicBezTo>
                  <a:pt x="434832" y="1799"/>
                  <a:pt x="432716" y="-11960"/>
                  <a:pt x="421427" y="10618"/>
                </a:cubicBezTo>
                <a:cubicBezTo>
                  <a:pt x="410138" y="33196"/>
                  <a:pt x="408021" y="134090"/>
                  <a:pt x="366393" y="1926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F1BEA644-B590-4F19-930D-01D822101936}"/>
              </a:ext>
            </a:extLst>
          </p:cNvPr>
          <p:cNvSpPr/>
          <p:nvPr/>
        </p:nvSpPr>
        <p:spPr>
          <a:xfrm>
            <a:off x="4581100" y="9373707"/>
            <a:ext cx="548962" cy="102304"/>
          </a:xfrm>
          <a:custGeom>
            <a:avLst/>
            <a:gdLst>
              <a:gd name="connsiteX0" fmla="*/ 547583 w 548962"/>
              <a:gd name="connsiteY0" fmla="*/ 1010 h 102304"/>
              <a:gd name="connsiteX1" fmla="*/ 412117 w 548962"/>
              <a:gd name="connsiteY1" fmla="*/ 89910 h 102304"/>
              <a:gd name="connsiteX2" fmla="*/ 266067 w 548962"/>
              <a:gd name="connsiteY2" fmla="*/ 100493 h 102304"/>
              <a:gd name="connsiteX3" fmla="*/ 128483 w 548962"/>
              <a:gd name="connsiteY3" fmla="*/ 79326 h 102304"/>
              <a:gd name="connsiteX4" fmla="*/ 3600 w 548962"/>
              <a:gd name="connsiteY4" fmla="*/ 30643 h 102304"/>
              <a:gd name="connsiteX5" fmla="*/ 274533 w 548962"/>
              <a:gd name="connsiteY5" fmla="*/ 58160 h 102304"/>
              <a:gd name="connsiteX6" fmla="*/ 103083 w 548962"/>
              <a:gd name="connsiteY6" fmla="*/ 47576 h 102304"/>
              <a:gd name="connsiteX7" fmla="*/ 325333 w 548962"/>
              <a:gd name="connsiteY7" fmla="*/ 43343 h 102304"/>
              <a:gd name="connsiteX8" fmla="*/ 547583 w 548962"/>
              <a:gd name="connsiteY8" fmla="*/ 1010 h 10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8962" h="102304">
                <a:moveTo>
                  <a:pt x="547583" y="1010"/>
                </a:moveTo>
                <a:cubicBezTo>
                  <a:pt x="562047" y="8771"/>
                  <a:pt x="459036" y="73330"/>
                  <a:pt x="412117" y="89910"/>
                </a:cubicBezTo>
                <a:cubicBezTo>
                  <a:pt x="365198" y="106490"/>
                  <a:pt x="313339" y="102257"/>
                  <a:pt x="266067" y="100493"/>
                </a:cubicBezTo>
                <a:cubicBezTo>
                  <a:pt x="218795" y="98729"/>
                  <a:pt x="172227" y="90968"/>
                  <a:pt x="128483" y="79326"/>
                </a:cubicBezTo>
                <a:cubicBezTo>
                  <a:pt x="84738" y="67684"/>
                  <a:pt x="-20742" y="34171"/>
                  <a:pt x="3600" y="30643"/>
                </a:cubicBezTo>
                <a:cubicBezTo>
                  <a:pt x="27942" y="27115"/>
                  <a:pt x="257953" y="55338"/>
                  <a:pt x="274533" y="58160"/>
                </a:cubicBezTo>
                <a:cubicBezTo>
                  <a:pt x="291113" y="60982"/>
                  <a:pt x="94616" y="50045"/>
                  <a:pt x="103083" y="47576"/>
                </a:cubicBezTo>
                <a:cubicBezTo>
                  <a:pt x="111550" y="45107"/>
                  <a:pt x="252661" y="54279"/>
                  <a:pt x="325333" y="43343"/>
                </a:cubicBezTo>
                <a:cubicBezTo>
                  <a:pt x="398005" y="32407"/>
                  <a:pt x="533119" y="-6751"/>
                  <a:pt x="547583" y="10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70E6E11A-0041-4187-8106-FD129A8C7908}"/>
              </a:ext>
            </a:extLst>
          </p:cNvPr>
          <p:cNvSpPr/>
          <p:nvPr/>
        </p:nvSpPr>
        <p:spPr>
          <a:xfrm>
            <a:off x="4275667" y="8974667"/>
            <a:ext cx="299642" cy="311150"/>
          </a:xfrm>
          <a:custGeom>
            <a:avLst/>
            <a:gdLst>
              <a:gd name="connsiteX0" fmla="*/ 0 w 299642"/>
              <a:gd name="connsiteY0" fmla="*/ 0 h 311150"/>
              <a:gd name="connsiteX1" fmla="*/ 205316 w 299642"/>
              <a:gd name="connsiteY1" fmla="*/ 139700 h 311150"/>
              <a:gd name="connsiteX2" fmla="*/ 298450 w 299642"/>
              <a:gd name="connsiteY2" fmla="*/ 311150 h 311150"/>
              <a:gd name="connsiteX3" fmla="*/ 146050 w 299642"/>
              <a:gd name="connsiteY3" fmla="*/ 141816 h 311150"/>
              <a:gd name="connsiteX4" fmla="*/ 196850 w 299642"/>
              <a:gd name="connsiteY4" fmla="*/ 213783 h 311150"/>
              <a:gd name="connsiteX5" fmla="*/ 0 w 299642"/>
              <a:gd name="connsiteY5" fmla="*/ 0 h 31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642" h="311150">
                <a:moveTo>
                  <a:pt x="0" y="0"/>
                </a:moveTo>
                <a:cubicBezTo>
                  <a:pt x="77787" y="43921"/>
                  <a:pt x="155574" y="87842"/>
                  <a:pt x="205316" y="139700"/>
                </a:cubicBezTo>
                <a:cubicBezTo>
                  <a:pt x="255058" y="191558"/>
                  <a:pt x="308328" y="310797"/>
                  <a:pt x="298450" y="311150"/>
                </a:cubicBezTo>
                <a:cubicBezTo>
                  <a:pt x="288572" y="311503"/>
                  <a:pt x="162983" y="158044"/>
                  <a:pt x="146050" y="141816"/>
                </a:cubicBezTo>
                <a:cubicBezTo>
                  <a:pt x="129117" y="125588"/>
                  <a:pt x="196850" y="213783"/>
                  <a:pt x="196850" y="21378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E93CE2C9-8573-41B8-9DCB-E2FAC23790D2}"/>
              </a:ext>
            </a:extLst>
          </p:cNvPr>
          <p:cNvSpPr/>
          <p:nvPr/>
        </p:nvSpPr>
        <p:spPr>
          <a:xfrm>
            <a:off x="4401703" y="5957539"/>
            <a:ext cx="1948515" cy="1000656"/>
          </a:xfrm>
          <a:custGeom>
            <a:avLst/>
            <a:gdLst>
              <a:gd name="connsiteX0" fmla="*/ 407364 w 1948515"/>
              <a:gd name="connsiteY0" fmla="*/ 66494 h 1000656"/>
              <a:gd name="connsiteX1" fmla="*/ 978864 w 1948515"/>
              <a:gd name="connsiteY1" fmla="*/ 19928 h 1000656"/>
              <a:gd name="connsiteX2" fmla="*/ 1690064 w 1948515"/>
              <a:gd name="connsiteY2" fmla="*/ 422094 h 1000656"/>
              <a:gd name="connsiteX3" fmla="*/ 1588464 w 1948515"/>
              <a:gd name="connsiteY3" fmla="*/ 367061 h 1000656"/>
              <a:gd name="connsiteX4" fmla="*/ 1948297 w 1948515"/>
              <a:gd name="connsiteY4" fmla="*/ 997828 h 1000656"/>
              <a:gd name="connsiteX5" fmla="*/ 1635030 w 1948515"/>
              <a:gd name="connsiteY5" fmla="*/ 587194 h 1000656"/>
              <a:gd name="connsiteX6" fmla="*/ 1228630 w 1948515"/>
              <a:gd name="connsiteY6" fmla="*/ 295094 h 1000656"/>
              <a:gd name="connsiteX7" fmla="*/ 964 w 1948515"/>
              <a:gd name="connsiteY7" fmla="*/ 180794 h 1000656"/>
              <a:gd name="connsiteX8" fmla="*/ 1012730 w 1948515"/>
              <a:gd name="connsiteY8" fmla="*/ 113061 h 1000656"/>
              <a:gd name="connsiteX9" fmla="*/ 407364 w 1948515"/>
              <a:gd name="connsiteY9" fmla="*/ 66494 h 100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8515" h="1000656">
                <a:moveTo>
                  <a:pt x="407364" y="66494"/>
                </a:moveTo>
                <a:cubicBezTo>
                  <a:pt x="401720" y="50972"/>
                  <a:pt x="765081" y="-39339"/>
                  <a:pt x="978864" y="19928"/>
                </a:cubicBezTo>
                <a:cubicBezTo>
                  <a:pt x="1192647" y="79195"/>
                  <a:pt x="1588464" y="364239"/>
                  <a:pt x="1690064" y="422094"/>
                </a:cubicBezTo>
                <a:cubicBezTo>
                  <a:pt x="1791664" y="479950"/>
                  <a:pt x="1545425" y="271105"/>
                  <a:pt x="1588464" y="367061"/>
                </a:cubicBezTo>
                <a:cubicBezTo>
                  <a:pt x="1631503" y="463017"/>
                  <a:pt x="1940536" y="961139"/>
                  <a:pt x="1948297" y="997828"/>
                </a:cubicBezTo>
                <a:cubicBezTo>
                  <a:pt x="1956058" y="1034517"/>
                  <a:pt x="1754974" y="704316"/>
                  <a:pt x="1635030" y="587194"/>
                </a:cubicBezTo>
                <a:cubicBezTo>
                  <a:pt x="1515086" y="470072"/>
                  <a:pt x="1500974" y="362827"/>
                  <a:pt x="1228630" y="295094"/>
                </a:cubicBezTo>
                <a:cubicBezTo>
                  <a:pt x="956286" y="227361"/>
                  <a:pt x="36947" y="211133"/>
                  <a:pt x="964" y="180794"/>
                </a:cubicBezTo>
                <a:cubicBezTo>
                  <a:pt x="-35019" y="150455"/>
                  <a:pt x="947819" y="130700"/>
                  <a:pt x="1012730" y="113061"/>
                </a:cubicBezTo>
                <a:cubicBezTo>
                  <a:pt x="1077641" y="95422"/>
                  <a:pt x="413008" y="82016"/>
                  <a:pt x="407364" y="6649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B6FF5346-07EE-4CA7-8EB5-FC403DA08DE6}"/>
              </a:ext>
            </a:extLst>
          </p:cNvPr>
          <p:cNvSpPr/>
          <p:nvPr/>
        </p:nvSpPr>
        <p:spPr>
          <a:xfrm>
            <a:off x="3456224" y="6011288"/>
            <a:ext cx="1563047" cy="1193416"/>
          </a:xfrm>
          <a:custGeom>
            <a:avLst/>
            <a:gdLst>
              <a:gd name="connsiteX0" fmla="*/ 1462909 w 1563047"/>
              <a:gd name="connsiteY0" fmla="*/ 232879 h 1193416"/>
              <a:gd name="connsiteX1" fmla="*/ 1361309 w 1563047"/>
              <a:gd name="connsiteY1" fmla="*/ 224412 h 1193416"/>
              <a:gd name="connsiteX2" fmla="*/ 658576 w 1563047"/>
              <a:gd name="connsiteY2" fmla="*/ 228645 h 1193416"/>
              <a:gd name="connsiteX3" fmla="*/ 125176 w 1563047"/>
              <a:gd name="connsiteY3" fmla="*/ 639279 h 1193416"/>
              <a:gd name="connsiteX4" fmla="*/ 108243 w 1563047"/>
              <a:gd name="connsiteY4" fmla="*/ 1088012 h 1193416"/>
              <a:gd name="connsiteX5" fmla="*/ 252176 w 1563047"/>
              <a:gd name="connsiteY5" fmla="*/ 347179 h 1193416"/>
              <a:gd name="connsiteX6" fmla="*/ 23576 w 1563047"/>
              <a:gd name="connsiteY6" fmla="*/ 1185379 h 1193416"/>
              <a:gd name="connsiteX7" fmla="*/ 23576 w 1563047"/>
              <a:gd name="connsiteY7" fmla="*/ 749345 h 1193416"/>
              <a:gd name="connsiteX8" fmla="*/ 167509 w 1563047"/>
              <a:gd name="connsiteY8" fmla="*/ 389512 h 1193416"/>
              <a:gd name="connsiteX9" fmla="*/ 451143 w 1563047"/>
              <a:gd name="connsiteY9" fmla="*/ 143979 h 1193416"/>
              <a:gd name="connsiteX10" fmla="*/ 1048043 w 1563047"/>
              <a:gd name="connsiteY10" fmla="*/ 45 h 1193416"/>
              <a:gd name="connsiteX11" fmla="*/ 290276 w 1563047"/>
              <a:gd name="connsiteY11" fmla="*/ 127045 h 1193416"/>
              <a:gd name="connsiteX12" fmla="*/ 1551809 w 1563047"/>
              <a:gd name="connsiteY12" fmla="*/ 45 h 1193416"/>
              <a:gd name="connsiteX13" fmla="*/ 937976 w 1563047"/>
              <a:gd name="connsiteY13" fmla="*/ 114345 h 1193416"/>
              <a:gd name="connsiteX14" fmla="*/ 1462909 w 1563047"/>
              <a:gd name="connsiteY14" fmla="*/ 232879 h 1193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63047" h="1193416">
                <a:moveTo>
                  <a:pt x="1462909" y="232879"/>
                </a:moveTo>
                <a:cubicBezTo>
                  <a:pt x="1533464" y="251223"/>
                  <a:pt x="1495364" y="225118"/>
                  <a:pt x="1361309" y="224412"/>
                </a:cubicBezTo>
                <a:cubicBezTo>
                  <a:pt x="1227254" y="223706"/>
                  <a:pt x="864598" y="159500"/>
                  <a:pt x="658576" y="228645"/>
                </a:cubicBezTo>
                <a:cubicBezTo>
                  <a:pt x="452554" y="297790"/>
                  <a:pt x="216898" y="496051"/>
                  <a:pt x="125176" y="639279"/>
                </a:cubicBezTo>
                <a:cubicBezTo>
                  <a:pt x="33454" y="782507"/>
                  <a:pt x="87076" y="1136695"/>
                  <a:pt x="108243" y="1088012"/>
                </a:cubicBezTo>
                <a:cubicBezTo>
                  <a:pt x="129410" y="1039329"/>
                  <a:pt x="266287" y="330951"/>
                  <a:pt x="252176" y="347179"/>
                </a:cubicBezTo>
                <a:cubicBezTo>
                  <a:pt x="238065" y="363407"/>
                  <a:pt x="61676" y="1118351"/>
                  <a:pt x="23576" y="1185379"/>
                </a:cubicBezTo>
                <a:cubicBezTo>
                  <a:pt x="-14524" y="1252407"/>
                  <a:pt x="-413" y="881990"/>
                  <a:pt x="23576" y="749345"/>
                </a:cubicBezTo>
                <a:cubicBezTo>
                  <a:pt x="47565" y="616701"/>
                  <a:pt x="96248" y="490406"/>
                  <a:pt x="167509" y="389512"/>
                </a:cubicBezTo>
                <a:cubicBezTo>
                  <a:pt x="238770" y="288618"/>
                  <a:pt x="304387" y="208890"/>
                  <a:pt x="451143" y="143979"/>
                </a:cubicBezTo>
                <a:cubicBezTo>
                  <a:pt x="597899" y="79068"/>
                  <a:pt x="1074854" y="2867"/>
                  <a:pt x="1048043" y="45"/>
                </a:cubicBezTo>
                <a:cubicBezTo>
                  <a:pt x="1021232" y="-2777"/>
                  <a:pt x="206315" y="127045"/>
                  <a:pt x="290276" y="127045"/>
                </a:cubicBezTo>
                <a:cubicBezTo>
                  <a:pt x="374237" y="127045"/>
                  <a:pt x="1443859" y="2162"/>
                  <a:pt x="1551809" y="45"/>
                </a:cubicBezTo>
                <a:cubicBezTo>
                  <a:pt x="1659759" y="-2072"/>
                  <a:pt x="954909" y="75539"/>
                  <a:pt x="937976" y="114345"/>
                </a:cubicBezTo>
                <a:cubicBezTo>
                  <a:pt x="921043" y="153151"/>
                  <a:pt x="1392354" y="214535"/>
                  <a:pt x="1462909" y="2328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4963C9B3-FA81-461E-8E1D-0F70581AB2EC}"/>
              </a:ext>
            </a:extLst>
          </p:cNvPr>
          <p:cNvSpPr/>
          <p:nvPr/>
        </p:nvSpPr>
        <p:spPr>
          <a:xfrm>
            <a:off x="3309870" y="7099047"/>
            <a:ext cx="246845" cy="1049081"/>
          </a:xfrm>
          <a:custGeom>
            <a:avLst/>
            <a:gdLst>
              <a:gd name="connsiteX0" fmla="*/ 208030 w 246845"/>
              <a:gd name="connsiteY0" fmla="*/ 4486 h 1049081"/>
              <a:gd name="connsiteX1" fmla="*/ 208030 w 246845"/>
              <a:gd name="connsiteY1" fmla="*/ 334686 h 1049081"/>
              <a:gd name="connsiteX2" fmla="*/ 224963 w 246845"/>
              <a:gd name="connsiteY2" fmla="*/ 652186 h 1049081"/>
              <a:gd name="connsiteX3" fmla="*/ 199563 w 246845"/>
              <a:gd name="connsiteY3" fmla="*/ 398186 h 1049081"/>
              <a:gd name="connsiteX4" fmla="*/ 216497 w 246845"/>
              <a:gd name="connsiteY4" fmla="*/ 914653 h 1049081"/>
              <a:gd name="connsiteX5" fmla="*/ 191097 w 246845"/>
              <a:gd name="connsiteY5" fmla="*/ 571753 h 1049081"/>
              <a:gd name="connsiteX6" fmla="*/ 246130 w 246845"/>
              <a:gd name="connsiteY6" fmla="*/ 1045886 h 1049081"/>
              <a:gd name="connsiteX7" fmla="*/ 144530 w 246845"/>
              <a:gd name="connsiteY7" fmla="*/ 758020 h 1049081"/>
              <a:gd name="connsiteX8" fmla="*/ 597 w 246845"/>
              <a:gd name="connsiteY8" fmla="*/ 347386 h 1049081"/>
              <a:gd name="connsiteX9" fmla="*/ 93730 w 246845"/>
              <a:gd name="connsiteY9" fmla="*/ 410886 h 1049081"/>
              <a:gd name="connsiteX10" fmla="*/ 106430 w 246845"/>
              <a:gd name="connsiteY10" fmla="*/ 161120 h 1049081"/>
              <a:gd name="connsiteX11" fmla="*/ 208030 w 246845"/>
              <a:gd name="connsiteY11" fmla="*/ 4486 h 1049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6845" h="1049081">
                <a:moveTo>
                  <a:pt x="208030" y="4486"/>
                </a:moveTo>
                <a:cubicBezTo>
                  <a:pt x="224963" y="33414"/>
                  <a:pt x="205208" y="226736"/>
                  <a:pt x="208030" y="334686"/>
                </a:cubicBezTo>
                <a:cubicBezTo>
                  <a:pt x="210852" y="442636"/>
                  <a:pt x="226374" y="641603"/>
                  <a:pt x="224963" y="652186"/>
                </a:cubicBezTo>
                <a:cubicBezTo>
                  <a:pt x="223552" y="662769"/>
                  <a:pt x="200974" y="354442"/>
                  <a:pt x="199563" y="398186"/>
                </a:cubicBezTo>
                <a:cubicBezTo>
                  <a:pt x="198152" y="441930"/>
                  <a:pt x="217908" y="885725"/>
                  <a:pt x="216497" y="914653"/>
                </a:cubicBezTo>
                <a:cubicBezTo>
                  <a:pt x="215086" y="943581"/>
                  <a:pt x="186158" y="549881"/>
                  <a:pt x="191097" y="571753"/>
                </a:cubicBezTo>
                <a:cubicBezTo>
                  <a:pt x="196036" y="593625"/>
                  <a:pt x="253891" y="1014842"/>
                  <a:pt x="246130" y="1045886"/>
                </a:cubicBezTo>
                <a:cubicBezTo>
                  <a:pt x="238369" y="1076930"/>
                  <a:pt x="185452" y="874437"/>
                  <a:pt x="144530" y="758020"/>
                </a:cubicBezTo>
                <a:cubicBezTo>
                  <a:pt x="103608" y="641603"/>
                  <a:pt x="9064" y="405242"/>
                  <a:pt x="597" y="347386"/>
                </a:cubicBezTo>
                <a:cubicBezTo>
                  <a:pt x="-7870" y="289530"/>
                  <a:pt x="76091" y="441930"/>
                  <a:pt x="93730" y="410886"/>
                </a:cubicBezTo>
                <a:cubicBezTo>
                  <a:pt x="111369" y="379842"/>
                  <a:pt x="91613" y="228853"/>
                  <a:pt x="106430" y="161120"/>
                </a:cubicBezTo>
                <a:cubicBezTo>
                  <a:pt x="121247" y="93387"/>
                  <a:pt x="191097" y="-24442"/>
                  <a:pt x="208030" y="448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9A396633-9F0D-418C-A3D4-CDCA461E3F61}"/>
              </a:ext>
            </a:extLst>
          </p:cNvPr>
          <p:cNvSpPr/>
          <p:nvPr/>
        </p:nvSpPr>
        <p:spPr>
          <a:xfrm>
            <a:off x="6234620" y="6784202"/>
            <a:ext cx="169031" cy="939264"/>
          </a:xfrm>
          <a:custGeom>
            <a:avLst/>
            <a:gdLst>
              <a:gd name="connsiteX0" fmla="*/ 132313 w 169031"/>
              <a:gd name="connsiteY0" fmla="*/ 158465 h 939264"/>
              <a:gd name="connsiteX1" fmla="*/ 149247 w 169031"/>
              <a:gd name="connsiteY1" fmla="*/ 632598 h 939264"/>
              <a:gd name="connsiteX2" fmla="*/ 166180 w 169031"/>
              <a:gd name="connsiteY2" fmla="*/ 937398 h 939264"/>
              <a:gd name="connsiteX3" fmla="*/ 85747 w 169031"/>
              <a:gd name="connsiteY3" fmla="*/ 746898 h 939264"/>
              <a:gd name="connsiteX4" fmla="*/ 47647 w 169031"/>
              <a:gd name="connsiteY4" fmla="*/ 467498 h 939264"/>
              <a:gd name="connsiteX5" fmla="*/ 51880 w 169031"/>
              <a:gd name="connsiteY5" fmla="*/ 789231 h 939264"/>
              <a:gd name="connsiteX6" fmla="*/ 22247 w 169031"/>
              <a:gd name="connsiteY6" fmla="*/ 145765 h 939264"/>
              <a:gd name="connsiteX7" fmla="*/ 5313 w 169031"/>
              <a:gd name="connsiteY7" fmla="*/ 1831 h 939264"/>
              <a:gd name="connsiteX8" fmla="*/ 132313 w 169031"/>
              <a:gd name="connsiteY8" fmla="*/ 158465 h 93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031" h="939264">
                <a:moveTo>
                  <a:pt x="132313" y="158465"/>
                </a:moveTo>
                <a:cubicBezTo>
                  <a:pt x="156302" y="263593"/>
                  <a:pt x="143603" y="502776"/>
                  <a:pt x="149247" y="632598"/>
                </a:cubicBezTo>
                <a:cubicBezTo>
                  <a:pt x="154891" y="762420"/>
                  <a:pt x="176763" y="918348"/>
                  <a:pt x="166180" y="937398"/>
                </a:cubicBezTo>
                <a:cubicBezTo>
                  <a:pt x="155597" y="956448"/>
                  <a:pt x="105502" y="825215"/>
                  <a:pt x="85747" y="746898"/>
                </a:cubicBezTo>
                <a:cubicBezTo>
                  <a:pt x="65992" y="668581"/>
                  <a:pt x="53291" y="460443"/>
                  <a:pt x="47647" y="467498"/>
                </a:cubicBezTo>
                <a:cubicBezTo>
                  <a:pt x="42003" y="474553"/>
                  <a:pt x="56113" y="842853"/>
                  <a:pt x="51880" y="789231"/>
                </a:cubicBezTo>
                <a:cubicBezTo>
                  <a:pt x="47647" y="735609"/>
                  <a:pt x="30008" y="276998"/>
                  <a:pt x="22247" y="145765"/>
                </a:cubicBezTo>
                <a:cubicBezTo>
                  <a:pt x="14486" y="14532"/>
                  <a:pt x="-10915" y="-7341"/>
                  <a:pt x="5313" y="1831"/>
                </a:cubicBezTo>
                <a:cubicBezTo>
                  <a:pt x="21541" y="11003"/>
                  <a:pt x="108324" y="53337"/>
                  <a:pt x="132313" y="15846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F0F59A56-186D-4B74-B095-B5F4B142E4DF}"/>
              </a:ext>
            </a:extLst>
          </p:cNvPr>
          <p:cNvSpPr/>
          <p:nvPr/>
        </p:nvSpPr>
        <p:spPr>
          <a:xfrm>
            <a:off x="6108479" y="7471729"/>
            <a:ext cx="303733" cy="1254000"/>
          </a:xfrm>
          <a:custGeom>
            <a:avLst/>
            <a:gdLst>
              <a:gd name="connsiteX0" fmla="*/ 161088 w 303733"/>
              <a:gd name="connsiteY0" fmla="*/ 118638 h 1254000"/>
              <a:gd name="connsiteX1" fmla="*/ 152621 w 303733"/>
              <a:gd name="connsiteY1" fmla="*/ 753638 h 1254000"/>
              <a:gd name="connsiteX2" fmla="*/ 221 w 303733"/>
              <a:gd name="connsiteY2" fmla="*/ 1253171 h 1254000"/>
              <a:gd name="connsiteX3" fmla="*/ 190721 w 303733"/>
              <a:gd name="connsiteY3" fmla="*/ 880638 h 1254000"/>
              <a:gd name="connsiteX4" fmla="*/ 89121 w 303733"/>
              <a:gd name="connsiteY4" fmla="*/ 1236238 h 1254000"/>
              <a:gd name="connsiteX5" fmla="*/ 266921 w 303733"/>
              <a:gd name="connsiteY5" fmla="*/ 656271 h 1254000"/>
              <a:gd name="connsiteX6" fmla="*/ 300788 w 303733"/>
              <a:gd name="connsiteY6" fmla="*/ 275271 h 1254000"/>
              <a:gd name="connsiteX7" fmla="*/ 220354 w 303733"/>
              <a:gd name="connsiteY7" fmla="*/ 104 h 1254000"/>
              <a:gd name="connsiteX8" fmla="*/ 237288 w 303733"/>
              <a:gd name="connsiteY8" fmla="*/ 304904 h 1254000"/>
              <a:gd name="connsiteX9" fmla="*/ 161088 w 303733"/>
              <a:gd name="connsiteY9" fmla="*/ 118638 h 1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3733" h="1254000">
                <a:moveTo>
                  <a:pt x="161088" y="118638"/>
                </a:moveTo>
                <a:cubicBezTo>
                  <a:pt x="146977" y="193427"/>
                  <a:pt x="179432" y="564549"/>
                  <a:pt x="152621" y="753638"/>
                </a:cubicBezTo>
                <a:cubicBezTo>
                  <a:pt x="125810" y="942727"/>
                  <a:pt x="-6129" y="1232004"/>
                  <a:pt x="221" y="1253171"/>
                </a:cubicBezTo>
                <a:cubicBezTo>
                  <a:pt x="6571" y="1274338"/>
                  <a:pt x="175904" y="883460"/>
                  <a:pt x="190721" y="880638"/>
                </a:cubicBezTo>
                <a:cubicBezTo>
                  <a:pt x="205538" y="877816"/>
                  <a:pt x="76421" y="1273632"/>
                  <a:pt x="89121" y="1236238"/>
                </a:cubicBezTo>
                <a:cubicBezTo>
                  <a:pt x="101821" y="1198844"/>
                  <a:pt x="231643" y="816432"/>
                  <a:pt x="266921" y="656271"/>
                </a:cubicBezTo>
                <a:cubicBezTo>
                  <a:pt x="302199" y="496110"/>
                  <a:pt x="308549" y="384632"/>
                  <a:pt x="300788" y="275271"/>
                </a:cubicBezTo>
                <a:cubicBezTo>
                  <a:pt x="293027" y="165910"/>
                  <a:pt x="230937" y="-4835"/>
                  <a:pt x="220354" y="104"/>
                </a:cubicBezTo>
                <a:cubicBezTo>
                  <a:pt x="209771" y="5043"/>
                  <a:pt x="245755" y="282326"/>
                  <a:pt x="237288" y="304904"/>
                </a:cubicBezTo>
                <a:cubicBezTo>
                  <a:pt x="228821" y="327482"/>
                  <a:pt x="175199" y="43849"/>
                  <a:pt x="161088" y="1186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48D02966-8E47-49D2-AF3B-AEBFFB99D9A2}"/>
              </a:ext>
            </a:extLst>
          </p:cNvPr>
          <p:cNvSpPr/>
          <p:nvPr/>
        </p:nvSpPr>
        <p:spPr>
          <a:xfrm>
            <a:off x="3453368" y="7817883"/>
            <a:ext cx="284691" cy="1061498"/>
          </a:xfrm>
          <a:custGeom>
            <a:avLst/>
            <a:gdLst>
              <a:gd name="connsiteX0" fmla="*/ 149199 w 284691"/>
              <a:gd name="connsiteY0" fmla="*/ 43417 h 1061498"/>
              <a:gd name="connsiteX1" fmla="*/ 144965 w 284691"/>
              <a:gd name="connsiteY1" fmla="*/ 348217 h 1061498"/>
              <a:gd name="connsiteX2" fmla="*/ 233865 w 284691"/>
              <a:gd name="connsiteY2" fmla="*/ 805417 h 1061498"/>
              <a:gd name="connsiteX3" fmla="*/ 174599 w 284691"/>
              <a:gd name="connsiteY3" fmla="*/ 526017 h 1061498"/>
              <a:gd name="connsiteX4" fmla="*/ 284665 w 284691"/>
              <a:gd name="connsiteY4" fmla="*/ 1050950 h 1061498"/>
              <a:gd name="connsiteX5" fmla="*/ 183065 w 284691"/>
              <a:gd name="connsiteY5" fmla="*/ 809650 h 1061498"/>
              <a:gd name="connsiteX6" fmla="*/ 1032 w 284691"/>
              <a:gd name="connsiteY6" fmla="*/ 22250 h 1061498"/>
              <a:gd name="connsiteX7" fmla="*/ 111099 w 284691"/>
              <a:gd name="connsiteY7" fmla="*/ 204284 h 1061498"/>
              <a:gd name="connsiteX8" fmla="*/ 149199 w 284691"/>
              <a:gd name="connsiteY8" fmla="*/ 43417 h 1061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691" h="1061498">
                <a:moveTo>
                  <a:pt x="149199" y="43417"/>
                </a:moveTo>
                <a:cubicBezTo>
                  <a:pt x="154843" y="67406"/>
                  <a:pt x="130854" y="221217"/>
                  <a:pt x="144965" y="348217"/>
                </a:cubicBezTo>
                <a:cubicBezTo>
                  <a:pt x="159076" y="475217"/>
                  <a:pt x="228926" y="775784"/>
                  <a:pt x="233865" y="805417"/>
                </a:cubicBezTo>
                <a:cubicBezTo>
                  <a:pt x="238804" y="835050"/>
                  <a:pt x="166132" y="485095"/>
                  <a:pt x="174599" y="526017"/>
                </a:cubicBezTo>
                <a:cubicBezTo>
                  <a:pt x="183066" y="566939"/>
                  <a:pt x="283254" y="1003678"/>
                  <a:pt x="284665" y="1050950"/>
                </a:cubicBezTo>
                <a:cubicBezTo>
                  <a:pt x="286076" y="1098222"/>
                  <a:pt x="230337" y="981100"/>
                  <a:pt x="183065" y="809650"/>
                </a:cubicBezTo>
                <a:cubicBezTo>
                  <a:pt x="135793" y="638200"/>
                  <a:pt x="13026" y="123144"/>
                  <a:pt x="1032" y="22250"/>
                </a:cubicBezTo>
                <a:cubicBezTo>
                  <a:pt x="-10962" y="-78644"/>
                  <a:pt x="84993" y="195817"/>
                  <a:pt x="111099" y="204284"/>
                </a:cubicBezTo>
                <a:cubicBezTo>
                  <a:pt x="137205" y="212751"/>
                  <a:pt x="143555" y="19428"/>
                  <a:pt x="149199" y="434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EC2CBEA2-748B-434E-95DE-1410130CE996}"/>
              </a:ext>
            </a:extLst>
          </p:cNvPr>
          <p:cNvSpPr/>
          <p:nvPr/>
        </p:nvSpPr>
        <p:spPr>
          <a:xfrm>
            <a:off x="3660343" y="8630139"/>
            <a:ext cx="739027" cy="1187001"/>
          </a:xfrm>
          <a:custGeom>
            <a:avLst/>
            <a:gdLst>
              <a:gd name="connsiteX0" fmla="*/ 86157 w 739027"/>
              <a:gd name="connsiteY0" fmla="*/ 196361 h 1187001"/>
              <a:gd name="connsiteX1" fmla="*/ 183524 w 739027"/>
              <a:gd name="connsiteY1" fmla="*/ 484228 h 1187001"/>
              <a:gd name="connsiteX2" fmla="*/ 479857 w 739027"/>
              <a:gd name="connsiteY2" fmla="*/ 928728 h 1187001"/>
              <a:gd name="connsiteX3" fmla="*/ 416357 w 739027"/>
              <a:gd name="connsiteY3" fmla="*/ 801728 h 1187001"/>
              <a:gd name="connsiteX4" fmla="*/ 738090 w 739027"/>
              <a:gd name="connsiteY4" fmla="*/ 1186961 h 1187001"/>
              <a:gd name="connsiteX5" fmla="*/ 297824 w 739027"/>
              <a:gd name="connsiteY5" fmla="*/ 827128 h 1187001"/>
              <a:gd name="connsiteX6" fmla="*/ 429057 w 739027"/>
              <a:gd name="connsiteY6" fmla="*/ 971061 h 1187001"/>
              <a:gd name="connsiteX7" fmla="*/ 35357 w 739027"/>
              <a:gd name="connsiteY7" fmla="*/ 408028 h 1187001"/>
              <a:gd name="connsiteX8" fmla="*/ 22657 w 739027"/>
              <a:gd name="connsiteY8" fmla="*/ 1628 h 1187001"/>
              <a:gd name="connsiteX9" fmla="*/ 69224 w 739027"/>
              <a:gd name="connsiteY9" fmla="*/ 264094 h 1187001"/>
              <a:gd name="connsiteX10" fmla="*/ 86157 w 739027"/>
              <a:gd name="connsiteY10" fmla="*/ 196361 h 118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9027" h="1187001">
                <a:moveTo>
                  <a:pt x="86157" y="196361"/>
                </a:moveTo>
                <a:cubicBezTo>
                  <a:pt x="105207" y="233050"/>
                  <a:pt x="117907" y="362167"/>
                  <a:pt x="183524" y="484228"/>
                </a:cubicBezTo>
                <a:cubicBezTo>
                  <a:pt x="249141" y="606289"/>
                  <a:pt x="441052" y="875811"/>
                  <a:pt x="479857" y="928728"/>
                </a:cubicBezTo>
                <a:cubicBezTo>
                  <a:pt x="518662" y="981645"/>
                  <a:pt x="373318" y="758689"/>
                  <a:pt x="416357" y="801728"/>
                </a:cubicBezTo>
                <a:cubicBezTo>
                  <a:pt x="459396" y="844767"/>
                  <a:pt x="757846" y="1182728"/>
                  <a:pt x="738090" y="1186961"/>
                </a:cubicBezTo>
                <a:cubicBezTo>
                  <a:pt x="718335" y="1191194"/>
                  <a:pt x="349329" y="863111"/>
                  <a:pt x="297824" y="827128"/>
                </a:cubicBezTo>
                <a:cubicBezTo>
                  <a:pt x="246319" y="791145"/>
                  <a:pt x="472802" y="1040911"/>
                  <a:pt x="429057" y="971061"/>
                </a:cubicBezTo>
                <a:cubicBezTo>
                  <a:pt x="385313" y="901211"/>
                  <a:pt x="103090" y="569600"/>
                  <a:pt x="35357" y="408028"/>
                </a:cubicBezTo>
                <a:cubicBezTo>
                  <a:pt x="-32376" y="246456"/>
                  <a:pt x="17013" y="25617"/>
                  <a:pt x="22657" y="1628"/>
                </a:cubicBezTo>
                <a:cubicBezTo>
                  <a:pt x="28301" y="-22361"/>
                  <a:pt x="61463" y="225994"/>
                  <a:pt x="69224" y="264094"/>
                </a:cubicBezTo>
                <a:cubicBezTo>
                  <a:pt x="76985" y="302194"/>
                  <a:pt x="67107" y="159672"/>
                  <a:pt x="86157" y="1963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FA437FFB-2B0C-4A29-921C-CD5B6F9BC366}"/>
              </a:ext>
            </a:extLst>
          </p:cNvPr>
          <p:cNvSpPr/>
          <p:nvPr/>
        </p:nvSpPr>
        <p:spPr>
          <a:xfrm>
            <a:off x="5684348" y="8559558"/>
            <a:ext cx="671081" cy="897581"/>
          </a:xfrm>
          <a:custGeom>
            <a:avLst/>
            <a:gdLst>
              <a:gd name="connsiteX0" fmla="*/ 670732 w 671081"/>
              <a:gd name="connsiteY0" fmla="*/ 5322 h 897581"/>
              <a:gd name="connsiteX1" fmla="*/ 477692 w 671081"/>
              <a:gd name="connsiteY1" fmla="*/ 498082 h 897581"/>
              <a:gd name="connsiteX2" fmla="*/ 177972 w 671081"/>
              <a:gd name="connsiteY2" fmla="*/ 797802 h 897581"/>
              <a:gd name="connsiteX3" fmla="*/ 345612 w 671081"/>
              <a:gd name="connsiteY3" fmla="*/ 594602 h 897581"/>
              <a:gd name="connsiteX4" fmla="*/ 172 w 671081"/>
              <a:gd name="connsiteY4" fmla="*/ 894322 h 897581"/>
              <a:gd name="connsiteX5" fmla="*/ 299892 w 671081"/>
              <a:gd name="connsiteY5" fmla="*/ 360922 h 897581"/>
              <a:gd name="connsiteX6" fmla="*/ 360852 w 671081"/>
              <a:gd name="connsiteY6" fmla="*/ 416802 h 897581"/>
              <a:gd name="connsiteX7" fmla="*/ 548812 w 671081"/>
              <a:gd name="connsiteY7" fmla="*/ 137402 h 897581"/>
              <a:gd name="connsiteX8" fmla="*/ 431972 w 671081"/>
              <a:gd name="connsiteY8" fmla="*/ 228842 h 897581"/>
              <a:gd name="connsiteX9" fmla="*/ 670732 w 671081"/>
              <a:gd name="connsiteY9" fmla="*/ 5322 h 897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1081" h="897581">
                <a:moveTo>
                  <a:pt x="670732" y="5322"/>
                </a:moveTo>
                <a:cubicBezTo>
                  <a:pt x="678352" y="50195"/>
                  <a:pt x="559819" y="366002"/>
                  <a:pt x="477692" y="498082"/>
                </a:cubicBezTo>
                <a:cubicBezTo>
                  <a:pt x="395565" y="630162"/>
                  <a:pt x="199985" y="781715"/>
                  <a:pt x="177972" y="797802"/>
                </a:cubicBezTo>
                <a:cubicBezTo>
                  <a:pt x="155959" y="813889"/>
                  <a:pt x="375245" y="578515"/>
                  <a:pt x="345612" y="594602"/>
                </a:cubicBezTo>
                <a:cubicBezTo>
                  <a:pt x="315979" y="610689"/>
                  <a:pt x="7792" y="933269"/>
                  <a:pt x="172" y="894322"/>
                </a:cubicBezTo>
                <a:cubicBezTo>
                  <a:pt x="-7448" y="855375"/>
                  <a:pt x="239779" y="440509"/>
                  <a:pt x="299892" y="360922"/>
                </a:cubicBezTo>
                <a:cubicBezTo>
                  <a:pt x="360005" y="281335"/>
                  <a:pt x="319365" y="454055"/>
                  <a:pt x="360852" y="416802"/>
                </a:cubicBezTo>
                <a:cubicBezTo>
                  <a:pt x="402339" y="379549"/>
                  <a:pt x="536959" y="168729"/>
                  <a:pt x="548812" y="137402"/>
                </a:cubicBezTo>
                <a:cubicBezTo>
                  <a:pt x="560665" y="106075"/>
                  <a:pt x="415039" y="244082"/>
                  <a:pt x="431972" y="228842"/>
                </a:cubicBezTo>
                <a:cubicBezTo>
                  <a:pt x="448905" y="213602"/>
                  <a:pt x="663112" y="-39551"/>
                  <a:pt x="670732" y="532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DA4E4153-2581-4410-83AB-DE015FA0C638}"/>
              </a:ext>
            </a:extLst>
          </p:cNvPr>
          <p:cNvSpPr/>
          <p:nvPr/>
        </p:nvSpPr>
        <p:spPr>
          <a:xfrm>
            <a:off x="4805379" y="9366281"/>
            <a:ext cx="1121696" cy="678937"/>
          </a:xfrm>
          <a:custGeom>
            <a:avLst/>
            <a:gdLst>
              <a:gd name="connsiteX0" fmla="*/ 1041701 w 1121696"/>
              <a:gd name="connsiteY0" fmla="*/ 97759 h 678937"/>
              <a:gd name="connsiteX1" fmla="*/ 554021 w 1121696"/>
              <a:gd name="connsiteY1" fmla="*/ 539719 h 678937"/>
              <a:gd name="connsiteX2" fmla="*/ 301 w 1121696"/>
              <a:gd name="connsiteY2" fmla="*/ 676879 h 678937"/>
              <a:gd name="connsiteX3" fmla="*/ 472741 w 1121696"/>
              <a:gd name="connsiteY3" fmla="*/ 458439 h 678937"/>
              <a:gd name="connsiteX4" fmla="*/ 228901 w 1121696"/>
              <a:gd name="connsiteY4" fmla="*/ 529559 h 678937"/>
              <a:gd name="connsiteX5" fmla="*/ 874061 w 1121696"/>
              <a:gd name="connsiteY5" fmla="*/ 148559 h 678937"/>
              <a:gd name="connsiteX6" fmla="*/ 1107741 w 1121696"/>
              <a:gd name="connsiteY6" fmla="*/ 1239 h 678937"/>
              <a:gd name="connsiteX7" fmla="*/ 1041701 w 1121696"/>
              <a:gd name="connsiteY7" fmla="*/ 97759 h 67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1696" h="678937">
                <a:moveTo>
                  <a:pt x="1041701" y="97759"/>
                </a:moveTo>
                <a:cubicBezTo>
                  <a:pt x="949414" y="187506"/>
                  <a:pt x="727588" y="443199"/>
                  <a:pt x="554021" y="539719"/>
                </a:cubicBezTo>
                <a:cubicBezTo>
                  <a:pt x="380454" y="636239"/>
                  <a:pt x="13848" y="690426"/>
                  <a:pt x="301" y="676879"/>
                </a:cubicBezTo>
                <a:cubicBezTo>
                  <a:pt x="-13246" y="663332"/>
                  <a:pt x="434641" y="482992"/>
                  <a:pt x="472741" y="458439"/>
                </a:cubicBezTo>
                <a:cubicBezTo>
                  <a:pt x="510841" y="433886"/>
                  <a:pt x="162015" y="581206"/>
                  <a:pt x="228901" y="529559"/>
                </a:cubicBezTo>
                <a:cubicBezTo>
                  <a:pt x="295787" y="477912"/>
                  <a:pt x="727588" y="236612"/>
                  <a:pt x="874061" y="148559"/>
                </a:cubicBezTo>
                <a:cubicBezTo>
                  <a:pt x="1020534" y="60506"/>
                  <a:pt x="1084034" y="7166"/>
                  <a:pt x="1107741" y="1239"/>
                </a:cubicBezTo>
                <a:cubicBezTo>
                  <a:pt x="1131448" y="-4688"/>
                  <a:pt x="1133988" y="8012"/>
                  <a:pt x="1041701" y="977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7F55ADED-7340-4DB7-AD79-EB66BD54BEE7}"/>
              </a:ext>
            </a:extLst>
          </p:cNvPr>
          <p:cNvSpPr/>
          <p:nvPr/>
        </p:nvSpPr>
        <p:spPr>
          <a:xfrm>
            <a:off x="3961653" y="9521731"/>
            <a:ext cx="1251047" cy="528630"/>
          </a:xfrm>
          <a:custGeom>
            <a:avLst/>
            <a:gdLst>
              <a:gd name="connsiteX0" fmla="*/ 341107 w 1251047"/>
              <a:gd name="connsiteY0" fmla="*/ 160749 h 528630"/>
              <a:gd name="connsiteX1" fmla="*/ 838947 w 1251047"/>
              <a:gd name="connsiteY1" fmla="*/ 440149 h 528630"/>
              <a:gd name="connsiteX2" fmla="*/ 717027 w 1251047"/>
              <a:gd name="connsiteY2" fmla="*/ 409669 h 528630"/>
              <a:gd name="connsiteX3" fmla="*/ 1250427 w 1251047"/>
              <a:gd name="connsiteY3" fmla="*/ 526509 h 528630"/>
              <a:gd name="connsiteX4" fmla="*/ 595107 w 1251047"/>
              <a:gd name="connsiteY4" fmla="*/ 485869 h 528630"/>
              <a:gd name="connsiteX5" fmla="*/ 828787 w 1251047"/>
              <a:gd name="connsiteY5" fmla="*/ 496029 h 528630"/>
              <a:gd name="connsiteX6" fmla="*/ 15987 w 1251047"/>
              <a:gd name="connsiteY6" fmla="*/ 13429 h 528630"/>
              <a:gd name="connsiteX7" fmla="*/ 341107 w 1251047"/>
              <a:gd name="connsiteY7" fmla="*/ 160749 h 528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51047" h="528630">
                <a:moveTo>
                  <a:pt x="341107" y="160749"/>
                </a:moveTo>
                <a:cubicBezTo>
                  <a:pt x="478267" y="231869"/>
                  <a:pt x="776294" y="398662"/>
                  <a:pt x="838947" y="440149"/>
                </a:cubicBezTo>
                <a:cubicBezTo>
                  <a:pt x="901600" y="481636"/>
                  <a:pt x="648447" y="395276"/>
                  <a:pt x="717027" y="409669"/>
                </a:cubicBezTo>
                <a:cubicBezTo>
                  <a:pt x="785607" y="424062"/>
                  <a:pt x="1270747" y="513809"/>
                  <a:pt x="1250427" y="526509"/>
                </a:cubicBezTo>
                <a:cubicBezTo>
                  <a:pt x="1230107" y="539209"/>
                  <a:pt x="665380" y="490949"/>
                  <a:pt x="595107" y="485869"/>
                </a:cubicBezTo>
                <a:cubicBezTo>
                  <a:pt x="524834" y="480789"/>
                  <a:pt x="925307" y="574769"/>
                  <a:pt x="828787" y="496029"/>
                </a:cubicBezTo>
                <a:cubicBezTo>
                  <a:pt x="732267" y="417289"/>
                  <a:pt x="100654" y="69309"/>
                  <a:pt x="15987" y="13429"/>
                </a:cubicBezTo>
                <a:cubicBezTo>
                  <a:pt x="-68680" y="-42451"/>
                  <a:pt x="203947" y="89629"/>
                  <a:pt x="341107" y="16074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2CBA626E-1E16-487A-809E-A8E80EE6873F}"/>
              </a:ext>
            </a:extLst>
          </p:cNvPr>
          <p:cNvSpPr/>
          <p:nvPr/>
        </p:nvSpPr>
        <p:spPr>
          <a:xfrm>
            <a:off x="5135923" y="7274686"/>
            <a:ext cx="263351" cy="164500"/>
          </a:xfrm>
          <a:custGeom>
            <a:avLst/>
            <a:gdLst>
              <a:gd name="connsiteX0" fmla="*/ 263165 w 263351"/>
              <a:gd name="connsiteY0" fmla="*/ 7177 h 164500"/>
              <a:gd name="connsiteX1" fmla="*/ 163152 w 263351"/>
              <a:gd name="connsiteY1" fmla="*/ 146877 h 164500"/>
              <a:gd name="connsiteX2" fmla="*/ 152040 w 263351"/>
              <a:gd name="connsiteY2" fmla="*/ 157989 h 164500"/>
              <a:gd name="connsiteX3" fmla="*/ 5990 w 263351"/>
              <a:gd name="connsiteY3" fmla="*/ 162752 h 164500"/>
              <a:gd name="connsiteX4" fmla="*/ 39327 w 263351"/>
              <a:gd name="connsiteY4" fmla="*/ 127827 h 164500"/>
              <a:gd name="connsiteX5" fmla="*/ 142515 w 263351"/>
              <a:gd name="connsiteY5" fmla="*/ 99252 h 164500"/>
              <a:gd name="connsiteX6" fmla="*/ 186965 w 263351"/>
              <a:gd name="connsiteY6" fmla="*/ 29402 h 164500"/>
              <a:gd name="connsiteX7" fmla="*/ 263165 w 263351"/>
              <a:gd name="connsiteY7" fmla="*/ 7177 h 16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351" h="164500">
                <a:moveTo>
                  <a:pt x="263165" y="7177"/>
                </a:moveTo>
                <a:cubicBezTo>
                  <a:pt x="259196" y="26756"/>
                  <a:pt x="181673" y="121742"/>
                  <a:pt x="163152" y="146877"/>
                </a:cubicBezTo>
                <a:cubicBezTo>
                  <a:pt x="144631" y="172012"/>
                  <a:pt x="178234" y="155343"/>
                  <a:pt x="152040" y="157989"/>
                </a:cubicBezTo>
                <a:cubicBezTo>
                  <a:pt x="125846" y="160635"/>
                  <a:pt x="24775" y="167779"/>
                  <a:pt x="5990" y="162752"/>
                </a:cubicBezTo>
                <a:cubicBezTo>
                  <a:pt x="-12795" y="157725"/>
                  <a:pt x="16573" y="138410"/>
                  <a:pt x="39327" y="127827"/>
                </a:cubicBezTo>
                <a:cubicBezTo>
                  <a:pt x="62081" y="117244"/>
                  <a:pt x="117909" y="115656"/>
                  <a:pt x="142515" y="99252"/>
                </a:cubicBezTo>
                <a:cubicBezTo>
                  <a:pt x="167121" y="82848"/>
                  <a:pt x="167121" y="46335"/>
                  <a:pt x="186965" y="29402"/>
                </a:cubicBezTo>
                <a:cubicBezTo>
                  <a:pt x="206809" y="12469"/>
                  <a:pt x="267134" y="-12402"/>
                  <a:pt x="263165" y="7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91276C09-0AFC-4F48-AF1E-8F33E231CCD3}"/>
              </a:ext>
            </a:extLst>
          </p:cNvPr>
          <p:cNvSpPr/>
          <p:nvPr/>
        </p:nvSpPr>
        <p:spPr>
          <a:xfrm>
            <a:off x="4270042" y="7242173"/>
            <a:ext cx="289259" cy="214016"/>
          </a:xfrm>
          <a:custGeom>
            <a:avLst/>
            <a:gdLst>
              <a:gd name="connsiteX0" fmla="*/ 333 w 289259"/>
              <a:gd name="connsiteY0" fmla="*/ 2 h 214016"/>
              <a:gd name="connsiteX1" fmla="*/ 159083 w 289259"/>
              <a:gd name="connsiteY1" fmla="*/ 101602 h 214016"/>
              <a:gd name="connsiteX2" fmla="*/ 267033 w 289259"/>
              <a:gd name="connsiteY2" fmla="*/ 195265 h 214016"/>
              <a:gd name="connsiteX3" fmla="*/ 282908 w 289259"/>
              <a:gd name="connsiteY3" fmla="*/ 204790 h 214016"/>
              <a:gd name="connsiteX4" fmla="*/ 187658 w 289259"/>
              <a:gd name="connsiteY4" fmla="*/ 201615 h 214016"/>
              <a:gd name="connsiteX5" fmla="*/ 114633 w 289259"/>
              <a:gd name="connsiteY5" fmla="*/ 211140 h 214016"/>
              <a:gd name="connsiteX6" fmla="*/ 128921 w 289259"/>
              <a:gd name="connsiteY6" fmla="*/ 142877 h 214016"/>
              <a:gd name="connsiteX7" fmla="*/ 117808 w 289259"/>
              <a:gd name="connsiteY7" fmla="*/ 104777 h 214016"/>
              <a:gd name="connsiteX8" fmla="*/ 333 w 289259"/>
              <a:gd name="connsiteY8" fmla="*/ 2 h 214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259" h="214016">
                <a:moveTo>
                  <a:pt x="333" y="2"/>
                </a:moveTo>
                <a:cubicBezTo>
                  <a:pt x="7212" y="-527"/>
                  <a:pt x="114633" y="69058"/>
                  <a:pt x="159083" y="101602"/>
                </a:cubicBezTo>
                <a:cubicBezTo>
                  <a:pt x="203533" y="134146"/>
                  <a:pt x="246396" y="178067"/>
                  <a:pt x="267033" y="195265"/>
                </a:cubicBezTo>
                <a:cubicBezTo>
                  <a:pt x="287670" y="212463"/>
                  <a:pt x="296137" y="203732"/>
                  <a:pt x="282908" y="204790"/>
                </a:cubicBezTo>
                <a:cubicBezTo>
                  <a:pt x="269679" y="205848"/>
                  <a:pt x="215704" y="200557"/>
                  <a:pt x="187658" y="201615"/>
                </a:cubicBezTo>
                <a:cubicBezTo>
                  <a:pt x="159612" y="202673"/>
                  <a:pt x="124422" y="220930"/>
                  <a:pt x="114633" y="211140"/>
                </a:cubicBezTo>
                <a:cubicBezTo>
                  <a:pt x="104844" y="201350"/>
                  <a:pt x="128392" y="160604"/>
                  <a:pt x="128921" y="142877"/>
                </a:cubicBezTo>
                <a:cubicBezTo>
                  <a:pt x="129450" y="125150"/>
                  <a:pt x="140562" y="124356"/>
                  <a:pt x="117808" y="104777"/>
                </a:cubicBezTo>
                <a:cubicBezTo>
                  <a:pt x="95054" y="85198"/>
                  <a:pt x="-6546" y="531"/>
                  <a:pt x="33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8C826DA6-1EFE-45A8-B7C1-B1F586FC7948}"/>
              </a:ext>
            </a:extLst>
          </p:cNvPr>
          <p:cNvSpPr/>
          <p:nvPr/>
        </p:nvSpPr>
        <p:spPr>
          <a:xfrm>
            <a:off x="3881951" y="7274966"/>
            <a:ext cx="277299" cy="173621"/>
          </a:xfrm>
          <a:custGeom>
            <a:avLst/>
            <a:gdLst>
              <a:gd name="connsiteX0" fmla="*/ 277299 w 277299"/>
              <a:gd name="connsiteY0" fmla="*/ 2134 h 173621"/>
              <a:gd name="connsiteX1" fmla="*/ 148712 w 277299"/>
              <a:gd name="connsiteY1" fmla="*/ 44997 h 173621"/>
              <a:gd name="connsiteX2" fmla="*/ 74099 w 277299"/>
              <a:gd name="connsiteY2" fmla="*/ 91034 h 173621"/>
              <a:gd name="connsiteX3" fmla="*/ 26474 w 277299"/>
              <a:gd name="connsiteY3" fmla="*/ 167234 h 173621"/>
              <a:gd name="connsiteX4" fmla="*/ 51874 w 277299"/>
              <a:gd name="connsiteY4" fmla="*/ 116434 h 173621"/>
              <a:gd name="connsiteX5" fmla="*/ 2662 w 277299"/>
              <a:gd name="connsiteY5" fmla="*/ 173584 h 173621"/>
              <a:gd name="connsiteX6" fmla="*/ 9012 w 277299"/>
              <a:gd name="connsiteY6" fmla="*/ 124372 h 173621"/>
              <a:gd name="connsiteX7" fmla="*/ 29649 w 277299"/>
              <a:gd name="connsiteY7" fmla="*/ 76747 h 173621"/>
              <a:gd name="connsiteX8" fmla="*/ 148712 w 277299"/>
              <a:gd name="connsiteY8" fmla="*/ 14834 h 173621"/>
              <a:gd name="connsiteX9" fmla="*/ 277299 w 277299"/>
              <a:gd name="connsiteY9" fmla="*/ 2134 h 173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7299" h="173621">
                <a:moveTo>
                  <a:pt x="277299" y="2134"/>
                </a:moveTo>
                <a:cubicBezTo>
                  <a:pt x="277299" y="7161"/>
                  <a:pt x="182579" y="30180"/>
                  <a:pt x="148712" y="44997"/>
                </a:cubicBezTo>
                <a:cubicBezTo>
                  <a:pt x="114845" y="59814"/>
                  <a:pt x="94472" y="70661"/>
                  <a:pt x="74099" y="91034"/>
                </a:cubicBezTo>
                <a:cubicBezTo>
                  <a:pt x="53726" y="111407"/>
                  <a:pt x="30178" y="163001"/>
                  <a:pt x="26474" y="167234"/>
                </a:cubicBezTo>
                <a:cubicBezTo>
                  <a:pt x="22770" y="171467"/>
                  <a:pt x="55843" y="115376"/>
                  <a:pt x="51874" y="116434"/>
                </a:cubicBezTo>
                <a:cubicBezTo>
                  <a:pt x="47905" y="117492"/>
                  <a:pt x="9805" y="172261"/>
                  <a:pt x="2662" y="173584"/>
                </a:cubicBezTo>
                <a:cubicBezTo>
                  <a:pt x="-4481" y="174907"/>
                  <a:pt x="4514" y="140512"/>
                  <a:pt x="9012" y="124372"/>
                </a:cubicBezTo>
                <a:cubicBezTo>
                  <a:pt x="13510" y="108232"/>
                  <a:pt x="6366" y="95003"/>
                  <a:pt x="29649" y="76747"/>
                </a:cubicBezTo>
                <a:cubicBezTo>
                  <a:pt x="52932" y="58491"/>
                  <a:pt x="112464" y="28857"/>
                  <a:pt x="148712" y="14834"/>
                </a:cubicBezTo>
                <a:cubicBezTo>
                  <a:pt x="184960" y="811"/>
                  <a:pt x="277299" y="-2893"/>
                  <a:pt x="277299" y="2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558FCD56-5CFC-4390-AE58-E4BD9F38DB17}"/>
              </a:ext>
            </a:extLst>
          </p:cNvPr>
          <p:cNvSpPr/>
          <p:nvPr/>
        </p:nvSpPr>
        <p:spPr>
          <a:xfrm>
            <a:off x="5589292" y="7267016"/>
            <a:ext cx="230511" cy="172060"/>
          </a:xfrm>
          <a:custGeom>
            <a:avLst/>
            <a:gdLst>
              <a:gd name="connsiteX0" fmla="*/ 296 w 230511"/>
              <a:gd name="connsiteY0" fmla="*/ 559 h 172060"/>
              <a:gd name="connsiteX1" fmla="*/ 176508 w 230511"/>
              <a:gd name="connsiteY1" fmla="*/ 48184 h 172060"/>
              <a:gd name="connsiteX2" fmla="*/ 230483 w 230511"/>
              <a:gd name="connsiteY2" fmla="*/ 156134 h 172060"/>
              <a:gd name="connsiteX3" fmla="*/ 184446 w 230511"/>
              <a:gd name="connsiteY3" fmla="*/ 91047 h 172060"/>
              <a:gd name="connsiteX4" fmla="*/ 219371 w 230511"/>
              <a:gd name="connsiteY4" fmla="*/ 172009 h 172060"/>
              <a:gd name="connsiteX5" fmla="*/ 136821 w 230511"/>
              <a:gd name="connsiteY5" fmla="*/ 76759 h 172060"/>
              <a:gd name="connsiteX6" fmla="*/ 296 w 230511"/>
              <a:gd name="connsiteY6" fmla="*/ 559 h 172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511" h="172060">
                <a:moveTo>
                  <a:pt x="296" y="559"/>
                </a:moveTo>
                <a:cubicBezTo>
                  <a:pt x="6910" y="-4203"/>
                  <a:pt x="138144" y="22255"/>
                  <a:pt x="176508" y="48184"/>
                </a:cubicBezTo>
                <a:cubicBezTo>
                  <a:pt x="214872" y="74113"/>
                  <a:pt x="229160" y="148990"/>
                  <a:pt x="230483" y="156134"/>
                </a:cubicBezTo>
                <a:cubicBezTo>
                  <a:pt x="231806" y="163278"/>
                  <a:pt x="186298" y="88401"/>
                  <a:pt x="184446" y="91047"/>
                </a:cubicBezTo>
                <a:cubicBezTo>
                  <a:pt x="182594" y="93693"/>
                  <a:pt x="227308" y="174390"/>
                  <a:pt x="219371" y="172009"/>
                </a:cubicBezTo>
                <a:cubicBezTo>
                  <a:pt x="211434" y="169628"/>
                  <a:pt x="174127" y="104011"/>
                  <a:pt x="136821" y="76759"/>
                </a:cubicBezTo>
                <a:cubicBezTo>
                  <a:pt x="99515" y="49507"/>
                  <a:pt x="-6318" y="5321"/>
                  <a:pt x="296" y="5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110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5</Words>
  <Application>Microsoft Office PowerPoint</Application>
  <PresentationFormat>A3 297x420 mm</PresentationFormat>
  <Paragraphs>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HGS行書体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9</cp:revision>
  <dcterms:created xsi:type="dcterms:W3CDTF">2021-12-30T09:00:03Z</dcterms:created>
  <dcterms:modified xsi:type="dcterms:W3CDTF">2022-01-01T05:22:28Z</dcterms:modified>
</cp:coreProperties>
</file>