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416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50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7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92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72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82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78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50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3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46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09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DBF1-F8C7-4ED9-9168-A0D4A1391FB6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5034-5E16-4527-BF54-1F4B347FA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74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6D759188-3862-4E6E-9A84-979BFDA49516}"/>
              </a:ext>
            </a:extLst>
          </p:cNvPr>
          <p:cNvSpPr/>
          <p:nvPr/>
        </p:nvSpPr>
        <p:spPr>
          <a:xfrm>
            <a:off x="3557612" y="1138144"/>
            <a:ext cx="2276771" cy="2380162"/>
          </a:xfrm>
          <a:custGeom>
            <a:avLst/>
            <a:gdLst>
              <a:gd name="connsiteX0" fmla="*/ 940728 w 2276771"/>
              <a:gd name="connsiteY0" fmla="*/ 12476 h 2380162"/>
              <a:gd name="connsiteX1" fmla="*/ 1062648 w 2276771"/>
              <a:gd name="connsiteY1" fmla="*/ 58196 h 2380162"/>
              <a:gd name="connsiteX2" fmla="*/ 1890688 w 2276771"/>
              <a:gd name="connsiteY2" fmla="*/ 312196 h 2380162"/>
              <a:gd name="connsiteX3" fmla="*/ 1342048 w 2276771"/>
              <a:gd name="connsiteY3" fmla="*/ 276636 h 2380162"/>
              <a:gd name="connsiteX4" fmla="*/ 2058328 w 2276771"/>
              <a:gd name="connsiteY4" fmla="*/ 804956 h 2380162"/>
              <a:gd name="connsiteX5" fmla="*/ 1611288 w 2276771"/>
              <a:gd name="connsiteY5" fmla="*/ 931956 h 2380162"/>
              <a:gd name="connsiteX6" fmla="*/ 2276768 w 2276771"/>
              <a:gd name="connsiteY6" fmla="*/ 1429796 h 2380162"/>
              <a:gd name="connsiteX7" fmla="*/ 1601128 w 2276771"/>
              <a:gd name="connsiteY7" fmla="*/ 2232436 h 2380162"/>
              <a:gd name="connsiteX8" fmla="*/ 1489368 w 2276771"/>
              <a:gd name="connsiteY8" fmla="*/ 2303556 h 2380162"/>
              <a:gd name="connsiteX9" fmla="*/ 554648 w 2276771"/>
              <a:gd name="connsiteY9" fmla="*/ 1404396 h 2380162"/>
              <a:gd name="connsiteX10" fmla="*/ 1336968 w 2276771"/>
              <a:gd name="connsiteY10" fmla="*/ 1627916 h 2380162"/>
              <a:gd name="connsiteX11" fmla="*/ 21248 w 2276771"/>
              <a:gd name="connsiteY11" fmla="*/ 1155476 h 2380162"/>
              <a:gd name="connsiteX12" fmla="*/ 529248 w 2276771"/>
              <a:gd name="connsiteY12" fmla="*/ 591596 h 2380162"/>
              <a:gd name="connsiteX13" fmla="*/ 605448 w 2276771"/>
              <a:gd name="connsiteY13" fmla="*/ 865916 h 2380162"/>
              <a:gd name="connsiteX14" fmla="*/ 580048 w 2276771"/>
              <a:gd name="connsiteY14" fmla="*/ 327436 h 2380162"/>
              <a:gd name="connsiteX15" fmla="*/ 940728 w 2276771"/>
              <a:gd name="connsiteY15" fmla="*/ 12476 h 238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6771" h="2380162">
                <a:moveTo>
                  <a:pt x="940728" y="12476"/>
                </a:moveTo>
                <a:cubicBezTo>
                  <a:pt x="1021161" y="-32397"/>
                  <a:pt x="1062648" y="58196"/>
                  <a:pt x="1062648" y="58196"/>
                </a:cubicBezTo>
                <a:cubicBezTo>
                  <a:pt x="1220975" y="108149"/>
                  <a:pt x="1844121" y="275789"/>
                  <a:pt x="1890688" y="312196"/>
                </a:cubicBezTo>
                <a:cubicBezTo>
                  <a:pt x="1937255" y="348603"/>
                  <a:pt x="1314108" y="194509"/>
                  <a:pt x="1342048" y="276636"/>
                </a:cubicBezTo>
                <a:cubicBezTo>
                  <a:pt x="1369988" y="358763"/>
                  <a:pt x="2013455" y="695736"/>
                  <a:pt x="2058328" y="804956"/>
                </a:cubicBezTo>
                <a:cubicBezTo>
                  <a:pt x="2103201" y="914176"/>
                  <a:pt x="1574881" y="827816"/>
                  <a:pt x="1611288" y="931956"/>
                </a:cubicBezTo>
                <a:cubicBezTo>
                  <a:pt x="1647695" y="1036096"/>
                  <a:pt x="2278461" y="1213049"/>
                  <a:pt x="2276768" y="1429796"/>
                </a:cubicBezTo>
                <a:cubicBezTo>
                  <a:pt x="2275075" y="1646543"/>
                  <a:pt x="1732361" y="2086809"/>
                  <a:pt x="1601128" y="2232436"/>
                </a:cubicBezTo>
                <a:cubicBezTo>
                  <a:pt x="1469895" y="2378063"/>
                  <a:pt x="1663781" y="2441563"/>
                  <a:pt x="1489368" y="2303556"/>
                </a:cubicBezTo>
                <a:cubicBezTo>
                  <a:pt x="1314955" y="2165549"/>
                  <a:pt x="580048" y="1517003"/>
                  <a:pt x="554648" y="1404396"/>
                </a:cubicBezTo>
                <a:cubicBezTo>
                  <a:pt x="529248" y="1291789"/>
                  <a:pt x="1425868" y="1669403"/>
                  <a:pt x="1336968" y="1627916"/>
                </a:cubicBezTo>
                <a:cubicBezTo>
                  <a:pt x="1248068" y="1586429"/>
                  <a:pt x="155868" y="1328196"/>
                  <a:pt x="21248" y="1155476"/>
                </a:cubicBezTo>
                <a:cubicBezTo>
                  <a:pt x="-113372" y="982756"/>
                  <a:pt x="431881" y="639856"/>
                  <a:pt x="529248" y="591596"/>
                </a:cubicBezTo>
                <a:cubicBezTo>
                  <a:pt x="626615" y="543336"/>
                  <a:pt x="596981" y="909943"/>
                  <a:pt x="605448" y="865916"/>
                </a:cubicBezTo>
                <a:cubicBezTo>
                  <a:pt x="613915" y="821889"/>
                  <a:pt x="521628" y="468829"/>
                  <a:pt x="580048" y="327436"/>
                </a:cubicBezTo>
                <a:cubicBezTo>
                  <a:pt x="638468" y="186043"/>
                  <a:pt x="860295" y="57349"/>
                  <a:pt x="940728" y="12476"/>
                </a:cubicBezTo>
                <a:close/>
              </a:path>
            </a:pathLst>
          </a:custGeom>
          <a:solidFill>
            <a:schemeClr val="accent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24A6BBFA-A78E-4A23-ACE8-10F1D45FF463}"/>
              </a:ext>
            </a:extLst>
          </p:cNvPr>
          <p:cNvSpPr/>
          <p:nvPr/>
        </p:nvSpPr>
        <p:spPr>
          <a:xfrm>
            <a:off x="3373535" y="2803408"/>
            <a:ext cx="3090765" cy="2849562"/>
          </a:xfrm>
          <a:custGeom>
            <a:avLst/>
            <a:gdLst>
              <a:gd name="connsiteX0" fmla="*/ 2620865 w 3090765"/>
              <a:gd name="connsiteY0" fmla="*/ 28692 h 2849562"/>
              <a:gd name="connsiteX1" fmla="*/ 2709765 w 3090765"/>
              <a:gd name="connsiteY1" fmla="*/ 142992 h 2849562"/>
              <a:gd name="connsiteX2" fmla="*/ 3090765 w 3090765"/>
              <a:gd name="connsiteY2" fmla="*/ 943092 h 2849562"/>
              <a:gd name="connsiteX3" fmla="*/ 2709765 w 3090765"/>
              <a:gd name="connsiteY3" fmla="*/ 1781292 h 2849562"/>
              <a:gd name="connsiteX4" fmla="*/ 2316065 w 3090765"/>
              <a:gd name="connsiteY4" fmla="*/ 2771892 h 2849562"/>
              <a:gd name="connsiteX5" fmla="*/ 2062065 w 3090765"/>
              <a:gd name="connsiteY5" fmla="*/ 2670292 h 2849562"/>
              <a:gd name="connsiteX6" fmla="*/ 1439765 w 3090765"/>
              <a:gd name="connsiteY6" fmla="*/ 1755892 h 2849562"/>
              <a:gd name="connsiteX7" fmla="*/ 1198465 w 3090765"/>
              <a:gd name="connsiteY7" fmla="*/ 1387592 h 2849562"/>
              <a:gd name="connsiteX8" fmla="*/ 4665 w 3090765"/>
              <a:gd name="connsiteY8" fmla="*/ 1209792 h 2849562"/>
              <a:gd name="connsiteX9" fmla="*/ 1693765 w 3090765"/>
              <a:gd name="connsiteY9" fmla="*/ 790692 h 2849562"/>
              <a:gd name="connsiteX10" fmla="*/ 1935065 w 3090765"/>
              <a:gd name="connsiteY10" fmla="*/ 473192 h 2849562"/>
              <a:gd name="connsiteX11" fmla="*/ 2620865 w 3090765"/>
              <a:gd name="connsiteY11" fmla="*/ 28692 h 284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0765" h="2849562">
                <a:moveTo>
                  <a:pt x="2620865" y="28692"/>
                </a:moveTo>
                <a:cubicBezTo>
                  <a:pt x="2749982" y="-26341"/>
                  <a:pt x="2631448" y="-9408"/>
                  <a:pt x="2709765" y="142992"/>
                </a:cubicBezTo>
                <a:cubicBezTo>
                  <a:pt x="2788082" y="295392"/>
                  <a:pt x="3090765" y="670042"/>
                  <a:pt x="3090765" y="943092"/>
                </a:cubicBezTo>
                <a:cubicBezTo>
                  <a:pt x="3090765" y="1216142"/>
                  <a:pt x="2838882" y="1476492"/>
                  <a:pt x="2709765" y="1781292"/>
                </a:cubicBezTo>
                <a:cubicBezTo>
                  <a:pt x="2580648" y="2086092"/>
                  <a:pt x="2424015" y="2623725"/>
                  <a:pt x="2316065" y="2771892"/>
                </a:cubicBezTo>
                <a:cubicBezTo>
                  <a:pt x="2208115" y="2920059"/>
                  <a:pt x="2208115" y="2839625"/>
                  <a:pt x="2062065" y="2670292"/>
                </a:cubicBezTo>
                <a:cubicBezTo>
                  <a:pt x="1916015" y="2500959"/>
                  <a:pt x="1583698" y="1969675"/>
                  <a:pt x="1439765" y="1755892"/>
                </a:cubicBezTo>
                <a:cubicBezTo>
                  <a:pt x="1295832" y="1542109"/>
                  <a:pt x="1437648" y="1478609"/>
                  <a:pt x="1198465" y="1387592"/>
                </a:cubicBezTo>
                <a:cubicBezTo>
                  <a:pt x="959282" y="1296575"/>
                  <a:pt x="-77885" y="1309275"/>
                  <a:pt x="4665" y="1209792"/>
                </a:cubicBezTo>
                <a:cubicBezTo>
                  <a:pt x="87215" y="1110309"/>
                  <a:pt x="1372032" y="913459"/>
                  <a:pt x="1693765" y="790692"/>
                </a:cubicBezTo>
                <a:cubicBezTo>
                  <a:pt x="2015498" y="667925"/>
                  <a:pt x="1778432" y="595959"/>
                  <a:pt x="1935065" y="473192"/>
                </a:cubicBezTo>
                <a:cubicBezTo>
                  <a:pt x="2091698" y="350425"/>
                  <a:pt x="2491748" y="83725"/>
                  <a:pt x="2620865" y="28692"/>
                </a:cubicBezTo>
                <a:close/>
              </a:path>
            </a:pathLst>
          </a:custGeom>
          <a:solidFill>
            <a:schemeClr val="accent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D62B2C7E-DF01-4C39-82F3-AFDB8DB0B699}"/>
              </a:ext>
            </a:extLst>
          </p:cNvPr>
          <p:cNvSpPr/>
          <p:nvPr/>
        </p:nvSpPr>
        <p:spPr>
          <a:xfrm>
            <a:off x="2510572" y="7102914"/>
            <a:ext cx="6520395" cy="2866918"/>
          </a:xfrm>
          <a:custGeom>
            <a:avLst/>
            <a:gdLst>
              <a:gd name="connsiteX0" fmla="*/ 1528028 w 6520395"/>
              <a:gd name="connsiteY0" fmla="*/ 97986 h 2866918"/>
              <a:gd name="connsiteX1" fmla="*/ 1121628 w 6520395"/>
              <a:gd name="connsiteY1" fmla="*/ 656786 h 2866918"/>
              <a:gd name="connsiteX2" fmla="*/ 3928328 w 6520395"/>
              <a:gd name="connsiteY2" fmla="*/ 186886 h 2866918"/>
              <a:gd name="connsiteX3" fmla="*/ 3534628 w 6520395"/>
              <a:gd name="connsiteY3" fmla="*/ 186886 h 2866918"/>
              <a:gd name="connsiteX4" fmla="*/ 3306028 w 6520395"/>
              <a:gd name="connsiteY4" fmla="*/ 478986 h 2866918"/>
              <a:gd name="connsiteX5" fmla="*/ 2239228 w 6520395"/>
              <a:gd name="connsiteY5" fmla="*/ 593286 h 2866918"/>
              <a:gd name="connsiteX6" fmla="*/ 2963128 w 6520395"/>
              <a:gd name="connsiteY6" fmla="*/ 1088586 h 2866918"/>
              <a:gd name="connsiteX7" fmla="*/ 3928328 w 6520395"/>
              <a:gd name="connsiteY7" fmla="*/ 1228286 h 2866918"/>
              <a:gd name="connsiteX8" fmla="*/ 1248628 w 6520395"/>
              <a:gd name="connsiteY8" fmla="*/ 1647386 h 2866918"/>
              <a:gd name="connsiteX9" fmla="*/ 1642328 w 6520395"/>
              <a:gd name="connsiteY9" fmla="*/ 1698186 h 2866918"/>
              <a:gd name="connsiteX10" fmla="*/ 3458428 w 6520395"/>
              <a:gd name="connsiteY10" fmla="*/ 1964886 h 2866918"/>
              <a:gd name="connsiteX11" fmla="*/ 1388328 w 6520395"/>
              <a:gd name="connsiteY11" fmla="*/ 2866586 h 2866918"/>
              <a:gd name="connsiteX12" fmla="*/ 3902928 w 6520395"/>
              <a:gd name="connsiteY12" fmla="*/ 2079186 h 2866918"/>
              <a:gd name="connsiteX13" fmla="*/ 3153628 w 6520395"/>
              <a:gd name="connsiteY13" fmla="*/ 2282386 h 2866918"/>
              <a:gd name="connsiteX14" fmla="*/ 42128 w 6520395"/>
              <a:gd name="connsiteY14" fmla="*/ 1698186 h 2866918"/>
              <a:gd name="connsiteX15" fmla="*/ 5693628 w 6520395"/>
              <a:gd name="connsiteY15" fmla="*/ 745686 h 2866918"/>
              <a:gd name="connsiteX16" fmla="*/ 6036528 w 6520395"/>
              <a:gd name="connsiteY16" fmla="*/ 580586 h 2866918"/>
              <a:gd name="connsiteX17" fmla="*/ 1350228 w 6520395"/>
              <a:gd name="connsiteY17" fmla="*/ 9086 h 2866918"/>
              <a:gd name="connsiteX18" fmla="*/ 956528 w 6520395"/>
              <a:gd name="connsiteY18" fmla="*/ 263086 h 2866918"/>
              <a:gd name="connsiteX19" fmla="*/ 1477228 w 6520395"/>
              <a:gd name="connsiteY19" fmla="*/ 707586 h 2866918"/>
              <a:gd name="connsiteX20" fmla="*/ 1528028 w 6520395"/>
              <a:gd name="connsiteY20" fmla="*/ 97986 h 286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20395" h="2866918">
                <a:moveTo>
                  <a:pt x="1528028" y="97986"/>
                </a:moveTo>
                <a:cubicBezTo>
                  <a:pt x="1468761" y="89519"/>
                  <a:pt x="721578" y="641969"/>
                  <a:pt x="1121628" y="656786"/>
                </a:cubicBezTo>
                <a:cubicBezTo>
                  <a:pt x="1521678" y="671603"/>
                  <a:pt x="3526161" y="265203"/>
                  <a:pt x="3928328" y="186886"/>
                </a:cubicBezTo>
                <a:cubicBezTo>
                  <a:pt x="4330495" y="108569"/>
                  <a:pt x="3638345" y="138203"/>
                  <a:pt x="3534628" y="186886"/>
                </a:cubicBezTo>
                <a:cubicBezTo>
                  <a:pt x="3430911" y="235569"/>
                  <a:pt x="3521928" y="411253"/>
                  <a:pt x="3306028" y="478986"/>
                </a:cubicBezTo>
                <a:cubicBezTo>
                  <a:pt x="3090128" y="546719"/>
                  <a:pt x="2296378" y="491686"/>
                  <a:pt x="2239228" y="593286"/>
                </a:cubicBezTo>
                <a:cubicBezTo>
                  <a:pt x="2182078" y="694886"/>
                  <a:pt x="2681611" y="982753"/>
                  <a:pt x="2963128" y="1088586"/>
                </a:cubicBezTo>
                <a:cubicBezTo>
                  <a:pt x="3244645" y="1194419"/>
                  <a:pt x="4214078" y="1135153"/>
                  <a:pt x="3928328" y="1228286"/>
                </a:cubicBezTo>
                <a:cubicBezTo>
                  <a:pt x="3642578" y="1321419"/>
                  <a:pt x="1629628" y="1569069"/>
                  <a:pt x="1248628" y="1647386"/>
                </a:cubicBezTo>
                <a:cubicBezTo>
                  <a:pt x="867628" y="1725703"/>
                  <a:pt x="1642328" y="1698186"/>
                  <a:pt x="1642328" y="1698186"/>
                </a:cubicBezTo>
                <a:cubicBezTo>
                  <a:pt x="2010628" y="1751103"/>
                  <a:pt x="3500761" y="1770153"/>
                  <a:pt x="3458428" y="1964886"/>
                </a:cubicBezTo>
                <a:cubicBezTo>
                  <a:pt x="3416095" y="2159619"/>
                  <a:pt x="1314245" y="2847536"/>
                  <a:pt x="1388328" y="2866586"/>
                </a:cubicBezTo>
                <a:cubicBezTo>
                  <a:pt x="1462411" y="2885636"/>
                  <a:pt x="3902928" y="2079186"/>
                  <a:pt x="3902928" y="2079186"/>
                </a:cubicBezTo>
                <a:cubicBezTo>
                  <a:pt x="4197145" y="1981819"/>
                  <a:pt x="3797095" y="2345886"/>
                  <a:pt x="3153628" y="2282386"/>
                </a:cubicBezTo>
                <a:cubicBezTo>
                  <a:pt x="2510161" y="2218886"/>
                  <a:pt x="-381205" y="1954303"/>
                  <a:pt x="42128" y="1698186"/>
                </a:cubicBezTo>
                <a:cubicBezTo>
                  <a:pt x="465461" y="1442069"/>
                  <a:pt x="4694561" y="931953"/>
                  <a:pt x="5693628" y="745686"/>
                </a:cubicBezTo>
                <a:cubicBezTo>
                  <a:pt x="6692695" y="559419"/>
                  <a:pt x="6760428" y="703353"/>
                  <a:pt x="6036528" y="580586"/>
                </a:cubicBezTo>
                <a:cubicBezTo>
                  <a:pt x="5312628" y="457819"/>
                  <a:pt x="2196895" y="62003"/>
                  <a:pt x="1350228" y="9086"/>
                </a:cubicBezTo>
                <a:cubicBezTo>
                  <a:pt x="503561" y="-43831"/>
                  <a:pt x="935361" y="146669"/>
                  <a:pt x="956528" y="263086"/>
                </a:cubicBezTo>
                <a:cubicBezTo>
                  <a:pt x="977695" y="379503"/>
                  <a:pt x="1386211" y="730869"/>
                  <a:pt x="1477228" y="707586"/>
                </a:cubicBezTo>
                <a:cubicBezTo>
                  <a:pt x="1568245" y="684303"/>
                  <a:pt x="1587295" y="106453"/>
                  <a:pt x="1528028" y="9798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4F5225FF-D458-4074-8E9E-FA2C480F673A}"/>
              </a:ext>
            </a:extLst>
          </p:cNvPr>
          <p:cNvSpPr/>
          <p:nvPr/>
        </p:nvSpPr>
        <p:spPr>
          <a:xfrm>
            <a:off x="3994883" y="9608530"/>
            <a:ext cx="3021220" cy="3262255"/>
          </a:xfrm>
          <a:custGeom>
            <a:avLst/>
            <a:gdLst>
              <a:gd name="connsiteX0" fmla="*/ 2888517 w 3021220"/>
              <a:gd name="connsiteY0" fmla="*/ 68870 h 3262255"/>
              <a:gd name="connsiteX1" fmla="*/ 2799617 w 3021220"/>
              <a:gd name="connsiteY1" fmla="*/ 208570 h 3262255"/>
              <a:gd name="connsiteX2" fmla="*/ 2088417 w 3021220"/>
              <a:gd name="connsiteY2" fmla="*/ 1630970 h 3262255"/>
              <a:gd name="connsiteX3" fmla="*/ 1847117 w 3021220"/>
              <a:gd name="connsiteY3" fmla="*/ 2443770 h 3262255"/>
              <a:gd name="connsiteX4" fmla="*/ 1656617 w 3021220"/>
              <a:gd name="connsiteY4" fmla="*/ 2037370 h 3262255"/>
              <a:gd name="connsiteX5" fmla="*/ 869217 w 3021220"/>
              <a:gd name="connsiteY5" fmla="*/ 3205770 h 3262255"/>
              <a:gd name="connsiteX6" fmla="*/ 18317 w 3021220"/>
              <a:gd name="connsiteY6" fmla="*/ 3027970 h 3262255"/>
              <a:gd name="connsiteX7" fmla="*/ 1720117 w 3021220"/>
              <a:gd name="connsiteY7" fmla="*/ 2583470 h 3262255"/>
              <a:gd name="connsiteX8" fmla="*/ 551717 w 3021220"/>
              <a:gd name="connsiteY8" fmla="*/ 2100870 h 3262255"/>
              <a:gd name="connsiteX9" fmla="*/ 386617 w 3021220"/>
              <a:gd name="connsiteY9" fmla="*/ 1376970 h 3262255"/>
              <a:gd name="connsiteX10" fmla="*/ 2012217 w 3021220"/>
              <a:gd name="connsiteY10" fmla="*/ 284770 h 3262255"/>
              <a:gd name="connsiteX11" fmla="*/ 1936017 w 3021220"/>
              <a:gd name="connsiteY11" fmla="*/ 170470 h 3262255"/>
              <a:gd name="connsiteX12" fmla="*/ 1097817 w 3021220"/>
              <a:gd name="connsiteY12" fmla="*/ 805470 h 3262255"/>
              <a:gd name="connsiteX13" fmla="*/ 2888517 w 3021220"/>
              <a:gd name="connsiteY13" fmla="*/ 68870 h 3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1220" h="3262255">
                <a:moveTo>
                  <a:pt x="2888517" y="68870"/>
                </a:moveTo>
                <a:cubicBezTo>
                  <a:pt x="3172150" y="-30613"/>
                  <a:pt x="2932967" y="-51780"/>
                  <a:pt x="2799617" y="208570"/>
                </a:cubicBezTo>
                <a:cubicBezTo>
                  <a:pt x="2666267" y="468920"/>
                  <a:pt x="2247167" y="1258437"/>
                  <a:pt x="2088417" y="1630970"/>
                </a:cubicBezTo>
                <a:cubicBezTo>
                  <a:pt x="1929667" y="2003503"/>
                  <a:pt x="1919084" y="2376037"/>
                  <a:pt x="1847117" y="2443770"/>
                </a:cubicBezTo>
                <a:cubicBezTo>
                  <a:pt x="1775150" y="2511503"/>
                  <a:pt x="1819600" y="1910370"/>
                  <a:pt x="1656617" y="2037370"/>
                </a:cubicBezTo>
                <a:cubicBezTo>
                  <a:pt x="1493634" y="2164370"/>
                  <a:pt x="1142267" y="3040670"/>
                  <a:pt x="869217" y="3205770"/>
                </a:cubicBezTo>
                <a:cubicBezTo>
                  <a:pt x="596167" y="3370870"/>
                  <a:pt x="-123500" y="3131687"/>
                  <a:pt x="18317" y="3027970"/>
                </a:cubicBezTo>
                <a:cubicBezTo>
                  <a:pt x="160134" y="2924253"/>
                  <a:pt x="1631217" y="2737987"/>
                  <a:pt x="1720117" y="2583470"/>
                </a:cubicBezTo>
                <a:cubicBezTo>
                  <a:pt x="1809017" y="2428953"/>
                  <a:pt x="773967" y="2301953"/>
                  <a:pt x="551717" y="2100870"/>
                </a:cubicBezTo>
                <a:cubicBezTo>
                  <a:pt x="329467" y="1899787"/>
                  <a:pt x="143200" y="1679653"/>
                  <a:pt x="386617" y="1376970"/>
                </a:cubicBezTo>
                <a:cubicBezTo>
                  <a:pt x="630034" y="1074287"/>
                  <a:pt x="1753984" y="485853"/>
                  <a:pt x="2012217" y="284770"/>
                </a:cubicBezTo>
                <a:cubicBezTo>
                  <a:pt x="2270450" y="83687"/>
                  <a:pt x="2088417" y="83687"/>
                  <a:pt x="1936017" y="170470"/>
                </a:cubicBezTo>
                <a:cubicBezTo>
                  <a:pt x="1783617" y="257253"/>
                  <a:pt x="936950" y="822403"/>
                  <a:pt x="1097817" y="805470"/>
                </a:cubicBezTo>
                <a:cubicBezTo>
                  <a:pt x="1258684" y="788537"/>
                  <a:pt x="2604884" y="168353"/>
                  <a:pt x="2888517" y="68870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689AB5F9-1A47-422B-9738-3D9ECC97ACA3}"/>
              </a:ext>
            </a:extLst>
          </p:cNvPr>
          <p:cNvSpPr/>
          <p:nvPr/>
        </p:nvSpPr>
        <p:spPr>
          <a:xfrm>
            <a:off x="3129566" y="8777114"/>
            <a:ext cx="2334047" cy="3926522"/>
          </a:xfrm>
          <a:custGeom>
            <a:avLst/>
            <a:gdLst>
              <a:gd name="connsiteX0" fmla="*/ 299434 w 2334047"/>
              <a:gd name="connsiteY0" fmla="*/ 112886 h 3926522"/>
              <a:gd name="connsiteX1" fmla="*/ 502634 w 2334047"/>
              <a:gd name="connsiteY1" fmla="*/ 455786 h 3926522"/>
              <a:gd name="connsiteX2" fmla="*/ 1912334 w 2334047"/>
              <a:gd name="connsiteY2" fmla="*/ 2094086 h 3926522"/>
              <a:gd name="connsiteX3" fmla="*/ 1759934 w 2334047"/>
              <a:gd name="connsiteY3" fmla="*/ 2551286 h 3926522"/>
              <a:gd name="connsiteX4" fmla="*/ 997934 w 2334047"/>
              <a:gd name="connsiteY4" fmla="*/ 2843386 h 3926522"/>
              <a:gd name="connsiteX5" fmla="*/ 1290034 w 2334047"/>
              <a:gd name="connsiteY5" fmla="*/ 3859386 h 3926522"/>
              <a:gd name="connsiteX6" fmla="*/ 337534 w 2334047"/>
              <a:gd name="connsiteY6" fmla="*/ 3795886 h 3926522"/>
              <a:gd name="connsiteX7" fmla="*/ 2331434 w 2334047"/>
              <a:gd name="connsiteY7" fmla="*/ 3516486 h 3926522"/>
              <a:gd name="connsiteX8" fmla="*/ 743934 w 2334047"/>
              <a:gd name="connsiteY8" fmla="*/ 2792586 h 3926522"/>
              <a:gd name="connsiteX9" fmla="*/ 7334 w 2334047"/>
              <a:gd name="connsiteY9" fmla="*/ 1586086 h 3926522"/>
              <a:gd name="connsiteX10" fmla="*/ 362934 w 2334047"/>
              <a:gd name="connsiteY10" fmla="*/ 125586 h 3926522"/>
              <a:gd name="connsiteX11" fmla="*/ 299434 w 2334047"/>
              <a:gd name="connsiteY11" fmla="*/ 112886 h 39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4047" h="3926522">
                <a:moveTo>
                  <a:pt x="299434" y="112886"/>
                </a:moveTo>
                <a:cubicBezTo>
                  <a:pt x="322717" y="167919"/>
                  <a:pt x="233817" y="125586"/>
                  <a:pt x="502634" y="455786"/>
                </a:cubicBezTo>
                <a:cubicBezTo>
                  <a:pt x="771451" y="785986"/>
                  <a:pt x="1702784" y="1744836"/>
                  <a:pt x="1912334" y="2094086"/>
                </a:cubicBezTo>
                <a:cubicBezTo>
                  <a:pt x="2121884" y="2443336"/>
                  <a:pt x="1912334" y="2426403"/>
                  <a:pt x="1759934" y="2551286"/>
                </a:cubicBezTo>
                <a:cubicBezTo>
                  <a:pt x="1607534" y="2676169"/>
                  <a:pt x="1076251" y="2625369"/>
                  <a:pt x="997934" y="2843386"/>
                </a:cubicBezTo>
                <a:cubicBezTo>
                  <a:pt x="919617" y="3061403"/>
                  <a:pt x="1400101" y="3700636"/>
                  <a:pt x="1290034" y="3859386"/>
                </a:cubicBezTo>
                <a:cubicBezTo>
                  <a:pt x="1179967" y="4018136"/>
                  <a:pt x="163967" y="3853036"/>
                  <a:pt x="337534" y="3795886"/>
                </a:cubicBezTo>
                <a:cubicBezTo>
                  <a:pt x="511101" y="3738736"/>
                  <a:pt x="2263701" y="3683703"/>
                  <a:pt x="2331434" y="3516486"/>
                </a:cubicBezTo>
                <a:cubicBezTo>
                  <a:pt x="2399167" y="3349269"/>
                  <a:pt x="1131284" y="3114319"/>
                  <a:pt x="743934" y="2792586"/>
                </a:cubicBezTo>
                <a:cubicBezTo>
                  <a:pt x="356584" y="2470853"/>
                  <a:pt x="70834" y="2030586"/>
                  <a:pt x="7334" y="1586086"/>
                </a:cubicBezTo>
                <a:cubicBezTo>
                  <a:pt x="-56166" y="1141586"/>
                  <a:pt x="312134" y="369003"/>
                  <a:pt x="362934" y="125586"/>
                </a:cubicBezTo>
                <a:cubicBezTo>
                  <a:pt x="413734" y="-117831"/>
                  <a:pt x="276151" y="57853"/>
                  <a:pt x="299434" y="11288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Janet Jackson &amp;gt;3333 - ジャネット・ジャクソン 壁紙 (6878271) - ファンポップ" hidden="1">
            <a:extLst>
              <a:ext uri="{FF2B5EF4-FFF2-40B4-BE49-F238E27FC236}">
                <a16:creationId xmlns:a16="http://schemas.microsoft.com/office/drawing/2014/main" id="{B906E52B-822E-485D-85BA-CA3DCEA2D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7" r="28368"/>
          <a:stretch/>
        </p:blipFill>
        <p:spPr bwMode="auto">
          <a:xfrm>
            <a:off x="1178693" y="15497"/>
            <a:ext cx="7243814" cy="127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8F49278-D765-4555-94FE-CC3394AAD43C}"/>
              </a:ext>
            </a:extLst>
          </p:cNvPr>
          <p:cNvSpPr/>
          <p:nvPr/>
        </p:nvSpPr>
        <p:spPr>
          <a:xfrm>
            <a:off x="4749734" y="1770057"/>
            <a:ext cx="227173" cy="209831"/>
          </a:xfrm>
          <a:custGeom>
            <a:avLst/>
            <a:gdLst>
              <a:gd name="connsiteX0" fmla="*/ 66 w 227173"/>
              <a:gd name="connsiteY0" fmla="*/ 209556 h 209831"/>
              <a:gd name="connsiteX1" fmla="*/ 123891 w 227173"/>
              <a:gd name="connsiteY1" fmla="*/ 107956 h 209831"/>
              <a:gd name="connsiteX2" fmla="*/ 198504 w 227173"/>
              <a:gd name="connsiteY2" fmla="*/ 46043 h 209831"/>
              <a:gd name="connsiteX3" fmla="*/ 227079 w 227173"/>
              <a:gd name="connsiteY3" fmla="*/ 6 h 209831"/>
              <a:gd name="connsiteX4" fmla="*/ 190566 w 227173"/>
              <a:gd name="connsiteY4" fmla="*/ 42868 h 209831"/>
              <a:gd name="connsiteX5" fmla="*/ 141354 w 227173"/>
              <a:gd name="connsiteY5" fmla="*/ 74618 h 209831"/>
              <a:gd name="connsiteX6" fmla="*/ 66 w 227173"/>
              <a:gd name="connsiteY6" fmla="*/ 209556 h 20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73" h="209831">
                <a:moveTo>
                  <a:pt x="66" y="209556"/>
                </a:moveTo>
                <a:cubicBezTo>
                  <a:pt x="-2844" y="215112"/>
                  <a:pt x="90818" y="135208"/>
                  <a:pt x="123891" y="107956"/>
                </a:cubicBezTo>
                <a:cubicBezTo>
                  <a:pt x="156964" y="80704"/>
                  <a:pt x="181306" y="64035"/>
                  <a:pt x="198504" y="46043"/>
                </a:cubicBezTo>
                <a:cubicBezTo>
                  <a:pt x="215702" y="28051"/>
                  <a:pt x="228402" y="535"/>
                  <a:pt x="227079" y="6"/>
                </a:cubicBezTo>
                <a:cubicBezTo>
                  <a:pt x="225756" y="-523"/>
                  <a:pt x="204854" y="30433"/>
                  <a:pt x="190566" y="42868"/>
                </a:cubicBezTo>
                <a:cubicBezTo>
                  <a:pt x="176278" y="55303"/>
                  <a:pt x="168871" y="50276"/>
                  <a:pt x="141354" y="74618"/>
                </a:cubicBezTo>
                <a:cubicBezTo>
                  <a:pt x="113837" y="98960"/>
                  <a:pt x="2976" y="204000"/>
                  <a:pt x="66" y="20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9573B95-E599-4BF7-B0F6-3D78B897F28A}"/>
              </a:ext>
            </a:extLst>
          </p:cNvPr>
          <p:cNvSpPr/>
          <p:nvPr/>
        </p:nvSpPr>
        <p:spPr>
          <a:xfrm>
            <a:off x="4726981" y="1821284"/>
            <a:ext cx="109047" cy="168136"/>
          </a:xfrm>
          <a:custGeom>
            <a:avLst/>
            <a:gdLst>
              <a:gd name="connsiteX0" fmla="*/ 594 w 109047"/>
              <a:gd name="connsiteY0" fmla="*/ 167854 h 168136"/>
              <a:gd name="connsiteX1" fmla="*/ 38694 w 109047"/>
              <a:gd name="connsiteY1" fmla="*/ 67841 h 168136"/>
              <a:gd name="connsiteX2" fmla="*/ 108544 w 109047"/>
              <a:gd name="connsiteY2" fmla="*/ 1166 h 168136"/>
              <a:gd name="connsiteX3" fmla="*/ 67269 w 109047"/>
              <a:gd name="connsiteY3" fmla="*/ 34504 h 168136"/>
              <a:gd name="connsiteX4" fmla="*/ 594 w 109047"/>
              <a:gd name="connsiteY4" fmla="*/ 167854 h 16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47" h="168136">
                <a:moveTo>
                  <a:pt x="594" y="167854"/>
                </a:moveTo>
                <a:cubicBezTo>
                  <a:pt x="-4168" y="173410"/>
                  <a:pt x="20702" y="95622"/>
                  <a:pt x="38694" y="67841"/>
                </a:cubicBezTo>
                <a:cubicBezTo>
                  <a:pt x="56686" y="40060"/>
                  <a:pt x="103782" y="6722"/>
                  <a:pt x="108544" y="1166"/>
                </a:cubicBezTo>
                <a:cubicBezTo>
                  <a:pt x="113306" y="-4390"/>
                  <a:pt x="83144" y="10427"/>
                  <a:pt x="67269" y="34504"/>
                </a:cubicBezTo>
                <a:cubicBezTo>
                  <a:pt x="51394" y="58581"/>
                  <a:pt x="5356" y="162298"/>
                  <a:pt x="594" y="167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707D788-FA62-4D9E-8609-18DFBE14E194}"/>
              </a:ext>
            </a:extLst>
          </p:cNvPr>
          <p:cNvSpPr/>
          <p:nvPr/>
        </p:nvSpPr>
        <p:spPr>
          <a:xfrm>
            <a:off x="4822024" y="1695094"/>
            <a:ext cx="175459" cy="126961"/>
          </a:xfrm>
          <a:custGeom>
            <a:avLst/>
            <a:gdLst>
              <a:gd name="connsiteX0" fmla="*/ 175426 w 175459"/>
              <a:gd name="connsiteY0" fmla="*/ 356 h 126961"/>
              <a:gd name="connsiteX1" fmla="*/ 92876 w 175459"/>
              <a:gd name="connsiteY1" fmla="*/ 55919 h 126961"/>
              <a:gd name="connsiteX2" fmla="*/ 801 w 175459"/>
              <a:gd name="connsiteY2" fmla="*/ 125769 h 126961"/>
              <a:gd name="connsiteX3" fmla="*/ 50014 w 175459"/>
              <a:gd name="connsiteY3" fmla="*/ 98781 h 126961"/>
              <a:gd name="connsiteX4" fmla="*/ 83351 w 175459"/>
              <a:gd name="connsiteY4" fmla="*/ 82906 h 126961"/>
              <a:gd name="connsiteX5" fmla="*/ 175426 w 175459"/>
              <a:gd name="connsiteY5" fmla="*/ 356 h 12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59" h="126961">
                <a:moveTo>
                  <a:pt x="175426" y="356"/>
                </a:moveTo>
                <a:cubicBezTo>
                  <a:pt x="177013" y="-4142"/>
                  <a:pt x="121980" y="35017"/>
                  <a:pt x="92876" y="55919"/>
                </a:cubicBezTo>
                <a:cubicBezTo>
                  <a:pt x="63772" y="76821"/>
                  <a:pt x="7945" y="118625"/>
                  <a:pt x="801" y="125769"/>
                </a:cubicBezTo>
                <a:cubicBezTo>
                  <a:pt x="-6343" y="132913"/>
                  <a:pt x="36256" y="105925"/>
                  <a:pt x="50014" y="98781"/>
                </a:cubicBezTo>
                <a:cubicBezTo>
                  <a:pt x="63772" y="91637"/>
                  <a:pt x="64301" y="96135"/>
                  <a:pt x="83351" y="82906"/>
                </a:cubicBezTo>
                <a:cubicBezTo>
                  <a:pt x="102401" y="69677"/>
                  <a:pt x="173839" y="4854"/>
                  <a:pt x="17542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E3C1467-DDAF-45D7-84C8-49331D590559}"/>
              </a:ext>
            </a:extLst>
          </p:cNvPr>
          <p:cNvSpPr/>
          <p:nvPr/>
        </p:nvSpPr>
        <p:spPr>
          <a:xfrm>
            <a:off x="4998621" y="1687213"/>
            <a:ext cx="173645" cy="17769"/>
          </a:xfrm>
          <a:custGeom>
            <a:avLst/>
            <a:gdLst>
              <a:gd name="connsiteX0" fmla="*/ 417 w 173645"/>
              <a:gd name="connsiteY0" fmla="*/ 1887 h 17769"/>
              <a:gd name="connsiteX1" fmla="*/ 111542 w 173645"/>
              <a:gd name="connsiteY1" fmla="*/ 300 h 17769"/>
              <a:gd name="connsiteX2" fmla="*/ 173454 w 173645"/>
              <a:gd name="connsiteY2" fmla="*/ 1887 h 17769"/>
              <a:gd name="connsiteX3" fmla="*/ 129004 w 173645"/>
              <a:gd name="connsiteY3" fmla="*/ 8237 h 17769"/>
              <a:gd name="connsiteX4" fmla="*/ 75029 w 173645"/>
              <a:gd name="connsiteY4" fmla="*/ 17762 h 17769"/>
              <a:gd name="connsiteX5" fmla="*/ 417 w 173645"/>
              <a:gd name="connsiteY5" fmla="*/ 1887 h 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5" h="17769">
                <a:moveTo>
                  <a:pt x="417" y="1887"/>
                </a:moveTo>
                <a:cubicBezTo>
                  <a:pt x="6502" y="-1023"/>
                  <a:pt x="82703" y="300"/>
                  <a:pt x="111542" y="300"/>
                </a:cubicBezTo>
                <a:cubicBezTo>
                  <a:pt x="140381" y="300"/>
                  <a:pt x="170544" y="564"/>
                  <a:pt x="173454" y="1887"/>
                </a:cubicBezTo>
                <a:cubicBezTo>
                  <a:pt x="176364" y="3210"/>
                  <a:pt x="145408" y="5591"/>
                  <a:pt x="129004" y="8237"/>
                </a:cubicBezTo>
                <a:cubicBezTo>
                  <a:pt x="112600" y="10883"/>
                  <a:pt x="93550" y="18026"/>
                  <a:pt x="75029" y="17762"/>
                </a:cubicBezTo>
                <a:cubicBezTo>
                  <a:pt x="56508" y="17498"/>
                  <a:pt x="-5668" y="4797"/>
                  <a:pt x="417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B369B20-A98F-4D44-A7B0-CE07AE1B14FD}"/>
              </a:ext>
            </a:extLst>
          </p:cNvPr>
          <p:cNvSpPr/>
          <p:nvPr/>
        </p:nvSpPr>
        <p:spPr>
          <a:xfrm>
            <a:off x="5001669" y="1705855"/>
            <a:ext cx="148648" cy="37419"/>
          </a:xfrm>
          <a:custGeom>
            <a:avLst/>
            <a:gdLst>
              <a:gd name="connsiteX0" fmla="*/ 544 w 148648"/>
              <a:gd name="connsiteY0" fmla="*/ 37220 h 37419"/>
              <a:gd name="connsiteX1" fmla="*/ 95794 w 148648"/>
              <a:gd name="connsiteY1" fmla="*/ 14995 h 37419"/>
              <a:gd name="connsiteX2" fmla="*/ 148181 w 148648"/>
              <a:gd name="connsiteY2" fmla="*/ 7058 h 37419"/>
              <a:gd name="connsiteX3" fmla="*/ 118019 w 148648"/>
              <a:gd name="connsiteY3" fmla="*/ 7058 h 37419"/>
              <a:gd name="connsiteX4" fmla="*/ 59281 w 148648"/>
              <a:gd name="connsiteY4" fmla="*/ 708 h 37419"/>
              <a:gd name="connsiteX5" fmla="*/ 544 w 148648"/>
              <a:gd name="connsiteY5" fmla="*/ 37220 h 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48" h="37419">
                <a:moveTo>
                  <a:pt x="544" y="37220"/>
                </a:moveTo>
                <a:cubicBezTo>
                  <a:pt x="6629" y="39601"/>
                  <a:pt x="71188" y="20022"/>
                  <a:pt x="95794" y="14995"/>
                </a:cubicBezTo>
                <a:cubicBezTo>
                  <a:pt x="120400" y="9968"/>
                  <a:pt x="144477" y="8381"/>
                  <a:pt x="148181" y="7058"/>
                </a:cubicBezTo>
                <a:cubicBezTo>
                  <a:pt x="151885" y="5735"/>
                  <a:pt x="132836" y="8116"/>
                  <a:pt x="118019" y="7058"/>
                </a:cubicBezTo>
                <a:cubicBezTo>
                  <a:pt x="103202" y="6000"/>
                  <a:pt x="77537" y="-2467"/>
                  <a:pt x="59281" y="708"/>
                </a:cubicBezTo>
                <a:cubicBezTo>
                  <a:pt x="41025" y="3883"/>
                  <a:pt x="-5541" y="34839"/>
                  <a:pt x="544" y="3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EADAAFD-D239-4F2C-A03F-A3326605CA9D}"/>
              </a:ext>
            </a:extLst>
          </p:cNvPr>
          <p:cNvSpPr/>
          <p:nvPr/>
        </p:nvSpPr>
        <p:spPr>
          <a:xfrm>
            <a:off x="4773078" y="1879549"/>
            <a:ext cx="369207" cy="167404"/>
          </a:xfrm>
          <a:custGeom>
            <a:avLst/>
            <a:gdLst>
              <a:gd name="connsiteX0" fmla="*/ 367247 w 369207"/>
              <a:gd name="connsiteY0" fmla="*/ 42914 h 167404"/>
              <a:gd name="connsiteX1" fmla="*/ 203735 w 369207"/>
              <a:gd name="connsiteY1" fmla="*/ 36564 h 167404"/>
              <a:gd name="connsiteX2" fmla="*/ 71972 w 369207"/>
              <a:gd name="connsiteY2" fmla="*/ 109589 h 167404"/>
              <a:gd name="connsiteX3" fmla="*/ 13235 w 369207"/>
              <a:gd name="connsiteY3" fmla="*/ 157214 h 167404"/>
              <a:gd name="connsiteX4" fmla="*/ 535 w 369207"/>
              <a:gd name="connsiteY4" fmla="*/ 165151 h 167404"/>
              <a:gd name="connsiteX5" fmla="*/ 24347 w 369207"/>
              <a:gd name="connsiteY5" fmla="*/ 127051 h 167404"/>
              <a:gd name="connsiteX6" fmla="*/ 75147 w 369207"/>
              <a:gd name="connsiteY6" fmla="*/ 68314 h 167404"/>
              <a:gd name="connsiteX7" fmla="*/ 178335 w 369207"/>
              <a:gd name="connsiteY7" fmla="*/ 19101 h 167404"/>
              <a:gd name="connsiteX8" fmla="*/ 287872 w 369207"/>
              <a:gd name="connsiteY8" fmla="*/ 51 h 167404"/>
              <a:gd name="connsiteX9" fmla="*/ 367247 w 369207"/>
              <a:gd name="connsiteY9" fmla="*/ 42914 h 16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07" h="167404">
                <a:moveTo>
                  <a:pt x="367247" y="42914"/>
                </a:moveTo>
                <a:cubicBezTo>
                  <a:pt x="353224" y="48999"/>
                  <a:pt x="252947" y="25452"/>
                  <a:pt x="203735" y="36564"/>
                </a:cubicBezTo>
                <a:cubicBezTo>
                  <a:pt x="154523" y="47676"/>
                  <a:pt x="103722" y="89481"/>
                  <a:pt x="71972" y="109589"/>
                </a:cubicBezTo>
                <a:cubicBezTo>
                  <a:pt x="40222" y="129697"/>
                  <a:pt x="25141" y="147954"/>
                  <a:pt x="13235" y="157214"/>
                </a:cubicBezTo>
                <a:cubicBezTo>
                  <a:pt x="1329" y="166474"/>
                  <a:pt x="-1317" y="170178"/>
                  <a:pt x="535" y="165151"/>
                </a:cubicBezTo>
                <a:cubicBezTo>
                  <a:pt x="2387" y="160124"/>
                  <a:pt x="11912" y="143191"/>
                  <a:pt x="24347" y="127051"/>
                </a:cubicBezTo>
                <a:cubicBezTo>
                  <a:pt x="36782" y="110912"/>
                  <a:pt x="49482" y="86306"/>
                  <a:pt x="75147" y="68314"/>
                </a:cubicBezTo>
                <a:cubicBezTo>
                  <a:pt x="100812" y="50322"/>
                  <a:pt x="142881" y="30478"/>
                  <a:pt x="178335" y="19101"/>
                </a:cubicBezTo>
                <a:cubicBezTo>
                  <a:pt x="213789" y="7724"/>
                  <a:pt x="259297" y="-743"/>
                  <a:pt x="287872" y="51"/>
                </a:cubicBezTo>
                <a:cubicBezTo>
                  <a:pt x="316447" y="845"/>
                  <a:pt x="381270" y="36829"/>
                  <a:pt x="367247" y="4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5CA798-3948-4396-B971-E9FF3F8CD87E}"/>
              </a:ext>
            </a:extLst>
          </p:cNvPr>
          <p:cNvSpPr/>
          <p:nvPr/>
        </p:nvSpPr>
        <p:spPr>
          <a:xfrm>
            <a:off x="4700549" y="1989127"/>
            <a:ext cx="105132" cy="186880"/>
          </a:xfrm>
          <a:custGeom>
            <a:avLst/>
            <a:gdLst>
              <a:gd name="connsiteX0" fmla="*/ 104814 w 105132"/>
              <a:gd name="connsiteY0" fmla="*/ 11 h 186880"/>
              <a:gd name="connsiteX1" fmla="*/ 34964 w 105132"/>
              <a:gd name="connsiteY1" fmla="*/ 68273 h 186880"/>
              <a:gd name="connsiteX2" fmla="*/ 4801 w 105132"/>
              <a:gd name="connsiteY2" fmla="*/ 166698 h 186880"/>
              <a:gd name="connsiteX3" fmla="*/ 1626 w 105132"/>
              <a:gd name="connsiteY3" fmla="*/ 185748 h 186880"/>
              <a:gd name="connsiteX4" fmla="*/ 20676 w 105132"/>
              <a:gd name="connsiteY4" fmla="*/ 147648 h 186880"/>
              <a:gd name="connsiteX5" fmla="*/ 47664 w 105132"/>
              <a:gd name="connsiteY5" fmla="*/ 106373 h 186880"/>
              <a:gd name="connsiteX6" fmla="*/ 60364 w 105132"/>
              <a:gd name="connsiteY6" fmla="*/ 73036 h 186880"/>
              <a:gd name="connsiteX7" fmla="*/ 104814 w 105132"/>
              <a:gd name="connsiteY7" fmla="*/ 11 h 18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32" h="186880">
                <a:moveTo>
                  <a:pt x="104814" y="11"/>
                </a:moveTo>
                <a:cubicBezTo>
                  <a:pt x="100581" y="-783"/>
                  <a:pt x="51633" y="40492"/>
                  <a:pt x="34964" y="68273"/>
                </a:cubicBezTo>
                <a:cubicBezTo>
                  <a:pt x="18295" y="96054"/>
                  <a:pt x="10357" y="147119"/>
                  <a:pt x="4801" y="166698"/>
                </a:cubicBezTo>
                <a:cubicBezTo>
                  <a:pt x="-755" y="186277"/>
                  <a:pt x="-1020" y="188923"/>
                  <a:pt x="1626" y="185748"/>
                </a:cubicBezTo>
                <a:cubicBezTo>
                  <a:pt x="4272" y="182573"/>
                  <a:pt x="13003" y="160877"/>
                  <a:pt x="20676" y="147648"/>
                </a:cubicBezTo>
                <a:cubicBezTo>
                  <a:pt x="28349" y="134419"/>
                  <a:pt x="41049" y="118808"/>
                  <a:pt x="47664" y="106373"/>
                </a:cubicBezTo>
                <a:cubicBezTo>
                  <a:pt x="54279" y="93938"/>
                  <a:pt x="50839" y="86265"/>
                  <a:pt x="60364" y="73036"/>
                </a:cubicBezTo>
                <a:cubicBezTo>
                  <a:pt x="69889" y="59807"/>
                  <a:pt x="109047" y="805"/>
                  <a:pt x="1048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81DAEC0-CE95-455D-8FA1-3908A7EDFC39}"/>
              </a:ext>
            </a:extLst>
          </p:cNvPr>
          <p:cNvSpPr/>
          <p:nvPr/>
        </p:nvSpPr>
        <p:spPr>
          <a:xfrm>
            <a:off x="4770240" y="1964972"/>
            <a:ext cx="241449" cy="204567"/>
          </a:xfrm>
          <a:custGeom>
            <a:avLst/>
            <a:gdLst>
              <a:gd name="connsiteX0" fmla="*/ 198 w 241449"/>
              <a:gd name="connsiteY0" fmla="*/ 201966 h 204567"/>
              <a:gd name="connsiteX1" fmla="*/ 87510 w 241449"/>
              <a:gd name="connsiteY1" fmla="*/ 76553 h 204567"/>
              <a:gd name="connsiteX2" fmla="*/ 127198 w 241449"/>
              <a:gd name="connsiteY2" fmla="*/ 40041 h 204567"/>
              <a:gd name="connsiteX3" fmla="*/ 239910 w 241449"/>
              <a:gd name="connsiteY3" fmla="*/ 353 h 204567"/>
              <a:gd name="connsiteX4" fmla="*/ 185935 w 241449"/>
              <a:gd name="connsiteY4" fmla="*/ 25753 h 204567"/>
              <a:gd name="connsiteX5" fmla="*/ 92273 w 241449"/>
              <a:gd name="connsiteY5" fmla="*/ 108303 h 204567"/>
              <a:gd name="connsiteX6" fmla="*/ 63698 w 241449"/>
              <a:gd name="connsiteY6" fmla="*/ 159103 h 204567"/>
              <a:gd name="connsiteX7" fmla="*/ 198 w 241449"/>
              <a:gd name="connsiteY7" fmla="*/ 201966 h 20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49" h="204567">
                <a:moveTo>
                  <a:pt x="198" y="201966"/>
                </a:moveTo>
                <a:cubicBezTo>
                  <a:pt x="4167" y="188208"/>
                  <a:pt x="66343" y="103540"/>
                  <a:pt x="87510" y="76553"/>
                </a:cubicBezTo>
                <a:cubicBezTo>
                  <a:pt x="108677" y="49565"/>
                  <a:pt x="101798" y="52741"/>
                  <a:pt x="127198" y="40041"/>
                </a:cubicBezTo>
                <a:cubicBezTo>
                  <a:pt x="152598" y="27341"/>
                  <a:pt x="230120" y="2734"/>
                  <a:pt x="239910" y="353"/>
                </a:cubicBezTo>
                <a:cubicBezTo>
                  <a:pt x="249700" y="-2028"/>
                  <a:pt x="210541" y="7761"/>
                  <a:pt x="185935" y="25753"/>
                </a:cubicBezTo>
                <a:cubicBezTo>
                  <a:pt x="161329" y="43745"/>
                  <a:pt x="112646" y="86078"/>
                  <a:pt x="92273" y="108303"/>
                </a:cubicBezTo>
                <a:cubicBezTo>
                  <a:pt x="71900" y="130528"/>
                  <a:pt x="74546" y="147197"/>
                  <a:pt x="63698" y="159103"/>
                </a:cubicBezTo>
                <a:cubicBezTo>
                  <a:pt x="52850" y="171009"/>
                  <a:pt x="-3771" y="215724"/>
                  <a:pt x="198" y="20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277E28A-DCB5-442B-A951-8F003B04CAEC}"/>
              </a:ext>
            </a:extLst>
          </p:cNvPr>
          <p:cNvSpPr/>
          <p:nvPr/>
        </p:nvSpPr>
        <p:spPr>
          <a:xfrm>
            <a:off x="4932363" y="1936493"/>
            <a:ext cx="305131" cy="43472"/>
          </a:xfrm>
          <a:custGeom>
            <a:avLst/>
            <a:gdLst>
              <a:gd name="connsiteX0" fmla="*/ 0 w 305131"/>
              <a:gd name="connsiteY0" fmla="*/ 43120 h 43472"/>
              <a:gd name="connsiteX1" fmla="*/ 142875 w 305131"/>
              <a:gd name="connsiteY1" fmla="*/ 19307 h 43472"/>
              <a:gd name="connsiteX2" fmla="*/ 238125 w 305131"/>
              <a:gd name="connsiteY2" fmla="*/ 19307 h 43472"/>
              <a:gd name="connsiteX3" fmla="*/ 304800 w 305131"/>
              <a:gd name="connsiteY3" fmla="*/ 257 h 43472"/>
              <a:gd name="connsiteX4" fmla="*/ 263525 w 305131"/>
              <a:gd name="connsiteY4" fmla="*/ 35182 h 43472"/>
              <a:gd name="connsiteX5" fmla="*/ 257175 w 305131"/>
              <a:gd name="connsiteY5" fmla="*/ 38357 h 43472"/>
              <a:gd name="connsiteX6" fmla="*/ 185737 w 305131"/>
              <a:gd name="connsiteY6" fmla="*/ 43120 h 43472"/>
              <a:gd name="connsiteX7" fmla="*/ 60325 w 305131"/>
              <a:gd name="connsiteY7" fmla="*/ 43120 h 43472"/>
              <a:gd name="connsiteX8" fmla="*/ 0 w 305131"/>
              <a:gd name="connsiteY8" fmla="*/ 43120 h 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31" h="43472">
                <a:moveTo>
                  <a:pt x="0" y="43120"/>
                </a:moveTo>
                <a:cubicBezTo>
                  <a:pt x="51593" y="33198"/>
                  <a:pt x="103187" y="23276"/>
                  <a:pt x="142875" y="19307"/>
                </a:cubicBezTo>
                <a:cubicBezTo>
                  <a:pt x="182563" y="15338"/>
                  <a:pt x="211137" y="22482"/>
                  <a:pt x="238125" y="19307"/>
                </a:cubicBezTo>
                <a:cubicBezTo>
                  <a:pt x="265113" y="16132"/>
                  <a:pt x="300567" y="-2389"/>
                  <a:pt x="304800" y="257"/>
                </a:cubicBezTo>
                <a:cubicBezTo>
                  <a:pt x="309033" y="2903"/>
                  <a:pt x="271462" y="28832"/>
                  <a:pt x="263525" y="35182"/>
                </a:cubicBezTo>
                <a:cubicBezTo>
                  <a:pt x="255588" y="41532"/>
                  <a:pt x="270140" y="37034"/>
                  <a:pt x="257175" y="38357"/>
                </a:cubicBezTo>
                <a:cubicBezTo>
                  <a:pt x="244210" y="39680"/>
                  <a:pt x="218545" y="42326"/>
                  <a:pt x="185737" y="43120"/>
                </a:cubicBezTo>
                <a:cubicBezTo>
                  <a:pt x="152929" y="43914"/>
                  <a:pt x="60325" y="43120"/>
                  <a:pt x="60325" y="43120"/>
                </a:cubicBezTo>
                <a:lnTo>
                  <a:pt x="0" y="431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35DD30-2024-4E5C-A96A-CE1080451669}"/>
              </a:ext>
            </a:extLst>
          </p:cNvPr>
          <p:cNvSpPr/>
          <p:nvPr/>
        </p:nvSpPr>
        <p:spPr>
          <a:xfrm>
            <a:off x="4958811" y="1949211"/>
            <a:ext cx="273630" cy="124065"/>
          </a:xfrm>
          <a:custGeom>
            <a:avLst/>
            <a:gdLst>
              <a:gd name="connsiteX0" fmla="*/ 67214 w 273630"/>
              <a:gd name="connsiteY0" fmla="*/ 66914 h 124065"/>
              <a:gd name="connsiteX1" fmla="*/ 135477 w 273630"/>
              <a:gd name="connsiteY1" fmla="*/ 63739 h 124065"/>
              <a:gd name="connsiteX2" fmla="*/ 137064 w 273630"/>
              <a:gd name="connsiteY2" fmla="*/ 90727 h 124065"/>
              <a:gd name="connsiteX3" fmla="*/ 116427 w 273630"/>
              <a:gd name="connsiteY3" fmla="*/ 124064 h 124065"/>
              <a:gd name="connsiteX4" fmla="*/ 151352 w 273630"/>
              <a:gd name="connsiteY4" fmla="*/ 92314 h 124065"/>
              <a:gd name="connsiteX5" fmla="*/ 222789 w 273630"/>
              <a:gd name="connsiteY5" fmla="*/ 90727 h 124065"/>
              <a:gd name="connsiteX6" fmla="*/ 213264 w 273630"/>
              <a:gd name="connsiteY6" fmla="*/ 63739 h 124065"/>
              <a:gd name="connsiteX7" fmla="*/ 273589 w 273630"/>
              <a:gd name="connsiteY7" fmla="*/ 1827 h 124065"/>
              <a:gd name="connsiteX8" fmla="*/ 221202 w 273630"/>
              <a:gd name="connsiteY8" fmla="*/ 16114 h 124065"/>
              <a:gd name="connsiteX9" fmla="*/ 137064 w 273630"/>
              <a:gd name="connsiteY9" fmla="*/ 12939 h 124065"/>
              <a:gd name="connsiteX10" fmla="*/ 2127 w 273630"/>
              <a:gd name="connsiteY10" fmla="*/ 28814 h 124065"/>
              <a:gd name="connsiteX11" fmla="*/ 67214 w 273630"/>
              <a:gd name="connsiteY11" fmla="*/ 66914 h 1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630" h="124065">
                <a:moveTo>
                  <a:pt x="67214" y="66914"/>
                </a:moveTo>
                <a:cubicBezTo>
                  <a:pt x="89439" y="72735"/>
                  <a:pt x="123835" y="59770"/>
                  <a:pt x="135477" y="63739"/>
                </a:cubicBezTo>
                <a:cubicBezTo>
                  <a:pt x="147119" y="67708"/>
                  <a:pt x="140239" y="80673"/>
                  <a:pt x="137064" y="90727"/>
                </a:cubicBezTo>
                <a:cubicBezTo>
                  <a:pt x="133889" y="100781"/>
                  <a:pt x="114046" y="123800"/>
                  <a:pt x="116427" y="124064"/>
                </a:cubicBezTo>
                <a:cubicBezTo>
                  <a:pt x="118808" y="124328"/>
                  <a:pt x="133625" y="97870"/>
                  <a:pt x="151352" y="92314"/>
                </a:cubicBezTo>
                <a:cubicBezTo>
                  <a:pt x="169079" y="86758"/>
                  <a:pt x="212470" y="95489"/>
                  <a:pt x="222789" y="90727"/>
                </a:cubicBezTo>
                <a:cubicBezTo>
                  <a:pt x="233108" y="85965"/>
                  <a:pt x="204797" y="78556"/>
                  <a:pt x="213264" y="63739"/>
                </a:cubicBezTo>
                <a:cubicBezTo>
                  <a:pt x="221731" y="48922"/>
                  <a:pt x="272266" y="9764"/>
                  <a:pt x="273589" y="1827"/>
                </a:cubicBezTo>
                <a:cubicBezTo>
                  <a:pt x="274912" y="-6110"/>
                  <a:pt x="243956" y="14262"/>
                  <a:pt x="221202" y="16114"/>
                </a:cubicBezTo>
                <a:cubicBezTo>
                  <a:pt x="198448" y="17966"/>
                  <a:pt x="173576" y="10822"/>
                  <a:pt x="137064" y="12939"/>
                </a:cubicBezTo>
                <a:cubicBezTo>
                  <a:pt x="100552" y="15056"/>
                  <a:pt x="15885" y="23522"/>
                  <a:pt x="2127" y="28814"/>
                </a:cubicBezTo>
                <a:cubicBezTo>
                  <a:pt x="-11631" y="34106"/>
                  <a:pt x="44989" y="61093"/>
                  <a:pt x="67214" y="6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E89DE97-4A4B-413F-9323-430EF4C842D0}"/>
              </a:ext>
            </a:extLst>
          </p:cNvPr>
          <p:cNvSpPr/>
          <p:nvPr/>
        </p:nvSpPr>
        <p:spPr>
          <a:xfrm>
            <a:off x="4876703" y="1977060"/>
            <a:ext cx="208434" cy="159720"/>
          </a:xfrm>
          <a:custGeom>
            <a:avLst/>
            <a:gdLst>
              <a:gd name="connsiteX0" fmla="*/ 206472 w 208434"/>
              <a:gd name="connsiteY0" fmla="*/ 10490 h 159720"/>
              <a:gd name="connsiteX1" fmla="*/ 169960 w 208434"/>
              <a:gd name="connsiteY1" fmla="*/ 56528 h 159720"/>
              <a:gd name="connsiteX2" fmla="*/ 168372 w 208434"/>
              <a:gd name="connsiteY2" fmla="*/ 110503 h 159720"/>
              <a:gd name="connsiteX3" fmla="*/ 119160 w 208434"/>
              <a:gd name="connsiteY3" fmla="*/ 123203 h 159720"/>
              <a:gd name="connsiteX4" fmla="*/ 103285 w 208434"/>
              <a:gd name="connsiteY4" fmla="*/ 142253 h 159720"/>
              <a:gd name="connsiteX5" fmla="*/ 101697 w 208434"/>
              <a:gd name="connsiteY5" fmla="*/ 159715 h 159720"/>
              <a:gd name="connsiteX6" fmla="*/ 74710 w 208434"/>
              <a:gd name="connsiteY6" fmla="*/ 143840 h 159720"/>
              <a:gd name="connsiteX7" fmla="*/ 42960 w 208434"/>
              <a:gd name="connsiteY7" fmla="*/ 116853 h 159720"/>
              <a:gd name="connsiteX8" fmla="*/ 97 w 208434"/>
              <a:gd name="connsiteY8" fmla="*/ 81928 h 159720"/>
              <a:gd name="connsiteX9" fmla="*/ 33435 w 208434"/>
              <a:gd name="connsiteY9" fmla="*/ 39065 h 159720"/>
              <a:gd name="connsiteX10" fmla="*/ 101697 w 208434"/>
              <a:gd name="connsiteY10" fmla="*/ 2553 h 159720"/>
              <a:gd name="connsiteX11" fmla="*/ 206472 w 208434"/>
              <a:gd name="connsiteY11" fmla="*/ 10490 h 1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4" h="159720">
                <a:moveTo>
                  <a:pt x="206472" y="10490"/>
                </a:moveTo>
                <a:cubicBezTo>
                  <a:pt x="217849" y="19486"/>
                  <a:pt x="176310" y="39859"/>
                  <a:pt x="169960" y="56528"/>
                </a:cubicBezTo>
                <a:cubicBezTo>
                  <a:pt x="163610" y="73197"/>
                  <a:pt x="176839" y="99391"/>
                  <a:pt x="168372" y="110503"/>
                </a:cubicBezTo>
                <a:cubicBezTo>
                  <a:pt x="159905" y="121615"/>
                  <a:pt x="130008" y="117911"/>
                  <a:pt x="119160" y="123203"/>
                </a:cubicBezTo>
                <a:cubicBezTo>
                  <a:pt x="108312" y="128495"/>
                  <a:pt x="106195" y="136168"/>
                  <a:pt x="103285" y="142253"/>
                </a:cubicBezTo>
                <a:cubicBezTo>
                  <a:pt x="100375" y="148338"/>
                  <a:pt x="106459" y="159451"/>
                  <a:pt x="101697" y="159715"/>
                </a:cubicBezTo>
                <a:cubicBezTo>
                  <a:pt x="96935" y="159979"/>
                  <a:pt x="84499" y="150984"/>
                  <a:pt x="74710" y="143840"/>
                </a:cubicBezTo>
                <a:cubicBezTo>
                  <a:pt x="64921" y="136696"/>
                  <a:pt x="55395" y="127172"/>
                  <a:pt x="42960" y="116853"/>
                </a:cubicBezTo>
                <a:cubicBezTo>
                  <a:pt x="30524" y="106534"/>
                  <a:pt x="1684" y="94893"/>
                  <a:pt x="97" y="81928"/>
                </a:cubicBezTo>
                <a:cubicBezTo>
                  <a:pt x="-1490" y="68963"/>
                  <a:pt x="16502" y="52294"/>
                  <a:pt x="33435" y="39065"/>
                </a:cubicBezTo>
                <a:cubicBezTo>
                  <a:pt x="50368" y="25836"/>
                  <a:pt x="75768" y="8374"/>
                  <a:pt x="101697" y="2553"/>
                </a:cubicBezTo>
                <a:cubicBezTo>
                  <a:pt x="127626" y="-3268"/>
                  <a:pt x="195095" y="1494"/>
                  <a:pt x="206472" y="10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88D70EB-447D-4023-B30C-21C6F2C915A7}"/>
              </a:ext>
            </a:extLst>
          </p:cNvPr>
          <p:cNvSpPr/>
          <p:nvPr/>
        </p:nvSpPr>
        <p:spPr>
          <a:xfrm>
            <a:off x="4946651" y="200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BC3972E-6185-4EA6-BEBF-D7AEA90F88F8}"/>
              </a:ext>
            </a:extLst>
          </p:cNvPr>
          <p:cNvSpPr/>
          <p:nvPr/>
        </p:nvSpPr>
        <p:spPr>
          <a:xfrm>
            <a:off x="4833325" y="2055523"/>
            <a:ext cx="272510" cy="92422"/>
          </a:xfrm>
          <a:custGeom>
            <a:avLst/>
            <a:gdLst>
              <a:gd name="connsiteX0" fmla="*/ 613 w 272510"/>
              <a:gd name="connsiteY0" fmla="*/ 76490 h 92422"/>
              <a:gd name="connsiteX1" fmla="*/ 116500 w 272510"/>
              <a:gd name="connsiteY1" fmla="*/ 92365 h 92422"/>
              <a:gd name="connsiteX2" fmla="*/ 195875 w 272510"/>
              <a:gd name="connsiteY2" fmla="*/ 70140 h 92422"/>
              <a:gd name="connsiteX3" fmla="*/ 272075 w 272510"/>
              <a:gd name="connsiteY3" fmla="*/ 290 h 92422"/>
              <a:gd name="connsiteX4" fmla="*/ 224450 w 272510"/>
              <a:gd name="connsiteY4" fmla="*/ 46327 h 92422"/>
              <a:gd name="connsiteX5" fmla="*/ 170475 w 272510"/>
              <a:gd name="connsiteY5" fmla="*/ 73315 h 92422"/>
              <a:gd name="connsiteX6" fmla="*/ 613 w 272510"/>
              <a:gd name="connsiteY6" fmla="*/ 76490 h 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10" h="92422">
                <a:moveTo>
                  <a:pt x="613" y="76490"/>
                </a:moveTo>
                <a:cubicBezTo>
                  <a:pt x="-8383" y="79665"/>
                  <a:pt x="83956" y="93423"/>
                  <a:pt x="116500" y="92365"/>
                </a:cubicBezTo>
                <a:cubicBezTo>
                  <a:pt x="149044" y="91307"/>
                  <a:pt x="169946" y="85486"/>
                  <a:pt x="195875" y="70140"/>
                </a:cubicBezTo>
                <a:cubicBezTo>
                  <a:pt x="221804" y="54794"/>
                  <a:pt x="267313" y="4259"/>
                  <a:pt x="272075" y="290"/>
                </a:cubicBezTo>
                <a:cubicBezTo>
                  <a:pt x="276837" y="-3679"/>
                  <a:pt x="241383" y="34156"/>
                  <a:pt x="224450" y="46327"/>
                </a:cubicBezTo>
                <a:cubicBezTo>
                  <a:pt x="207517" y="58498"/>
                  <a:pt x="203813" y="68817"/>
                  <a:pt x="170475" y="73315"/>
                </a:cubicBezTo>
                <a:cubicBezTo>
                  <a:pt x="137138" y="77813"/>
                  <a:pt x="9609" y="73315"/>
                  <a:pt x="613" y="7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FB64C93-B1D8-4511-99BB-1CEE583BC681}"/>
              </a:ext>
            </a:extLst>
          </p:cNvPr>
          <p:cNvSpPr/>
          <p:nvPr/>
        </p:nvSpPr>
        <p:spPr>
          <a:xfrm>
            <a:off x="4832347" y="2049641"/>
            <a:ext cx="378232" cy="134999"/>
          </a:xfrm>
          <a:custGeom>
            <a:avLst/>
            <a:gdLst>
              <a:gd name="connsiteX0" fmla="*/ 3 w 378232"/>
              <a:gd name="connsiteY0" fmla="*/ 109359 h 134999"/>
              <a:gd name="connsiteX1" fmla="*/ 165103 w 378232"/>
              <a:gd name="connsiteY1" fmla="*/ 134759 h 134999"/>
              <a:gd name="connsiteX2" fmla="*/ 277816 w 378232"/>
              <a:gd name="connsiteY2" fmla="*/ 91897 h 134999"/>
              <a:gd name="connsiteX3" fmla="*/ 317503 w 378232"/>
              <a:gd name="connsiteY3" fmla="*/ 34747 h 134999"/>
              <a:gd name="connsiteX4" fmla="*/ 377828 w 378232"/>
              <a:gd name="connsiteY4" fmla="*/ 15697 h 134999"/>
              <a:gd name="connsiteX5" fmla="*/ 342903 w 378232"/>
              <a:gd name="connsiteY5" fmla="*/ 4584 h 134999"/>
              <a:gd name="connsiteX6" fmla="*/ 323853 w 378232"/>
              <a:gd name="connsiteY6" fmla="*/ 1409 h 134999"/>
              <a:gd name="connsiteX7" fmla="*/ 315916 w 378232"/>
              <a:gd name="connsiteY7" fmla="*/ 26809 h 134999"/>
              <a:gd name="connsiteX8" fmla="*/ 285753 w 378232"/>
              <a:gd name="connsiteY8" fmla="*/ 76022 h 134999"/>
              <a:gd name="connsiteX9" fmla="*/ 233366 w 378232"/>
              <a:gd name="connsiteY9" fmla="*/ 101422 h 134999"/>
              <a:gd name="connsiteX10" fmla="*/ 160341 w 378232"/>
              <a:gd name="connsiteY10" fmla="*/ 110947 h 134999"/>
              <a:gd name="connsiteX11" fmla="*/ 3 w 378232"/>
              <a:gd name="connsiteY11" fmla="*/ 109359 h 13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32" h="134999">
                <a:moveTo>
                  <a:pt x="3" y="109359"/>
                </a:moveTo>
                <a:cubicBezTo>
                  <a:pt x="797" y="113328"/>
                  <a:pt x="118801" y="137669"/>
                  <a:pt x="165103" y="134759"/>
                </a:cubicBezTo>
                <a:cubicBezTo>
                  <a:pt x="211405" y="131849"/>
                  <a:pt x="252416" y="108566"/>
                  <a:pt x="277816" y="91897"/>
                </a:cubicBezTo>
                <a:cubicBezTo>
                  <a:pt x="303216" y="75228"/>
                  <a:pt x="300834" y="47447"/>
                  <a:pt x="317503" y="34747"/>
                </a:cubicBezTo>
                <a:cubicBezTo>
                  <a:pt x="334172" y="22047"/>
                  <a:pt x="373595" y="20724"/>
                  <a:pt x="377828" y="15697"/>
                </a:cubicBezTo>
                <a:cubicBezTo>
                  <a:pt x="382061" y="10670"/>
                  <a:pt x="351899" y="6965"/>
                  <a:pt x="342903" y="4584"/>
                </a:cubicBezTo>
                <a:cubicBezTo>
                  <a:pt x="333907" y="2203"/>
                  <a:pt x="328351" y="-2295"/>
                  <a:pt x="323853" y="1409"/>
                </a:cubicBezTo>
                <a:cubicBezTo>
                  <a:pt x="319355" y="5113"/>
                  <a:pt x="322266" y="14373"/>
                  <a:pt x="315916" y="26809"/>
                </a:cubicBezTo>
                <a:cubicBezTo>
                  <a:pt x="309566" y="39244"/>
                  <a:pt x="299511" y="63587"/>
                  <a:pt x="285753" y="76022"/>
                </a:cubicBezTo>
                <a:cubicBezTo>
                  <a:pt x="271995" y="88457"/>
                  <a:pt x="254268" y="95601"/>
                  <a:pt x="233366" y="101422"/>
                </a:cubicBezTo>
                <a:cubicBezTo>
                  <a:pt x="212464" y="107243"/>
                  <a:pt x="197647" y="110418"/>
                  <a:pt x="160341" y="110947"/>
                </a:cubicBezTo>
                <a:cubicBezTo>
                  <a:pt x="123035" y="111476"/>
                  <a:pt x="-791" y="105390"/>
                  <a:pt x="3" y="10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D487CFC-CEA3-470A-A5F9-A6FE11236815}"/>
              </a:ext>
            </a:extLst>
          </p:cNvPr>
          <p:cNvSpPr/>
          <p:nvPr/>
        </p:nvSpPr>
        <p:spPr>
          <a:xfrm>
            <a:off x="3819150" y="2062445"/>
            <a:ext cx="289537" cy="81414"/>
          </a:xfrm>
          <a:custGeom>
            <a:avLst/>
            <a:gdLst>
              <a:gd name="connsiteX0" fmla="*/ 375 w 289537"/>
              <a:gd name="connsiteY0" fmla="*/ 67980 h 81414"/>
              <a:gd name="connsiteX1" fmla="*/ 113088 w 289537"/>
              <a:gd name="connsiteY1" fmla="*/ 20355 h 81414"/>
              <a:gd name="connsiteX2" fmla="*/ 282950 w 289537"/>
              <a:gd name="connsiteY2" fmla="*/ 80680 h 81414"/>
              <a:gd name="connsiteX3" fmla="*/ 243263 w 289537"/>
              <a:gd name="connsiteY3" fmla="*/ 50518 h 81414"/>
              <a:gd name="connsiteX4" fmla="*/ 135313 w 289537"/>
              <a:gd name="connsiteY4" fmla="*/ 1305 h 81414"/>
              <a:gd name="connsiteX5" fmla="*/ 78163 w 289537"/>
              <a:gd name="connsiteY5" fmla="*/ 17180 h 81414"/>
              <a:gd name="connsiteX6" fmla="*/ 375 w 289537"/>
              <a:gd name="connsiteY6" fmla="*/ 67980 h 8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37" h="81414">
                <a:moveTo>
                  <a:pt x="375" y="67980"/>
                </a:moveTo>
                <a:cubicBezTo>
                  <a:pt x="6196" y="68509"/>
                  <a:pt x="65992" y="18238"/>
                  <a:pt x="113088" y="20355"/>
                </a:cubicBezTo>
                <a:cubicBezTo>
                  <a:pt x="160184" y="22472"/>
                  <a:pt x="261254" y="75653"/>
                  <a:pt x="282950" y="80680"/>
                </a:cubicBezTo>
                <a:cubicBezTo>
                  <a:pt x="304646" y="85707"/>
                  <a:pt x="267869" y="63747"/>
                  <a:pt x="243263" y="50518"/>
                </a:cubicBezTo>
                <a:cubicBezTo>
                  <a:pt x="218657" y="37289"/>
                  <a:pt x="162830" y="6861"/>
                  <a:pt x="135313" y="1305"/>
                </a:cubicBezTo>
                <a:cubicBezTo>
                  <a:pt x="107796" y="-4251"/>
                  <a:pt x="98271" y="9243"/>
                  <a:pt x="78163" y="17180"/>
                </a:cubicBezTo>
                <a:cubicBezTo>
                  <a:pt x="58055" y="25117"/>
                  <a:pt x="-5446" y="67451"/>
                  <a:pt x="375" y="67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F727AB-D6B7-42E1-9B81-F65CB1D80403}"/>
              </a:ext>
            </a:extLst>
          </p:cNvPr>
          <p:cNvSpPr/>
          <p:nvPr/>
        </p:nvSpPr>
        <p:spPr>
          <a:xfrm>
            <a:off x="3920609" y="2025411"/>
            <a:ext cx="307065" cy="74921"/>
          </a:xfrm>
          <a:custGeom>
            <a:avLst/>
            <a:gdLst>
              <a:gd name="connsiteX0" fmla="*/ 516 w 307065"/>
              <a:gd name="connsiteY0" fmla="*/ 1827 h 74921"/>
              <a:gd name="connsiteX1" fmla="*/ 200541 w 307065"/>
              <a:gd name="connsiteY1" fmla="*/ 28814 h 74921"/>
              <a:gd name="connsiteX2" fmla="*/ 306904 w 307065"/>
              <a:gd name="connsiteY2" fmla="*/ 74852 h 74921"/>
              <a:gd name="connsiteX3" fmla="*/ 222766 w 307065"/>
              <a:gd name="connsiteY3" fmla="*/ 17702 h 74921"/>
              <a:gd name="connsiteX4" fmla="*/ 144979 w 307065"/>
              <a:gd name="connsiteY4" fmla="*/ 3414 h 74921"/>
              <a:gd name="connsiteX5" fmla="*/ 516 w 307065"/>
              <a:gd name="connsiteY5" fmla="*/ 1827 h 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65" h="74921">
                <a:moveTo>
                  <a:pt x="516" y="1827"/>
                </a:moveTo>
                <a:cubicBezTo>
                  <a:pt x="9776" y="6060"/>
                  <a:pt x="149476" y="16643"/>
                  <a:pt x="200541" y="28814"/>
                </a:cubicBezTo>
                <a:cubicBezTo>
                  <a:pt x="251606" y="40985"/>
                  <a:pt x="303200" y="76704"/>
                  <a:pt x="306904" y="74852"/>
                </a:cubicBezTo>
                <a:cubicBezTo>
                  <a:pt x="310608" y="73000"/>
                  <a:pt x="249753" y="29608"/>
                  <a:pt x="222766" y="17702"/>
                </a:cubicBezTo>
                <a:cubicBezTo>
                  <a:pt x="195779" y="5796"/>
                  <a:pt x="180962" y="5002"/>
                  <a:pt x="144979" y="3414"/>
                </a:cubicBezTo>
                <a:cubicBezTo>
                  <a:pt x="108996" y="1826"/>
                  <a:pt x="-8744" y="-2406"/>
                  <a:pt x="516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59288DD-4C4B-45AC-8137-D3769CFE0EC2}"/>
              </a:ext>
            </a:extLst>
          </p:cNvPr>
          <p:cNvSpPr/>
          <p:nvPr/>
        </p:nvSpPr>
        <p:spPr>
          <a:xfrm>
            <a:off x="3813439" y="2040105"/>
            <a:ext cx="128352" cy="60380"/>
          </a:xfrm>
          <a:custGeom>
            <a:avLst/>
            <a:gdLst>
              <a:gd name="connsiteX0" fmla="*/ 128324 w 128352"/>
              <a:gd name="connsiteY0" fmla="*/ 1420 h 60380"/>
              <a:gd name="connsiteX1" fmla="*/ 12436 w 128352"/>
              <a:gd name="connsiteY1" fmla="*/ 26820 h 60380"/>
              <a:gd name="connsiteX2" fmla="*/ 4499 w 128352"/>
              <a:gd name="connsiteY2" fmla="*/ 60158 h 60380"/>
              <a:gd name="connsiteX3" fmla="*/ 23549 w 128352"/>
              <a:gd name="connsiteY3" fmla="*/ 9358 h 60380"/>
              <a:gd name="connsiteX4" fmla="*/ 128324 w 128352"/>
              <a:gd name="connsiteY4" fmla="*/ 1420 h 6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52" h="60380">
                <a:moveTo>
                  <a:pt x="128324" y="1420"/>
                </a:moveTo>
                <a:cubicBezTo>
                  <a:pt x="126472" y="4330"/>
                  <a:pt x="33074" y="17030"/>
                  <a:pt x="12436" y="26820"/>
                </a:cubicBezTo>
                <a:cubicBezTo>
                  <a:pt x="-8202" y="36610"/>
                  <a:pt x="2647" y="63068"/>
                  <a:pt x="4499" y="60158"/>
                </a:cubicBezTo>
                <a:cubicBezTo>
                  <a:pt x="6351" y="57248"/>
                  <a:pt x="5293" y="19148"/>
                  <a:pt x="23549" y="9358"/>
                </a:cubicBezTo>
                <a:cubicBezTo>
                  <a:pt x="41805" y="-432"/>
                  <a:pt x="130176" y="-1490"/>
                  <a:pt x="128324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C0E06B4-6290-4E09-8091-417D6C959E12}"/>
              </a:ext>
            </a:extLst>
          </p:cNvPr>
          <p:cNvSpPr/>
          <p:nvPr/>
        </p:nvSpPr>
        <p:spPr>
          <a:xfrm>
            <a:off x="4109967" y="2060215"/>
            <a:ext cx="158061" cy="101272"/>
          </a:xfrm>
          <a:custGeom>
            <a:avLst/>
            <a:gdLst>
              <a:gd name="connsiteX0" fmla="*/ 71 w 158061"/>
              <a:gd name="connsiteY0" fmla="*/ 97198 h 101272"/>
              <a:gd name="connsiteX1" fmla="*/ 139771 w 158061"/>
              <a:gd name="connsiteY1" fmla="*/ 97198 h 101272"/>
              <a:gd name="connsiteX2" fmla="*/ 157233 w 158061"/>
              <a:gd name="connsiteY2" fmla="*/ 46398 h 101272"/>
              <a:gd name="connsiteX3" fmla="*/ 147708 w 158061"/>
              <a:gd name="connsiteY3" fmla="*/ 360 h 101272"/>
              <a:gd name="connsiteX4" fmla="*/ 141358 w 158061"/>
              <a:gd name="connsiteY4" fmla="*/ 71798 h 101272"/>
              <a:gd name="connsiteX5" fmla="*/ 120721 w 158061"/>
              <a:gd name="connsiteY5" fmla="*/ 89260 h 101272"/>
              <a:gd name="connsiteX6" fmla="*/ 71 w 158061"/>
              <a:gd name="connsiteY6" fmla="*/ 97198 h 10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061" h="101272">
                <a:moveTo>
                  <a:pt x="71" y="97198"/>
                </a:moveTo>
                <a:cubicBezTo>
                  <a:pt x="3246" y="98521"/>
                  <a:pt x="113577" y="105665"/>
                  <a:pt x="139771" y="97198"/>
                </a:cubicBezTo>
                <a:cubicBezTo>
                  <a:pt x="165965" y="88731"/>
                  <a:pt x="155910" y="62538"/>
                  <a:pt x="157233" y="46398"/>
                </a:cubicBezTo>
                <a:cubicBezTo>
                  <a:pt x="158556" y="30258"/>
                  <a:pt x="150354" y="-3873"/>
                  <a:pt x="147708" y="360"/>
                </a:cubicBezTo>
                <a:cubicBezTo>
                  <a:pt x="145062" y="4593"/>
                  <a:pt x="145856" y="56981"/>
                  <a:pt x="141358" y="71798"/>
                </a:cubicBezTo>
                <a:cubicBezTo>
                  <a:pt x="136860" y="86615"/>
                  <a:pt x="141358" y="86614"/>
                  <a:pt x="120721" y="89260"/>
                </a:cubicBezTo>
                <a:cubicBezTo>
                  <a:pt x="100084" y="91906"/>
                  <a:pt x="-3104" y="95875"/>
                  <a:pt x="71" y="9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338DEB6-FC48-4E6C-9C4F-6FC4285701A9}"/>
              </a:ext>
            </a:extLst>
          </p:cNvPr>
          <p:cNvSpPr/>
          <p:nvPr/>
        </p:nvSpPr>
        <p:spPr>
          <a:xfrm>
            <a:off x="3954164" y="2143653"/>
            <a:ext cx="453708" cy="133250"/>
          </a:xfrm>
          <a:custGeom>
            <a:avLst/>
            <a:gdLst>
              <a:gd name="connsiteX0" fmla="*/ 299 w 453708"/>
              <a:gd name="connsiteY0" fmla="*/ 109010 h 133250"/>
              <a:gd name="connsiteX1" fmla="*/ 171749 w 453708"/>
              <a:gd name="connsiteY1" fmla="*/ 53447 h 133250"/>
              <a:gd name="connsiteX2" fmla="*/ 335261 w 453708"/>
              <a:gd name="connsiteY2" fmla="*/ 80435 h 133250"/>
              <a:gd name="connsiteX3" fmla="*/ 451149 w 453708"/>
              <a:gd name="connsiteY3" fmla="*/ 132822 h 133250"/>
              <a:gd name="connsiteX4" fmla="*/ 413049 w 453708"/>
              <a:gd name="connsiteY4" fmla="*/ 102660 h 133250"/>
              <a:gd name="connsiteX5" fmla="*/ 384474 w 453708"/>
              <a:gd name="connsiteY5" fmla="*/ 56622 h 133250"/>
              <a:gd name="connsiteX6" fmla="*/ 216199 w 453708"/>
              <a:gd name="connsiteY6" fmla="*/ 8997 h 133250"/>
              <a:gd name="connsiteX7" fmla="*/ 132061 w 453708"/>
              <a:gd name="connsiteY7" fmla="*/ 7410 h 133250"/>
              <a:gd name="connsiteX8" fmla="*/ 299 w 453708"/>
              <a:gd name="connsiteY8" fmla="*/ 109010 h 1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708" h="133250">
                <a:moveTo>
                  <a:pt x="299" y="109010"/>
                </a:moveTo>
                <a:cubicBezTo>
                  <a:pt x="6914" y="116683"/>
                  <a:pt x="115922" y="58209"/>
                  <a:pt x="171749" y="53447"/>
                </a:cubicBezTo>
                <a:cubicBezTo>
                  <a:pt x="227576" y="48685"/>
                  <a:pt x="288694" y="67206"/>
                  <a:pt x="335261" y="80435"/>
                </a:cubicBezTo>
                <a:cubicBezTo>
                  <a:pt x="381828" y="93664"/>
                  <a:pt x="438184" y="129118"/>
                  <a:pt x="451149" y="132822"/>
                </a:cubicBezTo>
                <a:cubicBezTo>
                  <a:pt x="464114" y="136526"/>
                  <a:pt x="424161" y="115360"/>
                  <a:pt x="413049" y="102660"/>
                </a:cubicBezTo>
                <a:cubicBezTo>
                  <a:pt x="401937" y="89960"/>
                  <a:pt x="417282" y="72232"/>
                  <a:pt x="384474" y="56622"/>
                </a:cubicBezTo>
                <a:cubicBezTo>
                  <a:pt x="351666" y="41012"/>
                  <a:pt x="258268" y="17199"/>
                  <a:pt x="216199" y="8997"/>
                </a:cubicBezTo>
                <a:cubicBezTo>
                  <a:pt x="174130" y="795"/>
                  <a:pt x="165663" y="-5555"/>
                  <a:pt x="132061" y="7410"/>
                </a:cubicBezTo>
                <a:cubicBezTo>
                  <a:pt x="98459" y="20375"/>
                  <a:pt x="-6316" y="101337"/>
                  <a:pt x="299" y="10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8BF8DC3-45B9-460D-AAF7-68D2375508AD}"/>
              </a:ext>
            </a:extLst>
          </p:cNvPr>
          <p:cNvSpPr/>
          <p:nvPr/>
        </p:nvSpPr>
        <p:spPr>
          <a:xfrm>
            <a:off x="3933764" y="2238172"/>
            <a:ext cx="453973" cy="68128"/>
          </a:xfrm>
          <a:custGeom>
            <a:avLst/>
            <a:gdLst>
              <a:gd name="connsiteX0" fmla="*/ 61 w 453973"/>
              <a:gd name="connsiteY0" fmla="*/ 38303 h 68128"/>
              <a:gd name="connsiteX1" fmla="*/ 85786 w 453973"/>
              <a:gd name="connsiteY1" fmla="*/ 28778 h 68128"/>
              <a:gd name="connsiteX2" fmla="*/ 209611 w 453973"/>
              <a:gd name="connsiteY2" fmla="*/ 6553 h 68128"/>
              <a:gd name="connsiteX3" fmla="*/ 349311 w 453973"/>
              <a:gd name="connsiteY3" fmla="*/ 4966 h 68128"/>
              <a:gd name="connsiteX4" fmla="*/ 452499 w 453973"/>
              <a:gd name="connsiteY4" fmla="*/ 66878 h 68128"/>
              <a:gd name="connsiteX5" fmla="*/ 403286 w 453973"/>
              <a:gd name="connsiteY5" fmla="*/ 44653 h 68128"/>
              <a:gd name="connsiteX6" fmla="*/ 308036 w 453973"/>
              <a:gd name="connsiteY6" fmla="*/ 22428 h 68128"/>
              <a:gd name="connsiteX7" fmla="*/ 198499 w 453973"/>
              <a:gd name="connsiteY7" fmla="*/ 19253 h 68128"/>
              <a:gd name="connsiteX8" fmla="*/ 141349 w 453973"/>
              <a:gd name="connsiteY8" fmla="*/ 39891 h 68128"/>
              <a:gd name="connsiteX9" fmla="*/ 98486 w 453973"/>
              <a:gd name="connsiteY9" fmla="*/ 65291 h 68128"/>
              <a:gd name="connsiteX10" fmla="*/ 61 w 453973"/>
              <a:gd name="connsiteY10" fmla="*/ 38303 h 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73" h="68128">
                <a:moveTo>
                  <a:pt x="61" y="38303"/>
                </a:moveTo>
                <a:cubicBezTo>
                  <a:pt x="-2056" y="32217"/>
                  <a:pt x="50861" y="34070"/>
                  <a:pt x="85786" y="28778"/>
                </a:cubicBezTo>
                <a:cubicBezTo>
                  <a:pt x="120711" y="23486"/>
                  <a:pt x="165690" y="10522"/>
                  <a:pt x="209611" y="6553"/>
                </a:cubicBezTo>
                <a:cubicBezTo>
                  <a:pt x="253532" y="2584"/>
                  <a:pt x="308830" y="-5088"/>
                  <a:pt x="349311" y="4966"/>
                </a:cubicBezTo>
                <a:cubicBezTo>
                  <a:pt x="389792" y="15020"/>
                  <a:pt x="443503" y="60263"/>
                  <a:pt x="452499" y="66878"/>
                </a:cubicBezTo>
                <a:cubicBezTo>
                  <a:pt x="461495" y="73493"/>
                  <a:pt x="427363" y="52061"/>
                  <a:pt x="403286" y="44653"/>
                </a:cubicBezTo>
                <a:cubicBezTo>
                  <a:pt x="379209" y="37245"/>
                  <a:pt x="342167" y="26661"/>
                  <a:pt x="308036" y="22428"/>
                </a:cubicBezTo>
                <a:cubicBezTo>
                  <a:pt x="273905" y="18195"/>
                  <a:pt x="226280" y="16342"/>
                  <a:pt x="198499" y="19253"/>
                </a:cubicBezTo>
                <a:cubicBezTo>
                  <a:pt x="170718" y="22164"/>
                  <a:pt x="158018" y="32218"/>
                  <a:pt x="141349" y="39891"/>
                </a:cubicBezTo>
                <a:cubicBezTo>
                  <a:pt x="124680" y="47564"/>
                  <a:pt x="118594" y="64762"/>
                  <a:pt x="98486" y="65291"/>
                </a:cubicBezTo>
                <a:cubicBezTo>
                  <a:pt x="78378" y="65820"/>
                  <a:pt x="2178" y="44389"/>
                  <a:pt x="61" y="38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B2E0D8D-0BC8-4F34-9C85-3515D5D401B9}"/>
              </a:ext>
            </a:extLst>
          </p:cNvPr>
          <p:cNvSpPr/>
          <p:nvPr/>
        </p:nvSpPr>
        <p:spPr>
          <a:xfrm>
            <a:off x="3881438" y="2281968"/>
            <a:ext cx="325546" cy="117107"/>
          </a:xfrm>
          <a:custGeom>
            <a:avLst/>
            <a:gdLst>
              <a:gd name="connsiteX0" fmla="*/ 187325 w 325546"/>
              <a:gd name="connsiteY0" fmla="*/ 4032 h 117107"/>
              <a:gd name="connsiteX1" fmla="*/ 155575 w 325546"/>
              <a:gd name="connsiteY1" fmla="*/ 75470 h 117107"/>
              <a:gd name="connsiteX2" fmla="*/ 188912 w 325546"/>
              <a:gd name="connsiteY2" fmla="*/ 97695 h 117107"/>
              <a:gd name="connsiteX3" fmla="*/ 323850 w 325546"/>
              <a:gd name="connsiteY3" fmla="*/ 116745 h 117107"/>
              <a:gd name="connsiteX4" fmla="*/ 252412 w 325546"/>
              <a:gd name="connsiteY4" fmla="*/ 107220 h 117107"/>
              <a:gd name="connsiteX5" fmla="*/ 76200 w 325546"/>
              <a:gd name="connsiteY5" fmla="*/ 72295 h 117107"/>
              <a:gd name="connsiteX6" fmla="*/ 0 w 325546"/>
              <a:gd name="connsiteY6" fmla="*/ 56420 h 117107"/>
              <a:gd name="connsiteX7" fmla="*/ 0 w 325546"/>
              <a:gd name="connsiteY7" fmla="*/ 56420 h 117107"/>
              <a:gd name="connsiteX8" fmla="*/ 92075 w 325546"/>
              <a:gd name="connsiteY8" fmla="*/ 42132 h 117107"/>
              <a:gd name="connsiteX9" fmla="*/ 123825 w 325546"/>
              <a:gd name="connsiteY9" fmla="*/ 11970 h 117107"/>
              <a:gd name="connsiteX10" fmla="*/ 187325 w 325546"/>
              <a:gd name="connsiteY10" fmla="*/ 4032 h 1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46" h="117107">
                <a:moveTo>
                  <a:pt x="187325" y="4032"/>
                </a:moveTo>
                <a:cubicBezTo>
                  <a:pt x="192617" y="14615"/>
                  <a:pt x="155311" y="59860"/>
                  <a:pt x="155575" y="75470"/>
                </a:cubicBezTo>
                <a:cubicBezTo>
                  <a:pt x="155839" y="91080"/>
                  <a:pt x="160866" y="90816"/>
                  <a:pt x="188912" y="97695"/>
                </a:cubicBezTo>
                <a:cubicBezTo>
                  <a:pt x="216958" y="104574"/>
                  <a:pt x="313267" y="115158"/>
                  <a:pt x="323850" y="116745"/>
                </a:cubicBezTo>
                <a:cubicBezTo>
                  <a:pt x="334433" y="118333"/>
                  <a:pt x="293687" y="114628"/>
                  <a:pt x="252412" y="107220"/>
                </a:cubicBezTo>
                <a:cubicBezTo>
                  <a:pt x="211137" y="99812"/>
                  <a:pt x="118269" y="80762"/>
                  <a:pt x="76200" y="72295"/>
                </a:cubicBezTo>
                <a:lnTo>
                  <a:pt x="0" y="56420"/>
                </a:lnTo>
                <a:lnTo>
                  <a:pt x="0" y="56420"/>
                </a:lnTo>
                <a:cubicBezTo>
                  <a:pt x="15346" y="54039"/>
                  <a:pt x="71438" y="49540"/>
                  <a:pt x="92075" y="42132"/>
                </a:cubicBezTo>
                <a:cubicBezTo>
                  <a:pt x="112712" y="34724"/>
                  <a:pt x="108215" y="17526"/>
                  <a:pt x="123825" y="11970"/>
                </a:cubicBezTo>
                <a:cubicBezTo>
                  <a:pt x="139435" y="6414"/>
                  <a:pt x="182033" y="-6551"/>
                  <a:pt x="187325" y="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9E133FB-13A9-43A9-B3DB-91CF1C95AE6B}"/>
              </a:ext>
            </a:extLst>
          </p:cNvPr>
          <p:cNvSpPr/>
          <p:nvPr/>
        </p:nvSpPr>
        <p:spPr>
          <a:xfrm>
            <a:off x="4152735" y="2299653"/>
            <a:ext cx="216214" cy="94500"/>
          </a:xfrm>
          <a:custGeom>
            <a:avLst/>
            <a:gdLst>
              <a:gd name="connsiteX0" fmla="*/ 216065 w 216214"/>
              <a:gd name="connsiteY0" fmla="*/ 635 h 94500"/>
              <a:gd name="connsiteX1" fmla="*/ 131928 w 216214"/>
              <a:gd name="connsiteY1" fmla="*/ 10160 h 94500"/>
              <a:gd name="connsiteX2" fmla="*/ 103353 w 216214"/>
              <a:gd name="connsiteY2" fmla="*/ 51435 h 94500"/>
              <a:gd name="connsiteX3" fmla="*/ 165 w 216214"/>
              <a:gd name="connsiteY3" fmla="*/ 94297 h 94500"/>
              <a:gd name="connsiteX4" fmla="*/ 81128 w 216214"/>
              <a:gd name="connsiteY4" fmla="*/ 65722 h 94500"/>
              <a:gd name="connsiteX5" fmla="*/ 150978 w 216214"/>
              <a:gd name="connsiteY5" fmla="*/ 22860 h 94500"/>
              <a:gd name="connsiteX6" fmla="*/ 216065 w 216214"/>
              <a:gd name="connsiteY6" fmla="*/ 635 h 9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4" h="94500">
                <a:moveTo>
                  <a:pt x="216065" y="635"/>
                </a:moveTo>
                <a:cubicBezTo>
                  <a:pt x="212890" y="-1482"/>
                  <a:pt x="150713" y="1693"/>
                  <a:pt x="131928" y="10160"/>
                </a:cubicBezTo>
                <a:cubicBezTo>
                  <a:pt x="113143" y="18627"/>
                  <a:pt x="125313" y="37412"/>
                  <a:pt x="103353" y="51435"/>
                </a:cubicBezTo>
                <a:cubicBezTo>
                  <a:pt x="81393" y="65458"/>
                  <a:pt x="3869" y="91916"/>
                  <a:pt x="165" y="94297"/>
                </a:cubicBezTo>
                <a:cubicBezTo>
                  <a:pt x="-3539" y="96678"/>
                  <a:pt x="55993" y="77628"/>
                  <a:pt x="81128" y="65722"/>
                </a:cubicBezTo>
                <a:cubicBezTo>
                  <a:pt x="106263" y="53816"/>
                  <a:pt x="130870" y="32914"/>
                  <a:pt x="150978" y="22860"/>
                </a:cubicBezTo>
                <a:cubicBezTo>
                  <a:pt x="171086" y="12806"/>
                  <a:pt x="219240" y="2752"/>
                  <a:pt x="216065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9F22444-6B75-4193-A1C0-2F1A76687426}"/>
              </a:ext>
            </a:extLst>
          </p:cNvPr>
          <p:cNvSpPr/>
          <p:nvPr/>
        </p:nvSpPr>
        <p:spPr>
          <a:xfrm>
            <a:off x="4061734" y="2398713"/>
            <a:ext cx="181654" cy="79561"/>
          </a:xfrm>
          <a:custGeom>
            <a:avLst/>
            <a:gdLst>
              <a:gd name="connsiteX0" fmla="*/ 181654 w 181654"/>
              <a:gd name="connsiteY0" fmla="*/ 0 h 79561"/>
              <a:gd name="connsiteX1" fmla="*/ 57829 w 181654"/>
              <a:gd name="connsiteY1" fmla="*/ 23812 h 79561"/>
              <a:gd name="connsiteX2" fmla="*/ 679 w 181654"/>
              <a:gd name="connsiteY2" fmla="*/ 79375 h 79561"/>
              <a:gd name="connsiteX3" fmla="*/ 32429 w 181654"/>
              <a:gd name="connsiteY3" fmla="*/ 41275 h 79561"/>
              <a:gd name="connsiteX4" fmla="*/ 119741 w 181654"/>
              <a:gd name="connsiteY4" fmla="*/ 25400 h 79561"/>
              <a:gd name="connsiteX5" fmla="*/ 181654 w 181654"/>
              <a:gd name="connsiteY5" fmla="*/ 0 h 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54" h="79561">
                <a:moveTo>
                  <a:pt x="181654" y="0"/>
                </a:moveTo>
                <a:cubicBezTo>
                  <a:pt x="134822" y="5291"/>
                  <a:pt x="87991" y="10583"/>
                  <a:pt x="57829" y="23812"/>
                </a:cubicBezTo>
                <a:cubicBezTo>
                  <a:pt x="27667" y="37041"/>
                  <a:pt x="4912" y="76465"/>
                  <a:pt x="679" y="79375"/>
                </a:cubicBezTo>
                <a:cubicBezTo>
                  <a:pt x="-3554" y="82285"/>
                  <a:pt x="12585" y="50271"/>
                  <a:pt x="32429" y="41275"/>
                </a:cubicBezTo>
                <a:cubicBezTo>
                  <a:pt x="52273" y="32279"/>
                  <a:pt x="95664" y="29898"/>
                  <a:pt x="119741" y="25400"/>
                </a:cubicBezTo>
                <a:lnTo>
                  <a:pt x="1816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D2E34E1-BC65-4854-A0EC-D3D3560D7370}"/>
              </a:ext>
            </a:extLst>
          </p:cNvPr>
          <p:cNvSpPr/>
          <p:nvPr/>
        </p:nvSpPr>
        <p:spPr>
          <a:xfrm>
            <a:off x="3963257" y="2350932"/>
            <a:ext cx="114429" cy="127259"/>
          </a:xfrm>
          <a:custGeom>
            <a:avLst/>
            <a:gdLst>
              <a:gd name="connsiteX0" fmla="*/ 19781 w 114429"/>
              <a:gd name="connsiteY0" fmla="*/ 156 h 127259"/>
              <a:gd name="connsiteX1" fmla="*/ 731 w 114429"/>
              <a:gd name="connsiteY1" fmla="*/ 57306 h 127259"/>
              <a:gd name="connsiteX2" fmla="*/ 46768 w 114429"/>
              <a:gd name="connsiteY2" fmla="*/ 85881 h 127259"/>
              <a:gd name="connsiteX3" fmla="*/ 113443 w 114429"/>
              <a:gd name="connsiteY3" fmla="*/ 127156 h 127259"/>
              <a:gd name="connsiteX4" fmla="*/ 83281 w 114429"/>
              <a:gd name="connsiteY4" fmla="*/ 96993 h 127259"/>
              <a:gd name="connsiteX5" fmla="*/ 37243 w 114429"/>
              <a:gd name="connsiteY5" fmla="*/ 76356 h 127259"/>
              <a:gd name="connsiteX6" fmla="*/ 19781 w 114429"/>
              <a:gd name="connsiteY6" fmla="*/ 156 h 1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29" h="127259">
                <a:moveTo>
                  <a:pt x="19781" y="156"/>
                </a:moveTo>
                <a:cubicBezTo>
                  <a:pt x="13696" y="-3019"/>
                  <a:pt x="-3767" y="43019"/>
                  <a:pt x="731" y="57306"/>
                </a:cubicBezTo>
                <a:cubicBezTo>
                  <a:pt x="5229" y="71594"/>
                  <a:pt x="46768" y="85881"/>
                  <a:pt x="46768" y="85881"/>
                </a:cubicBezTo>
                <a:cubicBezTo>
                  <a:pt x="65553" y="97523"/>
                  <a:pt x="107358" y="125304"/>
                  <a:pt x="113443" y="127156"/>
                </a:cubicBezTo>
                <a:cubicBezTo>
                  <a:pt x="119529" y="129008"/>
                  <a:pt x="95981" y="105460"/>
                  <a:pt x="83281" y="96993"/>
                </a:cubicBezTo>
                <a:cubicBezTo>
                  <a:pt x="70581" y="88526"/>
                  <a:pt x="47562" y="88791"/>
                  <a:pt x="37243" y="76356"/>
                </a:cubicBezTo>
                <a:cubicBezTo>
                  <a:pt x="26924" y="63921"/>
                  <a:pt x="25866" y="3331"/>
                  <a:pt x="1978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28A5F94-E2DB-4F6C-969C-440641B765CF}"/>
              </a:ext>
            </a:extLst>
          </p:cNvPr>
          <p:cNvSpPr/>
          <p:nvPr/>
        </p:nvSpPr>
        <p:spPr>
          <a:xfrm>
            <a:off x="4029645" y="2244942"/>
            <a:ext cx="219400" cy="131195"/>
          </a:xfrm>
          <a:custGeom>
            <a:avLst/>
            <a:gdLst>
              <a:gd name="connsiteX0" fmla="*/ 213743 w 219400"/>
              <a:gd name="connsiteY0" fmla="*/ 6133 h 131195"/>
              <a:gd name="connsiteX1" fmla="*/ 202630 w 219400"/>
              <a:gd name="connsiteY1" fmla="*/ 74396 h 131195"/>
              <a:gd name="connsiteX2" fmla="*/ 170880 w 219400"/>
              <a:gd name="connsiteY2" fmla="*/ 102971 h 131195"/>
              <a:gd name="connsiteX3" fmla="*/ 139130 w 219400"/>
              <a:gd name="connsiteY3" fmla="*/ 129958 h 131195"/>
              <a:gd name="connsiteX4" fmla="*/ 108968 w 219400"/>
              <a:gd name="connsiteY4" fmla="*/ 120433 h 131195"/>
              <a:gd name="connsiteX5" fmla="*/ 47055 w 219400"/>
              <a:gd name="connsiteY5" fmla="*/ 66458 h 131195"/>
              <a:gd name="connsiteX6" fmla="*/ 1018 w 219400"/>
              <a:gd name="connsiteY6" fmla="*/ 61696 h 131195"/>
              <a:gd name="connsiteX7" fmla="*/ 23243 w 219400"/>
              <a:gd name="connsiteY7" fmla="*/ 28358 h 131195"/>
              <a:gd name="connsiteX8" fmla="*/ 112143 w 219400"/>
              <a:gd name="connsiteY8" fmla="*/ 6133 h 131195"/>
              <a:gd name="connsiteX9" fmla="*/ 213743 w 219400"/>
              <a:gd name="connsiteY9" fmla="*/ 6133 h 1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00" h="131195">
                <a:moveTo>
                  <a:pt x="213743" y="6133"/>
                </a:moveTo>
                <a:cubicBezTo>
                  <a:pt x="228824" y="17510"/>
                  <a:pt x="209774" y="58256"/>
                  <a:pt x="202630" y="74396"/>
                </a:cubicBezTo>
                <a:cubicBezTo>
                  <a:pt x="195486" y="90536"/>
                  <a:pt x="181463" y="93711"/>
                  <a:pt x="170880" y="102971"/>
                </a:cubicBezTo>
                <a:cubicBezTo>
                  <a:pt x="160297" y="112231"/>
                  <a:pt x="149449" y="127048"/>
                  <a:pt x="139130" y="129958"/>
                </a:cubicBezTo>
                <a:cubicBezTo>
                  <a:pt x="128811" y="132868"/>
                  <a:pt x="124314" y="131016"/>
                  <a:pt x="108968" y="120433"/>
                </a:cubicBezTo>
                <a:cubicBezTo>
                  <a:pt x="93622" y="109850"/>
                  <a:pt x="65047" y="76248"/>
                  <a:pt x="47055" y="66458"/>
                </a:cubicBezTo>
                <a:cubicBezTo>
                  <a:pt x="29063" y="56669"/>
                  <a:pt x="4987" y="68046"/>
                  <a:pt x="1018" y="61696"/>
                </a:cubicBezTo>
                <a:cubicBezTo>
                  <a:pt x="-2951" y="55346"/>
                  <a:pt x="4722" y="37618"/>
                  <a:pt x="23243" y="28358"/>
                </a:cubicBezTo>
                <a:cubicBezTo>
                  <a:pt x="41764" y="19098"/>
                  <a:pt x="83039" y="10366"/>
                  <a:pt x="112143" y="6133"/>
                </a:cubicBezTo>
                <a:cubicBezTo>
                  <a:pt x="141247" y="1900"/>
                  <a:pt x="198662" y="-5244"/>
                  <a:pt x="213743" y="6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99E3F2-9AC2-41BA-9624-6064E40B8C37}"/>
              </a:ext>
            </a:extLst>
          </p:cNvPr>
          <p:cNvSpPr/>
          <p:nvPr/>
        </p:nvSpPr>
        <p:spPr>
          <a:xfrm>
            <a:off x="4148138" y="22621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8803CA0-7DE8-406E-B268-3D4473B681C9}"/>
              </a:ext>
            </a:extLst>
          </p:cNvPr>
          <p:cNvSpPr/>
          <p:nvPr/>
        </p:nvSpPr>
        <p:spPr>
          <a:xfrm>
            <a:off x="3975011" y="2234463"/>
            <a:ext cx="271436" cy="52682"/>
          </a:xfrm>
          <a:custGeom>
            <a:avLst/>
            <a:gdLst>
              <a:gd name="connsiteX0" fmla="*/ 89 w 271436"/>
              <a:gd name="connsiteY0" fmla="*/ 51537 h 52682"/>
              <a:gd name="connsiteX1" fmla="*/ 104864 w 271436"/>
              <a:gd name="connsiteY1" fmla="*/ 10262 h 52682"/>
              <a:gd name="connsiteX2" fmla="*/ 157252 w 271436"/>
              <a:gd name="connsiteY2" fmla="*/ 737 h 52682"/>
              <a:gd name="connsiteX3" fmla="*/ 269964 w 271436"/>
              <a:gd name="connsiteY3" fmla="*/ 24550 h 52682"/>
              <a:gd name="connsiteX4" fmla="*/ 212814 w 271436"/>
              <a:gd name="connsiteY4" fmla="*/ 21375 h 52682"/>
              <a:gd name="connsiteX5" fmla="*/ 88989 w 271436"/>
              <a:gd name="connsiteY5" fmla="*/ 40425 h 52682"/>
              <a:gd name="connsiteX6" fmla="*/ 89 w 271436"/>
              <a:gd name="connsiteY6" fmla="*/ 51537 h 5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36" h="52682">
                <a:moveTo>
                  <a:pt x="89" y="51537"/>
                </a:moveTo>
                <a:cubicBezTo>
                  <a:pt x="2735" y="46510"/>
                  <a:pt x="78670" y="18729"/>
                  <a:pt x="104864" y="10262"/>
                </a:cubicBezTo>
                <a:cubicBezTo>
                  <a:pt x="131058" y="1795"/>
                  <a:pt x="129735" y="-1644"/>
                  <a:pt x="157252" y="737"/>
                </a:cubicBezTo>
                <a:cubicBezTo>
                  <a:pt x="184769" y="3118"/>
                  <a:pt x="260704" y="21110"/>
                  <a:pt x="269964" y="24550"/>
                </a:cubicBezTo>
                <a:cubicBezTo>
                  <a:pt x="279224" y="27990"/>
                  <a:pt x="242976" y="18729"/>
                  <a:pt x="212814" y="21375"/>
                </a:cubicBezTo>
                <a:cubicBezTo>
                  <a:pt x="182652" y="24021"/>
                  <a:pt x="123914" y="37250"/>
                  <a:pt x="88989" y="40425"/>
                </a:cubicBezTo>
                <a:cubicBezTo>
                  <a:pt x="54064" y="43600"/>
                  <a:pt x="-2557" y="56564"/>
                  <a:pt x="89" y="5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98F03BF-B02D-41ED-B360-C4B4B73FCACE}"/>
              </a:ext>
            </a:extLst>
          </p:cNvPr>
          <p:cNvSpPr/>
          <p:nvPr/>
        </p:nvSpPr>
        <p:spPr>
          <a:xfrm>
            <a:off x="4387672" y="2165349"/>
            <a:ext cx="134455" cy="210413"/>
          </a:xfrm>
          <a:custGeom>
            <a:avLst/>
            <a:gdLst>
              <a:gd name="connsiteX0" fmla="*/ 178 w 134455"/>
              <a:gd name="connsiteY0" fmla="*/ 1 h 210413"/>
              <a:gd name="connsiteX1" fmla="*/ 81141 w 134455"/>
              <a:gd name="connsiteY1" fmla="*/ 61914 h 210413"/>
              <a:gd name="connsiteX2" fmla="*/ 130353 w 134455"/>
              <a:gd name="connsiteY2" fmla="*/ 204789 h 210413"/>
              <a:gd name="connsiteX3" fmla="*/ 128766 w 134455"/>
              <a:gd name="connsiteY3" fmla="*/ 169864 h 210413"/>
              <a:gd name="connsiteX4" fmla="*/ 104953 w 134455"/>
              <a:gd name="connsiteY4" fmla="*/ 60326 h 210413"/>
              <a:gd name="connsiteX5" fmla="*/ 178 w 134455"/>
              <a:gd name="connsiteY5" fmla="*/ 1 h 21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55" h="210413">
                <a:moveTo>
                  <a:pt x="178" y="1"/>
                </a:moveTo>
                <a:cubicBezTo>
                  <a:pt x="-3791" y="266"/>
                  <a:pt x="59445" y="27783"/>
                  <a:pt x="81141" y="61914"/>
                </a:cubicBezTo>
                <a:cubicBezTo>
                  <a:pt x="102837" y="96045"/>
                  <a:pt x="122416" y="186797"/>
                  <a:pt x="130353" y="204789"/>
                </a:cubicBezTo>
                <a:cubicBezTo>
                  <a:pt x="138291" y="222781"/>
                  <a:pt x="132999" y="193941"/>
                  <a:pt x="128766" y="169864"/>
                </a:cubicBezTo>
                <a:cubicBezTo>
                  <a:pt x="124533" y="145787"/>
                  <a:pt x="125855" y="88372"/>
                  <a:pt x="104953" y="60326"/>
                </a:cubicBezTo>
                <a:cubicBezTo>
                  <a:pt x="84051" y="32280"/>
                  <a:pt x="4147" y="-264"/>
                  <a:pt x="1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B72D06-D67C-47CF-BE19-D4CCFBE68141}"/>
              </a:ext>
            </a:extLst>
          </p:cNvPr>
          <p:cNvSpPr/>
          <p:nvPr/>
        </p:nvSpPr>
        <p:spPr>
          <a:xfrm>
            <a:off x="4581283" y="2093737"/>
            <a:ext cx="75252" cy="313281"/>
          </a:xfrm>
          <a:custGeom>
            <a:avLst/>
            <a:gdLst>
              <a:gd name="connsiteX0" fmla="*/ 44692 w 75252"/>
              <a:gd name="connsiteY0" fmla="*/ 176 h 313281"/>
              <a:gd name="connsiteX1" fmla="*/ 14530 w 75252"/>
              <a:gd name="connsiteY1" fmla="*/ 119238 h 313281"/>
              <a:gd name="connsiteX2" fmla="*/ 68505 w 75252"/>
              <a:gd name="connsiteY2" fmla="*/ 303388 h 313281"/>
              <a:gd name="connsiteX3" fmla="*/ 66917 w 75252"/>
              <a:gd name="connsiteY3" fmla="*/ 273226 h 313281"/>
              <a:gd name="connsiteX4" fmla="*/ 242 w 75252"/>
              <a:gd name="connsiteY4" fmla="*/ 144638 h 313281"/>
              <a:gd name="connsiteX5" fmla="*/ 44692 w 75252"/>
              <a:gd name="connsiteY5" fmla="*/ 176 h 31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52" h="313281">
                <a:moveTo>
                  <a:pt x="44692" y="176"/>
                </a:moveTo>
                <a:cubicBezTo>
                  <a:pt x="47073" y="-4057"/>
                  <a:pt x="10561" y="68703"/>
                  <a:pt x="14530" y="119238"/>
                </a:cubicBezTo>
                <a:cubicBezTo>
                  <a:pt x="18499" y="169773"/>
                  <a:pt x="59774" y="277723"/>
                  <a:pt x="68505" y="303388"/>
                </a:cubicBezTo>
                <a:cubicBezTo>
                  <a:pt x="77236" y="329053"/>
                  <a:pt x="78294" y="299684"/>
                  <a:pt x="66917" y="273226"/>
                </a:cubicBezTo>
                <a:cubicBezTo>
                  <a:pt x="55540" y="246768"/>
                  <a:pt x="4211" y="187500"/>
                  <a:pt x="242" y="144638"/>
                </a:cubicBezTo>
                <a:cubicBezTo>
                  <a:pt x="-3727" y="101776"/>
                  <a:pt x="42311" y="4409"/>
                  <a:pt x="44692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0B6FBE9-12CD-42A9-B5E3-174C37C3D1B4}"/>
              </a:ext>
            </a:extLst>
          </p:cNvPr>
          <p:cNvSpPr/>
          <p:nvPr/>
        </p:nvSpPr>
        <p:spPr>
          <a:xfrm>
            <a:off x="4525707" y="2416820"/>
            <a:ext cx="19372" cy="135858"/>
          </a:xfrm>
          <a:custGeom>
            <a:avLst/>
            <a:gdLst>
              <a:gd name="connsiteX0" fmla="*/ 19306 w 19372"/>
              <a:gd name="connsiteY0" fmla="*/ 943 h 135858"/>
              <a:gd name="connsiteX1" fmla="*/ 6606 w 19372"/>
              <a:gd name="connsiteY1" fmla="*/ 131118 h 135858"/>
              <a:gd name="connsiteX2" fmla="*/ 8193 w 19372"/>
              <a:gd name="connsiteY2" fmla="*/ 104130 h 135858"/>
              <a:gd name="connsiteX3" fmla="*/ 256 w 19372"/>
              <a:gd name="connsiteY3" fmla="*/ 72380 h 135858"/>
              <a:gd name="connsiteX4" fmla="*/ 19306 w 19372"/>
              <a:gd name="connsiteY4" fmla="*/ 943 h 1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2" h="135858">
                <a:moveTo>
                  <a:pt x="19306" y="943"/>
                </a:moveTo>
                <a:cubicBezTo>
                  <a:pt x="20364" y="10733"/>
                  <a:pt x="8458" y="113920"/>
                  <a:pt x="6606" y="131118"/>
                </a:cubicBezTo>
                <a:cubicBezTo>
                  <a:pt x="4754" y="148316"/>
                  <a:pt x="9251" y="113920"/>
                  <a:pt x="8193" y="104130"/>
                </a:cubicBezTo>
                <a:cubicBezTo>
                  <a:pt x="7135" y="94340"/>
                  <a:pt x="-1596" y="84286"/>
                  <a:pt x="256" y="72380"/>
                </a:cubicBezTo>
                <a:cubicBezTo>
                  <a:pt x="2108" y="60474"/>
                  <a:pt x="18248" y="-8847"/>
                  <a:pt x="19306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AB49F19-66BB-4EC1-9584-12747C3FE9E7}"/>
              </a:ext>
            </a:extLst>
          </p:cNvPr>
          <p:cNvSpPr/>
          <p:nvPr/>
        </p:nvSpPr>
        <p:spPr>
          <a:xfrm>
            <a:off x="4740292" y="2419318"/>
            <a:ext cx="170962" cy="254556"/>
          </a:xfrm>
          <a:custGeom>
            <a:avLst/>
            <a:gdLst>
              <a:gd name="connsiteX0" fmla="*/ 85708 w 170962"/>
              <a:gd name="connsiteY0" fmla="*/ 32 h 254556"/>
              <a:gd name="connsiteX1" fmla="*/ 165083 w 170962"/>
              <a:gd name="connsiteY1" fmla="*/ 128620 h 254556"/>
              <a:gd name="connsiteX2" fmla="*/ 165083 w 170962"/>
              <a:gd name="connsiteY2" fmla="*/ 174657 h 254556"/>
              <a:gd name="connsiteX3" fmla="*/ 155558 w 170962"/>
              <a:gd name="connsiteY3" fmla="*/ 179420 h 254556"/>
              <a:gd name="connsiteX4" fmla="*/ 101583 w 170962"/>
              <a:gd name="connsiteY4" fmla="*/ 177832 h 254556"/>
              <a:gd name="connsiteX5" fmla="*/ 57133 w 170962"/>
              <a:gd name="connsiteY5" fmla="*/ 179420 h 254556"/>
              <a:gd name="connsiteX6" fmla="*/ 1571 w 170962"/>
              <a:gd name="connsiteY6" fmla="*/ 254032 h 254556"/>
              <a:gd name="connsiteX7" fmla="*/ 15858 w 170962"/>
              <a:gd name="connsiteY7" fmla="*/ 211170 h 254556"/>
              <a:gd name="connsiteX8" fmla="*/ 22208 w 170962"/>
              <a:gd name="connsiteY8" fmla="*/ 182595 h 254556"/>
              <a:gd name="connsiteX9" fmla="*/ 104758 w 170962"/>
              <a:gd name="connsiteY9" fmla="*/ 176245 h 254556"/>
              <a:gd name="connsiteX10" fmla="*/ 158733 w 170962"/>
              <a:gd name="connsiteY10" fmla="*/ 174657 h 254556"/>
              <a:gd name="connsiteX11" fmla="*/ 155558 w 170962"/>
              <a:gd name="connsiteY11" fmla="*/ 141320 h 254556"/>
              <a:gd name="connsiteX12" fmla="*/ 85708 w 170962"/>
              <a:gd name="connsiteY12" fmla="*/ 32 h 2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962" h="254556">
                <a:moveTo>
                  <a:pt x="85708" y="32"/>
                </a:moveTo>
                <a:cubicBezTo>
                  <a:pt x="87296" y="-2085"/>
                  <a:pt x="151854" y="99516"/>
                  <a:pt x="165083" y="128620"/>
                </a:cubicBezTo>
                <a:cubicBezTo>
                  <a:pt x="178312" y="157724"/>
                  <a:pt x="165083" y="174657"/>
                  <a:pt x="165083" y="174657"/>
                </a:cubicBezTo>
                <a:cubicBezTo>
                  <a:pt x="163496" y="183124"/>
                  <a:pt x="166141" y="178891"/>
                  <a:pt x="155558" y="179420"/>
                </a:cubicBezTo>
                <a:cubicBezTo>
                  <a:pt x="144975" y="179949"/>
                  <a:pt x="117987" y="177832"/>
                  <a:pt x="101583" y="177832"/>
                </a:cubicBezTo>
                <a:cubicBezTo>
                  <a:pt x="85179" y="177832"/>
                  <a:pt x="73802" y="166720"/>
                  <a:pt x="57133" y="179420"/>
                </a:cubicBezTo>
                <a:cubicBezTo>
                  <a:pt x="40464" y="192120"/>
                  <a:pt x="8450" y="248740"/>
                  <a:pt x="1571" y="254032"/>
                </a:cubicBezTo>
                <a:cubicBezTo>
                  <a:pt x="-5308" y="259324"/>
                  <a:pt x="12419" y="223076"/>
                  <a:pt x="15858" y="211170"/>
                </a:cubicBezTo>
                <a:cubicBezTo>
                  <a:pt x="19297" y="199264"/>
                  <a:pt x="7391" y="188416"/>
                  <a:pt x="22208" y="182595"/>
                </a:cubicBezTo>
                <a:cubicBezTo>
                  <a:pt x="37025" y="176774"/>
                  <a:pt x="82004" y="177568"/>
                  <a:pt x="104758" y="176245"/>
                </a:cubicBezTo>
                <a:cubicBezTo>
                  <a:pt x="127512" y="174922"/>
                  <a:pt x="150266" y="180478"/>
                  <a:pt x="158733" y="174657"/>
                </a:cubicBezTo>
                <a:cubicBezTo>
                  <a:pt x="167200" y="168836"/>
                  <a:pt x="168258" y="168043"/>
                  <a:pt x="155558" y="141320"/>
                </a:cubicBezTo>
                <a:cubicBezTo>
                  <a:pt x="142858" y="114597"/>
                  <a:pt x="84120" y="2149"/>
                  <a:pt x="8570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F7CBC30-DC2F-4AF6-ACC3-C8371DF2F914}"/>
              </a:ext>
            </a:extLst>
          </p:cNvPr>
          <p:cNvSpPr/>
          <p:nvPr/>
        </p:nvSpPr>
        <p:spPr>
          <a:xfrm>
            <a:off x="4442795" y="2573220"/>
            <a:ext cx="39387" cy="162173"/>
          </a:xfrm>
          <a:custGeom>
            <a:avLst/>
            <a:gdLst>
              <a:gd name="connsiteX0" fmla="*/ 29193 w 39387"/>
              <a:gd name="connsiteY0" fmla="*/ 118 h 162173"/>
              <a:gd name="connsiteX1" fmla="*/ 3793 w 39387"/>
              <a:gd name="connsiteY1" fmla="*/ 76318 h 162173"/>
              <a:gd name="connsiteX2" fmla="*/ 3793 w 39387"/>
              <a:gd name="connsiteY2" fmla="*/ 108068 h 162173"/>
              <a:gd name="connsiteX3" fmla="*/ 38718 w 39387"/>
              <a:gd name="connsiteY3" fmla="*/ 162043 h 162173"/>
              <a:gd name="connsiteX4" fmla="*/ 26018 w 39387"/>
              <a:gd name="connsiteY4" fmla="*/ 122355 h 162173"/>
              <a:gd name="connsiteX5" fmla="*/ 16493 w 39387"/>
              <a:gd name="connsiteY5" fmla="*/ 95368 h 162173"/>
              <a:gd name="connsiteX6" fmla="*/ 29193 w 39387"/>
              <a:gd name="connsiteY6" fmla="*/ 118 h 16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7" h="162173">
                <a:moveTo>
                  <a:pt x="29193" y="118"/>
                </a:moveTo>
                <a:cubicBezTo>
                  <a:pt x="27076" y="-3057"/>
                  <a:pt x="8026" y="58326"/>
                  <a:pt x="3793" y="76318"/>
                </a:cubicBezTo>
                <a:cubicBezTo>
                  <a:pt x="-440" y="94310"/>
                  <a:pt x="-2028" y="93781"/>
                  <a:pt x="3793" y="108068"/>
                </a:cubicBezTo>
                <a:cubicBezTo>
                  <a:pt x="9614" y="122355"/>
                  <a:pt x="35014" y="159662"/>
                  <a:pt x="38718" y="162043"/>
                </a:cubicBezTo>
                <a:cubicBezTo>
                  <a:pt x="42422" y="164424"/>
                  <a:pt x="29722" y="133467"/>
                  <a:pt x="26018" y="122355"/>
                </a:cubicBezTo>
                <a:cubicBezTo>
                  <a:pt x="22314" y="111243"/>
                  <a:pt x="17022" y="110185"/>
                  <a:pt x="16493" y="95368"/>
                </a:cubicBezTo>
                <a:cubicBezTo>
                  <a:pt x="15964" y="80551"/>
                  <a:pt x="31310" y="3293"/>
                  <a:pt x="2919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809DEA7-66A9-4D04-97F3-6A4EA7F92E44}"/>
              </a:ext>
            </a:extLst>
          </p:cNvPr>
          <p:cNvSpPr/>
          <p:nvPr/>
        </p:nvSpPr>
        <p:spPr>
          <a:xfrm>
            <a:off x="4552436" y="2651120"/>
            <a:ext cx="142122" cy="69876"/>
          </a:xfrm>
          <a:custGeom>
            <a:avLst/>
            <a:gdLst>
              <a:gd name="connsiteX0" fmla="*/ 514 w 142122"/>
              <a:gd name="connsiteY0" fmla="*/ 5 h 69876"/>
              <a:gd name="connsiteX1" fmla="*/ 73539 w 142122"/>
              <a:gd name="connsiteY1" fmla="*/ 49218 h 69876"/>
              <a:gd name="connsiteX2" fmla="*/ 141802 w 142122"/>
              <a:gd name="connsiteY2" fmla="*/ 69855 h 69876"/>
              <a:gd name="connsiteX3" fmla="*/ 44964 w 142122"/>
              <a:gd name="connsiteY3" fmla="*/ 46043 h 69876"/>
              <a:gd name="connsiteX4" fmla="*/ 514 w 142122"/>
              <a:gd name="connsiteY4" fmla="*/ 5 h 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22" h="69876">
                <a:moveTo>
                  <a:pt x="514" y="5"/>
                </a:moveTo>
                <a:cubicBezTo>
                  <a:pt x="5277" y="534"/>
                  <a:pt x="49991" y="37576"/>
                  <a:pt x="73539" y="49218"/>
                </a:cubicBezTo>
                <a:cubicBezTo>
                  <a:pt x="97087" y="60860"/>
                  <a:pt x="146565" y="70384"/>
                  <a:pt x="141802" y="69855"/>
                </a:cubicBezTo>
                <a:cubicBezTo>
                  <a:pt x="137040" y="69326"/>
                  <a:pt x="64808" y="54510"/>
                  <a:pt x="44964" y="46043"/>
                </a:cubicBezTo>
                <a:cubicBezTo>
                  <a:pt x="25120" y="37576"/>
                  <a:pt x="-4249" y="-524"/>
                  <a:pt x="5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E923466-D180-4DED-A89C-6EACA8F70AC2}"/>
              </a:ext>
            </a:extLst>
          </p:cNvPr>
          <p:cNvSpPr/>
          <p:nvPr/>
        </p:nvSpPr>
        <p:spPr>
          <a:xfrm>
            <a:off x="4641467" y="2471696"/>
            <a:ext cx="105394" cy="97661"/>
          </a:xfrm>
          <a:custGeom>
            <a:avLst/>
            <a:gdLst>
              <a:gd name="connsiteX0" fmla="*/ 16258 w 105394"/>
              <a:gd name="connsiteY0" fmla="*/ 42 h 97661"/>
              <a:gd name="connsiteX1" fmla="*/ 5146 w 105394"/>
              <a:gd name="connsiteY1" fmla="*/ 95292 h 97661"/>
              <a:gd name="connsiteX2" fmla="*/ 105158 w 105394"/>
              <a:gd name="connsiteY2" fmla="*/ 69892 h 97661"/>
              <a:gd name="connsiteX3" fmla="*/ 32133 w 105394"/>
              <a:gd name="connsiteY3" fmla="*/ 82592 h 97661"/>
              <a:gd name="connsiteX4" fmla="*/ 16258 w 105394"/>
              <a:gd name="connsiteY4" fmla="*/ 42 h 9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94" h="97661">
                <a:moveTo>
                  <a:pt x="16258" y="42"/>
                </a:moveTo>
                <a:cubicBezTo>
                  <a:pt x="11760" y="2159"/>
                  <a:pt x="-9670" y="83650"/>
                  <a:pt x="5146" y="95292"/>
                </a:cubicBezTo>
                <a:cubicBezTo>
                  <a:pt x="19962" y="106934"/>
                  <a:pt x="100660" y="72009"/>
                  <a:pt x="105158" y="69892"/>
                </a:cubicBezTo>
                <a:cubicBezTo>
                  <a:pt x="109656" y="67775"/>
                  <a:pt x="48802" y="90529"/>
                  <a:pt x="32133" y="82592"/>
                </a:cubicBezTo>
                <a:cubicBezTo>
                  <a:pt x="15464" y="74655"/>
                  <a:pt x="20756" y="-2075"/>
                  <a:pt x="162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7945BA-234C-487A-BFC0-9B8E997E5420}"/>
              </a:ext>
            </a:extLst>
          </p:cNvPr>
          <p:cNvSpPr/>
          <p:nvPr/>
        </p:nvSpPr>
        <p:spPr>
          <a:xfrm>
            <a:off x="4560882" y="2449513"/>
            <a:ext cx="78034" cy="201647"/>
          </a:xfrm>
          <a:custGeom>
            <a:avLst/>
            <a:gdLst>
              <a:gd name="connsiteX0" fmla="*/ 36518 w 78034"/>
              <a:gd name="connsiteY0" fmla="*/ 0 h 201647"/>
              <a:gd name="connsiteX1" fmla="*/ 47631 w 78034"/>
              <a:gd name="connsiteY1" fmla="*/ 134937 h 201647"/>
              <a:gd name="connsiteX2" fmla="*/ 6 w 78034"/>
              <a:gd name="connsiteY2" fmla="*/ 149225 h 201647"/>
              <a:gd name="connsiteX3" fmla="*/ 44456 w 78034"/>
              <a:gd name="connsiteY3" fmla="*/ 142875 h 201647"/>
              <a:gd name="connsiteX4" fmla="*/ 77793 w 78034"/>
              <a:gd name="connsiteY4" fmla="*/ 201612 h 201647"/>
              <a:gd name="connsiteX5" fmla="*/ 58743 w 78034"/>
              <a:gd name="connsiteY5" fmla="*/ 133350 h 201647"/>
              <a:gd name="connsiteX6" fmla="*/ 36518 w 78034"/>
              <a:gd name="connsiteY6" fmla="*/ 0 h 2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34" h="201647">
                <a:moveTo>
                  <a:pt x="36518" y="0"/>
                </a:moveTo>
                <a:cubicBezTo>
                  <a:pt x="34666" y="264"/>
                  <a:pt x="53716" y="110066"/>
                  <a:pt x="47631" y="134937"/>
                </a:cubicBezTo>
                <a:cubicBezTo>
                  <a:pt x="41546" y="159808"/>
                  <a:pt x="535" y="147902"/>
                  <a:pt x="6" y="149225"/>
                </a:cubicBezTo>
                <a:cubicBezTo>
                  <a:pt x="-523" y="150548"/>
                  <a:pt x="31492" y="134144"/>
                  <a:pt x="44456" y="142875"/>
                </a:cubicBezTo>
                <a:cubicBezTo>
                  <a:pt x="57420" y="151606"/>
                  <a:pt x="75412" y="203200"/>
                  <a:pt x="77793" y="201612"/>
                </a:cubicBezTo>
                <a:cubicBezTo>
                  <a:pt x="80174" y="200025"/>
                  <a:pt x="64299" y="162189"/>
                  <a:pt x="58743" y="133350"/>
                </a:cubicBezTo>
                <a:cubicBezTo>
                  <a:pt x="53187" y="104511"/>
                  <a:pt x="38370" y="-264"/>
                  <a:pt x="365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4C4837C-3A7B-49AE-8CEE-B296BE1C8EC6}"/>
              </a:ext>
            </a:extLst>
          </p:cNvPr>
          <p:cNvSpPr/>
          <p:nvPr/>
        </p:nvSpPr>
        <p:spPr>
          <a:xfrm>
            <a:off x="4495131" y="2653941"/>
            <a:ext cx="57867" cy="62326"/>
          </a:xfrm>
          <a:custGeom>
            <a:avLst/>
            <a:gdLst>
              <a:gd name="connsiteX0" fmla="*/ 57819 w 57867"/>
              <a:gd name="connsiteY0" fmla="*/ 359 h 62326"/>
              <a:gd name="connsiteX1" fmla="*/ 11782 w 57867"/>
              <a:gd name="connsiteY1" fmla="*/ 44809 h 62326"/>
              <a:gd name="connsiteX2" fmla="*/ 669 w 57867"/>
              <a:gd name="connsiteY2" fmla="*/ 62272 h 62326"/>
              <a:gd name="connsiteX3" fmla="*/ 5432 w 57867"/>
              <a:gd name="connsiteY3" fmla="*/ 40047 h 62326"/>
              <a:gd name="connsiteX4" fmla="*/ 2257 w 57867"/>
              <a:gd name="connsiteY4" fmla="*/ 24172 h 62326"/>
              <a:gd name="connsiteX5" fmla="*/ 57819 w 57867"/>
              <a:gd name="connsiteY5" fmla="*/ 359 h 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67" h="62326">
                <a:moveTo>
                  <a:pt x="57819" y="359"/>
                </a:moveTo>
                <a:cubicBezTo>
                  <a:pt x="59406" y="3798"/>
                  <a:pt x="21307" y="34490"/>
                  <a:pt x="11782" y="44809"/>
                </a:cubicBezTo>
                <a:cubicBezTo>
                  <a:pt x="2257" y="55128"/>
                  <a:pt x="1727" y="63066"/>
                  <a:pt x="669" y="62272"/>
                </a:cubicBezTo>
                <a:cubicBezTo>
                  <a:pt x="-389" y="61478"/>
                  <a:pt x="5167" y="46397"/>
                  <a:pt x="5432" y="40047"/>
                </a:cubicBezTo>
                <a:cubicBezTo>
                  <a:pt x="5697" y="33697"/>
                  <a:pt x="-4358" y="29199"/>
                  <a:pt x="2257" y="24172"/>
                </a:cubicBezTo>
                <a:cubicBezTo>
                  <a:pt x="8872" y="19145"/>
                  <a:pt x="56232" y="-3080"/>
                  <a:pt x="57819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E9547BE-C8F5-49EA-8372-41AEAF7F03B2}"/>
              </a:ext>
            </a:extLst>
          </p:cNvPr>
          <p:cNvSpPr/>
          <p:nvPr/>
        </p:nvSpPr>
        <p:spPr>
          <a:xfrm>
            <a:off x="4754763" y="2692370"/>
            <a:ext cx="454451" cy="180169"/>
          </a:xfrm>
          <a:custGeom>
            <a:avLst/>
            <a:gdLst>
              <a:gd name="connsiteX0" fmla="*/ 1387 w 454451"/>
              <a:gd name="connsiteY0" fmla="*/ 179418 h 180169"/>
              <a:gd name="connsiteX1" fmla="*/ 117275 w 454451"/>
              <a:gd name="connsiteY1" fmla="*/ 139730 h 180169"/>
              <a:gd name="connsiteX2" fmla="*/ 247450 w 454451"/>
              <a:gd name="connsiteY2" fmla="*/ 66705 h 180169"/>
              <a:gd name="connsiteX3" fmla="*/ 360162 w 454451"/>
              <a:gd name="connsiteY3" fmla="*/ 17493 h 180169"/>
              <a:gd name="connsiteX4" fmla="*/ 410962 w 454451"/>
              <a:gd name="connsiteY4" fmla="*/ 15905 h 180169"/>
              <a:gd name="connsiteX5" fmla="*/ 453825 w 454451"/>
              <a:gd name="connsiteY5" fmla="*/ 42893 h 180169"/>
              <a:gd name="connsiteX6" fmla="*/ 377625 w 454451"/>
              <a:gd name="connsiteY6" fmla="*/ 30 h 180169"/>
              <a:gd name="connsiteX7" fmla="*/ 280787 w 454451"/>
              <a:gd name="connsiteY7" fmla="*/ 50830 h 180169"/>
              <a:gd name="connsiteX8" fmla="*/ 198237 w 454451"/>
              <a:gd name="connsiteY8" fmla="*/ 106393 h 180169"/>
              <a:gd name="connsiteX9" fmla="*/ 1387 w 454451"/>
              <a:gd name="connsiteY9" fmla="*/ 179418 h 18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451" h="180169">
                <a:moveTo>
                  <a:pt x="1387" y="179418"/>
                </a:moveTo>
                <a:cubicBezTo>
                  <a:pt x="-12107" y="184974"/>
                  <a:pt x="76265" y="158515"/>
                  <a:pt x="117275" y="139730"/>
                </a:cubicBezTo>
                <a:cubicBezTo>
                  <a:pt x="158286" y="120944"/>
                  <a:pt x="206969" y="87078"/>
                  <a:pt x="247450" y="66705"/>
                </a:cubicBezTo>
                <a:cubicBezTo>
                  <a:pt x="287931" y="46332"/>
                  <a:pt x="332910" y="25960"/>
                  <a:pt x="360162" y="17493"/>
                </a:cubicBezTo>
                <a:cubicBezTo>
                  <a:pt x="387414" y="9026"/>
                  <a:pt x="395352" y="11672"/>
                  <a:pt x="410962" y="15905"/>
                </a:cubicBezTo>
                <a:cubicBezTo>
                  <a:pt x="426573" y="20138"/>
                  <a:pt x="459381" y="45539"/>
                  <a:pt x="453825" y="42893"/>
                </a:cubicBezTo>
                <a:cubicBezTo>
                  <a:pt x="448269" y="40247"/>
                  <a:pt x="406465" y="-1293"/>
                  <a:pt x="377625" y="30"/>
                </a:cubicBezTo>
                <a:cubicBezTo>
                  <a:pt x="348785" y="1353"/>
                  <a:pt x="310685" y="33103"/>
                  <a:pt x="280787" y="50830"/>
                </a:cubicBezTo>
                <a:cubicBezTo>
                  <a:pt x="250889" y="68557"/>
                  <a:pt x="239776" y="84962"/>
                  <a:pt x="198237" y="106393"/>
                </a:cubicBezTo>
                <a:cubicBezTo>
                  <a:pt x="156698" y="127824"/>
                  <a:pt x="14881" y="173862"/>
                  <a:pt x="1387" y="179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CBB5398-9B6B-4E47-8B26-F370B9DED1DD}"/>
              </a:ext>
            </a:extLst>
          </p:cNvPr>
          <p:cNvSpPr/>
          <p:nvPr/>
        </p:nvSpPr>
        <p:spPr>
          <a:xfrm>
            <a:off x="4427473" y="2873239"/>
            <a:ext cx="342973" cy="48056"/>
          </a:xfrm>
          <a:custGeom>
            <a:avLst/>
            <a:gdLst>
              <a:gd name="connsiteX0" fmla="*/ 65 w 342973"/>
              <a:gd name="connsiteY0" fmla="*/ 35061 h 48056"/>
              <a:gd name="connsiteX1" fmla="*/ 158815 w 342973"/>
              <a:gd name="connsiteY1" fmla="*/ 17599 h 48056"/>
              <a:gd name="connsiteX2" fmla="*/ 288990 w 342973"/>
              <a:gd name="connsiteY2" fmla="*/ 3311 h 48056"/>
              <a:gd name="connsiteX3" fmla="*/ 342965 w 342973"/>
              <a:gd name="connsiteY3" fmla="*/ 8074 h 48056"/>
              <a:gd name="connsiteX4" fmla="*/ 285815 w 342973"/>
              <a:gd name="connsiteY4" fmla="*/ 136 h 48056"/>
              <a:gd name="connsiteX5" fmla="*/ 204852 w 342973"/>
              <a:gd name="connsiteY5" fmla="*/ 16011 h 48056"/>
              <a:gd name="connsiteX6" fmla="*/ 139765 w 342973"/>
              <a:gd name="connsiteY6" fmla="*/ 47761 h 48056"/>
              <a:gd name="connsiteX7" fmla="*/ 65 w 342973"/>
              <a:gd name="connsiteY7" fmla="*/ 35061 h 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73" h="48056">
                <a:moveTo>
                  <a:pt x="65" y="35061"/>
                </a:moveTo>
                <a:cubicBezTo>
                  <a:pt x="3240" y="30034"/>
                  <a:pt x="158815" y="17599"/>
                  <a:pt x="158815" y="17599"/>
                </a:cubicBezTo>
                <a:cubicBezTo>
                  <a:pt x="206969" y="12307"/>
                  <a:pt x="258298" y="4898"/>
                  <a:pt x="288990" y="3311"/>
                </a:cubicBezTo>
                <a:cubicBezTo>
                  <a:pt x="319682" y="1723"/>
                  <a:pt x="343494" y="8603"/>
                  <a:pt x="342965" y="8074"/>
                </a:cubicBezTo>
                <a:cubicBezTo>
                  <a:pt x="342436" y="7545"/>
                  <a:pt x="308834" y="-1187"/>
                  <a:pt x="285815" y="136"/>
                </a:cubicBezTo>
                <a:cubicBezTo>
                  <a:pt x="262796" y="1459"/>
                  <a:pt x="229194" y="8074"/>
                  <a:pt x="204852" y="16011"/>
                </a:cubicBezTo>
                <a:cubicBezTo>
                  <a:pt x="180510" y="23948"/>
                  <a:pt x="169927" y="45644"/>
                  <a:pt x="139765" y="47761"/>
                </a:cubicBezTo>
                <a:cubicBezTo>
                  <a:pt x="109603" y="49878"/>
                  <a:pt x="-3110" y="40088"/>
                  <a:pt x="65" y="3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79280A7-03D6-4152-BA4D-464F14B9A396}"/>
              </a:ext>
            </a:extLst>
          </p:cNvPr>
          <p:cNvSpPr/>
          <p:nvPr/>
        </p:nvSpPr>
        <p:spPr>
          <a:xfrm>
            <a:off x="4800182" y="2709837"/>
            <a:ext cx="340145" cy="242982"/>
          </a:xfrm>
          <a:custGeom>
            <a:avLst/>
            <a:gdLst>
              <a:gd name="connsiteX0" fmla="*/ 340143 w 340145"/>
              <a:gd name="connsiteY0" fmla="*/ 26 h 242982"/>
              <a:gd name="connsiteX1" fmla="*/ 238543 w 340145"/>
              <a:gd name="connsiteY1" fmla="*/ 73051 h 242982"/>
              <a:gd name="connsiteX2" fmla="*/ 181393 w 340145"/>
              <a:gd name="connsiteY2" fmla="*/ 123851 h 242982"/>
              <a:gd name="connsiteX3" fmla="*/ 141706 w 340145"/>
              <a:gd name="connsiteY3" fmla="*/ 149251 h 242982"/>
              <a:gd name="connsiteX4" fmla="*/ 65506 w 340145"/>
              <a:gd name="connsiteY4" fmla="*/ 198463 h 242982"/>
              <a:gd name="connsiteX5" fmla="*/ 418 w 340145"/>
              <a:gd name="connsiteY5" fmla="*/ 242913 h 242982"/>
              <a:gd name="connsiteX6" fmla="*/ 43281 w 340145"/>
              <a:gd name="connsiteY6" fmla="*/ 206401 h 242982"/>
              <a:gd name="connsiteX7" fmla="*/ 151231 w 340145"/>
              <a:gd name="connsiteY7" fmla="*/ 122263 h 242982"/>
              <a:gd name="connsiteX8" fmla="*/ 235368 w 340145"/>
              <a:gd name="connsiteY8" fmla="*/ 65113 h 242982"/>
              <a:gd name="connsiteX9" fmla="*/ 340143 w 340145"/>
              <a:gd name="connsiteY9" fmla="*/ 26 h 2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145" h="242982">
                <a:moveTo>
                  <a:pt x="340143" y="26"/>
                </a:moveTo>
                <a:cubicBezTo>
                  <a:pt x="340672" y="1349"/>
                  <a:pt x="265001" y="52413"/>
                  <a:pt x="238543" y="73051"/>
                </a:cubicBezTo>
                <a:cubicBezTo>
                  <a:pt x="212085" y="93689"/>
                  <a:pt x="197532" y="111151"/>
                  <a:pt x="181393" y="123851"/>
                </a:cubicBezTo>
                <a:cubicBezTo>
                  <a:pt x="165254" y="136551"/>
                  <a:pt x="141706" y="149251"/>
                  <a:pt x="141706" y="149251"/>
                </a:cubicBezTo>
                <a:lnTo>
                  <a:pt x="65506" y="198463"/>
                </a:lnTo>
                <a:cubicBezTo>
                  <a:pt x="41958" y="214073"/>
                  <a:pt x="4122" y="241590"/>
                  <a:pt x="418" y="242913"/>
                </a:cubicBezTo>
                <a:cubicBezTo>
                  <a:pt x="-3286" y="244236"/>
                  <a:pt x="18146" y="226509"/>
                  <a:pt x="43281" y="206401"/>
                </a:cubicBezTo>
                <a:cubicBezTo>
                  <a:pt x="68416" y="186293"/>
                  <a:pt x="119217" y="145811"/>
                  <a:pt x="151231" y="122263"/>
                </a:cubicBezTo>
                <a:cubicBezTo>
                  <a:pt x="183245" y="98715"/>
                  <a:pt x="202560" y="83369"/>
                  <a:pt x="235368" y="65113"/>
                </a:cubicBezTo>
                <a:cubicBezTo>
                  <a:pt x="268176" y="46857"/>
                  <a:pt x="339614" y="-1297"/>
                  <a:pt x="34014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A344307-902F-403D-8C8A-94728B128D43}"/>
              </a:ext>
            </a:extLst>
          </p:cNvPr>
          <p:cNvSpPr/>
          <p:nvPr/>
        </p:nvSpPr>
        <p:spPr>
          <a:xfrm>
            <a:off x="4352922" y="2905119"/>
            <a:ext cx="439430" cy="50890"/>
          </a:xfrm>
          <a:custGeom>
            <a:avLst/>
            <a:gdLst>
              <a:gd name="connsiteX0" fmla="*/ 438153 w 439430"/>
              <a:gd name="connsiteY0" fmla="*/ 50806 h 50890"/>
              <a:gd name="connsiteX1" fmla="*/ 249241 w 439430"/>
              <a:gd name="connsiteY1" fmla="*/ 34931 h 50890"/>
              <a:gd name="connsiteX2" fmla="*/ 174628 w 439430"/>
              <a:gd name="connsiteY2" fmla="*/ 34931 h 50890"/>
              <a:gd name="connsiteX3" fmla="*/ 44453 w 439430"/>
              <a:gd name="connsiteY3" fmla="*/ 6 h 50890"/>
              <a:gd name="connsiteX4" fmla="*/ 3 w 439430"/>
              <a:gd name="connsiteY4" fmla="*/ 31756 h 50890"/>
              <a:gd name="connsiteX5" fmla="*/ 46041 w 439430"/>
              <a:gd name="connsiteY5" fmla="*/ 15881 h 50890"/>
              <a:gd name="connsiteX6" fmla="*/ 142878 w 439430"/>
              <a:gd name="connsiteY6" fmla="*/ 41281 h 50890"/>
              <a:gd name="connsiteX7" fmla="*/ 322266 w 439430"/>
              <a:gd name="connsiteY7" fmla="*/ 26994 h 50890"/>
              <a:gd name="connsiteX8" fmla="*/ 438153 w 439430"/>
              <a:gd name="connsiteY8" fmla="*/ 50806 h 5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430" h="50890">
                <a:moveTo>
                  <a:pt x="438153" y="50806"/>
                </a:moveTo>
                <a:cubicBezTo>
                  <a:pt x="425982" y="52129"/>
                  <a:pt x="293162" y="37577"/>
                  <a:pt x="249241" y="34931"/>
                </a:cubicBezTo>
                <a:cubicBezTo>
                  <a:pt x="205320" y="32285"/>
                  <a:pt x="208759" y="40752"/>
                  <a:pt x="174628" y="34931"/>
                </a:cubicBezTo>
                <a:cubicBezTo>
                  <a:pt x="140497" y="29110"/>
                  <a:pt x="73557" y="535"/>
                  <a:pt x="44453" y="6"/>
                </a:cubicBezTo>
                <a:cubicBezTo>
                  <a:pt x="15349" y="-523"/>
                  <a:pt x="-262" y="29110"/>
                  <a:pt x="3" y="31756"/>
                </a:cubicBezTo>
                <a:cubicBezTo>
                  <a:pt x="268" y="34402"/>
                  <a:pt x="22228" y="14293"/>
                  <a:pt x="46041" y="15881"/>
                </a:cubicBezTo>
                <a:cubicBezTo>
                  <a:pt x="69854" y="17469"/>
                  <a:pt x="96841" y="39429"/>
                  <a:pt x="142878" y="41281"/>
                </a:cubicBezTo>
                <a:cubicBezTo>
                  <a:pt x="188915" y="43133"/>
                  <a:pt x="271731" y="24877"/>
                  <a:pt x="322266" y="26994"/>
                </a:cubicBezTo>
                <a:cubicBezTo>
                  <a:pt x="372801" y="29111"/>
                  <a:pt x="450324" y="49483"/>
                  <a:pt x="438153" y="5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CC1C5C8-71D5-478E-8951-2F2E15D12476}"/>
              </a:ext>
            </a:extLst>
          </p:cNvPr>
          <p:cNvSpPr/>
          <p:nvPr/>
        </p:nvSpPr>
        <p:spPr>
          <a:xfrm>
            <a:off x="4831712" y="2754479"/>
            <a:ext cx="271037" cy="250281"/>
          </a:xfrm>
          <a:custGeom>
            <a:avLst/>
            <a:gdLst>
              <a:gd name="connsiteX0" fmla="*/ 270513 w 271037"/>
              <a:gd name="connsiteY0" fmla="*/ 1421 h 250281"/>
              <a:gd name="connsiteX1" fmla="*/ 237176 w 271037"/>
              <a:gd name="connsiteY1" fmla="*/ 85559 h 250281"/>
              <a:gd name="connsiteX2" fmla="*/ 132401 w 271037"/>
              <a:gd name="connsiteY2" fmla="*/ 199859 h 250281"/>
              <a:gd name="connsiteX3" fmla="*/ 638 w 271037"/>
              <a:gd name="connsiteY3" fmla="*/ 249071 h 250281"/>
              <a:gd name="connsiteX4" fmla="*/ 87951 w 271037"/>
              <a:gd name="connsiteY4" fmla="*/ 228434 h 250281"/>
              <a:gd name="connsiteX5" fmla="*/ 216538 w 271037"/>
              <a:gd name="connsiteY5" fmla="*/ 155409 h 250281"/>
              <a:gd name="connsiteX6" fmla="*/ 270513 w 271037"/>
              <a:gd name="connsiteY6" fmla="*/ 1421 h 25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037" h="250281">
                <a:moveTo>
                  <a:pt x="270513" y="1421"/>
                </a:moveTo>
                <a:cubicBezTo>
                  <a:pt x="273953" y="-10221"/>
                  <a:pt x="260195" y="52486"/>
                  <a:pt x="237176" y="85559"/>
                </a:cubicBezTo>
                <a:cubicBezTo>
                  <a:pt x="214157" y="118632"/>
                  <a:pt x="171824" y="172607"/>
                  <a:pt x="132401" y="199859"/>
                </a:cubicBezTo>
                <a:cubicBezTo>
                  <a:pt x="92978" y="227111"/>
                  <a:pt x="8046" y="244309"/>
                  <a:pt x="638" y="249071"/>
                </a:cubicBezTo>
                <a:cubicBezTo>
                  <a:pt x="-6770" y="253834"/>
                  <a:pt x="51968" y="244044"/>
                  <a:pt x="87951" y="228434"/>
                </a:cubicBezTo>
                <a:cubicBezTo>
                  <a:pt x="123934" y="212824"/>
                  <a:pt x="187169" y="192451"/>
                  <a:pt x="216538" y="155409"/>
                </a:cubicBezTo>
                <a:cubicBezTo>
                  <a:pt x="245907" y="118367"/>
                  <a:pt x="267073" y="13063"/>
                  <a:pt x="270513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F4F1EC9-84A1-48D6-BCD7-B0C574282CD1}"/>
              </a:ext>
            </a:extLst>
          </p:cNvPr>
          <p:cNvSpPr/>
          <p:nvPr/>
        </p:nvSpPr>
        <p:spPr>
          <a:xfrm>
            <a:off x="4436782" y="2971800"/>
            <a:ext cx="341599" cy="60514"/>
          </a:xfrm>
          <a:custGeom>
            <a:avLst/>
            <a:gdLst>
              <a:gd name="connsiteX0" fmla="*/ 281 w 341599"/>
              <a:gd name="connsiteY0" fmla="*/ 0 h 60514"/>
              <a:gd name="connsiteX1" fmla="*/ 171731 w 341599"/>
              <a:gd name="connsiteY1" fmla="*/ 41275 h 60514"/>
              <a:gd name="connsiteX2" fmla="*/ 238406 w 341599"/>
              <a:gd name="connsiteY2" fmla="*/ 57150 h 60514"/>
              <a:gd name="connsiteX3" fmla="*/ 341593 w 341599"/>
              <a:gd name="connsiteY3" fmla="*/ 57150 h 60514"/>
              <a:gd name="connsiteX4" fmla="*/ 233643 w 341599"/>
              <a:gd name="connsiteY4" fmla="*/ 60325 h 60514"/>
              <a:gd name="connsiteX5" fmla="*/ 133631 w 341599"/>
              <a:gd name="connsiteY5" fmla="*/ 50800 h 60514"/>
              <a:gd name="connsiteX6" fmla="*/ 281 w 341599"/>
              <a:gd name="connsiteY6" fmla="*/ 0 h 6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99" h="60514">
                <a:moveTo>
                  <a:pt x="281" y="0"/>
                </a:moveTo>
                <a:lnTo>
                  <a:pt x="171731" y="41275"/>
                </a:lnTo>
                <a:cubicBezTo>
                  <a:pt x="211419" y="50800"/>
                  <a:pt x="210096" y="54504"/>
                  <a:pt x="238406" y="57150"/>
                </a:cubicBezTo>
                <a:cubicBezTo>
                  <a:pt x="266716" y="59796"/>
                  <a:pt x="342387" y="56621"/>
                  <a:pt x="341593" y="57150"/>
                </a:cubicBezTo>
                <a:cubicBezTo>
                  <a:pt x="340799" y="57679"/>
                  <a:pt x="268303" y="61383"/>
                  <a:pt x="233643" y="60325"/>
                </a:cubicBezTo>
                <a:cubicBezTo>
                  <a:pt x="198983" y="59267"/>
                  <a:pt x="170672" y="60060"/>
                  <a:pt x="133631" y="50800"/>
                </a:cubicBezTo>
                <a:cubicBezTo>
                  <a:pt x="96590" y="41540"/>
                  <a:pt x="-6069" y="1588"/>
                  <a:pt x="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67441D0-02A7-4457-B769-D0A057C9E87C}"/>
              </a:ext>
            </a:extLst>
          </p:cNvPr>
          <p:cNvSpPr/>
          <p:nvPr/>
        </p:nvSpPr>
        <p:spPr>
          <a:xfrm>
            <a:off x="4856779" y="2973079"/>
            <a:ext cx="151291" cy="83287"/>
          </a:xfrm>
          <a:custGeom>
            <a:avLst/>
            <a:gdLst>
              <a:gd name="connsiteX0" fmla="*/ 148609 w 151291"/>
              <a:gd name="connsiteY0" fmla="*/ 309 h 83287"/>
              <a:gd name="connsiteX1" fmla="*/ 971 w 151291"/>
              <a:gd name="connsiteY1" fmla="*/ 81271 h 83287"/>
              <a:gd name="connsiteX2" fmla="*/ 88284 w 151291"/>
              <a:gd name="connsiteY2" fmla="*/ 54284 h 83287"/>
              <a:gd name="connsiteX3" fmla="*/ 148609 w 151291"/>
              <a:gd name="connsiteY3" fmla="*/ 309 h 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291" h="83287">
                <a:moveTo>
                  <a:pt x="148609" y="309"/>
                </a:moveTo>
                <a:cubicBezTo>
                  <a:pt x="134057" y="4807"/>
                  <a:pt x="11025" y="72275"/>
                  <a:pt x="971" y="81271"/>
                </a:cubicBezTo>
                <a:cubicBezTo>
                  <a:pt x="-9083" y="90267"/>
                  <a:pt x="61561" y="66984"/>
                  <a:pt x="88284" y="54284"/>
                </a:cubicBezTo>
                <a:cubicBezTo>
                  <a:pt x="115007" y="41584"/>
                  <a:pt x="163161" y="-4189"/>
                  <a:pt x="148609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121F3AE-E0A1-4B7E-A79B-AF4E5C4467B4}"/>
              </a:ext>
            </a:extLst>
          </p:cNvPr>
          <p:cNvSpPr/>
          <p:nvPr/>
        </p:nvSpPr>
        <p:spPr>
          <a:xfrm>
            <a:off x="5031116" y="2763656"/>
            <a:ext cx="97308" cy="227935"/>
          </a:xfrm>
          <a:custGeom>
            <a:avLst/>
            <a:gdLst>
              <a:gd name="connsiteX0" fmla="*/ 93334 w 97308"/>
              <a:gd name="connsiteY0" fmla="*/ 182 h 227935"/>
              <a:gd name="connsiteX1" fmla="*/ 86984 w 97308"/>
              <a:gd name="connsiteY1" fmla="*/ 117657 h 227935"/>
              <a:gd name="connsiteX2" fmla="*/ 1259 w 97308"/>
              <a:gd name="connsiteY2" fmla="*/ 227194 h 227935"/>
              <a:gd name="connsiteX3" fmla="*/ 37772 w 97308"/>
              <a:gd name="connsiteY3" fmla="*/ 162107 h 227935"/>
              <a:gd name="connsiteX4" fmla="*/ 64759 w 97308"/>
              <a:gd name="connsiteY4" fmla="*/ 92257 h 227935"/>
              <a:gd name="connsiteX5" fmla="*/ 93334 w 97308"/>
              <a:gd name="connsiteY5" fmla="*/ 182 h 22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08" h="227935">
                <a:moveTo>
                  <a:pt x="93334" y="182"/>
                </a:moveTo>
                <a:cubicBezTo>
                  <a:pt x="97038" y="4415"/>
                  <a:pt x="102330" y="79822"/>
                  <a:pt x="86984" y="117657"/>
                </a:cubicBezTo>
                <a:cubicBezTo>
                  <a:pt x="71638" y="155492"/>
                  <a:pt x="9461" y="219786"/>
                  <a:pt x="1259" y="227194"/>
                </a:cubicBezTo>
                <a:cubicBezTo>
                  <a:pt x="-6943" y="234602"/>
                  <a:pt x="27189" y="184597"/>
                  <a:pt x="37772" y="162107"/>
                </a:cubicBezTo>
                <a:cubicBezTo>
                  <a:pt x="48355" y="139618"/>
                  <a:pt x="58409" y="118186"/>
                  <a:pt x="64759" y="92257"/>
                </a:cubicBezTo>
                <a:cubicBezTo>
                  <a:pt x="71109" y="66328"/>
                  <a:pt x="89630" y="-4051"/>
                  <a:pt x="933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046171F-47AF-4F1E-A70D-8CE242AC4686}"/>
              </a:ext>
            </a:extLst>
          </p:cNvPr>
          <p:cNvSpPr/>
          <p:nvPr/>
        </p:nvSpPr>
        <p:spPr>
          <a:xfrm>
            <a:off x="4677955" y="3022600"/>
            <a:ext cx="324656" cy="111125"/>
          </a:xfrm>
          <a:custGeom>
            <a:avLst/>
            <a:gdLst>
              <a:gd name="connsiteX0" fmla="*/ 324258 w 324656"/>
              <a:gd name="connsiteY0" fmla="*/ 0 h 111125"/>
              <a:gd name="connsiteX1" fmla="*/ 254408 w 324656"/>
              <a:gd name="connsiteY1" fmla="*/ 69850 h 111125"/>
              <a:gd name="connsiteX2" fmla="*/ 195670 w 324656"/>
              <a:gd name="connsiteY2" fmla="*/ 93663 h 111125"/>
              <a:gd name="connsiteX3" fmla="*/ 408 w 324656"/>
              <a:gd name="connsiteY3" fmla="*/ 111125 h 111125"/>
              <a:gd name="connsiteX4" fmla="*/ 146458 w 324656"/>
              <a:gd name="connsiteY4" fmla="*/ 93663 h 111125"/>
              <a:gd name="connsiteX5" fmla="*/ 221070 w 324656"/>
              <a:gd name="connsiteY5" fmla="*/ 71438 h 111125"/>
              <a:gd name="connsiteX6" fmla="*/ 324258 w 324656"/>
              <a:gd name="connsiteY6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6" h="111125">
                <a:moveTo>
                  <a:pt x="324258" y="0"/>
                </a:moveTo>
                <a:cubicBezTo>
                  <a:pt x="329814" y="-265"/>
                  <a:pt x="275839" y="54240"/>
                  <a:pt x="254408" y="69850"/>
                </a:cubicBezTo>
                <a:cubicBezTo>
                  <a:pt x="232977" y="85461"/>
                  <a:pt x="238003" y="86784"/>
                  <a:pt x="195670" y="93663"/>
                </a:cubicBezTo>
                <a:cubicBezTo>
                  <a:pt x="153337" y="100542"/>
                  <a:pt x="8610" y="111125"/>
                  <a:pt x="408" y="111125"/>
                </a:cubicBezTo>
                <a:cubicBezTo>
                  <a:pt x="-7794" y="111125"/>
                  <a:pt x="109681" y="100277"/>
                  <a:pt x="146458" y="93663"/>
                </a:cubicBezTo>
                <a:cubicBezTo>
                  <a:pt x="183235" y="87049"/>
                  <a:pt x="192760" y="85990"/>
                  <a:pt x="221070" y="71438"/>
                </a:cubicBezTo>
                <a:cubicBezTo>
                  <a:pt x="249380" y="56886"/>
                  <a:pt x="318702" y="265"/>
                  <a:pt x="3242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C0C5868-153C-4608-9B55-B6FB8A4F8A48}"/>
              </a:ext>
            </a:extLst>
          </p:cNvPr>
          <p:cNvSpPr/>
          <p:nvPr/>
        </p:nvSpPr>
        <p:spPr>
          <a:xfrm>
            <a:off x="4446561" y="2993658"/>
            <a:ext cx="181490" cy="129050"/>
          </a:xfrm>
          <a:custGeom>
            <a:avLst/>
            <a:gdLst>
              <a:gd name="connsiteX0" fmla="*/ 27 w 181490"/>
              <a:gd name="connsiteY0" fmla="*/ 367 h 129050"/>
              <a:gd name="connsiteX1" fmla="*/ 96864 w 181490"/>
              <a:gd name="connsiteY1" fmla="*/ 81330 h 129050"/>
              <a:gd name="connsiteX2" fmla="*/ 179414 w 181490"/>
              <a:gd name="connsiteY2" fmla="*/ 128955 h 129050"/>
              <a:gd name="connsiteX3" fmla="*/ 150839 w 181490"/>
              <a:gd name="connsiteY3" fmla="*/ 92442 h 129050"/>
              <a:gd name="connsiteX4" fmla="*/ 87339 w 181490"/>
              <a:gd name="connsiteY4" fmla="*/ 52755 h 129050"/>
              <a:gd name="connsiteX5" fmla="*/ 27 w 181490"/>
              <a:gd name="connsiteY5" fmla="*/ 367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0" h="129050">
                <a:moveTo>
                  <a:pt x="27" y="367"/>
                </a:moveTo>
                <a:cubicBezTo>
                  <a:pt x="1614" y="5129"/>
                  <a:pt x="66966" y="59899"/>
                  <a:pt x="96864" y="81330"/>
                </a:cubicBezTo>
                <a:cubicBezTo>
                  <a:pt x="126762" y="102761"/>
                  <a:pt x="170418" y="127103"/>
                  <a:pt x="179414" y="128955"/>
                </a:cubicBezTo>
                <a:cubicBezTo>
                  <a:pt x="188410" y="130807"/>
                  <a:pt x="166185" y="105142"/>
                  <a:pt x="150839" y="92442"/>
                </a:cubicBezTo>
                <a:cubicBezTo>
                  <a:pt x="135493" y="79742"/>
                  <a:pt x="87339" y="52755"/>
                  <a:pt x="87339" y="52755"/>
                </a:cubicBezTo>
                <a:cubicBezTo>
                  <a:pt x="65114" y="38467"/>
                  <a:pt x="-1560" y="-4395"/>
                  <a:pt x="27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B9A130C-7212-45FC-AECA-DB86805D07C4}"/>
              </a:ext>
            </a:extLst>
          </p:cNvPr>
          <p:cNvSpPr/>
          <p:nvPr/>
        </p:nvSpPr>
        <p:spPr>
          <a:xfrm>
            <a:off x="4960937" y="2643188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529B13-E079-4839-9644-2F520FDCACA1}"/>
              </a:ext>
            </a:extLst>
          </p:cNvPr>
          <p:cNvSpPr/>
          <p:nvPr/>
        </p:nvSpPr>
        <p:spPr>
          <a:xfrm>
            <a:off x="4947990" y="2445803"/>
            <a:ext cx="331181" cy="137190"/>
          </a:xfrm>
          <a:custGeom>
            <a:avLst/>
            <a:gdLst>
              <a:gd name="connsiteX0" fmla="*/ 248 w 331181"/>
              <a:gd name="connsiteY0" fmla="*/ 535 h 137190"/>
              <a:gd name="connsiteX1" fmla="*/ 228848 w 331181"/>
              <a:gd name="connsiteY1" fmla="*/ 114835 h 137190"/>
              <a:gd name="connsiteX2" fmla="*/ 330448 w 331181"/>
              <a:gd name="connsiteY2" fmla="*/ 137060 h 137190"/>
              <a:gd name="connsiteX3" fmla="*/ 270123 w 331181"/>
              <a:gd name="connsiteY3" fmla="*/ 111660 h 137190"/>
              <a:gd name="connsiteX4" fmla="*/ 185985 w 331181"/>
              <a:gd name="connsiteY4" fmla="*/ 73560 h 137190"/>
              <a:gd name="connsiteX5" fmla="*/ 248 w 331181"/>
              <a:gd name="connsiteY5" fmla="*/ 535 h 13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81" h="137190">
                <a:moveTo>
                  <a:pt x="248" y="535"/>
                </a:moveTo>
                <a:cubicBezTo>
                  <a:pt x="7392" y="7414"/>
                  <a:pt x="173815" y="92081"/>
                  <a:pt x="228848" y="114835"/>
                </a:cubicBezTo>
                <a:cubicBezTo>
                  <a:pt x="283881" y="137589"/>
                  <a:pt x="323569" y="137589"/>
                  <a:pt x="330448" y="137060"/>
                </a:cubicBezTo>
                <a:cubicBezTo>
                  <a:pt x="337327" y="136531"/>
                  <a:pt x="294200" y="122243"/>
                  <a:pt x="270123" y="111660"/>
                </a:cubicBezTo>
                <a:cubicBezTo>
                  <a:pt x="246046" y="101077"/>
                  <a:pt x="230170" y="92081"/>
                  <a:pt x="185985" y="73560"/>
                </a:cubicBezTo>
                <a:cubicBezTo>
                  <a:pt x="141800" y="55039"/>
                  <a:pt x="-6896" y="-6344"/>
                  <a:pt x="248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644D5D1-CF31-4DCA-85DE-7D516E7A87B3}"/>
              </a:ext>
            </a:extLst>
          </p:cNvPr>
          <p:cNvSpPr/>
          <p:nvPr/>
        </p:nvSpPr>
        <p:spPr>
          <a:xfrm>
            <a:off x="4211074" y="2703155"/>
            <a:ext cx="137092" cy="182935"/>
          </a:xfrm>
          <a:custGeom>
            <a:avLst/>
            <a:gdLst>
              <a:gd name="connsiteX0" fmla="*/ 137089 w 137092"/>
              <a:gd name="connsiteY0" fmla="*/ 358 h 182935"/>
              <a:gd name="connsiteX1" fmla="*/ 46601 w 137092"/>
              <a:gd name="connsiteY1" fmla="*/ 133708 h 182935"/>
              <a:gd name="connsiteX2" fmla="*/ 564 w 137092"/>
              <a:gd name="connsiteY2" fmla="*/ 182920 h 182935"/>
              <a:gd name="connsiteX3" fmla="*/ 22789 w 137092"/>
              <a:gd name="connsiteY3" fmla="*/ 138470 h 182935"/>
              <a:gd name="connsiteX4" fmla="*/ 49776 w 137092"/>
              <a:gd name="connsiteY4" fmla="*/ 95608 h 182935"/>
              <a:gd name="connsiteX5" fmla="*/ 137089 w 137092"/>
              <a:gd name="connsiteY5" fmla="*/ 358 h 18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92" h="182935">
                <a:moveTo>
                  <a:pt x="137089" y="358"/>
                </a:moveTo>
                <a:cubicBezTo>
                  <a:pt x="136560" y="6708"/>
                  <a:pt x="69355" y="103281"/>
                  <a:pt x="46601" y="133708"/>
                </a:cubicBezTo>
                <a:cubicBezTo>
                  <a:pt x="23847" y="164135"/>
                  <a:pt x="4533" y="182126"/>
                  <a:pt x="564" y="182920"/>
                </a:cubicBezTo>
                <a:cubicBezTo>
                  <a:pt x="-3405" y="183714"/>
                  <a:pt x="14587" y="153022"/>
                  <a:pt x="22789" y="138470"/>
                </a:cubicBezTo>
                <a:cubicBezTo>
                  <a:pt x="30991" y="123918"/>
                  <a:pt x="31255" y="117304"/>
                  <a:pt x="49776" y="95608"/>
                </a:cubicBezTo>
                <a:cubicBezTo>
                  <a:pt x="68297" y="73912"/>
                  <a:pt x="137618" y="-5992"/>
                  <a:pt x="13708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C51F391-B49C-4D8A-B721-AAD570A5D539}"/>
              </a:ext>
            </a:extLst>
          </p:cNvPr>
          <p:cNvSpPr/>
          <p:nvPr/>
        </p:nvSpPr>
        <p:spPr>
          <a:xfrm>
            <a:off x="5306930" y="2478063"/>
            <a:ext cx="120899" cy="84538"/>
          </a:xfrm>
          <a:custGeom>
            <a:avLst/>
            <a:gdLst>
              <a:gd name="connsiteX0" fmla="*/ 120733 w 120899"/>
              <a:gd name="connsiteY0" fmla="*/ 25 h 84538"/>
              <a:gd name="connsiteX1" fmla="*/ 79458 w 120899"/>
              <a:gd name="connsiteY1" fmla="*/ 69875 h 84538"/>
              <a:gd name="connsiteX2" fmla="*/ 83 w 120899"/>
              <a:gd name="connsiteY2" fmla="*/ 84162 h 84538"/>
              <a:gd name="connsiteX3" fmla="*/ 65170 w 120899"/>
              <a:gd name="connsiteY3" fmla="*/ 61937 h 84538"/>
              <a:gd name="connsiteX4" fmla="*/ 120733 w 120899"/>
              <a:gd name="connsiteY4" fmla="*/ 25 h 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99" h="84538">
                <a:moveTo>
                  <a:pt x="120733" y="25"/>
                </a:moveTo>
                <a:cubicBezTo>
                  <a:pt x="123114" y="1348"/>
                  <a:pt x="99566" y="55852"/>
                  <a:pt x="79458" y="69875"/>
                </a:cubicBezTo>
                <a:cubicBezTo>
                  <a:pt x="59350" y="83898"/>
                  <a:pt x="2464" y="85485"/>
                  <a:pt x="83" y="84162"/>
                </a:cubicBezTo>
                <a:cubicBezTo>
                  <a:pt x="-2298" y="82839"/>
                  <a:pt x="47178" y="75431"/>
                  <a:pt x="65170" y="61937"/>
                </a:cubicBezTo>
                <a:cubicBezTo>
                  <a:pt x="83162" y="48443"/>
                  <a:pt x="118352" y="-1298"/>
                  <a:pt x="1207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FF3A483-1137-4C44-82D5-78A1C56FB848}"/>
              </a:ext>
            </a:extLst>
          </p:cNvPr>
          <p:cNvSpPr/>
          <p:nvPr/>
        </p:nvSpPr>
        <p:spPr>
          <a:xfrm>
            <a:off x="4002439" y="2666724"/>
            <a:ext cx="173361" cy="228554"/>
          </a:xfrm>
          <a:custGeom>
            <a:avLst/>
            <a:gdLst>
              <a:gd name="connsiteX0" fmla="*/ 5999 w 173361"/>
              <a:gd name="connsiteY0" fmla="*/ 276 h 228554"/>
              <a:gd name="connsiteX1" fmla="*/ 4411 w 173361"/>
              <a:gd name="connsiteY1" fmla="*/ 93939 h 228554"/>
              <a:gd name="connsiteX2" fmla="*/ 66324 w 173361"/>
              <a:gd name="connsiteY2" fmla="*/ 162201 h 228554"/>
              <a:gd name="connsiteX3" fmla="*/ 167924 w 173361"/>
              <a:gd name="connsiteY3" fmla="*/ 225701 h 228554"/>
              <a:gd name="connsiteX4" fmla="*/ 144111 w 173361"/>
              <a:gd name="connsiteY4" fmla="*/ 208239 h 228554"/>
              <a:gd name="connsiteX5" fmla="*/ 13936 w 173361"/>
              <a:gd name="connsiteY5" fmla="*/ 125689 h 228554"/>
              <a:gd name="connsiteX6" fmla="*/ 5999 w 173361"/>
              <a:gd name="connsiteY6" fmla="*/ 276 h 2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61" h="228554">
                <a:moveTo>
                  <a:pt x="5999" y="276"/>
                </a:moveTo>
                <a:cubicBezTo>
                  <a:pt x="4412" y="-5016"/>
                  <a:pt x="-5643" y="66952"/>
                  <a:pt x="4411" y="93939"/>
                </a:cubicBezTo>
                <a:cubicBezTo>
                  <a:pt x="14465" y="120927"/>
                  <a:pt x="39072" y="140241"/>
                  <a:pt x="66324" y="162201"/>
                </a:cubicBezTo>
                <a:cubicBezTo>
                  <a:pt x="93576" y="184161"/>
                  <a:pt x="154960" y="218028"/>
                  <a:pt x="167924" y="225701"/>
                </a:cubicBezTo>
                <a:cubicBezTo>
                  <a:pt x="180888" y="233374"/>
                  <a:pt x="169776" y="224908"/>
                  <a:pt x="144111" y="208239"/>
                </a:cubicBezTo>
                <a:cubicBezTo>
                  <a:pt x="118446" y="191570"/>
                  <a:pt x="35367" y="156645"/>
                  <a:pt x="13936" y="125689"/>
                </a:cubicBezTo>
                <a:cubicBezTo>
                  <a:pt x="-7495" y="94733"/>
                  <a:pt x="7586" y="5568"/>
                  <a:pt x="5999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F9DB0E5-AD00-4F85-9FA4-0F7952EE7B5C}"/>
              </a:ext>
            </a:extLst>
          </p:cNvPr>
          <p:cNvSpPr/>
          <p:nvPr/>
        </p:nvSpPr>
        <p:spPr>
          <a:xfrm>
            <a:off x="5532572" y="2137829"/>
            <a:ext cx="56744" cy="480316"/>
          </a:xfrm>
          <a:custGeom>
            <a:avLst/>
            <a:gdLst>
              <a:gd name="connsiteX0" fmla="*/ 15211 w 56744"/>
              <a:gd name="connsiteY0" fmla="*/ 4 h 480316"/>
              <a:gd name="connsiteX1" fmla="*/ 27911 w 56744"/>
              <a:gd name="connsiteY1" fmla="*/ 268821 h 480316"/>
              <a:gd name="connsiteX2" fmla="*/ 55428 w 56744"/>
              <a:gd name="connsiteY2" fmla="*/ 469904 h 480316"/>
              <a:gd name="connsiteX3" fmla="*/ 46961 w 56744"/>
              <a:gd name="connsiteY3" fmla="*/ 431804 h 480316"/>
              <a:gd name="connsiteX4" fmla="*/ 395 w 56744"/>
              <a:gd name="connsiteY4" fmla="*/ 262471 h 480316"/>
              <a:gd name="connsiteX5" fmla="*/ 15211 w 56744"/>
              <a:gd name="connsiteY5" fmla="*/ 4 h 4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44" h="480316">
                <a:moveTo>
                  <a:pt x="15211" y="4"/>
                </a:moveTo>
                <a:cubicBezTo>
                  <a:pt x="19797" y="1062"/>
                  <a:pt x="21208" y="190505"/>
                  <a:pt x="27911" y="268821"/>
                </a:cubicBezTo>
                <a:cubicBezTo>
                  <a:pt x="34614" y="347137"/>
                  <a:pt x="52253" y="442740"/>
                  <a:pt x="55428" y="469904"/>
                </a:cubicBezTo>
                <a:cubicBezTo>
                  <a:pt x="58603" y="497068"/>
                  <a:pt x="56133" y="466376"/>
                  <a:pt x="46961" y="431804"/>
                </a:cubicBezTo>
                <a:cubicBezTo>
                  <a:pt x="37789" y="397232"/>
                  <a:pt x="3217" y="328440"/>
                  <a:pt x="395" y="262471"/>
                </a:cubicBezTo>
                <a:cubicBezTo>
                  <a:pt x="-2427" y="196502"/>
                  <a:pt x="10625" y="-1054"/>
                  <a:pt x="1521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F69A7D0-35DD-4F83-8AA3-DF369E968EB8}"/>
              </a:ext>
            </a:extLst>
          </p:cNvPr>
          <p:cNvSpPr/>
          <p:nvPr/>
        </p:nvSpPr>
        <p:spPr>
          <a:xfrm>
            <a:off x="5436887" y="2238612"/>
            <a:ext cx="39146" cy="202913"/>
          </a:xfrm>
          <a:custGeom>
            <a:avLst/>
            <a:gdLst>
              <a:gd name="connsiteX0" fmla="*/ 38930 w 39146"/>
              <a:gd name="connsiteY0" fmla="*/ 821 h 202913"/>
              <a:gd name="connsiteX1" fmla="*/ 17763 w 39146"/>
              <a:gd name="connsiteY1" fmla="*/ 172271 h 202913"/>
              <a:gd name="connsiteX2" fmla="*/ 830 w 39146"/>
              <a:gd name="connsiteY2" fmla="*/ 199788 h 202913"/>
              <a:gd name="connsiteX3" fmla="*/ 5063 w 39146"/>
              <a:gd name="connsiteY3" fmla="*/ 134171 h 202913"/>
              <a:gd name="connsiteX4" fmla="*/ 26230 w 39146"/>
              <a:gd name="connsiteY4" fmla="*/ 106655 h 202913"/>
              <a:gd name="connsiteX5" fmla="*/ 38930 w 39146"/>
              <a:gd name="connsiteY5" fmla="*/ 821 h 20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" h="202913">
                <a:moveTo>
                  <a:pt x="38930" y="821"/>
                </a:moveTo>
                <a:cubicBezTo>
                  <a:pt x="37519" y="11757"/>
                  <a:pt x="24113" y="139110"/>
                  <a:pt x="17763" y="172271"/>
                </a:cubicBezTo>
                <a:cubicBezTo>
                  <a:pt x="11413" y="205432"/>
                  <a:pt x="2947" y="206138"/>
                  <a:pt x="830" y="199788"/>
                </a:cubicBezTo>
                <a:cubicBezTo>
                  <a:pt x="-1287" y="193438"/>
                  <a:pt x="830" y="149693"/>
                  <a:pt x="5063" y="134171"/>
                </a:cubicBezTo>
                <a:cubicBezTo>
                  <a:pt x="9296" y="118649"/>
                  <a:pt x="17763" y="121824"/>
                  <a:pt x="26230" y="106655"/>
                </a:cubicBezTo>
                <a:cubicBezTo>
                  <a:pt x="34697" y="91486"/>
                  <a:pt x="40341" y="-10115"/>
                  <a:pt x="38930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3C5D741-BB11-4259-859D-E006F54F5F37}"/>
              </a:ext>
            </a:extLst>
          </p:cNvPr>
          <p:cNvSpPr/>
          <p:nvPr/>
        </p:nvSpPr>
        <p:spPr>
          <a:xfrm>
            <a:off x="5337882" y="2635198"/>
            <a:ext cx="231149" cy="452159"/>
          </a:xfrm>
          <a:custGeom>
            <a:avLst/>
            <a:gdLst>
              <a:gd name="connsiteX0" fmla="*/ 231068 w 231149"/>
              <a:gd name="connsiteY0" fmla="*/ 52 h 452159"/>
              <a:gd name="connsiteX1" fmla="*/ 167568 w 231149"/>
              <a:gd name="connsiteY1" fmla="*/ 211719 h 452159"/>
              <a:gd name="connsiteX2" fmla="*/ 2468 w 231149"/>
              <a:gd name="connsiteY2" fmla="*/ 448785 h 452159"/>
              <a:gd name="connsiteX3" fmla="*/ 74435 w 231149"/>
              <a:gd name="connsiteY3" fmla="*/ 340835 h 452159"/>
              <a:gd name="connsiteX4" fmla="*/ 156985 w 231149"/>
              <a:gd name="connsiteY4" fmla="*/ 192669 h 452159"/>
              <a:gd name="connsiteX5" fmla="*/ 231068 w 231149"/>
              <a:gd name="connsiteY5" fmla="*/ 52 h 45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49" h="452159">
                <a:moveTo>
                  <a:pt x="231068" y="52"/>
                </a:moveTo>
                <a:cubicBezTo>
                  <a:pt x="232832" y="3227"/>
                  <a:pt x="205668" y="136930"/>
                  <a:pt x="167568" y="211719"/>
                </a:cubicBezTo>
                <a:cubicBezTo>
                  <a:pt x="129468" y="286508"/>
                  <a:pt x="17990" y="427266"/>
                  <a:pt x="2468" y="448785"/>
                </a:cubicBezTo>
                <a:cubicBezTo>
                  <a:pt x="-13054" y="470304"/>
                  <a:pt x="48682" y="383521"/>
                  <a:pt x="74435" y="340835"/>
                </a:cubicBezTo>
                <a:cubicBezTo>
                  <a:pt x="100188" y="298149"/>
                  <a:pt x="131232" y="247349"/>
                  <a:pt x="156985" y="192669"/>
                </a:cubicBezTo>
                <a:cubicBezTo>
                  <a:pt x="182738" y="137989"/>
                  <a:pt x="229304" y="-3123"/>
                  <a:pt x="23106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D1A5C04-7FFA-47AB-88F2-CEF12EA42CEB}"/>
              </a:ext>
            </a:extLst>
          </p:cNvPr>
          <p:cNvSpPr/>
          <p:nvPr/>
        </p:nvSpPr>
        <p:spPr>
          <a:xfrm>
            <a:off x="5053324" y="2628388"/>
            <a:ext cx="177572" cy="112695"/>
          </a:xfrm>
          <a:custGeom>
            <a:avLst/>
            <a:gdLst>
              <a:gd name="connsiteX0" fmla="*/ 3393 w 177572"/>
              <a:gd name="connsiteY0" fmla="*/ 34379 h 112695"/>
              <a:gd name="connsiteX1" fmla="*/ 64776 w 177572"/>
              <a:gd name="connsiteY1" fmla="*/ 34379 h 112695"/>
              <a:gd name="connsiteX2" fmla="*/ 143093 w 177572"/>
              <a:gd name="connsiteY2" fmla="*/ 2629 h 112695"/>
              <a:gd name="connsiteX3" fmla="*/ 155793 w 177572"/>
              <a:gd name="connsiteY3" fmla="*/ 112695 h 112695"/>
              <a:gd name="connsiteX4" fmla="*/ 170609 w 177572"/>
              <a:gd name="connsiteY4" fmla="*/ 4745 h 112695"/>
              <a:gd name="connsiteX5" fmla="*/ 3393 w 177572"/>
              <a:gd name="connsiteY5" fmla="*/ 34379 h 11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72" h="112695">
                <a:moveTo>
                  <a:pt x="3393" y="34379"/>
                </a:moveTo>
                <a:cubicBezTo>
                  <a:pt x="-14246" y="39318"/>
                  <a:pt x="41493" y="39671"/>
                  <a:pt x="64776" y="34379"/>
                </a:cubicBezTo>
                <a:cubicBezTo>
                  <a:pt x="88059" y="29087"/>
                  <a:pt x="127924" y="-10424"/>
                  <a:pt x="143093" y="2629"/>
                </a:cubicBezTo>
                <a:cubicBezTo>
                  <a:pt x="158262" y="15682"/>
                  <a:pt x="151207" y="112342"/>
                  <a:pt x="155793" y="112695"/>
                </a:cubicBezTo>
                <a:cubicBezTo>
                  <a:pt x="160379" y="113048"/>
                  <a:pt x="191070" y="16739"/>
                  <a:pt x="170609" y="4745"/>
                </a:cubicBezTo>
                <a:cubicBezTo>
                  <a:pt x="150148" y="-7249"/>
                  <a:pt x="21032" y="29440"/>
                  <a:pt x="3393" y="34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5D9675D-8EB2-4261-ADE4-8D1EF120D68E}"/>
              </a:ext>
            </a:extLst>
          </p:cNvPr>
          <p:cNvSpPr/>
          <p:nvPr/>
        </p:nvSpPr>
        <p:spPr>
          <a:xfrm>
            <a:off x="4294475" y="3002746"/>
            <a:ext cx="188118" cy="199893"/>
          </a:xfrm>
          <a:custGeom>
            <a:avLst/>
            <a:gdLst>
              <a:gd name="connsiteX0" fmla="*/ 242 w 188118"/>
              <a:gd name="connsiteY0" fmla="*/ 804 h 199893"/>
              <a:gd name="connsiteX1" fmla="*/ 180158 w 188118"/>
              <a:gd name="connsiteY1" fmla="*/ 195537 h 199893"/>
              <a:gd name="connsiteX2" fmla="*/ 142058 w 188118"/>
              <a:gd name="connsiteY2" fmla="*/ 127804 h 199893"/>
              <a:gd name="connsiteX3" fmla="*/ 242 w 188118"/>
              <a:gd name="connsiteY3" fmla="*/ 804 h 1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18" h="199893">
                <a:moveTo>
                  <a:pt x="242" y="804"/>
                </a:moveTo>
                <a:cubicBezTo>
                  <a:pt x="6592" y="12093"/>
                  <a:pt x="156522" y="174370"/>
                  <a:pt x="180158" y="195537"/>
                </a:cubicBezTo>
                <a:cubicBezTo>
                  <a:pt x="203794" y="216704"/>
                  <a:pt x="169927" y="155321"/>
                  <a:pt x="142058" y="127804"/>
                </a:cubicBezTo>
                <a:cubicBezTo>
                  <a:pt x="114189" y="100287"/>
                  <a:pt x="-6108" y="-10485"/>
                  <a:pt x="242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2833F8E-8673-4606-94A0-6CBD2A7CDB26}"/>
              </a:ext>
            </a:extLst>
          </p:cNvPr>
          <p:cNvSpPr/>
          <p:nvPr/>
        </p:nvSpPr>
        <p:spPr>
          <a:xfrm>
            <a:off x="4254452" y="3030999"/>
            <a:ext cx="209720" cy="193198"/>
          </a:xfrm>
          <a:custGeom>
            <a:avLst/>
            <a:gdLst>
              <a:gd name="connsiteX0" fmla="*/ 48 w 209720"/>
              <a:gd name="connsiteY0" fmla="*/ 68 h 193198"/>
              <a:gd name="connsiteX1" fmla="*/ 141865 w 209720"/>
              <a:gd name="connsiteY1" fmla="*/ 152468 h 193198"/>
              <a:gd name="connsiteX2" fmla="*/ 209598 w 209720"/>
              <a:gd name="connsiteY2" fmla="*/ 192684 h 193198"/>
              <a:gd name="connsiteX3" fmla="*/ 127048 w 209720"/>
              <a:gd name="connsiteY3" fmla="*/ 133418 h 193198"/>
              <a:gd name="connsiteX4" fmla="*/ 48 w 209720"/>
              <a:gd name="connsiteY4" fmla="*/ 68 h 19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20" h="193198">
                <a:moveTo>
                  <a:pt x="48" y="68"/>
                </a:moveTo>
                <a:cubicBezTo>
                  <a:pt x="2518" y="3243"/>
                  <a:pt x="106940" y="120365"/>
                  <a:pt x="141865" y="152468"/>
                </a:cubicBezTo>
                <a:cubicBezTo>
                  <a:pt x="176790" y="184571"/>
                  <a:pt x="212068" y="195859"/>
                  <a:pt x="209598" y="192684"/>
                </a:cubicBezTo>
                <a:cubicBezTo>
                  <a:pt x="207129" y="189509"/>
                  <a:pt x="163737" y="161640"/>
                  <a:pt x="127048" y="133418"/>
                </a:cubicBezTo>
                <a:cubicBezTo>
                  <a:pt x="90359" y="105196"/>
                  <a:pt x="-2422" y="-3107"/>
                  <a:pt x="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35CDF73-0C86-4D1C-A507-BACABF79072C}"/>
              </a:ext>
            </a:extLst>
          </p:cNvPr>
          <p:cNvSpPr/>
          <p:nvPr/>
        </p:nvSpPr>
        <p:spPr>
          <a:xfrm>
            <a:off x="5110681" y="2996987"/>
            <a:ext cx="229676" cy="358272"/>
          </a:xfrm>
          <a:custGeom>
            <a:avLst/>
            <a:gdLst>
              <a:gd name="connsiteX0" fmla="*/ 229669 w 229676"/>
              <a:gd name="connsiteY0" fmla="*/ 213 h 358272"/>
              <a:gd name="connsiteX1" fmla="*/ 140769 w 229676"/>
              <a:gd name="connsiteY1" fmla="*/ 224580 h 358272"/>
              <a:gd name="connsiteX2" fmla="*/ 1069 w 229676"/>
              <a:gd name="connsiteY2" fmla="*/ 357930 h 358272"/>
              <a:gd name="connsiteX3" fmla="*/ 79386 w 229676"/>
              <a:gd name="connsiteY3" fmla="*/ 260563 h 358272"/>
              <a:gd name="connsiteX4" fmla="*/ 136536 w 229676"/>
              <a:gd name="connsiteY4" fmla="*/ 184363 h 358272"/>
              <a:gd name="connsiteX5" fmla="*/ 229669 w 229676"/>
              <a:gd name="connsiteY5" fmla="*/ 213 h 35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76" h="358272">
                <a:moveTo>
                  <a:pt x="229669" y="213"/>
                </a:moveTo>
                <a:cubicBezTo>
                  <a:pt x="230374" y="6916"/>
                  <a:pt x="178869" y="164961"/>
                  <a:pt x="140769" y="224580"/>
                </a:cubicBezTo>
                <a:cubicBezTo>
                  <a:pt x="102669" y="284200"/>
                  <a:pt x="11299" y="351933"/>
                  <a:pt x="1069" y="357930"/>
                </a:cubicBezTo>
                <a:cubicBezTo>
                  <a:pt x="-9162" y="363927"/>
                  <a:pt x="56808" y="289491"/>
                  <a:pt x="79386" y="260563"/>
                </a:cubicBezTo>
                <a:cubicBezTo>
                  <a:pt x="101964" y="231635"/>
                  <a:pt x="111489" y="222463"/>
                  <a:pt x="136536" y="184363"/>
                </a:cubicBezTo>
                <a:cubicBezTo>
                  <a:pt x="161583" y="146263"/>
                  <a:pt x="228964" y="-6490"/>
                  <a:pt x="229669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CDC762D-82FC-4C79-93E9-457963E55559}"/>
              </a:ext>
            </a:extLst>
          </p:cNvPr>
          <p:cNvSpPr/>
          <p:nvPr/>
        </p:nvSpPr>
        <p:spPr>
          <a:xfrm>
            <a:off x="4518557" y="3241322"/>
            <a:ext cx="119296" cy="93011"/>
          </a:xfrm>
          <a:custGeom>
            <a:avLst/>
            <a:gdLst>
              <a:gd name="connsiteX0" fmla="*/ 526 w 119296"/>
              <a:gd name="connsiteY0" fmla="*/ 1411 h 93011"/>
              <a:gd name="connsiteX1" fmla="*/ 116943 w 119296"/>
              <a:gd name="connsiteY1" fmla="*/ 92428 h 93011"/>
              <a:gd name="connsiteX2" fmla="*/ 74610 w 119296"/>
              <a:gd name="connsiteY2" fmla="*/ 39511 h 93011"/>
              <a:gd name="connsiteX3" fmla="*/ 526 w 119296"/>
              <a:gd name="connsiteY3" fmla="*/ 1411 h 9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6" h="93011">
                <a:moveTo>
                  <a:pt x="526" y="1411"/>
                </a:moveTo>
                <a:cubicBezTo>
                  <a:pt x="7581" y="10230"/>
                  <a:pt x="104596" y="86078"/>
                  <a:pt x="116943" y="92428"/>
                </a:cubicBezTo>
                <a:cubicBezTo>
                  <a:pt x="129290" y="98778"/>
                  <a:pt x="89780" y="51506"/>
                  <a:pt x="74610" y="39511"/>
                </a:cubicBezTo>
                <a:cubicBezTo>
                  <a:pt x="59441" y="27517"/>
                  <a:pt x="-6529" y="-7408"/>
                  <a:pt x="52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87CA6D5-078F-4B5E-BF3D-A25AF9DD5FD8}"/>
              </a:ext>
            </a:extLst>
          </p:cNvPr>
          <p:cNvSpPr/>
          <p:nvPr/>
        </p:nvSpPr>
        <p:spPr>
          <a:xfrm>
            <a:off x="4621254" y="3364823"/>
            <a:ext cx="329800" cy="86386"/>
          </a:xfrm>
          <a:custGeom>
            <a:avLst/>
            <a:gdLst>
              <a:gd name="connsiteX0" fmla="*/ 7896 w 329800"/>
              <a:gd name="connsiteY0" fmla="*/ 677 h 86386"/>
              <a:gd name="connsiteX1" fmla="*/ 56579 w 329800"/>
              <a:gd name="connsiteY1" fmla="*/ 28194 h 86386"/>
              <a:gd name="connsiteX2" fmla="*/ 189929 w 329800"/>
              <a:gd name="connsiteY2" fmla="*/ 74760 h 86386"/>
              <a:gd name="connsiteX3" fmla="*/ 329629 w 329800"/>
              <a:gd name="connsiteY3" fmla="*/ 85344 h 86386"/>
              <a:gd name="connsiteX4" fmla="*/ 213213 w 329800"/>
              <a:gd name="connsiteY4" fmla="*/ 55710 h 86386"/>
              <a:gd name="connsiteX5" fmla="*/ 7896 w 329800"/>
              <a:gd name="connsiteY5" fmla="*/ 677 h 8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00" h="86386">
                <a:moveTo>
                  <a:pt x="7896" y="677"/>
                </a:moveTo>
                <a:cubicBezTo>
                  <a:pt x="-18210" y="-3909"/>
                  <a:pt x="26240" y="15847"/>
                  <a:pt x="56579" y="28194"/>
                </a:cubicBezTo>
                <a:cubicBezTo>
                  <a:pt x="86918" y="40541"/>
                  <a:pt x="144421" y="65235"/>
                  <a:pt x="189929" y="74760"/>
                </a:cubicBezTo>
                <a:cubicBezTo>
                  <a:pt x="235437" y="84285"/>
                  <a:pt x="325748" y="88519"/>
                  <a:pt x="329629" y="85344"/>
                </a:cubicBezTo>
                <a:cubicBezTo>
                  <a:pt x="333510" y="82169"/>
                  <a:pt x="270716" y="69116"/>
                  <a:pt x="213213" y="55710"/>
                </a:cubicBezTo>
                <a:cubicBezTo>
                  <a:pt x="155710" y="42304"/>
                  <a:pt x="34002" y="5263"/>
                  <a:pt x="7896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37A31D3-5A60-4A39-81EF-387FD8F1F844}"/>
              </a:ext>
            </a:extLst>
          </p:cNvPr>
          <p:cNvSpPr/>
          <p:nvPr/>
        </p:nvSpPr>
        <p:spPr>
          <a:xfrm>
            <a:off x="4956076" y="3277903"/>
            <a:ext cx="214289" cy="133559"/>
          </a:xfrm>
          <a:custGeom>
            <a:avLst/>
            <a:gdLst>
              <a:gd name="connsiteX0" fmla="*/ 210707 w 214289"/>
              <a:gd name="connsiteY0" fmla="*/ 814 h 133559"/>
              <a:gd name="connsiteX1" fmla="*/ 123924 w 214289"/>
              <a:gd name="connsiteY1" fmla="*/ 79130 h 133559"/>
              <a:gd name="connsiteX2" fmla="*/ 1157 w 214289"/>
              <a:gd name="connsiteY2" fmla="*/ 132047 h 133559"/>
              <a:gd name="connsiteX3" fmla="*/ 210707 w 214289"/>
              <a:gd name="connsiteY3" fmla="*/ 814 h 1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89" h="133559">
                <a:moveTo>
                  <a:pt x="210707" y="814"/>
                </a:moveTo>
                <a:cubicBezTo>
                  <a:pt x="231168" y="-8005"/>
                  <a:pt x="158849" y="57258"/>
                  <a:pt x="123924" y="79130"/>
                </a:cubicBezTo>
                <a:cubicBezTo>
                  <a:pt x="88999" y="101002"/>
                  <a:pt x="-11896" y="141925"/>
                  <a:pt x="1157" y="132047"/>
                </a:cubicBezTo>
                <a:cubicBezTo>
                  <a:pt x="14210" y="122169"/>
                  <a:pt x="190246" y="9633"/>
                  <a:pt x="210707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ABB7DBC-AF6B-4415-879C-992D001E2D4A}"/>
              </a:ext>
            </a:extLst>
          </p:cNvPr>
          <p:cNvSpPr/>
          <p:nvPr/>
        </p:nvSpPr>
        <p:spPr>
          <a:xfrm>
            <a:off x="3875399" y="2328332"/>
            <a:ext cx="107973" cy="382439"/>
          </a:xfrm>
          <a:custGeom>
            <a:avLst/>
            <a:gdLst>
              <a:gd name="connsiteX0" fmla="*/ 19268 w 107973"/>
              <a:gd name="connsiteY0" fmla="*/ 1 h 382439"/>
              <a:gd name="connsiteX1" fmla="*/ 4451 w 107973"/>
              <a:gd name="connsiteY1" fmla="*/ 135468 h 382439"/>
              <a:gd name="connsiteX2" fmla="*/ 106051 w 107973"/>
              <a:gd name="connsiteY2" fmla="*/ 376768 h 382439"/>
              <a:gd name="connsiteX3" fmla="*/ 67951 w 107973"/>
              <a:gd name="connsiteY3" fmla="*/ 292101 h 382439"/>
              <a:gd name="connsiteX4" fmla="*/ 29851 w 107973"/>
              <a:gd name="connsiteY4" fmla="*/ 133351 h 382439"/>
              <a:gd name="connsiteX5" fmla="*/ 19268 w 107973"/>
              <a:gd name="connsiteY5" fmla="*/ 1 h 3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3" h="382439">
                <a:moveTo>
                  <a:pt x="19268" y="1"/>
                </a:moveTo>
                <a:cubicBezTo>
                  <a:pt x="15035" y="354"/>
                  <a:pt x="-10013" y="72674"/>
                  <a:pt x="4451" y="135468"/>
                </a:cubicBezTo>
                <a:cubicBezTo>
                  <a:pt x="18915" y="198263"/>
                  <a:pt x="95468" y="350663"/>
                  <a:pt x="106051" y="376768"/>
                </a:cubicBezTo>
                <a:cubicBezTo>
                  <a:pt x="116634" y="402873"/>
                  <a:pt x="80651" y="332671"/>
                  <a:pt x="67951" y="292101"/>
                </a:cubicBezTo>
                <a:cubicBezTo>
                  <a:pt x="55251" y="251532"/>
                  <a:pt x="39023" y="178859"/>
                  <a:pt x="29851" y="133351"/>
                </a:cubicBezTo>
                <a:cubicBezTo>
                  <a:pt x="20679" y="87843"/>
                  <a:pt x="23501" y="-352"/>
                  <a:pt x="192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2F8369E-FF88-442D-99C7-51237905AAFF}"/>
              </a:ext>
            </a:extLst>
          </p:cNvPr>
          <p:cNvSpPr/>
          <p:nvPr/>
        </p:nvSpPr>
        <p:spPr>
          <a:xfrm>
            <a:off x="3801637" y="1475305"/>
            <a:ext cx="201197" cy="439476"/>
          </a:xfrm>
          <a:custGeom>
            <a:avLst/>
            <a:gdLst>
              <a:gd name="connsiteX0" fmla="*/ 200980 w 201197"/>
              <a:gd name="connsiteY0" fmla="*/ 12 h 439476"/>
              <a:gd name="connsiteX1" fmla="*/ 80330 w 201197"/>
              <a:gd name="connsiteY1" fmla="*/ 184162 h 439476"/>
              <a:gd name="connsiteX2" fmla="*/ 2013 w 201197"/>
              <a:gd name="connsiteY2" fmla="*/ 433928 h 439476"/>
              <a:gd name="connsiteX3" fmla="*/ 25296 w 201197"/>
              <a:gd name="connsiteY3" fmla="*/ 342912 h 439476"/>
              <a:gd name="connsiteX4" fmla="*/ 48580 w 201197"/>
              <a:gd name="connsiteY4" fmla="*/ 175695 h 439476"/>
              <a:gd name="connsiteX5" fmla="*/ 200980 w 201197"/>
              <a:gd name="connsiteY5" fmla="*/ 12 h 43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7" h="439476">
                <a:moveTo>
                  <a:pt x="200980" y="12"/>
                </a:moveTo>
                <a:cubicBezTo>
                  <a:pt x="206272" y="1423"/>
                  <a:pt x="113491" y="111843"/>
                  <a:pt x="80330" y="184162"/>
                </a:cubicBezTo>
                <a:cubicBezTo>
                  <a:pt x="47169" y="256481"/>
                  <a:pt x="11185" y="407470"/>
                  <a:pt x="2013" y="433928"/>
                </a:cubicBezTo>
                <a:cubicBezTo>
                  <a:pt x="-7159" y="460386"/>
                  <a:pt x="17535" y="385951"/>
                  <a:pt x="25296" y="342912"/>
                </a:cubicBezTo>
                <a:cubicBezTo>
                  <a:pt x="33057" y="299873"/>
                  <a:pt x="24944" y="231434"/>
                  <a:pt x="48580" y="175695"/>
                </a:cubicBezTo>
                <a:cubicBezTo>
                  <a:pt x="72216" y="119956"/>
                  <a:pt x="195688" y="-1399"/>
                  <a:pt x="2009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1A149DA-5B21-439B-B5D5-6E9ED7B9CAD6}"/>
              </a:ext>
            </a:extLst>
          </p:cNvPr>
          <p:cNvSpPr/>
          <p:nvPr/>
        </p:nvSpPr>
        <p:spPr>
          <a:xfrm>
            <a:off x="4241868" y="1309669"/>
            <a:ext cx="710192" cy="80986"/>
          </a:xfrm>
          <a:custGeom>
            <a:avLst/>
            <a:gdLst>
              <a:gd name="connsiteX0" fmla="*/ 4165 w 710192"/>
              <a:gd name="connsiteY0" fmla="*/ 80981 h 80986"/>
              <a:gd name="connsiteX1" fmla="*/ 264515 w 710192"/>
              <a:gd name="connsiteY1" fmla="*/ 548 h 80986"/>
              <a:gd name="connsiteX2" fmla="*/ 598949 w 710192"/>
              <a:gd name="connsiteY2" fmla="*/ 57698 h 80986"/>
              <a:gd name="connsiteX3" fmla="*/ 709015 w 710192"/>
              <a:gd name="connsiteY3" fmla="*/ 55581 h 80986"/>
              <a:gd name="connsiteX4" fmla="*/ 543915 w 710192"/>
              <a:gd name="connsiteY4" fmla="*/ 11131 h 80986"/>
              <a:gd name="connsiteX5" fmla="*/ 135399 w 710192"/>
              <a:gd name="connsiteY5" fmla="*/ 4781 h 80986"/>
              <a:gd name="connsiteX6" fmla="*/ 4165 w 710192"/>
              <a:gd name="connsiteY6" fmla="*/ 80981 h 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192" h="80986">
                <a:moveTo>
                  <a:pt x="4165" y="80981"/>
                </a:moveTo>
                <a:cubicBezTo>
                  <a:pt x="25684" y="80276"/>
                  <a:pt x="165384" y="4428"/>
                  <a:pt x="264515" y="548"/>
                </a:cubicBezTo>
                <a:cubicBezTo>
                  <a:pt x="363646" y="-3332"/>
                  <a:pt x="524866" y="48526"/>
                  <a:pt x="598949" y="57698"/>
                </a:cubicBezTo>
                <a:cubicBezTo>
                  <a:pt x="673032" y="66870"/>
                  <a:pt x="718187" y="63342"/>
                  <a:pt x="709015" y="55581"/>
                </a:cubicBezTo>
                <a:cubicBezTo>
                  <a:pt x="699843" y="47820"/>
                  <a:pt x="639518" y="19598"/>
                  <a:pt x="543915" y="11131"/>
                </a:cubicBezTo>
                <a:cubicBezTo>
                  <a:pt x="448312" y="2664"/>
                  <a:pt x="223593" y="-5449"/>
                  <a:pt x="135399" y="4781"/>
                </a:cubicBezTo>
                <a:cubicBezTo>
                  <a:pt x="47205" y="15011"/>
                  <a:pt x="-17354" y="81686"/>
                  <a:pt x="4165" y="8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F33CE47-3F91-4DF7-9761-CD451871B577}"/>
              </a:ext>
            </a:extLst>
          </p:cNvPr>
          <p:cNvSpPr/>
          <p:nvPr/>
        </p:nvSpPr>
        <p:spPr>
          <a:xfrm>
            <a:off x="5003672" y="1297510"/>
            <a:ext cx="308472" cy="271511"/>
          </a:xfrm>
          <a:custGeom>
            <a:avLst/>
            <a:gdLst>
              <a:gd name="connsiteX0" fmla="*/ 128 w 308472"/>
              <a:gd name="connsiteY0" fmla="*/ 7 h 271511"/>
              <a:gd name="connsiteX1" fmla="*/ 72095 w 308472"/>
              <a:gd name="connsiteY1" fmla="*/ 160873 h 271511"/>
              <a:gd name="connsiteX2" fmla="*/ 300695 w 308472"/>
              <a:gd name="connsiteY2" fmla="*/ 268823 h 271511"/>
              <a:gd name="connsiteX3" fmla="*/ 239311 w 308472"/>
              <a:gd name="connsiteY3" fmla="*/ 232840 h 271511"/>
              <a:gd name="connsiteX4" fmla="*/ 84795 w 308472"/>
              <a:gd name="connsiteY4" fmla="*/ 167223 h 271511"/>
              <a:gd name="connsiteX5" fmla="*/ 128 w 308472"/>
              <a:gd name="connsiteY5" fmla="*/ 7 h 2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72" h="271511">
                <a:moveTo>
                  <a:pt x="128" y="7"/>
                </a:moveTo>
                <a:cubicBezTo>
                  <a:pt x="-1989" y="-1051"/>
                  <a:pt x="22001" y="116070"/>
                  <a:pt x="72095" y="160873"/>
                </a:cubicBezTo>
                <a:cubicBezTo>
                  <a:pt x="122190" y="205676"/>
                  <a:pt x="272826" y="256829"/>
                  <a:pt x="300695" y="268823"/>
                </a:cubicBezTo>
                <a:cubicBezTo>
                  <a:pt x="328564" y="280818"/>
                  <a:pt x="275294" y="249773"/>
                  <a:pt x="239311" y="232840"/>
                </a:cubicBezTo>
                <a:cubicBezTo>
                  <a:pt x="203328" y="215907"/>
                  <a:pt x="126775" y="202853"/>
                  <a:pt x="84795" y="167223"/>
                </a:cubicBezTo>
                <a:cubicBezTo>
                  <a:pt x="42815" y="131593"/>
                  <a:pt x="2245" y="1065"/>
                  <a:pt x="12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6689D09-9BB8-4438-B748-3199F718E6AA}"/>
              </a:ext>
            </a:extLst>
          </p:cNvPr>
          <p:cNvSpPr/>
          <p:nvPr/>
        </p:nvSpPr>
        <p:spPr>
          <a:xfrm>
            <a:off x="5334779" y="1607343"/>
            <a:ext cx="161880" cy="369588"/>
          </a:xfrm>
          <a:custGeom>
            <a:avLst/>
            <a:gdLst>
              <a:gd name="connsiteX0" fmla="*/ 1338 w 161880"/>
              <a:gd name="connsiteY0" fmla="*/ 1324 h 369588"/>
              <a:gd name="connsiteX1" fmla="*/ 24621 w 161880"/>
              <a:gd name="connsiteY1" fmla="*/ 134674 h 369588"/>
              <a:gd name="connsiteX2" fmla="*/ 96588 w 161880"/>
              <a:gd name="connsiteY2" fmla="*/ 240507 h 369588"/>
              <a:gd name="connsiteX3" fmla="*/ 160088 w 161880"/>
              <a:gd name="connsiteY3" fmla="*/ 367507 h 369588"/>
              <a:gd name="connsiteX4" fmla="*/ 136804 w 161880"/>
              <a:gd name="connsiteY4" fmla="*/ 312474 h 369588"/>
              <a:gd name="connsiteX5" fmla="*/ 58488 w 161880"/>
              <a:gd name="connsiteY5" fmla="*/ 221457 h 369588"/>
              <a:gd name="connsiteX6" fmla="*/ 1338 w 161880"/>
              <a:gd name="connsiteY6" fmla="*/ 1324 h 36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80" h="369588">
                <a:moveTo>
                  <a:pt x="1338" y="1324"/>
                </a:moveTo>
                <a:cubicBezTo>
                  <a:pt x="-4307" y="-13140"/>
                  <a:pt x="8746" y="94810"/>
                  <a:pt x="24621" y="134674"/>
                </a:cubicBezTo>
                <a:cubicBezTo>
                  <a:pt x="40496" y="174538"/>
                  <a:pt x="74010" y="201702"/>
                  <a:pt x="96588" y="240507"/>
                </a:cubicBezTo>
                <a:cubicBezTo>
                  <a:pt x="119166" y="279313"/>
                  <a:pt x="153385" y="355513"/>
                  <a:pt x="160088" y="367507"/>
                </a:cubicBezTo>
                <a:cubicBezTo>
                  <a:pt x="166791" y="379501"/>
                  <a:pt x="153737" y="336816"/>
                  <a:pt x="136804" y="312474"/>
                </a:cubicBezTo>
                <a:cubicBezTo>
                  <a:pt x="119871" y="288132"/>
                  <a:pt x="78949" y="269082"/>
                  <a:pt x="58488" y="221457"/>
                </a:cubicBezTo>
                <a:cubicBezTo>
                  <a:pt x="38027" y="173832"/>
                  <a:pt x="6983" y="15788"/>
                  <a:pt x="1338" y="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DA717EF-8B61-4696-8074-D951462514B8}"/>
              </a:ext>
            </a:extLst>
          </p:cNvPr>
          <p:cNvSpPr/>
          <p:nvPr/>
        </p:nvSpPr>
        <p:spPr>
          <a:xfrm>
            <a:off x="5233712" y="1448678"/>
            <a:ext cx="651080" cy="720750"/>
          </a:xfrm>
          <a:custGeom>
            <a:avLst/>
            <a:gdLst>
              <a:gd name="connsiteX0" fmla="*/ 14563 w 651080"/>
              <a:gd name="connsiteY0" fmla="*/ 2297 h 720750"/>
              <a:gd name="connsiteX1" fmla="*/ 90763 w 651080"/>
              <a:gd name="connsiteY1" fmla="*/ 59447 h 720750"/>
              <a:gd name="connsiteX2" fmla="*/ 532088 w 651080"/>
              <a:gd name="connsiteY2" fmla="*/ 119772 h 720750"/>
              <a:gd name="connsiteX3" fmla="*/ 567013 w 651080"/>
              <a:gd name="connsiteY3" fmla="*/ 707147 h 720750"/>
              <a:gd name="connsiteX4" fmla="*/ 582888 w 651080"/>
              <a:gd name="connsiteY4" fmla="*/ 497597 h 720750"/>
              <a:gd name="connsiteX5" fmla="*/ 636863 w 651080"/>
              <a:gd name="connsiteY5" fmla="*/ 94372 h 720750"/>
              <a:gd name="connsiteX6" fmla="*/ 290788 w 651080"/>
              <a:gd name="connsiteY6" fmla="*/ 18172 h 720750"/>
              <a:gd name="connsiteX7" fmla="*/ 14563 w 651080"/>
              <a:gd name="connsiteY7" fmla="*/ 2297 h 7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080" h="720750">
                <a:moveTo>
                  <a:pt x="14563" y="2297"/>
                </a:moveTo>
                <a:cubicBezTo>
                  <a:pt x="-18775" y="9176"/>
                  <a:pt x="4509" y="39868"/>
                  <a:pt x="90763" y="59447"/>
                </a:cubicBezTo>
                <a:cubicBezTo>
                  <a:pt x="177017" y="79026"/>
                  <a:pt x="452713" y="11822"/>
                  <a:pt x="532088" y="119772"/>
                </a:cubicBezTo>
                <a:cubicBezTo>
                  <a:pt x="611463" y="227722"/>
                  <a:pt x="558546" y="644176"/>
                  <a:pt x="567013" y="707147"/>
                </a:cubicBezTo>
                <a:cubicBezTo>
                  <a:pt x="575480" y="770118"/>
                  <a:pt x="571246" y="599726"/>
                  <a:pt x="582888" y="497597"/>
                </a:cubicBezTo>
                <a:cubicBezTo>
                  <a:pt x="594530" y="395468"/>
                  <a:pt x="685546" y="174276"/>
                  <a:pt x="636863" y="94372"/>
                </a:cubicBezTo>
                <a:cubicBezTo>
                  <a:pt x="588180" y="14468"/>
                  <a:pt x="390271" y="31401"/>
                  <a:pt x="290788" y="18172"/>
                </a:cubicBezTo>
                <a:cubicBezTo>
                  <a:pt x="191305" y="4943"/>
                  <a:pt x="47901" y="-4582"/>
                  <a:pt x="14563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ABE80DB-3C5E-4238-8F55-353C9CFE5964}"/>
              </a:ext>
            </a:extLst>
          </p:cNvPr>
          <p:cNvSpPr/>
          <p:nvPr/>
        </p:nvSpPr>
        <p:spPr>
          <a:xfrm>
            <a:off x="5565653" y="1688935"/>
            <a:ext cx="279597" cy="954318"/>
          </a:xfrm>
          <a:custGeom>
            <a:avLst/>
            <a:gdLst>
              <a:gd name="connsiteX0" fmla="*/ 122 w 279597"/>
              <a:gd name="connsiteY0" fmla="*/ 165 h 954318"/>
              <a:gd name="connsiteX1" fmla="*/ 73147 w 279597"/>
              <a:gd name="connsiteY1" fmla="*/ 358940 h 954318"/>
              <a:gd name="connsiteX2" fmla="*/ 209672 w 279597"/>
              <a:gd name="connsiteY2" fmla="*/ 555790 h 954318"/>
              <a:gd name="connsiteX3" fmla="*/ 44572 w 279597"/>
              <a:gd name="connsiteY3" fmla="*/ 946315 h 954318"/>
              <a:gd name="connsiteX4" fmla="*/ 111247 w 279597"/>
              <a:gd name="connsiteY4" fmla="*/ 793915 h 954318"/>
              <a:gd name="connsiteX5" fmla="*/ 279522 w 279597"/>
              <a:gd name="connsiteY5" fmla="*/ 495465 h 954318"/>
              <a:gd name="connsiteX6" fmla="*/ 89022 w 279597"/>
              <a:gd name="connsiteY6" fmla="*/ 314490 h 954318"/>
              <a:gd name="connsiteX7" fmla="*/ 122 w 279597"/>
              <a:gd name="connsiteY7" fmla="*/ 165 h 9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97" h="954318">
                <a:moveTo>
                  <a:pt x="122" y="165"/>
                </a:moveTo>
                <a:cubicBezTo>
                  <a:pt x="-2524" y="7573"/>
                  <a:pt x="38222" y="266336"/>
                  <a:pt x="73147" y="358940"/>
                </a:cubicBezTo>
                <a:cubicBezTo>
                  <a:pt x="108072" y="451544"/>
                  <a:pt x="214434" y="457894"/>
                  <a:pt x="209672" y="555790"/>
                </a:cubicBezTo>
                <a:cubicBezTo>
                  <a:pt x="204910" y="653686"/>
                  <a:pt x="60976" y="906628"/>
                  <a:pt x="44572" y="946315"/>
                </a:cubicBezTo>
                <a:cubicBezTo>
                  <a:pt x="28168" y="986002"/>
                  <a:pt x="72089" y="869057"/>
                  <a:pt x="111247" y="793915"/>
                </a:cubicBezTo>
                <a:cubicBezTo>
                  <a:pt x="150405" y="718773"/>
                  <a:pt x="283226" y="575369"/>
                  <a:pt x="279522" y="495465"/>
                </a:cubicBezTo>
                <a:cubicBezTo>
                  <a:pt x="275818" y="415561"/>
                  <a:pt x="134530" y="392277"/>
                  <a:pt x="89022" y="314490"/>
                </a:cubicBezTo>
                <a:cubicBezTo>
                  <a:pt x="43514" y="236703"/>
                  <a:pt x="2768" y="-7243"/>
                  <a:pt x="122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983D911-68D8-4B32-840A-88E2C7E6FDE0}"/>
              </a:ext>
            </a:extLst>
          </p:cNvPr>
          <p:cNvSpPr/>
          <p:nvPr/>
        </p:nvSpPr>
        <p:spPr>
          <a:xfrm>
            <a:off x="5492711" y="1556664"/>
            <a:ext cx="255074" cy="396762"/>
          </a:xfrm>
          <a:custGeom>
            <a:avLst/>
            <a:gdLst>
              <a:gd name="connsiteX0" fmla="*/ 39 w 255074"/>
              <a:gd name="connsiteY0" fmla="*/ 2261 h 396762"/>
              <a:gd name="connsiteX1" fmla="*/ 171489 w 255074"/>
              <a:gd name="connsiteY1" fmla="*/ 151486 h 396762"/>
              <a:gd name="connsiteX2" fmla="*/ 254039 w 255074"/>
              <a:gd name="connsiteY2" fmla="*/ 395961 h 396762"/>
              <a:gd name="connsiteX3" fmla="*/ 215939 w 255074"/>
              <a:gd name="connsiteY3" fmla="*/ 224511 h 396762"/>
              <a:gd name="connsiteX4" fmla="*/ 187364 w 255074"/>
              <a:gd name="connsiteY4" fmla="*/ 72111 h 396762"/>
              <a:gd name="connsiteX5" fmla="*/ 39 w 255074"/>
              <a:gd name="connsiteY5" fmla="*/ 2261 h 39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74" h="396762">
                <a:moveTo>
                  <a:pt x="39" y="2261"/>
                </a:moveTo>
                <a:cubicBezTo>
                  <a:pt x="-2607" y="15490"/>
                  <a:pt x="129156" y="85869"/>
                  <a:pt x="171489" y="151486"/>
                </a:cubicBezTo>
                <a:cubicBezTo>
                  <a:pt x="213822" y="217103"/>
                  <a:pt x="246631" y="383790"/>
                  <a:pt x="254039" y="395961"/>
                </a:cubicBezTo>
                <a:cubicBezTo>
                  <a:pt x="261447" y="408132"/>
                  <a:pt x="227051" y="278486"/>
                  <a:pt x="215939" y="224511"/>
                </a:cubicBezTo>
                <a:cubicBezTo>
                  <a:pt x="204827" y="170536"/>
                  <a:pt x="224406" y="107565"/>
                  <a:pt x="187364" y="72111"/>
                </a:cubicBezTo>
                <a:cubicBezTo>
                  <a:pt x="150322" y="36657"/>
                  <a:pt x="2685" y="-10968"/>
                  <a:pt x="39" y="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F12ECA1-FAA6-4224-9329-09FFDF50E516}"/>
              </a:ext>
            </a:extLst>
          </p:cNvPr>
          <p:cNvSpPr/>
          <p:nvPr/>
        </p:nvSpPr>
        <p:spPr>
          <a:xfrm>
            <a:off x="4904022" y="950955"/>
            <a:ext cx="909730" cy="474556"/>
          </a:xfrm>
          <a:custGeom>
            <a:avLst/>
            <a:gdLst>
              <a:gd name="connsiteX0" fmla="*/ 36278 w 909730"/>
              <a:gd name="connsiteY0" fmla="*/ 233320 h 474556"/>
              <a:gd name="connsiteX1" fmla="*/ 96603 w 909730"/>
              <a:gd name="connsiteY1" fmla="*/ 242845 h 474556"/>
              <a:gd name="connsiteX2" fmla="*/ 601428 w 909730"/>
              <a:gd name="connsiteY2" fmla="*/ 99970 h 474556"/>
              <a:gd name="connsiteX3" fmla="*/ 887178 w 909730"/>
              <a:gd name="connsiteY3" fmla="*/ 458745 h 474556"/>
              <a:gd name="connsiteX4" fmla="*/ 849078 w 909730"/>
              <a:gd name="connsiteY4" fmla="*/ 369845 h 474556"/>
              <a:gd name="connsiteX5" fmla="*/ 512528 w 909730"/>
              <a:gd name="connsiteY5" fmla="*/ 1545 h 474556"/>
              <a:gd name="connsiteX6" fmla="*/ 36278 w 909730"/>
              <a:gd name="connsiteY6" fmla="*/ 233320 h 47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730" h="474556">
                <a:moveTo>
                  <a:pt x="36278" y="233320"/>
                </a:moveTo>
                <a:cubicBezTo>
                  <a:pt x="-33043" y="273537"/>
                  <a:pt x="2411" y="265070"/>
                  <a:pt x="96603" y="242845"/>
                </a:cubicBezTo>
                <a:cubicBezTo>
                  <a:pt x="190795" y="220620"/>
                  <a:pt x="469666" y="63987"/>
                  <a:pt x="601428" y="99970"/>
                </a:cubicBezTo>
                <a:cubicBezTo>
                  <a:pt x="733190" y="135953"/>
                  <a:pt x="845903" y="413766"/>
                  <a:pt x="887178" y="458745"/>
                </a:cubicBezTo>
                <a:cubicBezTo>
                  <a:pt x="928453" y="503724"/>
                  <a:pt x="911520" y="446045"/>
                  <a:pt x="849078" y="369845"/>
                </a:cubicBezTo>
                <a:cubicBezTo>
                  <a:pt x="786636" y="293645"/>
                  <a:pt x="644820" y="23241"/>
                  <a:pt x="512528" y="1545"/>
                </a:cubicBezTo>
                <a:cubicBezTo>
                  <a:pt x="380236" y="-20151"/>
                  <a:pt x="105599" y="193103"/>
                  <a:pt x="36278" y="23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E2650F9E-4709-4193-AE58-B4B666C7D5E7}"/>
              </a:ext>
            </a:extLst>
          </p:cNvPr>
          <p:cNvSpPr/>
          <p:nvPr/>
        </p:nvSpPr>
        <p:spPr>
          <a:xfrm>
            <a:off x="4665521" y="553130"/>
            <a:ext cx="918183" cy="702852"/>
          </a:xfrm>
          <a:custGeom>
            <a:avLst/>
            <a:gdLst>
              <a:gd name="connsiteX0" fmla="*/ 23954 w 918183"/>
              <a:gd name="connsiteY0" fmla="*/ 656545 h 702852"/>
              <a:gd name="connsiteX1" fmla="*/ 74754 w 918183"/>
              <a:gd name="connsiteY1" fmla="*/ 634320 h 702852"/>
              <a:gd name="connsiteX2" fmla="*/ 557354 w 918183"/>
              <a:gd name="connsiteY2" fmla="*/ 2495 h 702852"/>
              <a:gd name="connsiteX3" fmla="*/ 903429 w 918183"/>
              <a:gd name="connsiteY3" fmla="*/ 408895 h 702852"/>
              <a:gd name="connsiteX4" fmla="*/ 833579 w 918183"/>
              <a:gd name="connsiteY4" fmla="*/ 275545 h 702852"/>
              <a:gd name="connsiteX5" fmla="*/ 643079 w 918183"/>
              <a:gd name="connsiteY5" fmla="*/ 65995 h 702852"/>
              <a:gd name="connsiteX6" fmla="*/ 300179 w 918183"/>
              <a:gd name="connsiteY6" fmla="*/ 373970 h 702852"/>
              <a:gd name="connsiteX7" fmla="*/ 23954 w 918183"/>
              <a:gd name="connsiteY7" fmla="*/ 656545 h 70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183" h="702852">
                <a:moveTo>
                  <a:pt x="23954" y="656545"/>
                </a:moveTo>
                <a:cubicBezTo>
                  <a:pt x="-13617" y="699937"/>
                  <a:pt x="-14146" y="743328"/>
                  <a:pt x="74754" y="634320"/>
                </a:cubicBezTo>
                <a:cubicBezTo>
                  <a:pt x="163654" y="525312"/>
                  <a:pt x="419242" y="40066"/>
                  <a:pt x="557354" y="2495"/>
                </a:cubicBezTo>
                <a:cubicBezTo>
                  <a:pt x="695466" y="-35076"/>
                  <a:pt x="857392" y="363387"/>
                  <a:pt x="903429" y="408895"/>
                </a:cubicBezTo>
                <a:cubicBezTo>
                  <a:pt x="949466" y="454403"/>
                  <a:pt x="876971" y="332695"/>
                  <a:pt x="833579" y="275545"/>
                </a:cubicBezTo>
                <a:cubicBezTo>
                  <a:pt x="790187" y="218395"/>
                  <a:pt x="731979" y="49591"/>
                  <a:pt x="643079" y="65995"/>
                </a:cubicBezTo>
                <a:cubicBezTo>
                  <a:pt x="554179" y="82399"/>
                  <a:pt x="403896" y="271841"/>
                  <a:pt x="300179" y="373970"/>
                </a:cubicBezTo>
                <a:cubicBezTo>
                  <a:pt x="196462" y="476099"/>
                  <a:pt x="61525" y="613153"/>
                  <a:pt x="23954" y="65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B4AFE65-E81B-4F2C-A244-8A7A444E8AF4}"/>
              </a:ext>
            </a:extLst>
          </p:cNvPr>
          <p:cNvSpPr/>
          <p:nvPr/>
        </p:nvSpPr>
        <p:spPr>
          <a:xfrm>
            <a:off x="4484533" y="212005"/>
            <a:ext cx="804741" cy="1020423"/>
          </a:xfrm>
          <a:custGeom>
            <a:avLst/>
            <a:gdLst>
              <a:gd name="connsiteX0" fmla="*/ 27142 w 804741"/>
              <a:gd name="connsiteY0" fmla="*/ 962745 h 1020423"/>
              <a:gd name="connsiteX1" fmla="*/ 93817 w 804741"/>
              <a:gd name="connsiteY1" fmla="*/ 915120 h 1020423"/>
              <a:gd name="connsiteX2" fmla="*/ 411317 w 804741"/>
              <a:gd name="connsiteY2" fmla="*/ 381720 h 1020423"/>
              <a:gd name="connsiteX3" fmla="*/ 233517 w 804741"/>
              <a:gd name="connsiteY3" fmla="*/ 720 h 1020423"/>
              <a:gd name="connsiteX4" fmla="*/ 789142 w 804741"/>
              <a:gd name="connsiteY4" fmla="*/ 283295 h 1020423"/>
              <a:gd name="connsiteX5" fmla="*/ 617692 w 804741"/>
              <a:gd name="connsiteY5" fmla="*/ 181695 h 1020423"/>
              <a:gd name="connsiteX6" fmla="*/ 265267 w 804741"/>
              <a:gd name="connsiteY6" fmla="*/ 64220 h 1020423"/>
              <a:gd name="connsiteX7" fmla="*/ 493867 w 804741"/>
              <a:gd name="connsiteY7" fmla="*/ 270595 h 1020423"/>
              <a:gd name="connsiteX8" fmla="*/ 27142 w 804741"/>
              <a:gd name="connsiteY8" fmla="*/ 962745 h 102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741" h="1020423">
                <a:moveTo>
                  <a:pt x="27142" y="962745"/>
                </a:moveTo>
                <a:cubicBezTo>
                  <a:pt x="-39533" y="1070166"/>
                  <a:pt x="29788" y="1011958"/>
                  <a:pt x="93817" y="915120"/>
                </a:cubicBezTo>
                <a:cubicBezTo>
                  <a:pt x="157846" y="818282"/>
                  <a:pt x="388034" y="534120"/>
                  <a:pt x="411317" y="381720"/>
                </a:cubicBezTo>
                <a:cubicBezTo>
                  <a:pt x="434600" y="229320"/>
                  <a:pt x="170546" y="17124"/>
                  <a:pt x="233517" y="720"/>
                </a:cubicBezTo>
                <a:cubicBezTo>
                  <a:pt x="296488" y="-15684"/>
                  <a:pt x="725113" y="253133"/>
                  <a:pt x="789142" y="283295"/>
                </a:cubicBezTo>
                <a:cubicBezTo>
                  <a:pt x="853171" y="313457"/>
                  <a:pt x="705004" y="218207"/>
                  <a:pt x="617692" y="181695"/>
                </a:cubicBezTo>
                <a:cubicBezTo>
                  <a:pt x="530380" y="145183"/>
                  <a:pt x="285904" y="49403"/>
                  <a:pt x="265267" y="64220"/>
                </a:cubicBezTo>
                <a:cubicBezTo>
                  <a:pt x="244630" y="79037"/>
                  <a:pt x="533554" y="121370"/>
                  <a:pt x="493867" y="270595"/>
                </a:cubicBezTo>
                <a:cubicBezTo>
                  <a:pt x="454180" y="419820"/>
                  <a:pt x="93817" y="855324"/>
                  <a:pt x="27142" y="962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2AC7875-5DB4-4C00-A289-FCB8ED6CFD14}"/>
              </a:ext>
            </a:extLst>
          </p:cNvPr>
          <p:cNvSpPr/>
          <p:nvPr/>
        </p:nvSpPr>
        <p:spPr>
          <a:xfrm>
            <a:off x="3295950" y="333136"/>
            <a:ext cx="1466742" cy="928077"/>
          </a:xfrm>
          <a:custGeom>
            <a:avLst/>
            <a:gdLst>
              <a:gd name="connsiteX0" fmla="*/ 968075 w 1466742"/>
              <a:gd name="connsiteY0" fmla="*/ 920989 h 928077"/>
              <a:gd name="connsiteX1" fmla="*/ 1437975 w 1466742"/>
              <a:gd name="connsiteY1" fmla="*/ 362189 h 928077"/>
              <a:gd name="connsiteX2" fmla="*/ 1136350 w 1466742"/>
              <a:gd name="connsiteY2" fmla="*/ 41514 h 928077"/>
              <a:gd name="connsiteX3" fmla="*/ 44150 w 1466742"/>
              <a:gd name="connsiteY3" fmla="*/ 400289 h 928077"/>
              <a:gd name="connsiteX4" fmla="*/ 307675 w 1466742"/>
              <a:gd name="connsiteY4" fmla="*/ 285989 h 928077"/>
              <a:gd name="connsiteX5" fmla="*/ 1174450 w 1466742"/>
              <a:gd name="connsiteY5" fmla="*/ 239 h 928077"/>
              <a:gd name="connsiteX6" fmla="*/ 1466550 w 1466742"/>
              <a:gd name="connsiteY6" fmla="*/ 244714 h 928077"/>
              <a:gd name="connsiteX7" fmla="*/ 1142700 w 1466742"/>
              <a:gd name="connsiteY7" fmla="*/ 651114 h 928077"/>
              <a:gd name="connsiteX8" fmla="*/ 968075 w 1466742"/>
              <a:gd name="connsiteY8" fmla="*/ 920989 h 92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742" h="928077">
                <a:moveTo>
                  <a:pt x="968075" y="920989"/>
                </a:moveTo>
                <a:cubicBezTo>
                  <a:pt x="1017288" y="872835"/>
                  <a:pt x="1409929" y="508768"/>
                  <a:pt x="1437975" y="362189"/>
                </a:cubicBezTo>
                <a:cubicBezTo>
                  <a:pt x="1466021" y="215610"/>
                  <a:pt x="1368654" y="35164"/>
                  <a:pt x="1136350" y="41514"/>
                </a:cubicBezTo>
                <a:cubicBezTo>
                  <a:pt x="904046" y="47864"/>
                  <a:pt x="182262" y="359543"/>
                  <a:pt x="44150" y="400289"/>
                </a:cubicBezTo>
                <a:cubicBezTo>
                  <a:pt x="-93963" y="441035"/>
                  <a:pt x="119292" y="352664"/>
                  <a:pt x="307675" y="285989"/>
                </a:cubicBezTo>
                <a:cubicBezTo>
                  <a:pt x="496058" y="219314"/>
                  <a:pt x="981304" y="7118"/>
                  <a:pt x="1174450" y="239"/>
                </a:cubicBezTo>
                <a:cubicBezTo>
                  <a:pt x="1367596" y="-6640"/>
                  <a:pt x="1471842" y="136235"/>
                  <a:pt x="1466550" y="244714"/>
                </a:cubicBezTo>
                <a:cubicBezTo>
                  <a:pt x="1461258" y="353193"/>
                  <a:pt x="1222075" y="542106"/>
                  <a:pt x="1142700" y="651114"/>
                </a:cubicBezTo>
                <a:cubicBezTo>
                  <a:pt x="1063325" y="760122"/>
                  <a:pt x="918862" y="969143"/>
                  <a:pt x="968075" y="92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8D2BBA2-187E-4C6C-80D5-1824C732F3E8}"/>
              </a:ext>
            </a:extLst>
          </p:cNvPr>
          <p:cNvSpPr/>
          <p:nvPr/>
        </p:nvSpPr>
        <p:spPr>
          <a:xfrm>
            <a:off x="4045538" y="143432"/>
            <a:ext cx="949387" cy="285851"/>
          </a:xfrm>
          <a:custGeom>
            <a:avLst/>
            <a:gdLst>
              <a:gd name="connsiteX0" fmla="*/ 729662 w 949387"/>
              <a:gd name="connsiteY0" fmla="*/ 285193 h 285851"/>
              <a:gd name="connsiteX1" fmla="*/ 88312 w 949387"/>
              <a:gd name="connsiteY1" fmla="*/ 97868 h 285851"/>
              <a:gd name="connsiteX2" fmla="*/ 748712 w 949387"/>
              <a:gd name="connsiteY2" fmla="*/ 2618 h 285851"/>
              <a:gd name="connsiteX3" fmla="*/ 948737 w 949387"/>
              <a:gd name="connsiteY3" fmla="*/ 62943 h 285851"/>
              <a:gd name="connsiteX4" fmla="*/ 701087 w 949387"/>
              <a:gd name="connsiteY4" fmla="*/ 8968 h 285851"/>
              <a:gd name="connsiteX5" fmla="*/ 66087 w 949387"/>
              <a:gd name="connsiteY5" fmla="*/ 15318 h 285851"/>
              <a:gd name="connsiteX6" fmla="*/ 94662 w 949387"/>
              <a:gd name="connsiteY6" fmla="*/ 155018 h 285851"/>
              <a:gd name="connsiteX7" fmla="*/ 729662 w 949387"/>
              <a:gd name="connsiteY7" fmla="*/ 285193 h 28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387" h="285851">
                <a:moveTo>
                  <a:pt x="729662" y="285193"/>
                </a:moveTo>
                <a:cubicBezTo>
                  <a:pt x="728604" y="275668"/>
                  <a:pt x="85137" y="144964"/>
                  <a:pt x="88312" y="97868"/>
                </a:cubicBezTo>
                <a:cubicBezTo>
                  <a:pt x="91487" y="50772"/>
                  <a:pt x="605308" y="8439"/>
                  <a:pt x="748712" y="2618"/>
                </a:cubicBezTo>
                <a:cubicBezTo>
                  <a:pt x="892116" y="-3203"/>
                  <a:pt x="956674" y="61885"/>
                  <a:pt x="948737" y="62943"/>
                </a:cubicBezTo>
                <a:cubicBezTo>
                  <a:pt x="940800" y="64001"/>
                  <a:pt x="848195" y="16905"/>
                  <a:pt x="701087" y="8968"/>
                </a:cubicBezTo>
                <a:cubicBezTo>
                  <a:pt x="553979" y="1031"/>
                  <a:pt x="167158" y="-9024"/>
                  <a:pt x="66087" y="15318"/>
                </a:cubicBezTo>
                <a:cubicBezTo>
                  <a:pt x="-34984" y="39660"/>
                  <a:pt x="-15934" y="111626"/>
                  <a:pt x="94662" y="155018"/>
                </a:cubicBezTo>
                <a:cubicBezTo>
                  <a:pt x="205258" y="198410"/>
                  <a:pt x="730720" y="294718"/>
                  <a:pt x="729662" y="285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6B584C8-C44C-4A78-AA6D-A18EC7B8D7CE}"/>
              </a:ext>
            </a:extLst>
          </p:cNvPr>
          <p:cNvSpPr/>
          <p:nvPr/>
        </p:nvSpPr>
        <p:spPr>
          <a:xfrm>
            <a:off x="3792129" y="642614"/>
            <a:ext cx="759120" cy="781209"/>
          </a:xfrm>
          <a:custGeom>
            <a:avLst/>
            <a:gdLst>
              <a:gd name="connsiteX0" fmla="*/ 227421 w 759120"/>
              <a:gd name="connsiteY0" fmla="*/ 751211 h 781209"/>
              <a:gd name="connsiteX1" fmla="*/ 287746 w 759120"/>
              <a:gd name="connsiteY1" fmla="*/ 690886 h 781209"/>
              <a:gd name="connsiteX2" fmla="*/ 710021 w 759120"/>
              <a:gd name="connsiteY2" fmla="*/ 278136 h 781209"/>
              <a:gd name="connsiteX3" fmla="*/ 671921 w 759120"/>
              <a:gd name="connsiteY3" fmla="*/ 11436 h 781209"/>
              <a:gd name="connsiteX4" fmla="*/ 8346 w 759120"/>
              <a:gd name="connsiteY4" fmla="*/ 46361 h 781209"/>
              <a:gd name="connsiteX5" fmla="*/ 322671 w 759120"/>
              <a:gd name="connsiteY5" fmla="*/ 24136 h 781209"/>
              <a:gd name="connsiteX6" fmla="*/ 675096 w 759120"/>
              <a:gd name="connsiteY6" fmla="*/ 132086 h 781209"/>
              <a:gd name="connsiteX7" fmla="*/ 227421 w 759120"/>
              <a:gd name="connsiteY7" fmla="*/ 751211 h 78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20" h="781209">
                <a:moveTo>
                  <a:pt x="227421" y="751211"/>
                </a:moveTo>
                <a:cubicBezTo>
                  <a:pt x="162863" y="844344"/>
                  <a:pt x="287746" y="690886"/>
                  <a:pt x="287746" y="690886"/>
                </a:cubicBezTo>
                <a:cubicBezTo>
                  <a:pt x="368179" y="612040"/>
                  <a:pt x="645992" y="391378"/>
                  <a:pt x="710021" y="278136"/>
                </a:cubicBezTo>
                <a:cubicBezTo>
                  <a:pt x="774050" y="164894"/>
                  <a:pt x="788867" y="50065"/>
                  <a:pt x="671921" y="11436"/>
                </a:cubicBezTo>
                <a:cubicBezTo>
                  <a:pt x="554975" y="-27193"/>
                  <a:pt x="66554" y="44244"/>
                  <a:pt x="8346" y="46361"/>
                </a:cubicBezTo>
                <a:cubicBezTo>
                  <a:pt x="-49862" y="48478"/>
                  <a:pt x="211546" y="9849"/>
                  <a:pt x="322671" y="24136"/>
                </a:cubicBezTo>
                <a:cubicBezTo>
                  <a:pt x="433796" y="38423"/>
                  <a:pt x="687796" y="13553"/>
                  <a:pt x="675096" y="132086"/>
                </a:cubicBezTo>
                <a:cubicBezTo>
                  <a:pt x="662396" y="250619"/>
                  <a:pt x="291979" y="658078"/>
                  <a:pt x="227421" y="75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A753C9E-328E-4D12-B630-E004B101FB88}"/>
              </a:ext>
            </a:extLst>
          </p:cNvPr>
          <p:cNvSpPr/>
          <p:nvPr/>
        </p:nvSpPr>
        <p:spPr>
          <a:xfrm>
            <a:off x="3155296" y="171394"/>
            <a:ext cx="905934" cy="878973"/>
          </a:xfrm>
          <a:custGeom>
            <a:avLst/>
            <a:gdLst>
              <a:gd name="connsiteX0" fmla="*/ 905529 w 905934"/>
              <a:gd name="connsiteY0" fmla="*/ 56 h 878973"/>
              <a:gd name="connsiteX1" fmla="*/ 403879 w 905934"/>
              <a:gd name="connsiteY1" fmla="*/ 231831 h 878973"/>
              <a:gd name="connsiteX2" fmla="*/ 13354 w 905934"/>
              <a:gd name="connsiteY2" fmla="*/ 863656 h 878973"/>
              <a:gd name="connsiteX3" fmla="*/ 111779 w 905934"/>
              <a:gd name="connsiteY3" fmla="*/ 647756 h 878973"/>
              <a:gd name="connsiteX4" fmla="*/ 318154 w 905934"/>
              <a:gd name="connsiteY4" fmla="*/ 247706 h 878973"/>
              <a:gd name="connsiteX5" fmla="*/ 905529 w 905934"/>
              <a:gd name="connsiteY5" fmla="*/ 56 h 87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934" h="878973">
                <a:moveTo>
                  <a:pt x="905529" y="56"/>
                </a:moveTo>
                <a:cubicBezTo>
                  <a:pt x="919816" y="-2590"/>
                  <a:pt x="552575" y="87898"/>
                  <a:pt x="403879" y="231831"/>
                </a:cubicBezTo>
                <a:cubicBezTo>
                  <a:pt x="255183" y="375764"/>
                  <a:pt x="62037" y="794335"/>
                  <a:pt x="13354" y="863656"/>
                </a:cubicBezTo>
                <a:cubicBezTo>
                  <a:pt x="-35329" y="932977"/>
                  <a:pt x="60979" y="750414"/>
                  <a:pt x="111779" y="647756"/>
                </a:cubicBezTo>
                <a:cubicBezTo>
                  <a:pt x="162579" y="545098"/>
                  <a:pt x="187450" y="354068"/>
                  <a:pt x="318154" y="247706"/>
                </a:cubicBezTo>
                <a:cubicBezTo>
                  <a:pt x="448858" y="141344"/>
                  <a:pt x="891242" y="2702"/>
                  <a:pt x="90552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8EA548C-C3FF-4915-A93B-C89A3204BD29}"/>
              </a:ext>
            </a:extLst>
          </p:cNvPr>
          <p:cNvSpPr/>
          <p:nvPr/>
        </p:nvSpPr>
        <p:spPr>
          <a:xfrm>
            <a:off x="3604353" y="828192"/>
            <a:ext cx="825669" cy="524758"/>
          </a:xfrm>
          <a:custGeom>
            <a:avLst/>
            <a:gdLst>
              <a:gd name="connsiteX0" fmla="*/ 427897 w 825669"/>
              <a:gd name="connsiteY0" fmla="*/ 495783 h 524758"/>
              <a:gd name="connsiteX1" fmla="*/ 475522 w 825669"/>
              <a:gd name="connsiteY1" fmla="*/ 457683 h 524758"/>
              <a:gd name="connsiteX2" fmla="*/ 735872 w 825669"/>
              <a:gd name="connsiteY2" fmla="*/ 152883 h 524758"/>
              <a:gd name="connsiteX3" fmla="*/ 551722 w 825669"/>
              <a:gd name="connsiteY3" fmla="*/ 10008 h 524758"/>
              <a:gd name="connsiteX4" fmla="*/ 5622 w 825669"/>
              <a:gd name="connsiteY4" fmla="*/ 63983 h 524758"/>
              <a:gd name="connsiteX5" fmla="*/ 300897 w 825669"/>
              <a:gd name="connsiteY5" fmla="*/ 483 h 524758"/>
              <a:gd name="connsiteX6" fmla="*/ 824772 w 825669"/>
              <a:gd name="connsiteY6" fmla="*/ 105258 h 524758"/>
              <a:gd name="connsiteX7" fmla="*/ 427897 w 825669"/>
              <a:gd name="connsiteY7" fmla="*/ 495783 h 52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69" h="524758">
                <a:moveTo>
                  <a:pt x="427897" y="495783"/>
                </a:moveTo>
                <a:cubicBezTo>
                  <a:pt x="369689" y="554521"/>
                  <a:pt x="424193" y="514833"/>
                  <a:pt x="475522" y="457683"/>
                </a:cubicBezTo>
                <a:cubicBezTo>
                  <a:pt x="526851" y="400533"/>
                  <a:pt x="723172" y="227495"/>
                  <a:pt x="735872" y="152883"/>
                </a:cubicBezTo>
                <a:cubicBezTo>
                  <a:pt x="748572" y="78271"/>
                  <a:pt x="673430" y="24825"/>
                  <a:pt x="551722" y="10008"/>
                </a:cubicBezTo>
                <a:cubicBezTo>
                  <a:pt x="430014" y="-4809"/>
                  <a:pt x="47426" y="65570"/>
                  <a:pt x="5622" y="63983"/>
                </a:cubicBezTo>
                <a:cubicBezTo>
                  <a:pt x="-36182" y="62396"/>
                  <a:pt x="164372" y="-6396"/>
                  <a:pt x="300897" y="483"/>
                </a:cubicBezTo>
                <a:cubicBezTo>
                  <a:pt x="437422" y="7362"/>
                  <a:pt x="803605" y="21120"/>
                  <a:pt x="824772" y="105258"/>
                </a:cubicBezTo>
                <a:cubicBezTo>
                  <a:pt x="845939" y="189395"/>
                  <a:pt x="486105" y="437045"/>
                  <a:pt x="427897" y="49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D91380E-7001-42DC-B9A1-107812DFD84F}"/>
              </a:ext>
            </a:extLst>
          </p:cNvPr>
          <p:cNvSpPr/>
          <p:nvPr/>
        </p:nvSpPr>
        <p:spPr>
          <a:xfrm>
            <a:off x="3500008" y="1017641"/>
            <a:ext cx="804794" cy="584908"/>
          </a:xfrm>
          <a:custGeom>
            <a:avLst/>
            <a:gdLst>
              <a:gd name="connsiteX0" fmla="*/ 392542 w 804794"/>
              <a:gd name="connsiteY0" fmla="*/ 566684 h 584908"/>
              <a:gd name="connsiteX1" fmla="*/ 478267 w 804794"/>
              <a:gd name="connsiteY1" fmla="*/ 484134 h 584908"/>
              <a:gd name="connsiteX2" fmla="*/ 792592 w 804794"/>
              <a:gd name="connsiteY2" fmla="*/ 55509 h 584908"/>
              <a:gd name="connsiteX3" fmla="*/ 5192 w 804794"/>
              <a:gd name="connsiteY3" fmla="*/ 20584 h 584908"/>
              <a:gd name="connsiteX4" fmla="*/ 459217 w 804794"/>
              <a:gd name="connsiteY4" fmla="*/ 14234 h 584908"/>
              <a:gd name="connsiteX5" fmla="*/ 624317 w 804794"/>
              <a:gd name="connsiteY5" fmla="*/ 214259 h 584908"/>
              <a:gd name="connsiteX6" fmla="*/ 392542 w 804794"/>
              <a:gd name="connsiteY6" fmla="*/ 566684 h 58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794" h="584908">
                <a:moveTo>
                  <a:pt x="392542" y="566684"/>
                </a:moveTo>
                <a:cubicBezTo>
                  <a:pt x="368200" y="611663"/>
                  <a:pt x="411592" y="569330"/>
                  <a:pt x="478267" y="484134"/>
                </a:cubicBezTo>
                <a:cubicBezTo>
                  <a:pt x="544942" y="398938"/>
                  <a:pt x="871438" y="132767"/>
                  <a:pt x="792592" y="55509"/>
                </a:cubicBezTo>
                <a:cubicBezTo>
                  <a:pt x="713746" y="-21749"/>
                  <a:pt x="60754" y="27463"/>
                  <a:pt x="5192" y="20584"/>
                </a:cubicBezTo>
                <a:cubicBezTo>
                  <a:pt x="-50370" y="13705"/>
                  <a:pt x="356029" y="-18045"/>
                  <a:pt x="459217" y="14234"/>
                </a:cubicBezTo>
                <a:cubicBezTo>
                  <a:pt x="562405" y="46513"/>
                  <a:pt x="634900" y="124301"/>
                  <a:pt x="624317" y="214259"/>
                </a:cubicBezTo>
                <a:cubicBezTo>
                  <a:pt x="613734" y="304217"/>
                  <a:pt x="416884" y="521705"/>
                  <a:pt x="392542" y="56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4D9E25C-5A80-4609-85AF-FF2A69829E42}"/>
              </a:ext>
            </a:extLst>
          </p:cNvPr>
          <p:cNvSpPr/>
          <p:nvPr/>
        </p:nvSpPr>
        <p:spPr>
          <a:xfrm>
            <a:off x="3100882" y="1105820"/>
            <a:ext cx="913752" cy="1016777"/>
          </a:xfrm>
          <a:custGeom>
            <a:avLst/>
            <a:gdLst>
              <a:gd name="connsiteX0" fmla="*/ 785318 w 913752"/>
              <a:gd name="connsiteY0" fmla="*/ 361030 h 1016777"/>
              <a:gd name="connsiteX1" fmla="*/ 893268 w 913752"/>
              <a:gd name="connsiteY1" fmla="*/ 34005 h 1016777"/>
              <a:gd name="connsiteX2" fmla="*/ 296368 w 913752"/>
              <a:gd name="connsiteY2" fmla="*/ 272130 h 1016777"/>
              <a:gd name="connsiteX3" fmla="*/ 10618 w 913752"/>
              <a:gd name="connsiteY3" fmla="*/ 992855 h 1016777"/>
              <a:gd name="connsiteX4" fmla="*/ 74118 w 913752"/>
              <a:gd name="connsiteY4" fmla="*/ 796005 h 1016777"/>
              <a:gd name="connsiteX5" fmla="*/ 197943 w 913752"/>
              <a:gd name="connsiteY5" fmla="*/ 316580 h 1016777"/>
              <a:gd name="connsiteX6" fmla="*/ 502743 w 913752"/>
              <a:gd name="connsiteY6" fmla="*/ 40355 h 1016777"/>
              <a:gd name="connsiteX7" fmla="*/ 883743 w 913752"/>
              <a:gd name="connsiteY7" fmla="*/ 34005 h 1016777"/>
              <a:gd name="connsiteX8" fmla="*/ 785318 w 913752"/>
              <a:gd name="connsiteY8" fmla="*/ 361030 h 10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752" h="1016777">
                <a:moveTo>
                  <a:pt x="785318" y="361030"/>
                </a:moveTo>
                <a:cubicBezTo>
                  <a:pt x="786905" y="361030"/>
                  <a:pt x="974760" y="48822"/>
                  <a:pt x="893268" y="34005"/>
                </a:cubicBezTo>
                <a:cubicBezTo>
                  <a:pt x="811776" y="19188"/>
                  <a:pt x="443476" y="112322"/>
                  <a:pt x="296368" y="272130"/>
                </a:cubicBezTo>
                <a:cubicBezTo>
                  <a:pt x="149260" y="431938"/>
                  <a:pt x="47660" y="905542"/>
                  <a:pt x="10618" y="992855"/>
                </a:cubicBezTo>
                <a:cubicBezTo>
                  <a:pt x="-26424" y="1080168"/>
                  <a:pt x="42897" y="908717"/>
                  <a:pt x="74118" y="796005"/>
                </a:cubicBezTo>
                <a:cubicBezTo>
                  <a:pt x="105339" y="683293"/>
                  <a:pt x="126505" y="442522"/>
                  <a:pt x="197943" y="316580"/>
                </a:cubicBezTo>
                <a:cubicBezTo>
                  <a:pt x="269380" y="190638"/>
                  <a:pt x="388443" y="87451"/>
                  <a:pt x="502743" y="40355"/>
                </a:cubicBezTo>
                <a:cubicBezTo>
                  <a:pt x="617043" y="-6741"/>
                  <a:pt x="835060" y="-17324"/>
                  <a:pt x="883743" y="34005"/>
                </a:cubicBezTo>
                <a:cubicBezTo>
                  <a:pt x="932426" y="85334"/>
                  <a:pt x="783731" y="361030"/>
                  <a:pt x="785318" y="36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910E468-D28F-4699-8D84-3677DA09581C}"/>
              </a:ext>
            </a:extLst>
          </p:cNvPr>
          <p:cNvSpPr/>
          <p:nvPr/>
        </p:nvSpPr>
        <p:spPr>
          <a:xfrm>
            <a:off x="3504867" y="1530756"/>
            <a:ext cx="386872" cy="908414"/>
          </a:xfrm>
          <a:custGeom>
            <a:avLst/>
            <a:gdLst>
              <a:gd name="connsiteX0" fmla="*/ 385566 w 386872"/>
              <a:gd name="connsiteY0" fmla="*/ 1711 h 908414"/>
              <a:gd name="connsiteX1" fmla="*/ 135800 w 386872"/>
              <a:gd name="connsiteY1" fmla="*/ 264177 h 908414"/>
              <a:gd name="connsiteX2" fmla="*/ 216233 w 386872"/>
              <a:gd name="connsiteY2" fmla="*/ 894944 h 908414"/>
              <a:gd name="connsiteX3" fmla="*/ 127333 w 386872"/>
              <a:gd name="connsiteY3" fmla="*/ 670577 h 908414"/>
              <a:gd name="connsiteX4" fmla="*/ 8800 w 386872"/>
              <a:gd name="connsiteY4" fmla="*/ 374244 h 908414"/>
              <a:gd name="connsiteX5" fmla="*/ 385566 w 386872"/>
              <a:gd name="connsiteY5" fmla="*/ 1711 h 9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72" h="908414">
                <a:moveTo>
                  <a:pt x="385566" y="1711"/>
                </a:moveTo>
                <a:cubicBezTo>
                  <a:pt x="406733" y="-16634"/>
                  <a:pt x="164022" y="115305"/>
                  <a:pt x="135800" y="264177"/>
                </a:cubicBezTo>
                <a:cubicBezTo>
                  <a:pt x="107578" y="413049"/>
                  <a:pt x="217644" y="827211"/>
                  <a:pt x="216233" y="894944"/>
                </a:cubicBezTo>
                <a:cubicBezTo>
                  <a:pt x="214822" y="962677"/>
                  <a:pt x="161905" y="757360"/>
                  <a:pt x="127333" y="670577"/>
                </a:cubicBezTo>
                <a:cubicBezTo>
                  <a:pt x="92761" y="583794"/>
                  <a:pt x="-34239" y="489249"/>
                  <a:pt x="8800" y="374244"/>
                </a:cubicBezTo>
                <a:cubicBezTo>
                  <a:pt x="51839" y="259239"/>
                  <a:pt x="364399" y="20056"/>
                  <a:pt x="385566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A67853D-5006-4909-A39B-9101C6678BBF}"/>
              </a:ext>
            </a:extLst>
          </p:cNvPr>
          <p:cNvSpPr/>
          <p:nvPr/>
        </p:nvSpPr>
        <p:spPr>
          <a:xfrm>
            <a:off x="2214666" y="1130300"/>
            <a:ext cx="1032301" cy="1363151"/>
          </a:xfrm>
          <a:custGeom>
            <a:avLst/>
            <a:gdLst>
              <a:gd name="connsiteX0" fmla="*/ 1032301 w 1032301"/>
              <a:gd name="connsiteY0" fmla="*/ 0 h 1363151"/>
              <a:gd name="connsiteX1" fmla="*/ 498901 w 1032301"/>
              <a:gd name="connsiteY1" fmla="*/ 486833 h 1363151"/>
              <a:gd name="connsiteX2" fmla="*/ 172934 w 1032301"/>
              <a:gd name="connsiteY2" fmla="*/ 783167 h 1363151"/>
              <a:gd name="connsiteX3" fmla="*/ 126367 w 1032301"/>
              <a:gd name="connsiteY3" fmla="*/ 1092200 h 1363151"/>
              <a:gd name="connsiteX4" fmla="*/ 244901 w 1032301"/>
              <a:gd name="connsiteY4" fmla="*/ 1363133 h 1363151"/>
              <a:gd name="connsiteX5" fmla="*/ 96734 w 1032301"/>
              <a:gd name="connsiteY5" fmla="*/ 1079500 h 1363151"/>
              <a:gd name="connsiteX6" fmla="*/ 33234 w 1032301"/>
              <a:gd name="connsiteY6" fmla="*/ 778933 h 1363151"/>
              <a:gd name="connsiteX7" fmla="*/ 638601 w 1032301"/>
              <a:gd name="connsiteY7" fmla="*/ 325967 h 1363151"/>
              <a:gd name="connsiteX8" fmla="*/ 1032301 w 1032301"/>
              <a:gd name="connsiteY8" fmla="*/ 0 h 136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301" h="1363151">
                <a:moveTo>
                  <a:pt x="1032301" y="0"/>
                </a:moveTo>
                <a:lnTo>
                  <a:pt x="498901" y="486833"/>
                </a:lnTo>
                <a:cubicBezTo>
                  <a:pt x="355673" y="617361"/>
                  <a:pt x="235023" y="682273"/>
                  <a:pt x="172934" y="783167"/>
                </a:cubicBezTo>
                <a:cubicBezTo>
                  <a:pt x="110845" y="884061"/>
                  <a:pt x="114373" y="995539"/>
                  <a:pt x="126367" y="1092200"/>
                </a:cubicBezTo>
                <a:cubicBezTo>
                  <a:pt x="138361" y="1188861"/>
                  <a:pt x="249840" y="1365250"/>
                  <a:pt x="244901" y="1363133"/>
                </a:cubicBezTo>
                <a:cubicBezTo>
                  <a:pt x="239962" y="1361016"/>
                  <a:pt x="132012" y="1176867"/>
                  <a:pt x="96734" y="1079500"/>
                </a:cubicBezTo>
                <a:cubicBezTo>
                  <a:pt x="61456" y="982133"/>
                  <a:pt x="-57077" y="904522"/>
                  <a:pt x="33234" y="778933"/>
                </a:cubicBezTo>
                <a:cubicBezTo>
                  <a:pt x="123545" y="653344"/>
                  <a:pt x="465740" y="454378"/>
                  <a:pt x="638601" y="325967"/>
                </a:cubicBezTo>
                <a:lnTo>
                  <a:pt x="1032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7CEACF0A-EE28-42B4-9586-CC846B24797A}"/>
              </a:ext>
            </a:extLst>
          </p:cNvPr>
          <p:cNvSpPr/>
          <p:nvPr/>
        </p:nvSpPr>
        <p:spPr>
          <a:xfrm>
            <a:off x="4251309" y="3449731"/>
            <a:ext cx="540829" cy="1394861"/>
          </a:xfrm>
          <a:custGeom>
            <a:avLst/>
            <a:gdLst>
              <a:gd name="connsiteX0" fmla="*/ 371491 w 540829"/>
              <a:gd name="connsiteY0" fmla="*/ 436 h 1394861"/>
              <a:gd name="connsiteX1" fmla="*/ 439224 w 540829"/>
              <a:gd name="connsiteY1" fmla="*/ 394136 h 1394861"/>
              <a:gd name="connsiteX2" fmla="*/ 540824 w 540829"/>
              <a:gd name="connsiteY2" fmla="*/ 648136 h 1394861"/>
              <a:gd name="connsiteX3" fmla="*/ 434991 w 540829"/>
              <a:gd name="connsiteY3" fmla="*/ 948702 h 1394861"/>
              <a:gd name="connsiteX4" fmla="*/ 3191 w 540829"/>
              <a:gd name="connsiteY4" fmla="*/ 1393202 h 1394861"/>
              <a:gd name="connsiteX5" fmla="*/ 248724 w 540829"/>
              <a:gd name="connsiteY5" fmla="*/ 1075702 h 1394861"/>
              <a:gd name="connsiteX6" fmla="*/ 439224 w 540829"/>
              <a:gd name="connsiteY6" fmla="*/ 474569 h 1394861"/>
              <a:gd name="connsiteX7" fmla="*/ 371491 w 540829"/>
              <a:gd name="connsiteY7" fmla="*/ 436 h 13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29" h="1394861">
                <a:moveTo>
                  <a:pt x="371491" y="436"/>
                </a:moveTo>
                <a:cubicBezTo>
                  <a:pt x="371491" y="-12969"/>
                  <a:pt x="411002" y="286186"/>
                  <a:pt x="439224" y="394136"/>
                </a:cubicBezTo>
                <a:cubicBezTo>
                  <a:pt x="467446" y="502086"/>
                  <a:pt x="541530" y="555708"/>
                  <a:pt x="540824" y="648136"/>
                </a:cubicBezTo>
                <a:cubicBezTo>
                  <a:pt x="540119" y="740564"/>
                  <a:pt x="524596" y="824524"/>
                  <a:pt x="434991" y="948702"/>
                </a:cubicBezTo>
                <a:cubicBezTo>
                  <a:pt x="345386" y="1072880"/>
                  <a:pt x="34235" y="1372035"/>
                  <a:pt x="3191" y="1393202"/>
                </a:cubicBezTo>
                <a:cubicBezTo>
                  <a:pt x="-27854" y="1414369"/>
                  <a:pt x="176052" y="1228807"/>
                  <a:pt x="248724" y="1075702"/>
                </a:cubicBezTo>
                <a:cubicBezTo>
                  <a:pt x="321396" y="922597"/>
                  <a:pt x="423702" y="653074"/>
                  <a:pt x="439224" y="474569"/>
                </a:cubicBezTo>
                <a:cubicBezTo>
                  <a:pt x="454746" y="296064"/>
                  <a:pt x="371491" y="13841"/>
                  <a:pt x="371491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5DD268C-B48A-4C33-B6E5-3D0E6AB7E4BB}"/>
              </a:ext>
            </a:extLst>
          </p:cNvPr>
          <p:cNvSpPr/>
          <p:nvPr/>
        </p:nvSpPr>
        <p:spPr>
          <a:xfrm>
            <a:off x="3666043" y="3289050"/>
            <a:ext cx="785449" cy="1557769"/>
          </a:xfrm>
          <a:custGeom>
            <a:avLst/>
            <a:gdLst>
              <a:gd name="connsiteX0" fmla="*/ 711224 w 785449"/>
              <a:gd name="connsiteY0" fmla="*/ 250 h 1557769"/>
              <a:gd name="connsiteX1" fmla="*/ 630790 w 785449"/>
              <a:gd name="connsiteY1" fmla="*/ 601383 h 1557769"/>
              <a:gd name="connsiteX2" fmla="*/ 541890 w 785449"/>
              <a:gd name="connsiteY2" fmla="*/ 783417 h 1557769"/>
              <a:gd name="connsiteX3" fmla="*/ 647724 w 785449"/>
              <a:gd name="connsiteY3" fmla="*/ 1130550 h 1557769"/>
              <a:gd name="connsiteX4" fmla="*/ 8490 w 785449"/>
              <a:gd name="connsiteY4" fmla="*/ 1549650 h 1557769"/>
              <a:gd name="connsiteX5" fmla="*/ 313290 w 785449"/>
              <a:gd name="connsiteY5" fmla="*/ 1393017 h 1557769"/>
              <a:gd name="connsiteX6" fmla="*/ 778957 w 785449"/>
              <a:gd name="connsiteY6" fmla="*/ 1215217 h 1557769"/>
              <a:gd name="connsiteX7" fmla="*/ 592690 w 785449"/>
              <a:gd name="connsiteY7" fmla="*/ 745317 h 1557769"/>
              <a:gd name="connsiteX8" fmla="*/ 694290 w 785449"/>
              <a:gd name="connsiteY8" fmla="*/ 529417 h 1557769"/>
              <a:gd name="connsiteX9" fmla="*/ 711224 w 785449"/>
              <a:gd name="connsiteY9" fmla="*/ 250 h 15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449" h="1557769">
                <a:moveTo>
                  <a:pt x="711224" y="250"/>
                </a:moveTo>
                <a:cubicBezTo>
                  <a:pt x="700641" y="12244"/>
                  <a:pt x="659012" y="470855"/>
                  <a:pt x="630790" y="601383"/>
                </a:cubicBezTo>
                <a:cubicBezTo>
                  <a:pt x="602568" y="731911"/>
                  <a:pt x="539068" y="695223"/>
                  <a:pt x="541890" y="783417"/>
                </a:cubicBezTo>
                <a:cubicBezTo>
                  <a:pt x="544712" y="871611"/>
                  <a:pt x="736624" y="1002845"/>
                  <a:pt x="647724" y="1130550"/>
                </a:cubicBezTo>
                <a:cubicBezTo>
                  <a:pt x="558824" y="1258255"/>
                  <a:pt x="64229" y="1505906"/>
                  <a:pt x="8490" y="1549650"/>
                </a:cubicBezTo>
                <a:cubicBezTo>
                  <a:pt x="-47249" y="1593394"/>
                  <a:pt x="184879" y="1448756"/>
                  <a:pt x="313290" y="1393017"/>
                </a:cubicBezTo>
                <a:cubicBezTo>
                  <a:pt x="441701" y="1337278"/>
                  <a:pt x="732390" y="1323167"/>
                  <a:pt x="778957" y="1215217"/>
                </a:cubicBezTo>
                <a:cubicBezTo>
                  <a:pt x="825524" y="1107267"/>
                  <a:pt x="606801" y="859617"/>
                  <a:pt x="592690" y="745317"/>
                </a:cubicBezTo>
                <a:cubicBezTo>
                  <a:pt x="578579" y="631017"/>
                  <a:pt x="673123" y="647950"/>
                  <a:pt x="694290" y="529417"/>
                </a:cubicBezTo>
                <a:cubicBezTo>
                  <a:pt x="715457" y="410884"/>
                  <a:pt x="721807" y="-11744"/>
                  <a:pt x="71122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AC961B4-AC5B-4CE5-9CF5-7D6E3B32E85D}"/>
              </a:ext>
            </a:extLst>
          </p:cNvPr>
          <p:cNvSpPr/>
          <p:nvPr/>
        </p:nvSpPr>
        <p:spPr>
          <a:xfrm>
            <a:off x="2474912" y="1336894"/>
            <a:ext cx="1238513" cy="1981251"/>
          </a:xfrm>
          <a:custGeom>
            <a:avLst/>
            <a:gdLst>
              <a:gd name="connsiteX0" fmla="*/ 1237721 w 1238513"/>
              <a:gd name="connsiteY0" fmla="*/ 839 h 1981251"/>
              <a:gd name="connsiteX1" fmla="*/ 949855 w 1238513"/>
              <a:gd name="connsiteY1" fmla="*/ 534239 h 1981251"/>
              <a:gd name="connsiteX2" fmla="*/ 717021 w 1238513"/>
              <a:gd name="connsiteY2" fmla="*/ 1021073 h 1981251"/>
              <a:gd name="connsiteX3" fmla="*/ 170921 w 1238513"/>
              <a:gd name="connsiteY3" fmla="*/ 1397839 h 1981251"/>
              <a:gd name="connsiteX4" fmla="*/ 10055 w 1238513"/>
              <a:gd name="connsiteY4" fmla="*/ 1969339 h 1981251"/>
              <a:gd name="connsiteX5" fmla="*/ 43921 w 1238513"/>
              <a:gd name="connsiteY5" fmla="*/ 1736506 h 1981251"/>
              <a:gd name="connsiteX6" fmla="*/ 264055 w 1238513"/>
              <a:gd name="connsiteY6" fmla="*/ 1165006 h 1981251"/>
              <a:gd name="connsiteX7" fmla="*/ 856721 w 1238513"/>
              <a:gd name="connsiteY7" fmla="*/ 661239 h 1981251"/>
              <a:gd name="connsiteX8" fmla="*/ 1237721 w 1238513"/>
              <a:gd name="connsiteY8" fmla="*/ 839 h 19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513" h="1981251">
                <a:moveTo>
                  <a:pt x="1237721" y="839"/>
                </a:moveTo>
                <a:cubicBezTo>
                  <a:pt x="1253243" y="-20328"/>
                  <a:pt x="1036638" y="364200"/>
                  <a:pt x="949855" y="534239"/>
                </a:cubicBezTo>
                <a:cubicBezTo>
                  <a:pt x="863072" y="704278"/>
                  <a:pt x="846843" y="877140"/>
                  <a:pt x="717021" y="1021073"/>
                </a:cubicBezTo>
                <a:cubicBezTo>
                  <a:pt x="587199" y="1165006"/>
                  <a:pt x="288749" y="1239795"/>
                  <a:pt x="170921" y="1397839"/>
                </a:cubicBezTo>
                <a:cubicBezTo>
                  <a:pt x="53093" y="1555883"/>
                  <a:pt x="31222" y="1912895"/>
                  <a:pt x="10055" y="1969339"/>
                </a:cubicBezTo>
                <a:cubicBezTo>
                  <a:pt x="-11112" y="2025784"/>
                  <a:pt x="1588" y="1870561"/>
                  <a:pt x="43921" y="1736506"/>
                </a:cubicBezTo>
                <a:cubicBezTo>
                  <a:pt x="86254" y="1602451"/>
                  <a:pt x="128588" y="1344217"/>
                  <a:pt x="264055" y="1165006"/>
                </a:cubicBezTo>
                <a:cubicBezTo>
                  <a:pt x="399522" y="985795"/>
                  <a:pt x="696560" y="853856"/>
                  <a:pt x="856721" y="661239"/>
                </a:cubicBezTo>
                <a:cubicBezTo>
                  <a:pt x="1016882" y="468622"/>
                  <a:pt x="1222199" y="22006"/>
                  <a:pt x="1237721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8F12EC3-8981-4CCB-9473-165FFC9CBE12}"/>
              </a:ext>
            </a:extLst>
          </p:cNvPr>
          <p:cNvSpPr/>
          <p:nvPr/>
        </p:nvSpPr>
        <p:spPr>
          <a:xfrm>
            <a:off x="2026187" y="1529584"/>
            <a:ext cx="1243123" cy="1846078"/>
          </a:xfrm>
          <a:custGeom>
            <a:avLst/>
            <a:gdLst>
              <a:gd name="connsiteX0" fmla="*/ 1161513 w 1243123"/>
              <a:gd name="connsiteY0" fmla="*/ 49449 h 1846078"/>
              <a:gd name="connsiteX1" fmla="*/ 1161513 w 1243123"/>
              <a:gd name="connsiteY1" fmla="*/ 104483 h 1846078"/>
              <a:gd name="connsiteX2" fmla="*/ 319080 w 1243123"/>
              <a:gd name="connsiteY2" fmla="*/ 925749 h 1846078"/>
              <a:gd name="connsiteX3" fmla="*/ 10046 w 1243123"/>
              <a:gd name="connsiteY3" fmla="*/ 1814749 h 1846078"/>
              <a:gd name="connsiteX4" fmla="*/ 82013 w 1243123"/>
              <a:gd name="connsiteY4" fmla="*/ 1590383 h 1846078"/>
              <a:gd name="connsiteX5" fmla="*/ 149746 w 1243123"/>
              <a:gd name="connsiteY5" fmla="*/ 1056983 h 1846078"/>
              <a:gd name="connsiteX6" fmla="*/ 729713 w 1243123"/>
              <a:gd name="connsiteY6" fmla="*/ 455849 h 1846078"/>
              <a:gd name="connsiteX7" fmla="*/ 1161513 w 1243123"/>
              <a:gd name="connsiteY7" fmla="*/ 49449 h 184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23" h="1846078">
                <a:moveTo>
                  <a:pt x="1161513" y="49449"/>
                </a:moveTo>
                <a:cubicBezTo>
                  <a:pt x="1233480" y="-9112"/>
                  <a:pt x="1301918" y="-41567"/>
                  <a:pt x="1161513" y="104483"/>
                </a:cubicBezTo>
                <a:cubicBezTo>
                  <a:pt x="1021108" y="250533"/>
                  <a:pt x="510991" y="640705"/>
                  <a:pt x="319080" y="925749"/>
                </a:cubicBezTo>
                <a:cubicBezTo>
                  <a:pt x="127169" y="1210793"/>
                  <a:pt x="49557" y="1703977"/>
                  <a:pt x="10046" y="1814749"/>
                </a:cubicBezTo>
                <a:cubicBezTo>
                  <a:pt x="-29465" y="1925521"/>
                  <a:pt x="58730" y="1716677"/>
                  <a:pt x="82013" y="1590383"/>
                </a:cubicBezTo>
                <a:cubicBezTo>
                  <a:pt x="105296" y="1464089"/>
                  <a:pt x="41796" y="1246072"/>
                  <a:pt x="149746" y="1056983"/>
                </a:cubicBezTo>
                <a:cubicBezTo>
                  <a:pt x="257696" y="867894"/>
                  <a:pt x="568141" y="625182"/>
                  <a:pt x="729713" y="455849"/>
                </a:cubicBezTo>
                <a:cubicBezTo>
                  <a:pt x="891285" y="286516"/>
                  <a:pt x="1089546" y="108010"/>
                  <a:pt x="1161513" y="49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5F5E35F-73F6-4EEF-A4E0-293F54AB2413}"/>
              </a:ext>
            </a:extLst>
          </p:cNvPr>
          <p:cNvSpPr/>
          <p:nvPr/>
        </p:nvSpPr>
        <p:spPr>
          <a:xfrm>
            <a:off x="1181099" y="2208863"/>
            <a:ext cx="1353618" cy="456165"/>
          </a:xfrm>
          <a:custGeom>
            <a:avLst/>
            <a:gdLst>
              <a:gd name="connsiteX0" fmla="*/ 1329268 w 1353618"/>
              <a:gd name="connsiteY0" fmla="*/ 9404 h 456165"/>
              <a:gd name="connsiteX1" fmla="*/ 1308101 w 1353618"/>
              <a:gd name="connsiteY1" fmla="*/ 60204 h 456165"/>
              <a:gd name="connsiteX2" fmla="*/ 1041401 w 1353618"/>
              <a:gd name="connsiteY2" fmla="*/ 195670 h 456165"/>
              <a:gd name="connsiteX3" fmla="*/ 783168 w 1353618"/>
              <a:gd name="connsiteY3" fmla="*/ 140637 h 456165"/>
              <a:gd name="connsiteX4" fmla="*/ 546101 w 1353618"/>
              <a:gd name="connsiteY4" fmla="*/ 106770 h 456165"/>
              <a:gd name="connsiteX5" fmla="*/ 397934 w 1353618"/>
              <a:gd name="connsiteY5" fmla="*/ 331137 h 456165"/>
              <a:gd name="connsiteX6" fmla="*/ 1 w 1353618"/>
              <a:gd name="connsiteY6" fmla="*/ 453904 h 456165"/>
              <a:gd name="connsiteX7" fmla="*/ 393701 w 1353618"/>
              <a:gd name="connsiteY7" fmla="*/ 229537 h 456165"/>
              <a:gd name="connsiteX8" fmla="*/ 706968 w 1353618"/>
              <a:gd name="connsiteY8" fmla="*/ 212604 h 456165"/>
              <a:gd name="connsiteX9" fmla="*/ 1058334 w 1353618"/>
              <a:gd name="connsiteY9" fmla="*/ 242237 h 456165"/>
              <a:gd name="connsiteX10" fmla="*/ 1329268 w 1353618"/>
              <a:gd name="connsiteY10" fmla="*/ 9404 h 45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18" h="456165">
                <a:moveTo>
                  <a:pt x="1329268" y="9404"/>
                </a:moveTo>
                <a:cubicBezTo>
                  <a:pt x="1370896" y="-20935"/>
                  <a:pt x="1356079" y="29160"/>
                  <a:pt x="1308101" y="60204"/>
                </a:cubicBezTo>
                <a:cubicBezTo>
                  <a:pt x="1260123" y="91248"/>
                  <a:pt x="1128890" y="182265"/>
                  <a:pt x="1041401" y="195670"/>
                </a:cubicBezTo>
                <a:cubicBezTo>
                  <a:pt x="953912" y="209075"/>
                  <a:pt x="865718" y="155454"/>
                  <a:pt x="783168" y="140637"/>
                </a:cubicBezTo>
                <a:cubicBezTo>
                  <a:pt x="700618" y="125820"/>
                  <a:pt x="610307" y="75020"/>
                  <a:pt x="546101" y="106770"/>
                </a:cubicBezTo>
                <a:cubicBezTo>
                  <a:pt x="481895" y="138520"/>
                  <a:pt x="488951" y="273281"/>
                  <a:pt x="397934" y="331137"/>
                </a:cubicBezTo>
                <a:cubicBezTo>
                  <a:pt x="306917" y="388993"/>
                  <a:pt x="706" y="470837"/>
                  <a:pt x="1" y="453904"/>
                </a:cubicBezTo>
                <a:cubicBezTo>
                  <a:pt x="-705" y="436971"/>
                  <a:pt x="275873" y="269754"/>
                  <a:pt x="393701" y="229537"/>
                </a:cubicBezTo>
                <a:cubicBezTo>
                  <a:pt x="511529" y="189320"/>
                  <a:pt x="596196" y="210487"/>
                  <a:pt x="706968" y="212604"/>
                </a:cubicBezTo>
                <a:cubicBezTo>
                  <a:pt x="817740" y="214721"/>
                  <a:pt x="950384" y="276104"/>
                  <a:pt x="1058334" y="242237"/>
                </a:cubicBezTo>
                <a:cubicBezTo>
                  <a:pt x="1166284" y="208370"/>
                  <a:pt x="1287640" y="39743"/>
                  <a:pt x="1329268" y="9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AE7CF3E-926E-4E88-8168-0B2A51689649}"/>
              </a:ext>
            </a:extLst>
          </p:cNvPr>
          <p:cNvSpPr/>
          <p:nvPr/>
        </p:nvSpPr>
        <p:spPr>
          <a:xfrm>
            <a:off x="2683952" y="2210330"/>
            <a:ext cx="798381" cy="1841777"/>
          </a:xfrm>
          <a:custGeom>
            <a:avLst/>
            <a:gdLst>
              <a:gd name="connsiteX0" fmla="*/ 791615 w 798381"/>
              <a:gd name="connsiteY0" fmla="*/ 16403 h 1841777"/>
              <a:gd name="connsiteX1" fmla="*/ 182015 w 798381"/>
              <a:gd name="connsiteY1" fmla="*/ 871537 h 1841777"/>
              <a:gd name="connsiteX2" fmla="*/ 33848 w 798381"/>
              <a:gd name="connsiteY2" fmla="*/ 1798637 h 1841777"/>
              <a:gd name="connsiteX3" fmla="*/ 55015 w 798381"/>
              <a:gd name="connsiteY3" fmla="*/ 1629303 h 1841777"/>
              <a:gd name="connsiteX4" fmla="*/ 25381 w 798381"/>
              <a:gd name="connsiteY4" fmla="*/ 1104370 h 1841777"/>
              <a:gd name="connsiteX5" fmla="*/ 478348 w 798381"/>
              <a:gd name="connsiteY5" fmla="*/ 367770 h 1841777"/>
              <a:gd name="connsiteX6" fmla="*/ 791615 w 798381"/>
              <a:gd name="connsiteY6" fmla="*/ 16403 h 184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381" h="1841777">
                <a:moveTo>
                  <a:pt x="791615" y="16403"/>
                </a:moveTo>
                <a:cubicBezTo>
                  <a:pt x="742226" y="100364"/>
                  <a:pt x="308309" y="574498"/>
                  <a:pt x="182015" y="871537"/>
                </a:cubicBezTo>
                <a:cubicBezTo>
                  <a:pt x="55721" y="1168576"/>
                  <a:pt x="55015" y="1672343"/>
                  <a:pt x="33848" y="1798637"/>
                </a:cubicBezTo>
                <a:cubicBezTo>
                  <a:pt x="12681" y="1924931"/>
                  <a:pt x="56426" y="1745014"/>
                  <a:pt x="55015" y="1629303"/>
                </a:cubicBezTo>
                <a:cubicBezTo>
                  <a:pt x="53604" y="1513592"/>
                  <a:pt x="-45174" y="1314625"/>
                  <a:pt x="25381" y="1104370"/>
                </a:cubicBezTo>
                <a:cubicBezTo>
                  <a:pt x="95936" y="894115"/>
                  <a:pt x="348526" y="546275"/>
                  <a:pt x="478348" y="367770"/>
                </a:cubicBezTo>
                <a:cubicBezTo>
                  <a:pt x="608170" y="189265"/>
                  <a:pt x="841004" y="-67558"/>
                  <a:pt x="791615" y="1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4D79E07-8481-428A-945A-A981FC68FB7D}"/>
              </a:ext>
            </a:extLst>
          </p:cNvPr>
          <p:cNvSpPr/>
          <p:nvPr/>
        </p:nvSpPr>
        <p:spPr>
          <a:xfrm>
            <a:off x="2934016" y="3000892"/>
            <a:ext cx="1252163" cy="1496200"/>
          </a:xfrm>
          <a:custGeom>
            <a:avLst/>
            <a:gdLst>
              <a:gd name="connsiteX0" fmla="*/ 1058017 w 1252163"/>
              <a:gd name="connsiteY0" fmla="*/ 106375 h 1496200"/>
              <a:gd name="connsiteX1" fmla="*/ 1197717 w 1252163"/>
              <a:gd name="connsiteY1" fmla="*/ 699041 h 1496200"/>
              <a:gd name="connsiteX2" fmla="*/ 12384 w 1252163"/>
              <a:gd name="connsiteY2" fmla="*/ 1486441 h 1496200"/>
              <a:gd name="connsiteX3" fmla="*/ 545784 w 1252163"/>
              <a:gd name="connsiteY3" fmla="*/ 1160475 h 1496200"/>
              <a:gd name="connsiteX4" fmla="*/ 1087651 w 1252163"/>
              <a:gd name="connsiteY4" fmla="*/ 787941 h 1496200"/>
              <a:gd name="connsiteX5" fmla="*/ 1104584 w 1252163"/>
              <a:gd name="connsiteY5" fmla="*/ 64041 h 1496200"/>
              <a:gd name="connsiteX6" fmla="*/ 1058017 w 1252163"/>
              <a:gd name="connsiteY6" fmla="*/ 106375 h 149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163" h="1496200">
                <a:moveTo>
                  <a:pt x="1058017" y="106375"/>
                </a:moveTo>
                <a:cubicBezTo>
                  <a:pt x="1073539" y="212208"/>
                  <a:pt x="1371989" y="469030"/>
                  <a:pt x="1197717" y="699041"/>
                </a:cubicBezTo>
                <a:cubicBezTo>
                  <a:pt x="1023445" y="929052"/>
                  <a:pt x="121039" y="1409535"/>
                  <a:pt x="12384" y="1486441"/>
                </a:cubicBezTo>
                <a:cubicBezTo>
                  <a:pt x="-96271" y="1563347"/>
                  <a:pt x="545784" y="1160475"/>
                  <a:pt x="545784" y="1160475"/>
                </a:cubicBezTo>
                <a:cubicBezTo>
                  <a:pt x="724995" y="1044058"/>
                  <a:pt x="994518" y="970680"/>
                  <a:pt x="1087651" y="787941"/>
                </a:cubicBezTo>
                <a:cubicBezTo>
                  <a:pt x="1180784" y="605202"/>
                  <a:pt x="1105995" y="176224"/>
                  <a:pt x="1104584" y="64041"/>
                </a:cubicBezTo>
                <a:cubicBezTo>
                  <a:pt x="1103173" y="-48142"/>
                  <a:pt x="1042495" y="542"/>
                  <a:pt x="1058017" y="10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395D51B-D5DD-47A1-BDF9-B220221568A9}"/>
              </a:ext>
            </a:extLst>
          </p:cNvPr>
          <p:cNvSpPr/>
          <p:nvPr/>
        </p:nvSpPr>
        <p:spPr>
          <a:xfrm>
            <a:off x="1380024" y="2678270"/>
            <a:ext cx="2328559" cy="1847098"/>
          </a:xfrm>
          <a:custGeom>
            <a:avLst/>
            <a:gdLst>
              <a:gd name="connsiteX0" fmla="*/ 2328376 w 2328559"/>
              <a:gd name="connsiteY0" fmla="*/ 1430 h 1847098"/>
              <a:gd name="connsiteX1" fmla="*/ 1773809 w 2328559"/>
              <a:gd name="connsiteY1" fmla="*/ 996263 h 1847098"/>
              <a:gd name="connsiteX2" fmla="*/ 1591776 w 2328559"/>
              <a:gd name="connsiteY2" fmla="*/ 1576230 h 1847098"/>
              <a:gd name="connsiteX3" fmla="*/ 973709 w 2328559"/>
              <a:gd name="connsiteY3" fmla="*/ 1830230 h 1847098"/>
              <a:gd name="connsiteX4" fmla="*/ 43 w 2328559"/>
              <a:gd name="connsiteY4" fmla="*/ 1817530 h 1847098"/>
              <a:gd name="connsiteX5" fmla="*/ 935609 w 2328559"/>
              <a:gd name="connsiteY5" fmla="*/ 1770963 h 1847098"/>
              <a:gd name="connsiteX6" fmla="*/ 1464776 w 2328559"/>
              <a:gd name="connsiteY6" fmla="*/ 1529663 h 1847098"/>
              <a:gd name="connsiteX7" fmla="*/ 1638343 w 2328559"/>
              <a:gd name="connsiteY7" fmla="*/ 1165597 h 1847098"/>
              <a:gd name="connsiteX8" fmla="*/ 1833076 w 2328559"/>
              <a:gd name="connsiteY8" fmla="*/ 784597 h 1847098"/>
              <a:gd name="connsiteX9" fmla="*/ 2328376 w 2328559"/>
              <a:gd name="connsiteY9" fmla="*/ 1430 h 184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559" h="1847098">
                <a:moveTo>
                  <a:pt x="2328376" y="1430"/>
                </a:moveTo>
                <a:cubicBezTo>
                  <a:pt x="2318498" y="36708"/>
                  <a:pt x="1896576" y="733796"/>
                  <a:pt x="1773809" y="996263"/>
                </a:cubicBezTo>
                <a:cubicBezTo>
                  <a:pt x="1651042" y="1258730"/>
                  <a:pt x="1725126" y="1437236"/>
                  <a:pt x="1591776" y="1576230"/>
                </a:cubicBezTo>
                <a:cubicBezTo>
                  <a:pt x="1458426" y="1715224"/>
                  <a:pt x="1238998" y="1790013"/>
                  <a:pt x="973709" y="1830230"/>
                </a:cubicBezTo>
                <a:cubicBezTo>
                  <a:pt x="708420" y="1870447"/>
                  <a:pt x="6393" y="1827408"/>
                  <a:pt x="43" y="1817530"/>
                </a:cubicBezTo>
                <a:cubicBezTo>
                  <a:pt x="-6307" y="1807652"/>
                  <a:pt x="691487" y="1818941"/>
                  <a:pt x="935609" y="1770963"/>
                </a:cubicBezTo>
                <a:cubicBezTo>
                  <a:pt x="1179731" y="1722985"/>
                  <a:pt x="1347654" y="1630557"/>
                  <a:pt x="1464776" y="1529663"/>
                </a:cubicBezTo>
                <a:cubicBezTo>
                  <a:pt x="1581898" y="1428769"/>
                  <a:pt x="1576960" y="1289775"/>
                  <a:pt x="1638343" y="1165597"/>
                </a:cubicBezTo>
                <a:cubicBezTo>
                  <a:pt x="1699726" y="1041419"/>
                  <a:pt x="1719482" y="975803"/>
                  <a:pt x="1833076" y="784597"/>
                </a:cubicBezTo>
                <a:cubicBezTo>
                  <a:pt x="1946670" y="593391"/>
                  <a:pt x="2338254" y="-33848"/>
                  <a:pt x="2328376" y="1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0CE1A9E-B938-4CB9-A393-FA4C16216C75}"/>
              </a:ext>
            </a:extLst>
          </p:cNvPr>
          <p:cNvSpPr/>
          <p:nvPr/>
        </p:nvSpPr>
        <p:spPr>
          <a:xfrm>
            <a:off x="1485860" y="2783716"/>
            <a:ext cx="979801" cy="1211097"/>
          </a:xfrm>
          <a:custGeom>
            <a:avLst/>
            <a:gdLst>
              <a:gd name="connsiteX0" fmla="*/ 965240 w 979801"/>
              <a:gd name="connsiteY0" fmla="*/ 54734 h 1211097"/>
              <a:gd name="connsiteX1" fmla="*/ 939840 w 979801"/>
              <a:gd name="connsiteY1" fmla="*/ 156334 h 1211097"/>
              <a:gd name="connsiteX2" fmla="*/ 666790 w 979801"/>
              <a:gd name="connsiteY2" fmla="*/ 969134 h 1211097"/>
              <a:gd name="connsiteX3" fmla="*/ 40 w 979801"/>
              <a:gd name="connsiteY3" fmla="*/ 1210434 h 1211097"/>
              <a:gd name="connsiteX4" fmla="*/ 698540 w 979801"/>
              <a:gd name="connsiteY4" fmla="*/ 1032634 h 1211097"/>
              <a:gd name="connsiteX5" fmla="*/ 812840 w 979801"/>
              <a:gd name="connsiteY5" fmla="*/ 791334 h 1211097"/>
              <a:gd name="connsiteX6" fmla="*/ 965240 w 979801"/>
              <a:gd name="connsiteY6" fmla="*/ 54734 h 12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801" h="1211097">
                <a:moveTo>
                  <a:pt x="965240" y="54734"/>
                </a:moveTo>
                <a:cubicBezTo>
                  <a:pt x="986407" y="-51099"/>
                  <a:pt x="989582" y="3934"/>
                  <a:pt x="939840" y="156334"/>
                </a:cubicBezTo>
                <a:cubicBezTo>
                  <a:pt x="890098" y="308734"/>
                  <a:pt x="823423" y="793451"/>
                  <a:pt x="666790" y="969134"/>
                </a:cubicBezTo>
                <a:cubicBezTo>
                  <a:pt x="510157" y="1144817"/>
                  <a:pt x="-5252" y="1199851"/>
                  <a:pt x="40" y="1210434"/>
                </a:cubicBezTo>
                <a:cubicBezTo>
                  <a:pt x="5332" y="1221017"/>
                  <a:pt x="563073" y="1102484"/>
                  <a:pt x="698540" y="1032634"/>
                </a:cubicBezTo>
                <a:cubicBezTo>
                  <a:pt x="834007" y="962784"/>
                  <a:pt x="769448" y="951142"/>
                  <a:pt x="812840" y="791334"/>
                </a:cubicBezTo>
                <a:cubicBezTo>
                  <a:pt x="856232" y="631526"/>
                  <a:pt x="944073" y="160567"/>
                  <a:pt x="965240" y="54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D9FDE07-E63A-40F9-A95B-A3EC10A8675B}"/>
              </a:ext>
            </a:extLst>
          </p:cNvPr>
          <p:cNvSpPr/>
          <p:nvPr/>
        </p:nvSpPr>
        <p:spPr>
          <a:xfrm>
            <a:off x="2170724" y="3993890"/>
            <a:ext cx="1990087" cy="2042018"/>
          </a:xfrm>
          <a:custGeom>
            <a:avLst/>
            <a:gdLst>
              <a:gd name="connsiteX0" fmla="*/ 1988526 w 1990087"/>
              <a:gd name="connsiteY0" fmla="*/ 260 h 2042018"/>
              <a:gd name="connsiteX1" fmla="*/ 1270976 w 1990087"/>
              <a:gd name="connsiteY1" fmla="*/ 806710 h 2042018"/>
              <a:gd name="connsiteX2" fmla="*/ 1480526 w 1990087"/>
              <a:gd name="connsiteY2" fmla="*/ 1708410 h 2042018"/>
              <a:gd name="connsiteX3" fmla="*/ 807426 w 1990087"/>
              <a:gd name="connsiteY3" fmla="*/ 1968760 h 2042018"/>
              <a:gd name="connsiteX4" fmla="*/ 7326 w 1990087"/>
              <a:gd name="connsiteY4" fmla="*/ 2032260 h 2042018"/>
              <a:gd name="connsiteX5" fmla="*/ 1302726 w 1990087"/>
              <a:gd name="connsiteY5" fmla="*/ 1797310 h 2042018"/>
              <a:gd name="connsiteX6" fmla="*/ 1232876 w 1990087"/>
              <a:gd name="connsiteY6" fmla="*/ 1403610 h 2042018"/>
              <a:gd name="connsiteX7" fmla="*/ 1042376 w 1990087"/>
              <a:gd name="connsiteY7" fmla="*/ 889260 h 2042018"/>
              <a:gd name="connsiteX8" fmla="*/ 1988526 w 1990087"/>
              <a:gd name="connsiteY8" fmla="*/ 260 h 20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0087" h="2042018">
                <a:moveTo>
                  <a:pt x="1988526" y="260"/>
                </a:moveTo>
                <a:cubicBezTo>
                  <a:pt x="2026626" y="-13498"/>
                  <a:pt x="1355643" y="522018"/>
                  <a:pt x="1270976" y="806710"/>
                </a:cubicBezTo>
                <a:cubicBezTo>
                  <a:pt x="1186309" y="1091402"/>
                  <a:pt x="1557784" y="1514735"/>
                  <a:pt x="1480526" y="1708410"/>
                </a:cubicBezTo>
                <a:cubicBezTo>
                  <a:pt x="1403268" y="1902085"/>
                  <a:pt x="1052959" y="1914785"/>
                  <a:pt x="807426" y="1968760"/>
                </a:cubicBezTo>
                <a:cubicBezTo>
                  <a:pt x="561893" y="2022735"/>
                  <a:pt x="-75224" y="2060835"/>
                  <a:pt x="7326" y="2032260"/>
                </a:cubicBezTo>
                <a:cubicBezTo>
                  <a:pt x="89876" y="2003685"/>
                  <a:pt x="1098468" y="1902085"/>
                  <a:pt x="1302726" y="1797310"/>
                </a:cubicBezTo>
                <a:cubicBezTo>
                  <a:pt x="1506984" y="1692535"/>
                  <a:pt x="1276268" y="1554952"/>
                  <a:pt x="1232876" y="1403610"/>
                </a:cubicBezTo>
                <a:cubicBezTo>
                  <a:pt x="1189484" y="1252268"/>
                  <a:pt x="914318" y="1121035"/>
                  <a:pt x="1042376" y="889260"/>
                </a:cubicBezTo>
                <a:cubicBezTo>
                  <a:pt x="1170434" y="657485"/>
                  <a:pt x="1950426" y="14018"/>
                  <a:pt x="1988526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02ADBCA-990F-4B9E-B759-E45EE55BC339}"/>
              </a:ext>
            </a:extLst>
          </p:cNvPr>
          <p:cNvSpPr/>
          <p:nvPr/>
        </p:nvSpPr>
        <p:spPr>
          <a:xfrm>
            <a:off x="1434287" y="4684377"/>
            <a:ext cx="1505909" cy="1228123"/>
          </a:xfrm>
          <a:custGeom>
            <a:avLst/>
            <a:gdLst>
              <a:gd name="connsiteX0" fmla="*/ 1505763 w 1505909"/>
              <a:gd name="connsiteY0" fmla="*/ 1923 h 1228123"/>
              <a:gd name="connsiteX1" fmla="*/ 451663 w 1505909"/>
              <a:gd name="connsiteY1" fmla="*/ 357523 h 1228123"/>
              <a:gd name="connsiteX2" fmla="*/ 813 w 1505909"/>
              <a:gd name="connsiteY2" fmla="*/ 1227473 h 1228123"/>
              <a:gd name="connsiteX3" fmla="*/ 375463 w 1505909"/>
              <a:gd name="connsiteY3" fmla="*/ 490873 h 1228123"/>
              <a:gd name="connsiteX4" fmla="*/ 1505763 w 1505909"/>
              <a:gd name="connsiteY4" fmla="*/ 1923 h 122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909" h="1228123">
                <a:moveTo>
                  <a:pt x="1505763" y="1923"/>
                </a:moveTo>
                <a:cubicBezTo>
                  <a:pt x="1518463" y="-20302"/>
                  <a:pt x="702488" y="153265"/>
                  <a:pt x="451663" y="357523"/>
                </a:cubicBezTo>
                <a:cubicBezTo>
                  <a:pt x="200838" y="561781"/>
                  <a:pt x="13513" y="1205248"/>
                  <a:pt x="813" y="1227473"/>
                </a:cubicBezTo>
                <a:cubicBezTo>
                  <a:pt x="-11887" y="1249698"/>
                  <a:pt x="124638" y="696190"/>
                  <a:pt x="375463" y="490873"/>
                </a:cubicBezTo>
                <a:cubicBezTo>
                  <a:pt x="626288" y="285556"/>
                  <a:pt x="1493063" y="24148"/>
                  <a:pt x="1505763" y="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A16E0E7-2B26-4795-AB82-D6FB66DBB608}"/>
              </a:ext>
            </a:extLst>
          </p:cNvPr>
          <p:cNvSpPr/>
          <p:nvPr/>
        </p:nvSpPr>
        <p:spPr>
          <a:xfrm>
            <a:off x="1859754" y="4176866"/>
            <a:ext cx="1717417" cy="2853273"/>
          </a:xfrm>
          <a:custGeom>
            <a:avLst/>
            <a:gdLst>
              <a:gd name="connsiteX0" fmla="*/ 1645446 w 1717417"/>
              <a:gd name="connsiteY0" fmla="*/ 147484 h 2853273"/>
              <a:gd name="connsiteX1" fmla="*/ 1512096 w 1717417"/>
              <a:gd name="connsiteY1" fmla="*/ 217334 h 2853273"/>
              <a:gd name="connsiteX2" fmla="*/ 559596 w 1717417"/>
              <a:gd name="connsiteY2" fmla="*/ 1798484 h 2853273"/>
              <a:gd name="connsiteX3" fmla="*/ 680246 w 1717417"/>
              <a:gd name="connsiteY3" fmla="*/ 2338234 h 2853273"/>
              <a:gd name="connsiteX4" fmla="*/ 796 w 1717417"/>
              <a:gd name="connsiteY4" fmla="*/ 2852584 h 2853273"/>
              <a:gd name="connsiteX5" fmla="*/ 540546 w 1717417"/>
              <a:gd name="connsiteY5" fmla="*/ 2439834 h 2853273"/>
              <a:gd name="connsiteX6" fmla="*/ 413546 w 1717417"/>
              <a:gd name="connsiteY6" fmla="*/ 2071534 h 2853273"/>
              <a:gd name="connsiteX7" fmla="*/ 616746 w 1717417"/>
              <a:gd name="connsiteY7" fmla="*/ 1468284 h 2853273"/>
              <a:gd name="connsiteX8" fmla="*/ 1645446 w 1717417"/>
              <a:gd name="connsiteY8" fmla="*/ 147484 h 285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417" h="2853273">
                <a:moveTo>
                  <a:pt x="1645446" y="147484"/>
                </a:moveTo>
                <a:cubicBezTo>
                  <a:pt x="1794671" y="-61008"/>
                  <a:pt x="1693071" y="-57833"/>
                  <a:pt x="1512096" y="217334"/>
                </a:cubicBezTo>
                <a:cubicBezTo>
                  <a:pt x="1331121" y="492501"/>
                  <a:pt x="698238" y="1445001"/>
                  <a:pt x="559596" y="1798484"/>
                </a:cubicBezTo>
                <a:cubicBezTo>
                  <a:pt x="420954" y="2151967"/>
                  <a:pt x="773379" y="2162551"/>
                  <a:pt x="680246" y="2338234"/>
                </a:cubicBezTo>
                <a:cubicBezTo>
                  <a:pt x="587113" y="2513917"/>
                  <a:pt x="24079" y="2835651"/>
                  <a:pt x="796" y="2852584"/>
                </a:cubicBezTo>
                <a:cubicBezTo>
                  <a:pt x="-22487" y="2869517"/>
                  <a:pt x="471754" y="2570009"/>
                  <a:pt x="540546" y="2439834"/>
                </a:cubicBezTo>
                <a:cubicBezTo>
                  <a:pt x="609338" y="2309659"/>
                  <a:pt x="400846" y="2233459"/>
                  <a:pt x="413546" y="2071534"/>
                </a:cubicBezTo>
                <a:cubicBezTo>
                  <a:pt x="426246" y="1909609"/>
                  <a:pt x="406138" y="1793192"/>
                  <a:pt x="616746" y="1468284"/>
                </a:cubicBezTo>
                <a:cubicBezTo>
                  <a:pt x="827354" y="1143376"/>
                  <a:pt x="1496221" y="355976"/>
                  <a:pt x="1645446" y="147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1938975-7BCB-43E1-8CF7-2AEEE5499127}"/>
              </a:ext>
            </a:extLst>
          </p:cNvPr>
          <p:cNvSpPr/>
          <p:nvPr/>
        </p:nvSpPr>
        <p:spPr>
          <a:xfrm>
            <a:off x="2869323" y="2144865"/>
            <a:ext cx="752502" cy="1736611"/>
          </a:xfrm>
          <a:custGeom>
            <a:avLst/>
            <a:gdLst>
              <a:gd name="connsiteX0" fmla="*/ 750177 w 752502"/>
              <a:gd name="connsiteY0" fmla="*/ 1435 h 1736611"/>
              <a:gd name="connsiteX1" fmla="*/ 527927 w 752502"/>
              <a:gd name="connsiteY1" fmla="*/ 560235 h 1736611"/>
              <a:gd name="connsiteX2" fmla="*/ 134227 w 752502"/>
              <a:gd name="connsiteY2" fmla="*/ 1271435 h 1736611"/>
              <a:gd name="connsiteX3" fmla="*/ 19927 w 752502"/>
              <a:gd name="connsiteY3" fmla="*/ 1734985 h 1736611"/>
              <a:gd name="connsiteX4" fmla="*/ 38977 w 752502"/>
              <a:gd name="connsiteY4" fmla="*/ 1398435 h 1736611"/>
              <a:gd name="connsiteX5" fmla="*/ 394577 w 752502"/>
              <a:gd name="connsiteY5" fmla="*/ 725335 h 1736611"/>
              <a:gd name="connsiteX6" fmla="*/ 750177 w 752502"/>
              <a:gd name="connsiteY6" fmla="*/ 1435 h 173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502" h="1736611">
                <a:moveTo>
                  <a:pt x="750177" y="1435"/>
                </a:moveTo>
                <a:cubicBezTo>
                  <a:pt x="772402" y="-26082"/>
                  <a:pt x="630585" y="348568"/>
                  <a:pt x="527927" y="560235"/>
                </a:cubicBezTo>
                <a:cubicBezTo>
                  <a:pt x="425269" y="771902"/>
                  <a:pt x="218894" y="1075643"/>
                  <a:pt x="134227" y="1271435"/>
                </a:cubicBezTo>
                <a:cubicBezTo>
                  <a:pt x="49560" y="1467227"/>
                  <a:pt x="35802" y="1713818"/>
                  <a:pt x="19927" y="1734985"/>
                </a:cubicBezTo>
                <a:cubicBezTo>
                  <a:pt x="4052" y="1756152"/>
                  <a:pt x="-23465" y="1566710"/>
                  <a:pt x="38977" y="1398435"/>
                </a:cubicBezTo>
                <a:cubicBezTo>
                  <a:pt x="101419" y="1230160"/>
                  <a:pt x="277102" y="953935"/>
                  <a:pt x="394577" y="725335"/>
                </a:cubicBezTo>
                <a:cubicBezTo>
                  <a:pt x="512052" y="496735"/>
                  <a:pt x="727952" y="28952"/>
                  <a:pt x="750177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54A6EEF-6575-4540-A960-CEB2DC47C9E1}"/>
              </a:ext>
            </a:extLst>
          </p:cNvPr>
          <p:cNvSpPr/>
          <p:nvPr/>
        </p:nvSpPr>
        <p:spPr>
          <a:xfrm>
            <a:off x="2697045" y="2787378"/>
            <a:ext cx="1329800" cy="1720486"/>
          </a:xfrm>
          <a:custGeom>
            <a:avLst/>
            <a:gdLst>
              <a:gd name="connsiteX0" fmla="*/ 1328855 w 1329800"/>
              <a:gd name="connsiteY0" fmla="*/ 272 h 1720486"/>
              <a:gd name="connsiteX1" fmla="*/ 852605 w 1329800"/>
              <a:gd name="connsiteY1" fmla="*/ 654322 h 1720486"/>
              <a:gd name="connsiteX2" fmla="*/ 382705 w 1329800"/>
              <a:gd name="connsiteY2" fmla="*/ 1511572 h 1720486"/>
              <a:gd name="connsiteX3" fmla="*/ 1705 w 1329800"/>
              <a:gd name="connsiteY3" fmla="*/ 1714772 h 1720486"/>
              <a:gd name="connsiteX4" fmla="*/ 535105 w 1329800"/>
              <a:gd name="connsiteY4" fmla="*/ 1365522 h 1720486"/>
              <a:gd name="connsiteX5" fmla="*/ 795455 w 1329800"/>
              <a:gd name="connsiteY5" fmla="*/ 952772 h 1720486"/>
              <a:gd name="connsiteX6" fmla="*/ 725605 w 1329800"/>
              <a:gd name="connsiteY6" fmla="*/ 578122 h 1720486"/>
              <a:gd name="connsiteX7" fmla="*/ 1328855 w 1329800"/>
              <a:gd name="connsiteY7" fmla="*/ 272 h 17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00" h="1720486">
                <a:moveTo>
                  <a:pt x="1328855" y="272"/>
                </a:moveTo>
                <a:cubicBezTo>
                  <a:pt x="1350022" y="12972"/>
                  <a:pt x="1010297" y="402439"/>
                  <a:pt x="852605" y="654322"/>
                </a:cubicBezTo>
                <a:cubicBezTo>
                  <a:pt x="694913" y="906205"/>
                  <a:pt x="524522" y="1334830"/>
                  <a:pt x="382705" y="1511572"/>
                </a:cubicBezTo>
                <a:cubicBezTo>
                  <a:pt x="240888" y="1688314"/>
                  <a:pt x="-23695" y="1739114"/>
                  <a:pt x="1705" y="1714772"/>
                </a:cubicBezTo>
                <a:cubicBezTo>
                  <a:pt x="27105" y="1690430"/>
                  <a:pt x="402813" y="1492522"/>
                  <a:pt x="535105" y="1365522"/>
                </a:cubicBezTo>
                <a:cubicBezTo>
                  <a:pt x="667397" y="1238522"/>
                  <a:pt x="763705" y="1084005"/>
                  <a:pt x="795455" y="952772"/>
                </a:cubicBezTo>
                <a:cubicBezTo>
                  <a:pt x="827205" y="821539"/>
                  <a:pt x="639880" y="734755"/>
                  <a:pt x="725605" y="578122"/>
                </a:cubicBezTo>
                <a:cubicBezTo>
                  <a:pt x="811330" y="421489"/>
                  <a:pt x="1307688" y="-12428"/>
                  <a:pt x="132885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F0A0C48-4F93-4431-B9A1-F5CA9ADC3553}"/>
              </a:ext>
            </a:extLst>
          </p:cNvPr>
          <p:cNvSpPr/>
          <p:nvPr/>
        </p:nvSpPr>
        <p:spPr>
          <a:xfrm>
            <a:off x="5564653" y="2731888"/>
            <a:ext cx="573181" cy="358449"/>
          </a:xfrm>
          <a:custGeom>
            <a:avLst/>
            <a:gdLst>
              <a:gd name="connsiteX0" fmla="*/ 64 w 573181"/>
              <a:gd name="connsiteY0" fmla="*/ 729 h 358449"/>
              <a:gd name="connsiteX1" fmla="*/ 182097 w 573181"/>
              <a:gd name="connsiteY1" fmla="*/ 225095 h 358449"/>
              <a:gd name="connsiteX2" fmla="*/ 381064 w 573181"/>
              <a:gd name="connsiteY2" fmla="*/ 316112 h 358449"/>
              <a:gd name="connsiteX3" fmla="*/ 571564 w 573181"/>
              <a:gd name="connsiteY3" fmla="*/ 358445 h 358449"/>
              <a:gd name="connsiteX4" fmla="*/ 463614 w 573181"/>
              <a:gd name="connsiteY4" fmla="*/ 313995 h 358449"/>
              <a:gd name="connsiteX5" fmla="*/ 304864 w 573181"/>
              <a:gd name="connsiteY5" fmla="*/ 252612 h 358449"/>
              <a:gd name="connsiteX6" fmla="*/ 163047 w 573181"/>
              <a:gd name="connsiteY6" fmla="*/ 157362 h 358449"/>
              <a:gd name="connsiteX7" fmla="*/ 64 w 573181"/>
              <a:gd name="connsiteY7" fmla="*/ 729 h 35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181" h="358449">
                <a:moveTo>
                  <a:pt x="64" y="729"/>
                </a:moveTo>
                <a:cubicBezTo>
                  <a:pt x="3239" y="12018"/>
                  <a:pt x="118597" y="172531"/>
                  <a:pt x="182097" y="225095"/>
                </a:cubicBezTo>
                <a:cubicBezTo>
                  <a:pt x="245597" y="277659"/>
                  <a:pt x="316153" y="293887"/>
                  <a:pt x="381064" y="316112"/>
                </a:cubicBezTo>
                <a:cubicBezTo>
                  <a:pt x="445975" y="338337"/>
                  <a:pt x="557806" y="358798"/>
                  <a:pt x="571564" y="358445"/>
                </a:cubicBezTo>
                <a:cubicBezTo>
                  <a:pt x="585322" y="358092"/>
                  <a:pt x="508064" y="331634"/>
                  <a:pt x="463614" y="313995"/>
                </a:cubicBezTo>
                <a:cubicBezTo>
                  <a:pt x="419164" y="296356"/>
                  <a:pt x="354958" y="278717"/>
                  <a:pt x="304864" y="252612"/>
                </a:cubicBezTo>
                <a:cubicBezTo>
                  <a:pt x="254770" y="226507"/>
                  <a:pt x="213494" y="202517"/>
                  <a:pt x="163047" y="157362"/>
                </a:cubicBezTo>
                <a:cubicBezTo>
                  <a:pt x="112600" y="112207"/>
                  <a:pt x="-3111" y="-10560"/>
                  <a:pt x="64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2E61C87-27B2-4F6E-A468-A53B4734A195}"/>
              </a:ext>
            </a:extLst>
          </p:cNvPr>
          <p:cNvSpPr/>
          <p:nvPr/>
        </p:nvSpPr>
        <p:spPr>
          <a:xfrm>
            <a:off x="6002338" y="3030563"/>
            <a:ext cx="456101" cy="41866"/>
          </a:xfrm>
          <a:custGeom>
            <a:avLst/>
            <a:gdLst>
              <a:gd name="connsiteX0" fmla="*/ 0 w 456101"/>
              <a:gd name="connsiteY0" fmla="*/ 1562 h 41866"/>
              <a:gd name="connsiteX1" fmla="*/ 180975 w 456101"/>
              <a:gd name="connsiteY1" fmla="*/ 4737 h 41866"/>
              <a:gd name="connsiteX2" fmla="*/ 452437 w 456101"/>
              <a:gd name="connsiteY2" fmla="*/ 41250 h 41866"/>
              <a:gd name="connsiteX3" fmla="*/ 327025 w 456101"/>
              <a:gd name="connsiteY3" fmla="*/ 26962 h 41866"/>
              <a:gd name="connsiteX4" fmla="*/ 173037 w 456101"/>
              <a:gd name="connsiteY4" fmla="*/ 17437 h 41866"/>
              <a:gd name="connsiteX5" fmla="*/ 0 w 456101"/>
              <a:gd name="connsiteY5" fmla="*/ 1562 h 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01" h="41866">
                <a:moveTo>
                  <a:pt x="0" y="1562"/>
                </a:moveTo>
                <a:cubicBezTo>
                  <a:pt x="52784" y="-158"/>
                  <a:pt x="105569" y="-1878"/>
                  <a:pt x="180975" y="4737"/>
                </a:cubicBezTo>
                <a:cubicBezTo>
                  <a:pt x="256381" y="11352"/>
                  <a:pt x="428095" y="37546"/>
                  <a:pt x="452437" y="41250"/>
                </a:cubicBezTo>
                <a:cubicBezTo>
                  <a:pt x="476779" y="44954"/>
                  <a:pt x="373592" y="30931"/>
                  <a:pt x="327025" y="26962"/>
                </a:cubicBezTo>
                <a:cubicBezTo>
                  <a:pt x="280458" y="22993"/>
                  <a:pt x="173037" y="17437"/>
                  <a:pt x="173037" y="17437"/>
                </a:cubicBezTo>
                <a:lnTo>
                  <a:pt x="0" y="15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66BE13B-3553-4B9A-9FEB-3D654ADF22CE}"/>
              </a:ext>
            </a:extLst>
          </p:cNvPr>
          <p:cNvSpPr/>
          <p:nvPr/>
        </p:nvSpPr>
        <p:spPr>
          <a:xfrm>
            <a:off x="6024515" y="3046589"/>
            <a:ext cx="243720" cy="157080"/>
          </a:xfrm>
          <a:custGeom>
            <a:avLst/>
            <a:gdLst>
              <a:gd name="connsiteX0" fmla="*/ 48 w 243720"/>
              <a:gd name="connsiteY0" fmla="*/ 2999 h 157080"/>
              <a:gd name="connsiteX1" fmla="*/ 144510 w 243720"/>
              <a:gd name="connsiteY1" fmla="*/ 25224 h 157080"/>
              <a:gd name="connsiteX2" fmla="*/ 241348 w 243720"/>
              <a:gd name="connsiteY2" fmla="*/ 155399 h 157080"/>
              <a:gd name="connsiteX3" fmla="*/ 209598 w 243720"/>
              <a:gd name="connsiteY3" fmla="*/ 93486 h 157080"/>
              <a:gd name="connsiteX4" fmla="*/ 160385 w 243720"/>
              <a:gd name="connsiteY4" fmla="*/ 10936 h 157080"/>
              <a:gd name="connsiteX5" fmla="*/ 48 w 243720"/>
              <a:gd name="connsiteY5" fmla="*/ 2999 h 1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20" h="157080">
                <a:moveTo>
                  <a:pt x="48" y="2999"/>
                </a:moveTo>
                <a:cubicBezTo>
                  <a:pt x="-2598" y="5380"/>
                  <a:pt x="104293" y="-176"/>
                  <a:pt x="144510" y="25224"/>
                </a:cubicBezTo>
                <a:cubicBezTo>
                  <a:pt x="184727" y="50624"/>
                  <a:pt x="230500" y="144022"/>
                  <a:pt x="241348" y="155399"/>
                </a:cubicBezTo>
                <a:cubicBezTo>
                  <a:pt x="252196" y="166776"/>
                  <a:pt x="223092" y="117563"/>
                  <a:pt x="209598" y="93486"/>
                </a:cubicBezTo>
                <a:cubicBezTo>
                  <a:pt x="196104" y="69409"/>
                  <a:pt x="194516" y="27075"/>
                  <a:pt x="160385" y="10936"/>
                </a:cubicBezTo>
                <a:cubicBezTo>
                  <a:pt x="126254" y="-5203"/>
                  <a:pt x="2694" y="618"/>
                  <a:pt x="48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9289153-8AC1-4BAF-B93B-9D4DB648093B}"/>
              </a:ext>
            </a:extLst>
          </p:cNvPr>
          <p:cNvSpPr/>
          <p:nvPr/>
        </p:nvSpPr>
        <p:spPr>
          <a:xfrm>
            <a:off x="6268656" y="3210858"/>
            <a:ext cx="118848" cy="485723"/>
          </a:xfrm>
          <a:custGeom>
            <a:avLst/>
            <a:gdLst>
              <a:gd name="connsiteX0" fmla="*/ 382 w 118848"/>
              <a:gd name="connsiteY0" fmla="*/ 655 h 485723"/>
              <a:gd name="connsiteX1" fmla="*/ 65469 w 118848"/>
              <a:gd name="connsiteY1" fmla="*/ 214967 h 485723"/>
              <a:gd name="connsiteX2" fmla="*/ 116269 w 118848"/>
              <a:gd name="connsiteY2" fmla="*/ 478492 h 485723"/>
              <a:gd name="connsiteX3" fmla="*/ 109919 w 118848"/>
              <a:gd name="connsiteY3" fmla="*/ 400705 h 485723"/>
              <a:gd name="connsiteX4" fmla="*/ 97219 w 118848"/>
              <a:gd name="connsiteY4" fmla="*/ 284817 h 485723"/>
              <a:gd name="connsiteX5" fmla="*/ 382 w 118848"/>
              <a:gd name="connsiteY5" fmla="*/ 655 h 48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48" h="485723">
                <a:moveTo>
                  <a:pt x="382" y="655"/>
                </a:moveTo>
                <a:cubicBezTo>
                  <a:pt x="-4910" y="-10987"/>
                  <a:pt x="46155" y="135328"/>
                  <a:pt x="65469" y="214967"/>
                </a:cubicBezTo>
                <a:cubicBezTo>
                  <a:pt x="84783" y="294606"/>
                  <a:pt x="108861" y="447536"/>
                  <a:pt x="116269" y="478492"/>
                </a:cubicBezTo>
                <a:cubicBezTo>
                  <a:pt x="123677" y="509448"/>
                  <a:pt x="113094" y="432984"/>
                  <a:pt x="109919" y="400705"/>
                </a:cubicBezTo>
                <a:cubicBezTo>
                  <a:pt x="106744" y="368426"/>
                  <a:pt x="113623" y="350963"/>
                  <a:pt x="97219" y="284817"/>
                </a:cubicBezTo>
                <a:cubicBezTo>
                  <a:pt x="80815" y="218671"/>
                  <a:pt x="5674" y="12297"/>
                  <a:pt x="38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179FA00-65DF-4E50-BA6A-C3E6DAB1C2C9}"/>
              </a:ext>
            </a:extLst>
          </p:cNvPr>
          <p:cNvSpPr/>
          <p:nvPr/>
        </p:nvSpPr>
        <p:spPr>
          <a:xfrm>
            <a:off x="6065746" y="3055926"/>
            <a:ext cx="290014" cy="633356"/>
          </a:xfrm>
          <a:custGeom>
            <a:avLst/>
            <a:gdLst>
              <a:gd name="connsiteX0" fmla="*/ 92 w 290014"/>
              <a:gd name="connsiteY0" fmla="*/ 12 h 633356"/>
              <a:gd name="connsiteX1" fmla="*/ 128679 w 290014"/>
              <a:gd name="connsiteY1" fmla="*/ 74624 h 633356"/>
              <a:gd name="connsiteX2" fmla="*/ 230279 w 290014"/>
              <a:gd name="connsiteY2" fmla="*/ 352437 h 633356"/>
              <a:gd name="connsiteX3" fmla="*/ 287429 w 290014"/>
              <a:gd name="connsiteY3" fmla="*/ 625487 h 633356"/>
              <a:gd name="connsiteX4" fmla="*/ 276317 w 290014"/>
              <a:gd name="connsiteY4" fmla="*/ 539762 h 633356"/>
              <a:gd name="connsiteX5" fmla="*/ 241392 w 290014"/>
              <a:gd name="connsiteY5" fmla="*/ 334974 h 633356"/>
              <a:gd name="connsiteX6" fmla="*/ 149317 w 290014"/>
              <a:gd name="connsiteY6" fmla="*/ 77799 h 633356"/>
              <a:gd name="connsiteX7" fmla="*/ 92 w 290014"/>
              <a:gd name="connsiteY7" fmla="*/ 12 h 6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4" h="633356">
                <a:moveTo>
                  <a:pt x="92" y="12"/>
                </a:moveTo>
                <a:cubicBezTo>
                  <a:pt x="-3348" y="-517"/>
                  <a:pt x="90315" y="15887"/>
                  <a:pt x="128679" y="74624"/>
                </a:cubicBezTo>
                <a:cubicBezTo>
                  <a:pt x="167044" y="133362"/>
                  <a:pt x="203821" y="260627"/>
                  <a:pt x="230279" y="352437"/>
                </a:cubicBezTo>
                <a:cubicBezTo>
                  <a:pt x="256737" y="444248"/>
                  <a:pt x="279756" y="594266"/>
                  <a:pt x="287429" y="625487"/>
                </a:cubicBezTo>
                <a:cubicBezTo>
                  <a:pt x="295102" y="656708"/>
                  <a:pt x="283990" y="588181"/>
                  <a:pt x="276317" y="539762"/>
                </a:cubicBezTo>
                <a:cubicBezTo>
                  <a:pt x="268644" y="491343"/>
                  <a:pt x="262559" y="411968"/>
                  <a:pt x="241392" y="334974"/>
                </a:cubicBezTo>
                <a:cubicBezTo>
                  <a:pt x="220225" y="257980"/>
                  <a:pt x="190857" y="131774"/>
                  <a:pt x="149317" y="77799"/>
                </a:cubicBezTo>
                <a:cubicBezTo>
                  <a:pt x="107777" y="23824"/>
                  <a:pt x="3532" y="541"/>
                  <a:pt x="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01DD2E1-45E5-43FA-AE29-D6EAACD08F91}"/>
              </a:ext>
            </a:extLst>
          </p:cNvPr>
          <p:cNvSpPr/>
          <p:nvPr/>
        </p:nvSpPr>
        <p:spPr>
          <a:xfrm>
            <a:off x="6257888" y="3751002"/>
            <a:ext cx="132463" cy="648710"/>
          </a:xfrm>
          <a:custGeom>
            <a:avLst/>
            <a:gdLst>
              <a:gd name="connsiteX0" fmla="*/ 131800 w 132463"/>
              <a:gd name="connsiteY0" fmla="*/ 261 h 648710"/>
              <a:gd name="connsiteX1" fmla="*/ 58775 w 132463"/>
              <a:gd name="connsiteY1" fmla="*/ 274898 h 648710"/>
              <a:gd name="connsiteX2" fmla="*/ 1625 w 132463"/>
              <a:gd name="connsiteY2" fmla="*/ 638436 h 648710"/>
              <a:gd name="connsiteX3" fmla="*/ 22262 w 132463"/>
              <a:gd name="connsiteY3" fmla="*/ 520961 h 648710"/>
              <a:gd name="connsiteX4" fmla="*/ 90525 w 132463"/>
              <a:gd name="connsiteY4" fmla="*/ 230448 h 648710"/>
              <a:gd name="connsiteX5" fmla="*/ 131800 w 132463"/>
              <a:gd name="connsiteY5" fmla="*/ 261 h 64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63" h="648710">
                <a:moveTo>
                  <a:pt x="131800" y="261"/>
                </a:moveTo>
                <a:cubicBezTo>
                  <a:pt x="126508" y="7669"/>
                  <a:pt x="80471" y="168536"/>
                  <a:pt x="58775" y="274898"/>
                </a:cubicBezTo>
                <a:cubicBezTo>
                  <a:pt x="37079" y="381261"/>
                  <a:pt x="7710" y="597426"/>
                  <a:pt x="1625" y="638436"/>
                </a:cubicBezTo>
                <a:cubicBezTo>
                  <a:pt x="-4460" y="679446"/>
                  <a:pt x="7445" y="588959"/>
                  <a:pt x="22262" y="520961"/>
                </a:cubicBezTo>
                <a:cubicBezTo>
                  <a:pt x="37079" y="452963"/>
                  <a:pt x="71475" y="316173"/>
                  <a:pt x="90525" y="230448"/>
                </a:cubicBezTo>
                <a:cubicBezTo>
                  <a:pt x="109575" y="144723"/>
                  <a:pt x="137092" y="-7147"/>
                  <a:pt x="13180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3CA6EF-FB6E-4282-B112-0C8E9BE3CC37}"/>
              </a:ext>
            </a:extLst>
          </p:cNvPr>
          <p:cNvSpPr/>
          <p:nvPr/>
        </p:nvSpPr>
        <p:spPr>
          <a:xfrm>
            <a:off x="6090928" y="4342218"/>
            <a:ext cx="192066" cy="441292"/>
          </a:xfrm>
          <a:custGeom>
            <a:avLst/>
            <a:gdLst>
              <a:gd name="connsiteX0" fmla="*/ 190810 w 192066"/>
              <a:gd name="connsiteY0" fmla="*/ 5945 h 441292"/>
              <a:gd name="connsiteX1" fmla="*/ 124135 w 192066"/>
              <a:gd name="connsiteY1" fmla="*/ 302807 h 441292"/>
              <a:gd name="connsiteX2" fmla="*/ 106672 w 192066"/>
              <a:gd name="connsiteY2" fmla="*/ 359957 h 441292"/>
              <a:gd name="connsiteX3" fmla="*/ 310 w 192066"/>
              <a:gd name="connsiteY3" fmla="*/ 440920 h 441292"/>
              <a:gd name="connsiteX4" fmla="*/ 76510 w 192066"/>
              <a:gd name="connsiteY4" fmla="*/ 386945 h 441292"/>
              <a:gd name="connsiteX5" fmla="*/ 143185 w 192066"/>
              <a:gd name="connsiteY5" fmla="*/ 313920 h 441292"/>
              <a:gd name="connsiteX6" fmla="*/ 166997 w 192066"/>
              <a:gd name="connsiteY6" fmla="*/ 118657 h 441292"/>
              <a:gd name="connsiteX7" fmla="*/ 190810 w 192066"/>
              <a:gd name="connsiteY7" fmla="*/ 5945 h 4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66" h="441292">
                <a:moveTo>
                  <a:pt x="190810" y="5945"/>
                </a:moveTo>
                <a:cubicBezTo>
                  <a:pt x="183666" y="36637"/>
                  <a:pt x="138158" y="243805"/>
                  <a:pt x="124135" y="302807"/>
                </a:cubicBezTo>
                <a:cubicBezTo>
                  <a:pt x="110112" y="361809"/>
                  <a:pt x="127309" y="336938"/>
                  <a:pt x="106672" y="359957"/>
                </a:cubicBezTo>
                <a:cubicBezTo>
                  <a:pt x="86035" y="382976"/>
                  <a:pt x="5337" y="436422"/>
                  <a:pt x="310" y="440920"/>
                </a:cubicBezTo>
                <a:cubicBezTo>
                  <a:pt x="-4717" y="445418"/>
                  <a:pt x="52697" y="408112"/>
                  <a:pt x="76510" y="386945"/>
                </a:cubicBezTo>
                <a:cubicBezTo>
                  <a:pt x="100322" y="365778"/>
                  <a:pt x="128104" y="358635"/>
                  <a:pt x="143185" y="313920"/>
                </a:cubicBezTo>
                <a:cubicBezTo>
                  <a:pt x="158266" y="269205"/>
                  <a:pt x="161441" y="166282"/>
                  <a:pt x="166997" y="118657"/>
                </a:cubicBezTo>
                <a:cubicBezTo>
                  <a:pt x="172553" y="71032"/>
                  <a:pt x="197954" y="-24747"/>
                  <a:pt x="190810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14793C7-E179-4D60-B309-868F1DC04989}"/>
              </a:ext>
            </a:extLst>
          </p:cNvPr>
          <p:cNvSpPr/>
          <p:nvPr/>
        </p:nvSpPr>
        <p:spPr>
          <a:xfrm>
            <a:off x="5591297" y="4770994"/>
            <a:ext cx="536735" cy="759900"/>
          </a:xfrm>
          <a:custGeom>
            <a:avLst/>
            <a:gdLst>
              <a:gd name="connsiteX0" fmla="*/ 536453 w 536735"/>
              <a:gd name="connsiteY0" fmla="*/ 1031 h 759900"/>
              <a:gd name="connsiteX1" fmla="*/ 472953 w 536735"/>
              <a:gd name="connsiteY1" fmla="*/ 85169 h 759900"/>
              <a:gd name="connsiteX2" fmla="*/ 431678 w 536735"/>
              <a:gd name="connsiteY2" fmla="*/ 126444 h 759900"/>
              <a:gd name="connsiteX3" fmla="*/ 382466 w 536735"/>
              <a:gd name="connsiteY3" fmla="*/ 215344 h 759900"/>
              <a:gd name="connsiteX4" fmla="*/ 323728 w 536735"/>
              <a:gd name="connsiteY4" fmla="*/ 261381 h 759900"/>
              <a:gd name="connsiteX5" fmla="*/ 258641 w 536735"/>
              <a:gd name="connsiteY5" fmla="*/ 374094 h 759900"/>
              <a:gd name="connsiteX6" fmla="*/ 244353 w 536735"/>
              <a:gd name="connsiteY6" fmla="*/ 494744 h 759900"/>
              <a:gd name="connsiteX7" fmla="*/ 190378 w 536735"/>
              <a:gd name="connsiteY7" fmla="*/ 537606 h 759900"/>
              <a:gd name="connsiteX8" fmla="*/ 166566 w 536735"/>
              <a:gd name="connsiteY8" fmla="*/ 593169 h 759900"/>
              <a:gd name="connsiteX9" fmla="*/ 1466 w 536735"/>
              <a:gd name="connsiteY9" fmla="*/ 755094 h 759900"/>
              <a:gd name="connsiteX10" fmla="*/ 95128 w 536735"/>
              <a:gd name="connsiteY10" fmla="*/ 694769 h 759900"/>
              <a:gd name="connsiteX11" fmla="*/ 255466 w 536735"/>
              <a:gd name="connsiteY11" fmla="*/ 469344 h 759900"/>
              <a:gd name="connsiteX12" fmla="*/ 301503 w 536735"/>
              <a:gd name="connsiteY12" fmla="*/ 321706 h 759900"/>
              <a:gd name="connsiteX13" fmla="*/ 445966 w 536735"/>
              <a:gd name="connsiteY13" fmla="*/ 148669 h 759900"/>
              <a:gd name="connsiteX14" fmla="*/ 536453 w 536735"/>
              <a:gd name="connsiteY14" fmla="*/ 1031 h 75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735" h="759900">
                <a:moveTo>
                  <a:pt x="536453" y="1031"/>
                </a:moveTo>
                <a:cubicBezTo>
                  <a:pt x="540951" y="-9552"/>
                  <a:pt x="490415" y="64267"/>
                  <a:pt x="472953" y="85169"/>
                </a:cubicBezTo>
                <a:cubicBezTo>
                  <a:pt x="455490" y="106071"/>
                  <a:pt x="446759" y="104748"/>
                  <a:pt x="431678" y="126444"/>
                </a:cubicBezTo>
                <a:cubicBezTo>
                  <a:pt x="416597" y="148140"/>
                  <a:pt x="400458" y="192855"/>
                  <a:pt x="382466" y="215344"/>
                </a:cubicBezTo>
                <a:cubicBezTo>
                  <a:pt x="364474" y="237833"/>
                  <a:pt x="344366" y="234923"/>
                  <a:pt x="323728" y="261381"/>
                </a:cubicBezTo>
                <a:cubicBezTo>
                  <a:pt x="303090" y="287839"/>
                  <a:pt x="271870" y="335200"/>
                  <a:pt x="258641" y="374094"/>
                </a:cubicBezTo>
                <a:cubicBezTo>
                  <a:pt x="245412" y="412988"/>
                  <a:pt x="255730" y="467492"/>
                  <a:pt x="244353" y="494744"/>
                </a:cubicBezTo>
                <a:cubicBezTo>
                  <a:pt x="232976" y="521996"/>
                  <a:pt x="203342" y="521202"/>
                  <a:pt x="190378" y="537606"/>
                </a:cubicBezTo>
                <a:cubicBezTo>
                  <a:pt x="177414" y="554010"/>
                  <a:pt x="198051" y="556921"/>
                  <a:pt x="166566" y="593169"/>
                </a:cubicBezTo>
                <a:cubicBezTo>
                  <a:pt x="135081" y="629417"/>
                  <a:pt x="13372" y="738161"/>
                  <a:pt x="1466" y="755094"/>
                </a:cubicBezTo>
                <a:cubicBezTo>
                  <a:pt x="-10440" y="772027"/>
                  <a:pt x="52795" y="742394"/>
                  <a:pt x="95128" y="694769"/>
                </a:cubicBezTo>
                <a:cubicBezTo>
                  <a:pt x="137461" y="647144"/>
                  <a:pt x="221070" y="531521"/>
                  <a:pt x="255466" y="469344"/>
                </a:cubicBezTo>
                <a:cubicBezTo>
                  <a:pt x="289862" y="407167"/>
                  <a:pt x="269753" y="375152"/>
                  <a:pt x="301503" y="321706"/>
                </a:cubicBezTo>
                <a:cubicBezTo>
                  <a:pt x="333253" y="268260"/>
                  <a:pt x="404956" y="202379"/>
                  <a:pt x="445966" y="148669"/>
                </a:cubicBezTo>
                <a:cubicBezTo>
                  <a:pt x="486976" y="94959"/>
                  <a:pt x="531955" y="11614"/>
                  <a:pt x="536453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1D36C2A-4CEB-483A-9FFE-EACCF9FDF2E1}"/>
              </a:ext>
            </a:extLst>
          </p:cNvPr>
          <p:cNvSpPr/>
          <p:nvPr/>
        </p:nvSpPr>
        <p:spPr>
          <a:xfrm>
            <a:off x="6372534" y="3064509"/>
            <a:ext cx="104443" cy="702649"/>
          </a:xfrm>
          <a:custGeom>
            <a:avLst/>
            <a:gdLst>
              <a:gd name="connsiteX0" fmla="*/ 76949 w 104443"/>
              <a:gd name="connsiteY0" fmla="*/ 424 h 702649"/>
              <a:gd name="connsiteX1" fmla="*/ 57899 w 104443"/>
              <a:gd name="connsiteY1" fmla="*/ 451274 h 702649"/>
              <a:gd name="connsiteX2" fmla="*/ 749 w 104443"/>
              <a:gd name="connsiteY2" fmla="*/ 698924 h 702649"/>
              <a:gd name="connsiteX3" fmla="*/ 30383 w 104443"/>
              <a:gd name="connsiteY3" fmla="*/ 584624 h 702649"/>
              <a:gd name="connsiteX4" fmla="*/ 102349 w 104443"/>
              <a:gd name="connsiteY4" fmla="*/ 372958 h 702649"/>
              <a:gd name="connsiteX5" fmla="*/ 76949 w 104443"/>
              <a:gd name="connsiteY5" fmla="*/ 424 h 70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702649">
                <a:moveTo>
                  <a:pt x="76949" y="424"/>
                </a:moveTo>
                <a:cubicBezTo>
                  <a:pt x="69541" y="13477"/>
                  <a:pt x="70599" y="334857"/>
                  <a:pt x="57899" y="451274"/>
                </a:cubicBezTo>
                <a:cubicBezTo>
                  <a:pt x="45199" y="567691"/>
                  <a:pt x="5335" y="676699"/>
                  <a:pt x="749" y="698924"/>
                </a:cubicBezTo>
                <a:cubicBezTo>
                  <a:pt x="-3837" y="721149"/>
                  <a:pt x="13450" y="638952"/>
                  <a:pt x="30383" y="584624"/>
                </a:cubicBezTo>
                <a:cubicBezTo>
                  <a:pt x="47316" y="530296"/>
                  <a:pt x="92471" y="467150"/>
                  <a:pt x="102349" y="372958"/>
                </a:cubicBezTo>
                <a:cubicBezTo>
                  <a:pt x="112227" y="278766"/>
                  <a:pt x="84357" y="-12629"/>
                  <a:pt x="7694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4D1EE31-8BDA-4F61-BB50-7E457378DC03}"/>
              </a:ext>
            </a:extLst>
          </p:cNvPr>
          <p:cNvSpPr/>
          <p:nvPr/>
        </p:nvSpPr>
        <p:spPr>
          <a:xfrm>
            <a:off x="6401972" y="3055981"/>
            <a:ext cx="241386" cy="20041"/>
          </a:xfrm>
          <a:custGeom>
            <a:avLst/>
            <a:gdLst>
              <a:gd name="connsiteX0" fmla="*/ 945 w 241386"/>
              <a:gd name="connsiteY0" fmla="*/ 6836 h 20041"/>
              <a:gd name="connsiteX1" fmla="*/ 235895 w 241386"/>
              <a:gd name="connsiteY1" fmla="*/ 486 h 20041"/>
              <a:gd name="connsiteX2" fmla="*/ 155461 w 241386"/>
              <a:gd name="connsiteY2" fmla="*/ 19536 h 20041"/>
              <a:gd name="connsiteX3" fmla="*/ 945 w 241386"/>
              <a:gd name="connsiteY3" fmla="*/ 6836 h 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6" h="20041">
                <a:moveTo>
                  <a:pt x="945" y="6836"/>
                </a:moveTo>
                <a:cubicBezTo>
                  <a:pt x="14351" y="3661"/>
                  <a:pt x="210142" y="-1631"/>
                  <a:pt x="235895" y="486"/>
                </a:cubicBezTo>
                <a:cubicBezTo>
                  <a:pt x="261648" y="2603"/>
                  <a:pt x="190386" y="16361"/>
                  <a:pt x="155461" y="19536"/>
                </a:cubicBezTo>
                <a:cubicBezTo>
                  <a:pt x="120536" y="22711"/>
                  <a:pt x="-12461" y="10011"/>
                  <a:pt x="945" y="6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696425-6EDF-4892-801E-D613A3E6615F}"/>
              </a:ext>
            </a:extLst>
          </p:cNvPr>
          <p:cNvSpPr/>
          <p:nvPr/>
        </p:nvSpPr>
        <p:spPr>
          <a:xfrm>
            <a:off x="6588488" y="3103667"/>
            <a:ext cx="40917" cy="494887"/>
          </a:xfrm>
          <a:custGeom>
            <a:avLst/>
            <a:gdLst>
              <a:gd name="connsiteX0" fmla="*/ 17629 w 40917"/>
              <a:gd name="connsiteY0" fmla="*/ 7833 h 494887"/>
              <a:gd name="connsiteX1" fmla="*/ 695 w 40917"/>
              <a:gd name="connsiteY1" fmla="*/ 477733 h 494887"/>
              <a:gd name="connsiteX2" fmla="*/ 7045 w 40917"/>
              <a:gd name="connsiteY2" fmla="*/ 374016 h 494887"/>
              <a:gd name="connsiteX3" fmla="*/ 40912 w 40917"/>
              <a:gd name="connsiteY3" fmla="*/ 196216 h 494887"/>
              <a:gd name="connsiteX4" fmla="*/ 17629 w 40917"/>
              <a:gd name="connsiteY4" fmla="*/ 7833 h 4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7" h="494887">
                <a:moveTo>
                  <a:pt x="17629" y="7833"/>
                </a:moveTo>
                <a:cubicBezTo>
                  <a:pt x="10926" y="54752"/>
                  <a:pt x="2459" y="416703"/>
                  <a:pt x="695" y="477733"/>
                </a:cubicBezTo>
                <a:cubicBezTo>
                  <a:pt x="-1069" y="538763"/>
                  <a:pt x="342" y="420935"/>
                  <a:pt x="7045" y="374016"/>
                </a:cubicBezTo>
                <a:cubicBezTo>
                  <a:pt x="13748" y="327097"/>
                  <a:pt x="40559" y="254777"/>
                  <a:pt x="40912" y="196216"/>
                </a:cubicBezTo>
                <a:cubicBezTo>
                  <a:pt x="41265" y="137655"/>
                  <a:pt x="24332" y="-39086"/>
                  <a:pt x="17629" y="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59E1B4C-5FFA-4129-B429-F90632D3C4B0}"/>
              </a:ext>
            </a:extLst>
          </p:cNvPr>
          <p:cNvSpPr/>
          <p:nvPr/>
        </p:nvSpPr>
        <p:spPr>
          <a:xfrm>
            <a:off x="6575742" y="3053072"/>
            <a:ext cx="206770" cy="28811"/>
          </a:xfrm>
          <a:custGeom>
            <a:avLst/>
            <a:gdLst>
              <a:gd name="connsiteX0" fmla="*/ 4975 w 206770"/>
              <a:gd name="connsiteY0" fmla="*/ 28795 h 28811"/>
              <a:gd name="connsiteX1" fmla="*/ 206058 w 206770"/>
              <a:gd name="connsiteY1" fmla="*/ 1278 h 28811"/>
              <a:gd name="connsiteX2" fmla="*/ 70591 w 206770"/>
              <a:gd name="connsiteY2" fmla="*/ 5511 h 28811"/>
              <a:gd name="connsiteX3" fmla="*/ 4975 w 206770"/>
              <a:gd name="connsiteY3" fmla="*/ 28795 h 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770" h="28811">
                <a:moveTo>
                  <a:pt x="4975" y="28795"/>
                </a:moveTo>
                <a:cubicBezTo>
                  <a:pt x="27553" y="28090"/>
                  <a:pt x="195122" y="5159"/>
                  <a:pt x="206058" y="1278"/>
                </a:cubicBezTo>
                <a:cubicBezTo>
                  <a:pt x="216994" y="-2603"/>
                  <a:pt x="98813" y="3394"/>
                  <a:pt x="70591" y="5511"/>
                </a:cubicBezTo>
                <a:cubicBezTo>
                  <a:pt x="42369" y="7628"/>
                  <a:pt x="-17603" y="29500"/>
                  <a:pt x="4975" y="28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D44E64F-C665-4877-8890-EB5A9A3EEB44}"/>
              </a:ext>
            </a:extLst>
          </p:cNvPr>
          <p:cNvSpPr/>
          <p:nvPr/>
        </p:nvSpPr>
        <p:spPr>
          <a:xfrm>
            <a:off x="6618350" y="3006502"/>
            <a:ext cx="242565" cy="470846"/>
          </a:xfrm>
          <a:custGeom>
            <a:avLst/>
            <a:gdLst>
              <a:gd name="connsiteX0" fmla="*/ 241767 w 242565"/>
              <a:gd name="connsiteY0" fmla="*/ 1281 h 470846"/>
              <a:gd name="connsiteX1" fmla="*/ 127467 w 242565"/>
              <a:gd name="connsiteY1" fmla="*/ 145215 h 470846"/>
              <a:gd name="connsiteX2" fmla="*/ 2583 w 242565"/>
              <a:gd name="connsiteY2" fmla="*/ 464831 h 470846"/>
              <a:gd name="connsiteX3" fmla="*/ 44917 w 242565"/>
              <a:gd name="connsiteY3" fmla="*/ 344181 h 470846"/>
              <a:gd name="connsiteX4" fmla="*/ 68200 w 242565"/>
              <a:gd name="connsiteY4" fmla="*/ 219298 h 470846"/>
              <a:gd name="connsiteX5" fmla="*/ 241767 w 242565"/>
              <a:gd name="connsiteY5" fmla="*/ 1281 h 47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565" h="470846">
                <a:moveTo>
                  <a:pt x="241767" y="1281"/>
                </a:moveTo>
                <a:cubicBezTo>
                  <a:pt x="251645" y="-11066"/>
                  <a:pt x="167331" y="67957"/>
                  <a:pt x="127467" y="145215"/>
                </a:cubicBezTo>
                <a:cubicBezTo>
                  <a:pt x="87603" y="222473"/>
                  <a:pt x="16341" y="431670"/>
                  <a:pt x="2583" y="464831"/>
                </a:cubicBezTo>
                <a:cubicBezTo>
                  <a:pt x="-11175" y="497992"/>
                  <a:pt x="33981" y="385103"/>
                  <a:pt x="44917" y="344181"/>
                </a:cubicBezTo>
                <a:cubicBezTo>
                  <a:pt x="55853" y="303259"/>
                  <a:pt x="37156" y="273978"/>
                  <a:pt x="68200" y="219298"/>
                </a:cubicBezTo>
                <a:cubicBezTo>
                  <a:pt x="99244" y="164618"/>
                  <a:pt x="231889" y="13628"/>
                  <a:pt x="241767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0EFA38B-C355-4A4A-BAD6-9AD29EE9830A}"/>
              </a:ext>
            </a:extLst>
          </p:cNvPr>
          <p:cNvSpPr/>
          <p:nvPr/>
        </p:nvSpPr>
        <p:spPr>
          <a:xfrm>
            <a:off x="6626042" y="3022894"/>
            <a:ext cx="310278" cy="561113"/>
          </a:xfrm>
          <a:custGeom>
            <a:avLst/>
            <a:gdLst>
              <a:gd name="connsiteX0" fmla="*/ 310275 w 310278"/>
              <a:gd name="connsiteY0" fmla="*/ 25106 h 561113"/>
              <a:gd name="connsiteX1" fmla="*/ 229841 w 310278"/>
              <a:gd name="connsiteY1" fmla="*/ 42039 h 561113"/>
              <a:gd name="connsiteX2" fmla="*/ 9708 w 310278"/>
              <a:gd name="connsiteY2" fmla="*/ 543689 h 561113"/>
              <a:gd name="connsiteX3" fmla="*/ 49925 w 310278"/>
              <a:gd name="connsiteY3" fmla="*/ 420923 h 561113"/>
              <a:gd name="connsiteX4" fmla="*/ 149408 w 310278"/>
              <a:gd name="connsiteY4" fmla="*/ 173273 h 561113"/>
              <a:gd name="connsiteX5" fmla="*/ 227725 w 310278"/>
              <a:gd name="connsiteY5" fmla="*/ 12406 h 561113"/>
              <a:gd name="connsiteX6" fmla="*/ 310275 w 310278"/>
              <a:gd name="connsiteY6" fmla="*/ 25106 h 56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78" h="561113">
                <a:moveTo>
                  <a:pt x="310275" y="25106"/>
                </a:moveTo>
                <a:cubicBezTo>
                  <a:pt x="310628" y="30045"/>
                  <a:pt x="279935" y="-44391"/>
                  <a:pt x="229841" y="42039"/>
                </a:cubicBezTo>
                <a:cubicBezTo>
                  <a:pt x="179747" y="128469"/>
                  <a:pt x="39694" y="480542"/>
                  <a:pt x="9708" y="543689"/>
                </a:cubicBezTo>
                <a:cubicBezTo>
                  <a:pt x="-20278" y="606836"/>
                  <a:pt x="26642" y="482659"/>
                  <a:pt x="49925" y="420923"/>
                </a:cubicBezTo>
                <a:cubicBezTo>
                  <a:pt x="73208" y="359187"/>
                  <a:pt x="119775" y="241359"/>
                  <a:pt x="149408" y="173273"/>
                </a:cubicBezTo>
                <a:cubicBezTo>
                  <a:pt x="179041" y="105187"/>
                  <a:pt x="204089" y="42745"/>
                  <a:pt x="227725" y="12406"/>
                </a:cubicBezTo>
                <a:cubicBezTo>
                  <a:pt x="251361" y="-17933"/>
                  <a:pt x="309922" y="20167"/>
                  <a:pt x="310275" y="2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61D941F-CE5B-45DC-91F2-C32073B2A9DB}"/>
              </a:ext>
            </a:extLst>
          </p:cNvPr>
          <p:cNvSpPr/>
          <p:nvPr/>
        </p:nvSpPr>
        <p:spPr>
          <a:xfrm>
            <a:off x="6511693" y="3591906"/>
            <a:ext cx="124237" cy="484262"/>
          </a:xfrm>
          <a:custGeom>
            <a:avLst/>
            <a:gdLst>
              <a:gd name="connsiteX0" fmla="*/ 124057 w 124237"/>
              <a:gd name="connsiteY0" fmla="*/ 77 h 484262"/>
              <a:gd name="connsiteX1" fmla="*/ 47857 w 124237"/>
              <a:gd name="connsiteY1" fmla="*/ 226561 h 484262"/>
              <a:gd name="connsiteX2" fmla="*/ 1290 w 124237"/>
              <a:gd name="connsiteY2" fmla="*/ 478444 h 484262"/>
              <a:gd name="connsiteX3" fmla="*/ 13990 w 124237"/>
              <a:gd name="connsiteY3" fmla="*/ 387427 h 484262"/>
              <a:gd name="connsiteX4" fmla="*/ 24574 w 124237"/>
              <a:gd name="connsiteY4" fmla="*/ 203277 h 484262"/>
              <a:gd name="connsiteX5" fmla="*/ 124057 w 124237"/>
              <a:gd name="connsiteY5" fmla="*/ 77 h 4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37" h="484262">
                <a:moveTo>
                  <a:pt x="124057" y="77"/>
                </a:moveTo>
                <a:cubicBezTo>
                  <a:pt x="127937" y="3958"/>
                  <a:pt x="68318" y="146833"/>
                  <a:pt x="47857" y="226561"/>
                </a:cubicBezTo>
                <a:cubicBezTo>
                  <a:pt x="27396" y="306289"/>
                  <a:pt x="6934" y="451633"/>
                  <a:pt x="1290" y="478444"/>
                </a:cubicBezTo>
                <a:cubicBezTo>
                  <a:pt x="-4354" y="505255"/>
                  <a:pt x="10109" y="433288"/>
                  <a:pt x="13990" y="387427"/>
                </a:cubicBezTo>
                <a:cubicBezTo>
                  <a:pt x="17871" y="341566"/>
                  <a:pt x="6229" y="268188"/>
                  <a:pt x="24574" y="203277"/>
                </a:cubicBezTo>
                <a:cubicBezTo>
                  <a:pt x="42918" y="138366"/>
                  <a:pt x="120177" y="-3804"/>
                  <a:pt x="12405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E78B08-6499-41B3-A33C-AD69C9C09DA4}"/>
              </a:ext>
            </a:extLst>
          </p:cNvPr>
          <p:cNvSpPr/>
          <p:nvPr/>
        </p:nvSpPr>
        <p:spPr>
          <a:xfrm>
            <a:off x="6418202" y="4050755"/>
            <a:ext cx="92742" cy="552768"/>
          </a:xfrm>
          <a:custGeom>
            <a:avLst/>
            <a:gdLst>
              <a:gd name="connsiteX0" fmla="*/ 92665 w 92742"/>
              <a:gd name="connsiteY0" fmla="*/ 545 h 552768"/>
              <a:gd name="connsiteX1" fmla="*/ 22815 w 92742"/>
              <a:gd name="connsiteY1" fmla="*/ 368845 h 552768"/>
              <a:gd name="connsiteX2" fmla="*/ 3765 w 92742"/>
              <a:gd name="connsiteY2" fmla="*/ 550878 h 552768"/>
              <a:gd name="connsiteX3" fmla="*/ 7998 w 92742"/>
              <a:gd name="connsiteY3" fmla="*/ 453512 h 552768"/>
              <a:gd name="connsiteX4" fmla="*/ 7998 w 92742"/>
              <a:gd name="connsiteY4" fmla="*/ 290528 h 552768"/>
              <a:gd name="connsiteX5" fmla="*/ 92665 w 92742"/>
              <a:gd name="connsiteY5" fmla="*/ 545 h 55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2" h="552768">
                <a:moveTo>
                  <a:pt x="92665" y="545"/>
                </a:moveTo>
                <a:cubicBezTo>
                  <a:pt x="95135" y="13598"/>
                  <a:pt x="37632" y="277123"/>
                  <a:pt x="22815" y="368845"/>
                </a:cubicBezTo>
                <a:cubicBezTo>
                  <a:pt x="7998" y="460567"/>
                  <a:pt x="6235" y="536767"/>
                  <a:pt x="3765" y="550878"/>
                </a:cubicBezTo>
                <a:cubicBezTo>
                  <a:pt x="1295" y="564989"/>
                  <a:pt x="7292" y="496904"/>
                  <a:pt x="7998" y="453512"/>
                </a:cubicBezTo>
                <a:cubicBezTo>
                  <a:pt x="8703" y="410120"/>
                  <a:pt x="-10346" y="368845"/>
                  <a:pt x="7998" y="290528"/>
                </a:cubicBezTo>
                <a:cubicBezTo>
                  <a:pt x="26342" y="212211"/>
                  <a:pt x="90195" y="-12508"/>
                  <a:pt x="92665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192F0AA-761E-45F7-88BF-6B56FA47B08D}"/>
              </a:ext>
            </a:extLst>
          </p:cNvPr>
          <p:cNvSpPr/>
          <p:nvPr/>
        </p:nvSpPr>
        <p:spPr>
          <a:xfrm>
            <a:off x="6172633" y="4671351"/>
            <a:ext cx="221846" cy="404324"/>
          </a:xfrm>
          <a:custGeom>
            <a:avLst/>
            <a:gdLst>
              <a:gd name="connsiteX0" fmla="*/ 221817 w 221846"/>
              <a:gd name="connsiteY0" fmla="*/ 132 h 404324"/>
              <a:gd name="connsiteX1" fmla="*/ 158317 w 221846"/>
              <a:gd name="connsiteY1" fmla="*/ 203332 h 404324"/>
              <a:gd name="connsiteX2" fmla="*/ 1684 w 221846"/>
              <a:gd name="connsiteY2" fmla="*/ 402299 h 404324"/>
              <a:gd name="connsiteX3" fmla="*/ 80000 w 221846"/>
              <a:gd name="connsiteY3" fmla="*/ 298582 h 404324"/>
              <a:gd name="connsiteX4" fmla="*/ 151967 w 221846"/>
              <a:gd name="connsiteY4" fmla="*/ 173699 h 404324"/>
              <a:gd name="connsiteX5" fmla="*/ 221817 w 221846"/>
              <a:gd name="connsiteY5" fmla="*/ 132 h 40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846" h="404324">
                <a:moveTo>
                  <a:pt x="221817" y="132"/>
                </a:moveTo>
                <a:cubicBezTo>
                  <a:pt x="222875" y="5071"/>
                  <a:pt x="195006" y="136304"/>
                  <a:pt x="158317" y="203332"/>
                </a:cubicBezTo>
                <a:cubicBezTo>
                  <a:pt x="121628" y="270360"/>
                  <a:pt x="14737" y="386424"/>
                  <a:pt x="1684" y="402299"/>
                </a:cubicBezTo>
                <a:cubicBezTo>
                  <a:pt x="-11369" y="418174"/>
                  <a:pt x="54953" y="336682"/>
                  <a:pt x="80000" y="298582"/>
                </a:cubicBezTo>
                <a:cubicBezTo>
                  <a:pt x="105047" y="260482"/>
                  <a:pt x="129742" y="217796"/>
                  <a:pt x="151967" y="173699"/>
                </a:cubicBezTo>
                <a:cubicBezTo>
                  <a:pt x="174192" y="129602"/>
                  <a:pt x="220759" y="-4807"/>
                  <a:pt x="221817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216C58-5227-47BD-A660-F30063BC643B}"/>
              </a:ext>
            </a:extLst>
          </p:cNvPr>
          <p:cNvSpPr/>
          <p:nvPr/>
        </p:nvSpPr>
        <p:spPr>
          <a:xfrm>
            <a:off x="5715775" y="5111596"/>
            <a:ext cx="443730" cy="488909"/>
          </a:xfrm>
          <a:custGeom>
            <a:avLst/>
            <a:gdLst>
              <a:gd name="connsiteX0" fmla="*/ 443725 w 443730"/>
              <a:gd name="connsiteY0" fmla="*/ 154 h 488909"/>
              <a:gd name="connsiteX1" fmla="*/ 232058 w 443730"/>
              <a:gd name="connsiteY1" fmla="*/ 288021 h 488909"/>
              <a:gd name="connsiteX2" fmla="*/ 3458 w 443730"/>
              <a:gd name="connsiteY2" fmla="*/ 484871 h 488909"/>
              <a:gd name="connsiteX3" fmla="*/ 88125 w 443730"/>
              <a:gd name="connsiteY3" fmla="*/ 425604 h 488909"/>
              <a:gd name="connsiteX4" fmla="*/ 225708 w 443730"/>
              <a:gd name="connsiteY4" fmla="*/ 328237 h 488909"/>
              <a:gd name="connsiteX5" fmla="*/ 443725 w 443730"/>
              <a:gd name="connsiteY5" fmla="*/ 154 h 4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730" h="488909">
                <a:moveTo>
                  <a:pt x="443725" y="154"/>
                </a:moveTo>
                <a:cubicBezTo>
                  <a:pt x="444783" y="-6549"/>
                  <a:pt x="305436" y="207235"/>
                  <a:pt x="232058" y="288021"/>
                </a:cubicBezTo>
                <a:cubicBezTo>
                  <a:pt x="158680" y="368807"/>
                  <a:pt x="27447" y="461941"/>
                  <a:pt x="3458" y="484871"/>
                </a:cubicBezTo>
                <a:cubicBezTo>
                  <a:pt x="-20531" y="507802"/>
                  <a:pt x="88125" y="425604"/>
                  <a:pt x="88125" y="425604"/>
                </a:cubicBezTo>
                <a:cubicBezTo>
                  <a:pt x="125167" y="399498"/>
                  <a:pt x="166794" y="395970"/>
                  <a:pt x="225708" y="328237"/>
                </a:cubicBezTo>
                <a:cubicBezTo>
                  <a:pt x="284622" y="260504"/>
                  <a:pt x="442667" y="6857"/>
                  <a:pt x="44372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4193B49-3090-493A-BD44-6BE17F1F8561}"/>
              </a:ext>
            </a:extLst>
          </p:cNvPr>
          <p:cNvSpPr/>
          <p:nvPr/>
        </p:nvSpPr>
        <p:spPr>
          <a:xfrm>
            <a:off x="4547919" y="4584018"/>
            <a:ext cx="478908" cy="673754"/>
          </a:xfrm>
          <a:custGeom>
            <a:avLst/>
            <a:gdLst>
              <a:gd name="connsiteX0" fmla="*/ 2914 w 478908"/>
              <a:gd name="connsiteY0" fmla="*/ 682 h 673754"/>
              <a:gd name="connsiteX1" fmla="*/ 132031 w 478908"/>
              <a:gd name="connsiteY1" fmla="*/ 303365 h 673754"/>
              <a:gd name="connsiteX2" fmla="*/ 460114 w 478908"/>
              <a:gd name="connsiteY2" fmla="*/ 652615 h 673754"/>
              <a:gd name="connsiteX3" fmla="*/ 417781 w 478908"/>
              <a:gd name="connsiteY3" fmla="*/ 608165 h 673754"/>
              <a:gd name="connsiteX4" fmla="*/ 242098 w 478908"/>
              <a:gd name="connsiteY4" fmla="*/ 388032 h 673754"/>
              <a:gd name="connsiteX5" fmla="*/ 2914 w 478908"/>
              <a:gd name="connsiteY5" fmla="*/ 682 h 6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08" h="673754">
                <a:moveTo>
                  <a:pt x="2914" y="682"/>
                </a:moveTo>
                <a:cubicBezTo>
                  <a:pt x="-15430" y="-13429"/>
                  <a:pt x="55831" y="194710"/>
                  <a:pt x="132031" y="303365"/>
                </a:cubicBezTo>
                <a:cubicBezTo>
                  <a:pt x="208231" y="412020"/>
                  <a:pt x="412489" y="601815"/>
                  <a:pt x="460114" y="652615"/>
                </a:cubicBezTo>
                <a:cubicBezTo>
                  <a:pt x="507739" y="703415"/>
                  <a:pt x="454117" y="652262"/>
                  <a:pt x="417781" y="608165"/>
                </a:cubicBezTo>
                <a:cubicBezTo>
                  <a:pt x="381445" y="564068"/>
                  <a:pt x="310537" y="487515"/>
                  <a:pt x="242098" y="388032"/>
                </a:cubicBezTo>
                <a:cubicBezTo>
                  <a:pt x="173659" y="288549"/>
                  <a:pt x="21258" y="14793"/>
                  <a:pt x="2914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595FB6-8769-4DC5-ACE9-09FFBE1F2B5E}"/>
              </a:ext>
            </a:extLst>
          </p:cNvPr>
          <p:cNvSpPr/>
          <p:nvPr/>
        </p:nvSpPr>
        <p:spPr>
          <a:xfrm>
            <a:off x="4981690" y="5222427"/>
            <a:ext cx="623480" cy="319536"/>
          </a:xfrm>
          <a:custGeom>
            <a:avLst/>
            <a:gdLst>
              <a:gd name="connsiteX0" fmla="*/ 15760 w 623480"/>
              <a:gd name="connsiteY0" fmla="*/ 5740 h 319536"/>
              <a:gd name="connsiteX1" fmla="*/ 89843 w 623480"/>
              <a:gd name="connsiteY1" fmla="*/ 58656 h 319536"/>
              <a:gd name="connsiteX2" fmla="*/ 599960 w 623480"/>
              <a:gd name="connsiteY2" fmla="*/ 310540 h 319536"/>
              <a:gd name="connsiteX3" fmla="*/ 511060 w 623480"/>
              <a:gd name="connsiteY3" fmla="*/ 253390 h 319536"/>
              <a:gd name="connsiteX4" fmla="*/ 269760 w 623480"/>
              <a:gd name="connsiteY4" fmla="*/ 156023 h 319536"/>
              <a:gd name="connsiteX5" fmla="*/ 15760 w 623480"/>
              <a:gd name="connsiteY5" fmla="*/ 5740 h 3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80" h="319536">
                <a:moveTo>
                  <a:pt x="15760" y="5740"/>
                </a:moveTo>
                <a:cubicBezTo>
                  <a:pt x="-14226" y="-10488"/>
                  <a:pt x="-7524" y="7856"/>
                  <a:pt x="89843" y="58656"/>
                </a:cubicBezTo>
                <a:cubicBezTo>
                  <a:pt x="187210" y="109456"/>
                  <a:pt x="529757" y="278084"/>
                  <a:pt x="599960" y="310540"/>
                </a:cubicBezTo>
                <a:cubicBezTo>
                  <a:pt x="670163" y="342996"/>
                  <a:pt x="566093" y="279143"/>
                  <a:pt x="511060" y="253390"/>
                </a:cubicBezTo>
                <a:cubicBezTo>
                  <a:pt x="456027" y="227637"/>
                  <a:pt x="349488" y="195534"/>
                  <a:pt x="269760" y="156023"/>
                </a:cubicBezTo>
                <a:cubicBezTo>
                  <a:pt x="190032" y="116512"/>
                  <a:pt x="45746" y="21968"/>
                  <a:pt x="15760" y="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DF3D2A0-ED43-49AC-98F8-454CC4535F40}"/>
              </a:ext>
            </a:extLst>
          </p:cNvPr>
          <p:cNvSpPr/>
          <p:nvPr/>
        </p:nvSpPr>
        <p:spPr>
          <a:xfrm>
            <a:off x="4431770" y="4715793"/>
            <a:ext cx="357017" cy="499809"/>
          </a:xfrm>
          <a:custGeom>
            <a:avLst/>
            <a:gdLst>
              <a:gd name="connsiteX0" fmla="*/ 530 w 357017"/>
              <a:gd name="connsiteY0" fmla="*/ 140 h 499809"/>
              <a:gd name="connsiteX1" fmla="*/ 129647 w 357017"/>
              <a:gd name="connsiteY1" fmla="*/ 222390 h 499809"/>
              <a:gd name="connsiteX2" fmla="*/ 347663 w 357017"/>
              <a:gd name="connsiteY2" fmla="*/ 491207 h 499809"/>
              <a:gd name="connsiteX3" fmla="*/ 303213 w 357017"/>
              <a:gd name="connsiteY3" fmla="*/ 417124 h 499809"/>
              <a:gd name="connsiteX4" fmla="*/ 176213 w 357017"/>
              <a:gd name="connsiteY4" fmla="*/ 254140 h 499809"/>
              <a:gd name="connsiteX5" fmla="*/ 530 w 357017"/>
              <a:gd name="connsiteY5" fmla="*/ 140 h 4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017" h="499809">
                <a:moveTo>
                  <a:pt x="530" y="140"/>
                </a:moveTo>
                <a:cubicBezTo>
                  <a:pt x="-7231" y="-5152"/>
                  <a:pt x="71792" y="140546"/>
                  <a:pt x="129647" y="222390"/>
                </a:cubicBezTo>
                <a:cubicBezTo>
                  <a:pt x="187502" y="304234"/>
                  <a:pt x="318735" y="458751"/>
                  <a:pt x="347663" y="491207"/>
                </a:cubicBezTo>
                <a:cubicBezTo>
                  <a:pt x="376591" y="523663"/>
                  <a:pt x="331788" y="456635"/>
                  <a:pt x="303213" y="417124"/>
                </a:cubicBezTo>
                <a:cubicBezTo>
                  <a:pt x="274638" y="377613"/>
                  <a:pt x="223838" y="323284"/>
                  <a:pt x="176213" y="254140"/>
                </a:cubicBezTo>
                <a:cubicBezTo>
                  <a:pt x="128588" y="184996"/>
                  <a:pt x="8291" y="5432"/>
                  <a:pt x="53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8E8FDD9-AA47-48F3-9EF6-FE8A5F7D8CA9}"/>
              </a:ext>
            </a:extLst>
          </p:cNvPr>
          <p:cNvSpPr/>
          <p:nvPr/>
        </p:nvSpPr>
        <p:spPr>
          <a:xfrm>
            <a:off x="4836578" y="5236565"/>
            <a:ext cx="511852" cy="331253"/>
          </a:xfrm>
          <a:custGeom>
            <a:avLst/>
            <a:gdLst>
              <a:gd name="connsiteX0" fmla="*/ 5 w 511852"/>
              <a:gd name="connsiteY0" fmla="*/ 68 h 331253"/>
              <a:gd name="connsiteX1" fmla="*/ 241305 w 511852"/>
              <a:gd name="connsiteY1" fmla="*/ 226552 h 331253"/>
              <a:gd name="connsiteX2" fmla="*/ 508005 w 511852"/>
              <a:gd name="connsiteY2" fmla="*/ 330268 h 331253"/>
              <a:gd name="connsiteX3" fmla="*/ 406405 w 511852"/>
              <a:gd name="connsiteY3" fmla="*/ 281585 h 331253"/>
              <a:gd name="connsiteX4" fmla="*/ 247655 w 511852"/>
              <a:gd name="connsiteY4" fmla="*/ 203268 h 331253"/>
              <a:gd name="connsiteX5" fmla="*/ 5 w 511852"/>
              <a:gd name="connsiteY5" fmla="*/ 68 h 3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852" h="331253">
                <a:moveTo>
                  <a:pt x="5" y="68"/>
                </a:moveTo>
                <a:cubicBezTo>
                  <a:pt x="-1053" y="3949"/>
                  <a:pt x="156639" y="171519"/>
                  <a:pt x="241305" y="226552"/>
                </a:cubicBezTo>
                <a:cubicBezTo>
                  <a:pt x="325971" y="281585"/>
                  <a:pt x="480488" y="321096"/>
                  <a:pt x="508005" y="330268"/>
                </a:cubicBezTo>
                <a:cubicBezTo>
                  <a:pt x="535522" y="339440"/>
                  <a:pt x="406405" y="281585"/>
                  <a:pt x="406405" y="281585"/>
                </a:cubicBezTo>
                <a:cubicBezTo>
                  <a:pt x="363013" y="260418"/>
                  <a:pt x="311860" y="248423"/>
                  <a:pt x="247655" y="203268"/>
                </a:cubicBezTo>
                <a:cubicBezTo>
                  <a:pt x="183450" y="158113"/>
                  <a:pt x="1063" y="-3813"/>
                  <a:pt x="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1D9A645-67B0-4C03-B249-8642341DDC90}"/>
              </a:ext>
            </a:extLst>
          </p:cNvPr>
          <p:cNvSpPr/>
          <p:nvPr/>
        </p:nvSpPr>
        <p:spPr>
          <a:xfrm>
            <a:off x="5293718" y="5511573"/>
            <a:ext cx="423861" cy="167051"/>
          </a:xfrm>
          <a:custGeom>
            <a:avLst/>
            <a:gdLst>
              <a:gd name="connsiteX0" fmla="*/ 423399 w 423861"/>
              <a:gd name="connsiteY0" fmla="*/ 76427 h 167051"/>
              <a:gd name="connsiteX1" fmla="*/ 260415 w 423861"/>
              <a:gd name="connsiteY1" fmla="*/ 122994 h 167051"/>
              <a:gd name="connsiteX2" fmla="*/ 230782 w 423861"/>
              <a:gd name="connsiteY2" fmla="*/ 148394 h 167051"/>
              <a:gd name="connsiteX3" fmla="*/ 124949 w 423861"/>
              <a:gd name="connsiteY3" fmla="*/ 108177 h 167051"/>
              <a:gd name="connsiteX4" fmla="*/ 65 w 423861"/>
              <a:gd name="connsiteY4" fmla="*/ 227 h 167051"/>
              <a:gd name="connsiteX5" fmla="*/ 141882 w 423861"/>
              <a:gd name="connsiteY5" fmla="*/ 139927 h 167051"/>
              <a:gd name="connsiteX6" fmla="*/ 203265 w 423861"/>
              <a:gd name="connsiteY6" fmla="*/ 163210 h 167051"/>
              <a:gd name="connsiteX7" fmla="*/ 423399 w 423861"/>
              <a:gd name="connsiteY7" fmla="*/ 76427 h 1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61" h="167051">
                <a:moveTo>
                  <a:pt x="423399" y="76427"/>
                </a:moveTo>
                <a:cubicBezTo>
                  <a:pt x="432924" y="69724"/>
                  <a:pt x="292518" y="111000"/>
                  <a:pt x="260415" y="122994"/>
                </a:cubicBezTo>
                <a:cubicBezTo>
                  <a:pt x="228312" y="134989"/>
                  <a:pt x="253360" y="150863"/>
                  <a:pt x="230782" y="148394"/>
                </a:cubicBezTo>
                <a:cubicBezTo>
                  <a:pt x="208204" y="145925"/>
                  <a:pt x="163402" y="132871"/>
                  <a:pt x="124949" y="108177"/>
                </a:cubicBezTo>
                <a:cubicBezTo>
                  <a:pt x="86496" y="83483"/>
                  <a:pt x="-2757" y="-5065"/>
                  <a:pt x="65" y="227"/>
                </a:cubicBezTo>
                <a:cubicBezTo>
                  <a:pt x="2887" y="5519"/>
                  <a:pt x="108015" y="112763"/>
                  <a:pt x="141882" y="139927"/>
                </a:cubicBezTo>
                <a:cubicBezTo>
                  <a:pt x="175749" y="167091"/>
                  <a:pt x="158109" y="171677"/>
                  <a:pt x="203265" y="163210"/>
                </a:cubicBezTo>
                <a:cubicBezTo>
                  <a:pt x="248420" y="154743"/>
                  <a:pt x="413874" y="83130"/>
                  <a:pt x="423399" y="76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8636294-9056-4248-976A-3238BF2E9984}"/>
              </a:ext>
            </a:extLst>
          </p:cNvPr>
          <p:cNvSpPr/>
          <p:nvPr/>
        </p:nvSpPr>
        <p:spPr>
          <a:xfrm>
            <a:off x="3679419" y="5618576"/>
            <a:ext cx="175622" cy="875247"/>
          </a:xfrm>
          <a:custGeom>
            <a:avLst/>
            <a:gdLst>
              <a:gd name="connsiteX0" fmla="*/ 38506 w 175622"/>
              <a:gd name="connsiteY0" fmla="*/ 13874 h 875247"/>
              <a:gd name="connsiteX1" fmla="*/ 406 w 175622"/>
              <a:gd name="connsiteY1" fmla="*/ 318674 h 875247"/>
              <a:gd name="connsiteX2" fmla="*/ 67081 w 175622"/>
              <a:gd name="connsiteY2" fmla="*/ 398049 h 875247"/>
              <a:gd name="connsiteX3" fmla="*/ 149631 w 175622"/>
              <a:gd name="connsiteY3" fmla="*/ 423449 h 875247"/>
              <a:gd name="connsiteX4" fmla="*/ 121056 w 175622"/>
              <a:gd name="connsiteY4" fmla="*/ 572674 h 875247"/>
              <a:gd name="connsiteX5" fmla="*/ 121056 w 175622"/>
              <a:gd name="connsiteY5" fmla="*/ 652049 h 875247"/>
              <a:gd name="connsiteX6" fmla="*/ 175031 w 175622"/>
              <a:gd name="connsiteY6" fmla="*/ 874299 h 875247"/>
              <a:gd name="connsiteX7" fmla="*/ 149631 w 175622"/>
              <a:gd name="connsiteY7" fmla="*/ 725074 h 875247"/>
              <a:gd name="connsiteX8" fmla="*/ 146456 w 175622"/>
              <a:gd name="connsiteY8" fmla="*/ 553624 h 875247"/>
              <a:gd name="connsiteX9" fmla="*/ 165506 w 175622"/>
              <a:gd name="connsiteY9" fmla="*/ 413924 h 875247"/>
              <a:gd name="connsiteX10" fmla="*/ 60731 w 175622"/>
              <a:gd name="connsiteY10" fmla="*/ 363124 h 875247"/>
              <a:gd name="connsiteX11" fmla="*/ 16281 w 175622"/>
              <a:gd name="connsiteY11" fmla="*/ 248824 h 875247"/>
              <a:gd name="connsiteX12" fmla="*/ 25806 w 175622"/>
              <a:gd name="connsiteY12" fmla="*/ 71024 h 875247"/>
              <a:gd name="connsiteX13" fmla="*/ 38506 w 175622"/>
              <a:gd name="connsiteY13" fmla="*/ 13874 h 87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622" h="875247">
                <a:moveTo>
                  <a:pt x="38506" y="13874"/>
                </a:moveTo>
                <a:cubicBezTo>
                  <a:pt x="34273" y="55149"/>
                  <a:pt x="-4357" y="254645"/>
                  <a:pt x="406" y="318674"/>
                </a:cubicBezTo>
                <a:cubicBezTo>
                  <a:pt x="5169" y="382703"/>
                  <a:pt x="42210" y="380587"/>
                  <a:pt x="67081" y="398049"/>
                </a:cubicBezTo>
                <a:cubicBezTo>
                  <a:pt x="91952" y="415511"/>
                  <a:pt x="140635" y="394345"/>
                  <a:pt x="149631" y="423449"/>
                </a:cubicBezTo>
                <a:cubicBezTo>
                  <a:pt x="158627" y="452553"/>
                  <a:pt x="125819" y="534574"/>
                  <a:pt x="121056" y="572674"/>
                </a:cubicBezTo>
                <a:cubicBezTo>
                  <a:pt x="116294" y="610774"/>
                  <a:pt x="112060" y="601778"/>
                  <a:pt x="121056" y="652049"/>
                </a:cubicBezTo>
                <a:cubicBezTo>
                  <a:pt x="130052" y="702320"/>
                  <a:pt x="170269" y="862128"/>
                  <a:pt x="175031" y="874299"/>
                </a:cubicBezTo>
                <a:cubicBezTo>
                  <a:pt x="179793" y="886470"/>
                  <a:pt x="154393" y="778520"/>
                  <a:pt x="149631" y="725074"/>
                </a:cubicBezTo>
                <a:cubicBezTo>
                  <a:pt x="144869" y="671628"/>
                  <a:pt x="143810" y="605482"/>
                  <a:pt x="146456" y="553624"/>
                </a:cubicBezTo>
                <a:cubicBezTo>
                  <a:pt x="149102" y="501766"/>
                  <a:pt x="179794" y="445674"/>
                  <a:pt x="165506" y="413924"/>
                </a:cubicBezTo>
                <a:cubicBezTo>
                  <a:pt x="151219" y="382174"/>
                  <a:pt x="85602" y="390641"/>
                  <a:pt x="60731" y="363124"/>
                </a:cubicBezTo>
                <a:cubicBezTo>
                  <a:pt x="35860" y="335607"/>
                  <a:pt x="22102" y="297507"/>
                  <a:pt x="16281" y="248824"/>
                </a:cubicBezTo>
                <a:cubicBezTo>
                  <a:pt x="10460" y="200141"/>
                  <a:pt x="19456" y="109124"/>
                  <a:pt x="25806" y="71024"/>
                </a:cubicBezTo>
                <a:cubicBezTo>
                  <a:pt x="32156" y="32924"/>
                  <a:pt x="42739" y="-27401"/>
                  <a:pt x="38506" y="1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38560AE-39FA-4753-90AF-682382A3FA58}"/>
              </a:ext>
            </a:extLst>
          </p:cNvPr>
          <p:cNvSpPr/>
          <p:nvPr/>
        </p:nvSpPr>
        <p:spPr>
          <a:xfrm>
            <a:off x="6879400" y="3050728"/>
            <a:ext cx="796102" cy="375940"/>
          </a:xfrm>
          <a:custGeom>
            <a:avLst/>
            <a:gdLst>
              <a:gd name="connsiteX0" fmla="*/ 25167 w 796102"/>
              <a:gd name="connsiteY0" fmla="*/ 5739 h 375940"/>
              <a:gd name="connsiteX1" fmla="*/ 75967 w 796102"/>
              <a:gd name="connsiteY1" fmla="*/ 18439 h 375940"/>
              <a:gd name="connsiteX2" fmla="*/ 380767 w 796102"/>
              <a:gd name="connsiteY2" fmla="*/ 26905 h 375940"/>
              <a:gd name="connsiteX3" fmla="*/ 778700 w 796102"/>
              <a:gd name="connsiteY3" fmla="*/ 361339 h 375940"/>
              <a:gd name="connsiteX4" fmla="*/ 694033 w 796102"/>
              <a:gd name="connsiteY4" fmla="*/ 293605 h 375940"/>
              <a:gd name="connsiteX5" fmla="*/ 414633 w 796102"/>
              <a:gd name="connsiteY5" fmla="*/ 90405 h 375940"/>
              <a:gd name="connsiteX6" fmla="*/ 25167 w 796102"/>
              <a:gd name="connsiteY6" fmla="*/ 5739 h 37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" h="375940">
                <a:moveTo>
                  <a:pt x="25167" y="5739"/>
                </a:moveTo>
                <a:cubicBezTo>
                  <a:pt x="-31277" y="-6255"/>
                  <a:pt x="16700" y="14911"/>
                  <a:pt x="75967" y="18439"/>
                </a:cubicBezTo>
                <a:cubicBezTo>
                  <a:pt x="135234" y="21967"/>
                  <a:pt x="263645" y="-30245"/>
                  <a:pt x="380767" y="26905"/>
                </a:cubicBezTo>
                <a:cubicBezTo>
                  <a:pt x="497889" y="84055"/>
                  <a:pt x="726489" y="316889"/>
                  <a:pt x="778700" y="361339"/>
                </a:cubicBezTo>
                <a:cubicBezTo>
                  <a:pt x="830911" y="405789"/>
                  <a:pt x="754711" y="338761"/>
                  <a:pt x="694033" y="293605"/>
                </a:cubicBezTo>
                <a:cubicBezTo>
                  <a:pt x="633355" y="248449"/>
                  <a:pt x="531755" y="136266"/>
                  <a:pt x="414633" y="90405"/>
                </a:cubicBezTo>
                <a:cubicBezTo>
                  <a:pt x="297511" y="44544"/>
                  <a:pt x="81611" y="17733"/>
                  <a:pt x="25167" y="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2979057-302D-438C-BE47-7B99E1F04579}"/>
              </a:ext>
            </a:extLst>
          </p:cNvPr>
          <p:cNvSpPr/>
          <p:nvPr/>
        </p:nvSpPr>
        <p:spPr>
          <a:xfrm>
            <a:off x="7663995" y="3436872"/>
            <a:ext cx="264860" cy="1302552"/>
          </a:xfrm>
          <a:custGeom>
            <a:avLst/>
            <a:gdLst>
              <a:gd name="connsiteX0" fmla="*/ 2572 w 264860"/>
              <a:gd name="connsiteY0" fmla="*/ 595 h 1302552"/>
              <a:gd name="connsiteX1" fmla="*/ 146505 w 264860"/>
              <a:gd name="connsiteY1" fmla="*/ 601728 h 1302552"/>
              <a:gd name="connsiteX2" fmla="*/ 260805 w 264860"/>
              <a:gd name="connsiteY2" fmla="*/ 1287528 h 1302552"/>
              <a:gd name="connsiteX3" fmla="*/ 222705 w 264860"/>
              <a:gd name="connsiteY3" fmla="*/ 1029295 h 1302552"/>
              <a:gd name="connsiteX4" fmla="*/ 66072 w 264860"/>
              <a:gd name="connsiteY4" fmla="*/ 500128 h 1302552"/>
              <a:gd name="connsiteX5" fmla="*/ 2572 w 264860"/>
              <a:gd name="connsiteY5" fmla="*/ 595 h 130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60" h="1302552">
                <a:moveTo>
                  <a:pt x="2572" y="595"/>
                </a:moveTo>
                <a:cubicBezTo>
                  <a:pt x="15977" y="17528"/>
                  <a:pt x="103466" y="387239"/>
                  <a:pt x="146505" y="601728"/>
                </a:cubicBezTo>
                <a:cubicBezTo>
                  <a:pt x="189544" y="816217"/>
                  <a:pt x="248105" y="1216267"/>
                  <a:pt x="260805" y="1287528"/>
                </a:cubicBezTo>
                <a:cubicBezTo>
                  <a:pt x="273505" y="1358789"/>
                  <a:pt x="255161" y="1160528"/>
                  <a:pt x="222705" y="1029295"/>
                </a:cubicBezTo>
                <a:cubicBezTo>
                  <a:pt x="190250" y="898062"/>
                  <a:pt x="101350" y="668050"/>
                  <a:pt x="66072" y="500128"/>
                </a:cubicBezTo>
                <a:cubicBezTo>
                  <a:pt x="30794" y="332206"/>
                  <a:pt x="-10833" y="-16338"/>
                  <a:pt x="257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D8A5A58-DFC6-4F93-8DA4-B67DE9A2E34C}"/>
              </a:ext>
            </a:extLst>
          </p:cNvPr>
          <p:cNvSpPr/>
          <p:nvPr/>
        </p:nvSpPr>
        <p:spPr>
          <a:xfrm>
            <a:off x="7085374" y="3522482"/>
            <a:ext cx="99014" cy="1331553"/>
          </a:xfrm>
          <a:custGeom>
            <a:avLst/>
            <a:gdLst>
              <a:gd name="connsiteX0" fmla="*/ 39326 w 99014"/>
              <a:gd name="connsiteY0" fmla="*/ 12351 h 1331553"/>
              <a:gd name="connsiteX1" fmla="*/ 90126 w 99014"/>
              <a:gd name="connsiteY1" fmla="*/ 1265418 h 1331553"/>
              <a:gd name="connsiteX2" fmla="*/ 90126 w 99014"/>
              <a:gd name="connsiteY2" fmla="*/ 1104551 h 1331553"/>
              <a:gd name="connsiteX3" fmla="*/ 1226 w 99014"/>
              <a:gd name="connsiteY3" fmla="*/ 651585 h 1331553"/>
              <a:gd name="connsiteX4" fmla="*/ 39326 w 99014"/>
              <a:gd name="connsiteY4" fmla="*/ 12351 h 133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4" h="1331553">
                <a:moveTo>
                  <a:pt x="39326" y="12351"/>
                </a:moveTo>
                <a:cubicBezTo>
                  <a:pt x="54143" y="114657"/>
                  <a:pt x="81659" y="1083385"/>
                  <a:pt x="90126" y="1265418"/>
                </a:cubicBezTo>
                <a:cubicBezTo>
                  <a:pt x="98593" y="1447451"/>
                  <a:pt x="104943" y="1206857"/>
                  <a:pt x="90126" y="1104551"/>
                </a:cubicBezTo>
                <a:cubicBezTo>
                  <a:pt x="75309" y="1002245"/>
                  <a:pt x="8987" y="831502"/>
                  <a:pt x="1226" y="651585"/>
                </a:cubicBezTo>
                <a:cubicBezTo>
                  <a:pt x="-6535" y="471668"/>
                  <a:pt x="24509" y="-89955"/>
                  <a:pt x="39326" y="12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1812660-CD60-4AB9-8535-BA8689C3AF81}"/>
              </a:ext>
            </a:extLst>
          </p:cNvPr>
          <p:cNvSpPr/>
          <p:nvPr/>
        </p:nvSpPr>
        <p:spPr>
          <a:xfrm>
            <a:off x="6656777" y="3570817"/>
            <a:ext cx="393649" cy="353704"/>
          </a:xfrm>
          <a:custGeom>
            <a:avLst/>
            <a:gdLst>
              <a:gd name="connsiteX0" fmla="*/ 4373 w 393649"/>
              <a:gd name="connsiteY0" fmla="*/ 10583 h 353704"/>
              <a:gd name="connsiteX1" fmla="*/ 80573 w 393649"/>
              <a:gd name="connsiteY1" fmla="*/ 51858 h 353704"/>
              <a:gd name="connsiteX2" fmla="*/ 375848 w 393649"/>
              <a:gd name="connsiteY2" fmla="*/ 337608 h 353704"/>
              <a:gd name="connsiteX3" fmla="*/ 340923 w 393649"/>
              <a:gd name="connsiteY3" fmla="*/ 302683 h 353704"/>
              <a:gd name="connsiteX4" fmla="*/ 178998 w 393649"/>
              <a:gd name="connsiteY4" fmla="*/ 175683 h 353704"/>
              <a:gd name="connsiteX5" fmla="*/ 4373 w 393649"/>
              <a:gd name="connsiteY5" fmla="*/ 10583 h 3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649" h="353704">
                <a:moveTo>
                  <a:pt x="4373" y="10583"/>
                </a:moveTo>
                <a:cubicBezTo>
                  <a:pt x="-12031" y="-10054"/>
                  <a:pt x="18661" y="-2646"/>
                  <a:pt x="80573" y="51858"/>
                </a:cubicBezTo>
                <a:cubicBezTo>
                  <a:pt x="142485" y="106362"/>
                  <a:pt x="332456" y="295804"/>
                  <a:pt x="375848" y="337608"/>
                </a:cubicBezTo>
                <a:cubicBezTo>
                  <a:pt x="419240" y="379412"/>
                  <a:pt x="373731" y="329671"/>
                  <a:pt x="340923" y="302683"/>
                </a:cubicBezTo>
                <a:cubicBezTo>
                  <a:pt x="308115" y="275696"/>
                  <a:pt x="233502" y="221191"/>
                  <a:pt x="178998" y="175683"/>
                </a:cubicBezTo>
                <a:cubicBezTo>
                  <a:pt x="124494" y="130175"/>
                  <a:pt x="20777" y="31220"/>
                  <a:pt x="437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F58A161-2F3A-48A4-97F4-7632D6D33346}"/>
              </a:ext>
            </a:extLst>
          </p:cNvPr>
          <p:cNvSpPr/>
          <p:nvPr/>
        </p:nvSpPr>
        <p:spPr>
          <a:xfrm>
            <a:off x="6705220" y="3539767"/>
            <a:ext cx="330994" cy="308426"/>
          </a:xfrm>
          <a:custGeom>
            <a:avLst/>
            <a:gdLst>
              <a:gd name="connsiteX0" fmla="*/ 3555 w 330994"/>
              <a:gd name="connsiteY0" fmla="*/ 3533 h 308426"/>
              <a:gd name="connsiteX1" fmla="*/ 57530 w 330994"/>
              <a:gd name="connsiteY1" fmla="*/ 41633 h 308426"/>
              <a:gd name="connsiteX2" fmla="*/ 321055 w 330994"/>
              <a:gd name="connsiteY2" fmla="*/ 301983 h 308426"/>
              <a:gd name="connsiteX3" fmla="*/ 260730 w 330994"/>
              <a:gd name="connsiteY3" fmla="*/ 216258 h 308426"/>
              <a:gd name="connsiteX4" fmla="*/ 121030 w 330994"/>
              <a:gd name="connsiteY4" fmla="*/ 73383 h 308426"/>
              <a:gd name="connsiteX5" fmla="*/ 3555 w 330994"/>
              <a:gd name="connsiteY5" fmla="*/ 3533 h 30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94" h="308426">
                <a:moveTo>
                  <a:pt x="3555" y="3533"/>
                </a:moveTo>
                <a:cubicBezTo>
                  <a:pt x="-7028" y="-1759"/>
                  <a:pt x="4613" y="-8109"/>
                  <a:pt x="57530" y="41633"/>
                </a:cubicBezTo>
                <a:cubicBezTo>
                  <a:pt x="110447" y="91375"/>
                  <a:pt x="287188" y="272879"/>
                  <a:pt x="321055" y="301983"/>
                </a:cubicBezTo>
                <a:cubicBezTo>
                  <a:pt x="354922" y="331087"/>
                  <a:pt x="294067" y="254358"/>
                  <a:pt x="260730" y="216258"/>
                </a:cubicBezTo>
                <a:cubicBezTo>
                  <a:pt x="227393" y="178158"/>
                  <a:pt x="159130" y="107250"/>
                  <a:pt x="121030" y="73383"/>
                </a:cubicBezTo>
                <a:cubicBezTo>
                  <a:pt x="82930" y="39516"/>
                  <a:pt x="14138" y="8825"/>
                  <a:pt x="3555" y="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7C2BDB8-5A86-4AE7-B4BC-C90435995452}"/>
              </a:ext>
            </a:extLst>
          </p:cNvPr>
          <p:cNvSpPr/>
          <p:nvPr/>
        </p:nvSpPr>
        <p:spPr>
          <a:xfrm>
            <a:off x="7101874" y="4537315"/>
            <a:ext cx="53322" cy="1287702"/>
          </a:xfrm>
          <a:custGeom>
            <a:avLst/>
            <a:gdLst>
              <a:gd name="connsiteX0" fmla="*/ 43993 w 53322"/>
              <a:gd name="connsiteY0" fmla="*/ 818 h 1287702"/>
              <a:gd name="connsiteX1" fmla="*/ 18593 w 53322"/>
              <a:gd name="connsiteY1" fmla="*/ 309852 h 1287702"/>
              <a:gd name="connsiteX2" fmla="*/ 52459 w 53322"/>
              <a:gd name="connsiteY2" fmla="*/ 627352 h 1287702"/>
              <a:gd name="connsiteX3" fmla="*/ 43993 w 53322"/>
              <a:gd name="connsiteY3" fmla="*/ 779752 h 1287702"/>
              <a:gd name="connsiteX4" fmla="*/ 52459 w 53322"/>
              <a:gd name="connsiteY4" fmla="*/ 1283518 h 1287702"/>
              <a:gd name="connsiteX5" fmla="*/ 39759 w 53322"/>
              <a:gd name="connsiteY5" fmla="*/ 995652 h 1287702"/>
              <a:gd name="connsiteX6" fmla="*/ 10126 w 53322"/>
              <a:gd name="connsiteY6" fmla="*/ 568085 h 1287702"/>
              <a:gd name="connsiteX7" fmla="*/ 1659 w 53322"/>
              <a:gd name="connsiteY7" fmla="*/ 229418 h 1287702"/>
              <a:gd name="connsiteX8" fmla="*/ 43993 w 53322"/>
              <a:gd name="connsiteY8" fmla="*/ 818 h 128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22" h="1287702">
                <a:moveTo>
                  <a:pt x="43993" y="818"/>
                </a:moveTo>
                <a:cubicBezTo>
                  <a:pt x="46815" y="14224"/>
                  <a:pt x="17182" y="205430"/>
                  <a:pt x="18593" y="309852"/>
                </a:cubicBezTo>
                <a:cubicBezTo>
                  <a:pt x="20004" y="414274"/>
                  <a:pt x="48226" y="549035"/>
                  <a:pt x="52459" y="627352"/>
                </a:cubicBezTo>
                <a:cubicBezTo>
                  <a:pt x="56692" y="705669"/>
                  <a:pt x="43993" y="670391"/>
                  <a:pt x="43993" y="779752"/>
                </a:cubicBezTo>
                <a:cubicBezTo>
                  <a:pt x="43993" y="889113"/>
                  <a:pt x="53165" y="1247535"/>
                  <a:pt x="52459" y="1283518"/>
                </a:cubicBezTo>
                <a:cubicBezTo>
                  <a:pt x="51753" y="1319501"/>
                  <a:pt x="46815" y="1114891"/>
                  <a:pt x="39759" y="995652"/>
                </a:cubicBezTo>
                <a:cubicBezTo>
                  <a:pt x="32703" y="876413"/>
                  <a:pt x="16476" y="695791"/>
                  <a:pt x="10126" y="568085"/>
                </a:cubicBezTo>
                <a:cubicBezTo>
                  <a:pt x="3776" y="440379"/>
                  <a:pt x="-3280" y="316907"/>
                  <a:pt x="1659" y="229418"/>
                </a:cubicBezTo>
                <a:cubicBezTo>
                  <a:pt x="6598" y="141929"/>
                  <a:pt x="41171" y="-12588"/>
                  <a:pt x="43993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ABA7AF-BABA-4C13-ABCE-113A7E7CC0BD}"/>
              </a:ext>
            </a:extLst>
          </p:cNvPr>
          <p:cNvSpPr/>
          <p:nvPr/>
        </p:nvSpPr>
        <p:spPr>
          <a:xfrm>
            <a:off x="7931980" y="4772966"/>
            <a:ext cx="189930" cy="1360364"/>
          </a:xfrm>
          <a:custGeom>
            <a:avLst/>
            <a:gdLst>
              <a:gd name="connsiteX0" fmla="*/ 26687 w 189930"/>
              <a:gd name="connsiteY0" fmla="*/ 48801 h 1360364"/>
              <a:gd name="connsiteX1" fmla="*/ 13987 w 189930"/>
              <a:gd name="connsiteY1" fmla="*/ 99601 h 1360364"/>
              <a:gd name="connsiteX2" fmla="*/ 13987 w 189930"/>
              <a:gd name="connsiteY2" fmla="*/ 408634 h 1360364"/>
              <a:gd name="connsiteX3" fmla="*/ 183320 w 189930"/>
              <a:gd name="connsiteY3" fmla="*/ 1327267 h 1360364"/>
              <a:gd name="connsiteX4" fmla="*/ 140987 w 189930"/>
              <a:gd name="connsiteY4" fmla="*/ 1119834 h 1360364"/>
              <a:gd name="connsiteX5" fmla="*/ 5520 w 189930"/>
              <a:gd name="connsiteY5" fmla="*/ 755767 h 1360364"/>
              <a:gd name="connsiteX6" fmla="*/ 26687 w 189930"/>
              <a:gd name="connsiteY6" fmla="*/ 48801 h 13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30" h="1360364">
                <a:moveTo>
                  <a:pt x="26687" y="48801"/>
                </a:moveTo>
                <a:cubicBezTo>
                  <a:pt x="28098" y="-60560"/>
                  <a:pt x="16104" y="39629"/>
                  <a:pt x="13987" y="99601"/>
                </a:cubicBezTo>
                <a:cubicBezTo>
                  <a:pt x="11870" y="159573"/>
                  <a:pt x="-14235" y="204023"/>
                  <a:pt x="13987" y="408634"/>
                </a:cubicBezTo>
                <a:cubicBezTo>
                  <a:pt x="42209" y="613245"/>
                  <a:pt x="162153" y="1208734"/>
                  <a:pt x="183320" y="1327267"/>
                </a:cubicBezTo>
                <a:cubicBezTo>
                  <a:pt x="204487" y="1445800"/>
                  <a:pt x="170620" y="1215084"/>
                  <a:pt x="140987" y="1119834"/>
                </a:cubicBezTo>
                <a:cubicBezTo>
                  <a:pt x="111354" y="1024584"/>
                  <a:pt x="25276" y="928628"/>
                  <a:pt x="5520" y="755767"/>
                </a:cubicBezTo>
                <a:cubicBezTo>
                  <a:pt x="-14236" y="582906"/>
                  <a:pt x="25276" y="158162"/>
                  <a:pt x="26687" y="48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AEC5A4A-53C9-4BCA-8810-D188CAE835F9}"/>
              </a:ext>
            </a:extLst>
          </p:cNvPr>
          <p:cNvSpPr/>
          <p:nvPr/>
        </p:nvSpPr>
        <p:spPr>
          <a:xfrm>
            <a:off x="7122750" y="5876993"/>
            <a:ext cx="162029" cy="1239094"/>
          </a:xfrm>
          <a:custGeom>
            <a:avLst/>
            <a:gdLst>
              <a:gd name="connsiteX0" fmla="*/ 90850 w 162029"/>
              <a:gd name="connsiteY0" fmla="*/ 3107 h 1239094"/>
              <a:gd name="connsiteX1" fmla="*/ 81325 w 162029"/>
              <a:gd name="connsiteY1" fmla="*/ 326957 h 1239094"/>
              <a:gd name="connsiteX2" fmla="*/ 113075 w 162029"/>
              <a:gd name="connsiteY2" fmla="*/ 685732 h 1239094"/>
              <a:gd name="connsiteX3" fmla="*/ 43225 w 162029"/>
              <a:gd name="connsiteY3" fmla="*/ 933382 h 1239094"/>
              <a:gd name="connsiteX4" fmla="*/ 40050 w 162029"/>
              <a:gd name="connsiteY4" fmla="*/ 1006407 h 1239094"/>
              <a:gd name="connsiteX5" fmla="*/ 116250 w 162029"/>
              <a:gd name="connsiteY5" fmla="*/ 1235007 h 1239094"/>
              <a:gd name="connsiteX6" fmla="*/ 74975 w 162029"/>
              <a:gd name="connsiteY6" fmla="*/ 1136582 h 1239094"/>
              <a:gd name="connsiteX7" fmla="*/ 1950 w 162029"/>
              <a:gd name="connsiteY7" fmla="*/ 930207 h 1239094"/>
              <a:gd name="connsiteX8" fmla="*/ 160700 w 162029"/>
              <a:gd name="connsiteY8" fmla="*/ 526982 h 1239094"/>
              <a:gd name="connsiteX9" fmla="*/ 90850 w 162029"/>
              <a:gd name="connsiteY9" fmla="*/ 3107 h 123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029" h="1239094">
                <a:moveTo>
                  <a:pt x="90850" y="3107"/>
                </a:moveTo>
                <a:cubicBezTo>
                  <a:pt x="77621" y="-30230"/>
                  <a:pt x="77621" y="213186"/>
                  <a:pt x="81325" y="326957"/>
                </a:cubicBezTo>
                <a:cubicBezTo>
                  <a:pt x="85029" y="440728"/>
                  <a:pt x="119425" y="584661"/>
                  <a:pt x="113075" y="685732"/>
                </a:cubicBezTo>
                <a:cubicBezTo>
                  <a:pt x="106725" y="786803"/>
                  <a:pt x="55396" y="879936"/>
                  <a:pt x="43225" y="933382"/>
                </a:cubicBezTo>
                <a:cubicBezTo>
                  <a:pt x="31054" y="986828"/>
                  <a:pt x="27879" y="956136"/>
                  <a:pt x="40050" y="1006407"/>
                </a:cubicBezTo>
                <a:cubicBezTo>
                  <a:pt x="52221" y="1056678"/>
                  <a:pt x="110429" y="1213311"/>
                  <a:pt x="116250" y="1235007"/>
                </a:cubicBezTo>
                <a:cubicBezTo>
                  <a:pt x="122071" y="1256703"/>
                  <a:pt x="94025" y="1187382"/>
                  <a:pt x="74975" y="1136582"/>
                </a:cubicBezTo>
                <a:cubicBezTo>
                  <a:pt x="55925" y="1085782"/>
                  <a:pt x="-12337" y="1031807"/>
                  <a:pt x="1950" y="930207"/>
                </a:cubicBezTo>
                <a:cubicBezTo>
                  <a:pt x="16237" y="828607"/>
                  <a:pt x="149058" y="677795"/>
                  <a:pt x="160700" y="526982"/>
                </a:cubicBezTo>
                <a:cubicBezTo>
                  <a:pt x="172342" y="376170"/>
                  <a:pt x="104079" y="36444"/>
                  <a:pt x="90850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3D70F82-AAC4-47FE-9E6A-33F80799E4AC}"/>
              </a:ext>
            </a:extLst>
          </p:cNvPr>
          <p:cNvSpPr/>
          <p:nvPr/>
        </p:nvSpPr>
        <p:spPr>
          <a:xfrm>
            <a:off x="7966054" y="5844382"/>
            <a:ext cx="66719" cy="869182"/>
          </a:xfrm>
          <a:custGeom>
            <a:avLst/>
            <a:gdLst>
              <a:gd name="connsiteX0" fmla="*/ 44471 w 66719"/>
              <a:gd name="connsiteY0" fmla="*/ 7143 h 869182"/>
              <a:gd name="connsiteX1" fmla="*/ 44471 w 66719"/>
              <a:gd name="connsiteY1" fmla="*/ 137318 h 869182"/>
              <a:gd name="connsiteX2" fmla="*/ 66696 w 66719"/>
              <a:gd name="connsiteY2" fmla="*/ 854868 h 869182"/>
              <a:gd name="connsiteX3" fmla="*/ 47646 w 66719"/>
              <a:gd name="connsiteY3" fmla="*/ 588168 h 869182"/>
              <a:gd name="connsiteX4" fmla="*/ 21 w 66719"/>
              <a:gd name="connsiteY4" fmla="*/ 245268 h 869182"/>
              <a:gd name="connsiteX5" fmla="*/ 44471 w 66719"/>
              <a:gd name="connsiteY5" fmla="*/ 7143 h 86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9" h="869182">
                <a:moveTo>
                  <a:pt x="44471" y="7143"/>
                </a:moveTo>
                <a:cubicBezTo>
                  <a:pt x="51879" y="-10849"/>
                  <a:pt x="40767" y="-3969"/>
                  <a:pt x="44471" y="137318"/>
                </a:cubicBezTo>
                <a:cubicBezTo>
                  <a:pt x="48175" y="278605"/>
                  <a:pt x="66167" y="779726"/>
                  <a:pt x="66696" y="854868"/>
                </a:cubicBezTo>
                <a:cubicBezTo>
                  <a:pt x="67225" y="930010"/>
                  <a:pt x="58759" y="689768"/>
                  <a:pt x="47646" y="588168"/>
                </a:cubicBezTo>
                <a:cubicBezTo>
                  <a:pt x="36533" y="486568"/>
                  <a:pt x="-1037" y="340518"/>
                  <a:pt x="21" y="245268"/>
                </a:cubicBezTo>
                <a:cubicBezTo>
                  <a:pt x="1079" y="150018"/>
                  <a:pt x="37063" y="25135"/>
                  <a:pt x="44471" y="7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1FD4DD3-ABBC-499D-BAC6-C13D38547084}"/>
              </a:ext>
            </a:extLst>
          </p:cNvPr>
          <p:cNvSpPr/>
          <p:nvPr/>
        </p:nvSpPr>
        <p:spPr>
          <a:xfrm>
            <a:off x="8048023" y="6073698"/>
            <a:ext cx="57880" cy="1112377"/>
          </a:xfrm>
          <a:custGeom>
            <a:avLst/>
            <a:gdLst>
              <a:gd name="connsiteX0" fmla="*/ 57752 w 57880"/>
              <a:gd name="connsiteY0" fmla="*/ 9602 h 1112377"/>
              <a:gd name="connsiteX1" fmla="*/ 16477 w 57880"/>
              <a:gd name="connsiteY1" fmla="*/ 1060527 h 1112377"/>
              <a:gd name="connsiteX2" fmla="*/ 29177 w 57880"/>
              <a:gd name="connsiteY2" fmla="*/ 911302 h 1112377"/>
              <a:gd name="connsiteX3" fmla="*/ 602 w 57880"/>
              <a:gd name="connsiteY3" fmla="*/ 558877 h 1112377"/>
              <a:gd name="connsiteX4" fmla="*/ 57752 w 57880"/>
              <a:gd name="connsiteY4" fmla="*/ 9602 h 11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0" h="1112377">
                <a:moveTo>
                  <a:pt x="57752" y="9602"/>
                </a:moveTo>
                <a:cubicBezTo>
                  <a:pt x="60398" y="93210"/>
                  <a:pt x="21239" y="910244"/>
                  <a:pt x="16477" y="1060527"/>
                </a:cubicBezTo>
                <a:cubicBezTo>
                  <a:pt x="11715" y="1210810"/>
                  <a:pt x="31823" y="994910"/>
                  <a:pt x="29177" y="911302"/>
                </a:cubicBezTo>
                <a:cubicBezTo>
                  <a:pt x="26531" y="827694"/>
                  <a:pt x="-4690" y="705985"/>
                  <a:pt x="602" y="558877"/>
                </a:cubicBezTo>
                <a:cubicBezTo>
                  <a:pt x="5894" y="411769"/>
                  <a:pt x="55106" y="-74006"/>
                  <a:pt x="57752" y="9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3BD7263-B09E-4374-BB9C-FCFF45858ADD}"/>
              </a:ext>
            </a:extLst>
          </p:cNvPr>
          <p:cNvSpPr/>
          <p:nvPr/>
        </p:nvSpPr>
        <p:spPr>
          <a:xfrm>
            <a:off x="7997541" y="7154573"/>
            <a:ext cx="44788" cy="846764"/>
          </a:xfrm>
          <a:custGeom>
            <a:avLst/>
            <a:gdLst>
              <a:gd name="connsiteX0" fmla="*/ 284 w 44788"/>
              <a:gd name="connsiteY0" fmla="*/ 20927 h 846764"/>
              <a:gd name="connsiteX1" fmla="*/ 25684 w 44788"/>
              <a:gd name="connsiteY1" fmla="*/ 668627 h 846764"/>
              <a:gd name="connsiteX2" fmla="*/ 25684 w 44788"/>
              <a:gd name="connsiteY2" fmla="*/ 846427 h 846764"/>
              <a:gd name="connsiteX3" fmla="*/ 9809 w 44788"/>
              <a:gd name="connsiteY3" fmla="*/ 640052 h 846764"/>
              <a:gd name="connsiteX4" fmla="*/ 44734 w 44788"/>
              <a:gd name="connsiteY4" fmla="*/ 198727 h 846764"/>
              <a:gd name="connsiteX5" fmla="*/ 284 w 44788"/>
              <a:gd name="connsiteY5" fmla="*/ 20927 h 84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8" h="846764">
                <a:moveTo>
                  <a:pt x="284" y="20927"/>
                </a:moveTo>
                <a:cubicBezTo>
                  <a:pt x="-2891" y="99244"/>
                  <a:pt x="21451" y="531044"/>
                  <a:pt x="25684" y="668627"/>
                </a:cubicBezTo>
                <a:cubicBezTo>
                  <a:pt x="29917" y="806210"/>
                  <a:pt x="28330" y="851189"/>
                  <a:pt x="25684" y="846427"/>
                </a:cubicBezTo>
                <a:cubicBezTo>
                  <a:pt x="23038" y="841665"/>
                  <a:pt x="6634" y="748002"/>
                  <a:pt x="9809" y="640052"/>
                </a:cubicBezTo>
                <a:cubicBezTo>
                  <a:pt x="12984" y="532102"/>
                  <a:pt x="46322" y="295035"/>
                  <a:pt x="44734" y="198727"/>
                </a:cubicBezTo>
                <a:cubicBezTo>
                  <a:pt x="43147" y="102419"/>
                  <a:pt x="3459" y="-57390"/>
                  <a:pt x="284" y="2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BAC9FC-6AD0-4760-8E90-0D727AC76C7E}"/>
              </a:ext>
            </a:extLst>
          </p:cNvPr>
          <p:cNvSpPr/>
          <p:nvPr/>
        </p:nvSpPr>
        <p:spPr>
          <a:xfrm>
            <a:off x="8010445" y="7080443"/>
            <a:ext cx="103776" cy="1249541"/>
          </a:xfrm>
          <a:custGeom>
            <a:avLst/>
            <a:gdLst>
              <a:gd name="connsiteX0" fmla="*/ 101680 w 103776"/>
              <a:gd name="connsiteY0" fmla="*/ 72832 h 1249541"/>
              <a:gd name="connsiteX1" fmla="*/ 35005 w 103776"/>
              <a:gd name="connsiteY1" fmla="*/ 971357 h 1249541"/>
              <a:gd name="connsiteX2" fmla="*/ 80 w 103776"/>
              <a:gd name="connsiteY2" fmla="*/ 1247582 h 1249541"/>
              <a:gd name="connsiteX3" fmla="*/ 25480 w 103776"/>
              <a:gd name="connsiteY3" fmla="*/ 1076132 h 1249541"/>
              <a:gd name="connsiteX4" fmla="*/ 28655 w 103776"/>
              <a:gd name="connsiteY4" fmla="*/ 730057 h 1249541"/>
              <a:gd name="connsiteX5" fmla="*/ 82630 w 103776"/>
              <a:gd name="connsiteY5" fmla="*/ 126807 h 1249541"/>
              <a:gd name="connsiteX6" fmla="*/ 101680 w 103776"/>
              <a:gd name="connsiteY6" fmla="*/ 72832 h 12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76" h="1249541">
                <a:moveTo>
                  <a:pt x="101680" y="72832"/>
                </a:moveTo>
                <a:cubicBezTo>
                  <a:pt x="93743" y="213590"/>
                  <a:pt x="51938" y="775565"/>
                  <a:pt x="35005" y="971357"/>
                </a:cubicBezTo>
                <a:cubicBezTo>
                  <a:pt x="18072" y="1167149"/>
                  <a:pt x="1667" y="1230120"/>
                  <a:pt x="80" y="1247582"/>
                </a:cubicBezTo>
                <a:cubicBezTo>
                  <a:pt x="-1507" y="1265044"/>
                  <a:pt x="20718" y="1162386"/>
                  <a:pt x="25480" y="1076132"/>
                </a:cubicBezTo>
                <a:cubicBezTo>
                  <a:pt x="30242" y="989878"/>
                  <a:pt x="19130" y="888278"/>
                  <a:pt x="28655" y="730057"/>
                </a:cubicBezTo>
                <a:cubicBezTo>
                  <a:pt x="38180" y="571836"/>
                  <a:pt x="72047" y="233169"/>
                  <a:pt x="82630" y="126807"/>
                </a:cubicBezTo>
                <a:cubicBezTo>
                  <a:pt x="93213" y="20445"/>
                  <a:pt x="109617" y="-67926"/>
                  <a:pt x="101680" y="7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E6318BB-2CCD-4AEC-8C27-065EE30FBDB5}"/>
              </a:ext>
            </a:extLst>
          </p:cNvPr>
          <p:cNvSpPr/>
          <p:nvPr/>
        </p:nvSpPr>
        <p:spPr>
          <a:xfrm>
            <a:off x="7162789" y="7140444"/>
            <a:ext cx="111239" cy="883109"/>
          </a:xfrm>
          <a:custGeom>
            <a:avLst/>
            <a:gdLst>
              <a:gd name="connsiteX0" fmla="*/ 111136 w 111239"/>
              <a:gd name="connsiteY0" fmla="*/ 131 h 883109"/>
              <a:gd name="connsiteX1" fmla="*/ 28586 w 111239"/>
              <a:gd name="connsiteY1" fmla="*/ 406531 h 883109"/>
              <a:gd name="connsiteX2" fmla="*/ 22236 w 111239"/>
              <a:gd name="connsiteY2" fmla="*/ 489081 h 883109"/>
              <a:gd name="connsiteX3" fmla="*/ 11 w 111239"/>
              <a:gd name="connsiteY3" fmla="*/ 879606 h 883109"/>
              <a:gd name="connsiteX4" fmla="*/ 19061 w 111239"/>
              <a:gd name="connsiteY4" fmla="*/ 663706 h 883109"/>
              <a:gd name="connsiteX5" fmla="*/ 9536 w 111239"/>
              <a:gd name="connsiteY5" fmla="*/ 365256 h 883109"/>
              <a:gd name="connsiteX6" fmla="*/ 111136 w 111239"/>
              <a:gd name="connsiteY6" fmla="*/ 131 h 8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9" h="883109">
                <a:moveTo>
                  <a:pt x="111136" y="131"/>
                </a:moveTo>
                <a:cubicBezTo>
                  <a:pt x="114311" y="7010"/>
                  <a:pt x="43403" y="325039"/>
                  <a:pt x="28586" y="406531"/>
                </a:cubicBezTo>
                <a:cubicBezTo>
                  <a:pt x="13769" y="488023"/>
                  <a:pt x="26998" y="410235"/>
                  <a:pt x="22236" y="489081"/>
                </a:cubicBezTo>
                <a:cubicBezTo>
                  <a:pt x="17474" y="567927"/>
                  <a:pt x="540" y="850502"/>
                  <a:pt x="11" y="879606"/>
                </a:cubicBezTo>
                <a:cubicBezTo>
                  <a:pt x="-518" y="908710"/>
                  <a:pt x="17473" y="749431"/>
                  <a:pt x="19061" y="663706"/>
                </a:cubicBezTo>
                <a:cubicBezTo>
                  <a:pt x="20648" y="577981"/>
                  <a:pt x="-6868" y="472148"/>
                  <a:pt x="9536" y="365256"/>
                </a:cubicBezTo>
                <a:cubicBezTo>
                  <a:pt x="25940" y="258364"/>
                  <a:pt x="107961" y="-6748"/>
                  <a:pt x="111136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BE12C5A-8295-45E9-A0E4-B45D3FAF5825}"/>
              </a:ext>
            </a:extLst>
          </p:cNvPr>
          <p:cNvSpPr/>
          <p:nvPr/>
        </p:nvSpPr>
        <p:spPr>
          <a:xfrm>
            <a:off x="7879594" y="8336527"/>
            <a:ext cx="131048" cy="947761"/>
          </a:xfrm>
          <a:custGeom>
            <a:avLst/>
            <a:gdLst>
              <a:gd name="connsiteX0" fmla="*/ 130931 w 131048"/>
              <a:gd name="connsiteY0" fmla="*/ 7373 h 947761"/>
              <a:gd name="connsiteX1" fmla="*/ 7106 w 131048"/>
              <a:gd name="connsiteY1" fmla="*/ 915423 h 947761"/>
              <a:gd name="connsiteX2" fmla="*/ 16631 w 131048"/>
              <a:gd name="connsiteY2" fmla="*/ 721748 h 947761"/>
              <a:gd name="connsiteX3" fmla="*/ 29331 w 131048"/>
              <a:gd name="connsiteY3" fmla="*/ 496323 h 947761"/>
              <a:gd name="connsiteX4" fmla="*/ 130931 w 131048"/>
              <a:gd name="connsiteY4" fmla="*/ 7373 h 9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947761">
                <a:moveTo>
                  <a:pt x="130931" y="7373"/>
                </a:moveTo>
                <a:cubicBezTo>
                  <a:pt x="127227" y="77223"/>
                  <a:pt x="26156" y="796361"/>
                  <a:pt x="7106" y="915423"/>
                </a:cubicBezTo>
                <a:cubicBezTo>
                  <a:pt x="-11944" y="1034486"/>
                  <a:pt x="12927" y="791598"/>
                  <a:pt x="16631" y="721748"/>
                </a:cubicBezTo>
                <a:cubicBezTo>
                  <a:pt x="20335" y="651898"/>
                  <a:pt x="8694" y="608506"/>
                  <a:pt x="29331" y="496323"/>
                </a:cubicBezTo>
                <a:cubicBezTo>
                  <a:pt x="49968" y="384140"/>
                  <a:pt x="134635" y="-62477"/>
                  <a:pt x="130931" y="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4F558F0-C96E-4006-A05C-EE7624C40666}"/>
              </a:ext>
            </a:extLst>
          </p:cNvPr>
          <p:cNvSpPr/>
          <p:nvPr/>
        </p:nvSpPr>
        <p:spPr>
          <a:xfrm>
            <a:off x="7785093" y="8092122"/>
            <a:ext cx="159148" cy="1150304"/>
          </a:xfrm>
          <a:custGeom>
            <a:avLst/>
            <a:gdLst>
              <a:gd name="connsiteX0" fmla="*/ 158757 w 159148"/>
              <a:gd name="connsiteY0" fmla="*/ 29528 h 1150304"/>
              <a:gd name="connsiteX1" fmla="*/ 139707 w 159148"/>
              <a:gd name="connsiteY1" fmla="*/ 131128 h 1150304"/>
              <a:gd name="connsiteX2" fmla="*/ 50807 w 159148"/>
              <a:gd name="connsiteY2" fmla="*/ 912178 h 1150304"/>
              <a:gd name="connsiteX3" fmla="*/ 7 w 159148"/>
              <a:gd name="connsiteY3" fmla="*/ 1150303 h 1150304"/>
              <a:gd name="connsiteX4" fmla="*/ 53982 w 159148"/>
              <a:gd name="connsiteY4" fmla="*/ 915353 h 1150304"/>
              <a:gd name="connsiteX5" fmla="*/ 130182 w 159148"/>
              <a:gd name="connsiteY5" fmla="*/ 442278 h 1150304"/>
              <a:gd name="connsiteX6" fmla="*/ 158757 w 159148"/>
              <a:gd name="connsiteY6" fmla="*/ 29528 h 11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48" h="1150304">
                <a:moveTo>
                  <a:pt x="158757" y="29528"/>
                </a:moveTo>
                <a:cubicBezTo>
                  <a:pt x="160345" y="-22330"/>
                  <a:pt x="157699" y="-15980"/>
                  <a:pt x="139707" y="131128"/>
                </a:cubicBezTo>
                <a:cubicBezTo>
                  <a:pt x="121715" y="278236"/>
                  <a:pt x="74090" y="742316"/>
                  <a:pt x="50807" y="912178"/>
                </a:cubicBezTo>
                <a:cubicBezTo>
                  <a:pt x="27524" y="1082041"/>
                  <a:pt x="-522" y="1149774"/>
                  <a:pt x="7" y="1150303"/>
                </a:cubicBezTo>
                <a:cubicBezTo>
                  <a:pt x="536" y="1150832"/>
                  <a:pt x="32286" y="1033357"/>
                  <a:pt x="53982" y="915353"/>
                </a:cubicBezTo>
                <a:cubicBezTo>
                  <a:pt x="75678" y="797349"/>
                  <a:pt x="114307" y="587270"/>
                  <a:pt x="130182" y="442278"/>
                </a:cubicBezTo>
                <a:cubicBezTo>
                  <a:pt x="146057" y="297286"/>
                  <a:pt x="157169" y="81386"/>
                  <a:pt x="158757" y="29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9E8E8B8-D3D2-4AB3-8655-9A7FFAC0ECFF}"/>
              </a:ext>
            </a:extLst>
          </p:cNvPr>
          <p:cNvSpPr/>
          <p:nvPr/>
        </p:nvSpPr>
        <p:spPr>
          <a:xfrm>
            <a:off x="7219477" y="8007699"/>
            <a:ext cx="32933" cy="704917"/>
          </a:xfrm>
          <a:custGeom>
            <a:avLst/>
            <a:gdLst>
              <a:gd name="connsiteX0" fmla="*/ 473 w 32933"/>
              <a:gd name="connsiteY0" fmla="*/ 21876 h 704917"/>
              <a:gd name="connsiteX1" fmla="*/ 13173 w 32933"/>
              <a:gd name="connsiteY1" fmla="*/ 685451 h 704917"/>
              <a:gd name="connsiteX2" fmla="*/ 13173 w 32933"/>
              <a:gd name="connsiteY2" fmla="*/ 498126 h 704917"/>
              <a:gd name="connsiteX3" fmla="*/ 32223 w 32933"/>
              <a:gd name="connsiteY3" fmla="*/ 186976 h 704917"/>
              <a:gd name="connsiteX4" fmla="*/ 473 w 32933"/>
              <a:gd name="connsiteY4" fmla="*/ 21876 h 70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33" h="704917">
                <a:moveTo>
                  <a:pt x="473" y="21876"/>
                </a:moveTo>
                <a:cubicBezTo>
                  <a:pt x="-2702" y="104955"/>
                  <a:pt x="11056" y="606076"/>
                  <a:pt x="13173" y="685451"/>
                </a:cubicBezTo>
                <a:cubicBezTo>
                  <a:pt x="15290" y="764826"/>
                  <a:pt x="9998" y="581205"/>
                  <a:pt x="13173" y="498126"/>
                </a:cubicBezTo>
                <a:cubicBezTo>
                  <a:pt x="16348" y="415047"/>
                  <a:pt x="36986" y="260001"/>
                  <a:pt x="32223" y="186976"/>
                </a:cubicBezTo>
                <a:cubicBezTo>
                  <a:pt x="27460" y="113951"/>
                  <a:pt x="3648" y="-61203"/>
                  <a:pt x="473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23712F8-7E4E-4367-A93C-D516D71F4E7B}"/>
              </a:ext>
            </a:extLst>
          </p:cNvPr>
          <p:cNvSpPr/>
          <p:nvPr/>
        </p:nvSpPr>
        <p:spPr>
          <a:xfrm>
            <a:off x="7137396" y="8430891"/>
            <a:ext cx="86004" cy="843552"/>
          </a:xfrm>
          <a:custGeom>
            <a:avLst/>
            <a:gdLst>
              <a:gd name="connsiteX0" fmla="*/ 50804 w 86004"/>
              <a:gd name="connsiteY0" fmla="*/ 8259 h 843552"/>
              <a:gd name="connsiteX1" fmla="*/ 57154 w 86004"/>
              <a:gd name="connsiteY1" fmla="*/ 163834 h 843552"/>
              <a:gd name="connsiteX2" fmla="*/ 53979 w 86004"/>
              <a:gd name="connsiteY2" fmla="*/ 582934 h 843552"/>
              <a:gd name="connsiteX3" fmla="*/ 4 w 86004"/>
              <a:gd name="connsiteY3" fmla="*/ 843284 h 843552"/>
              <a:gd name="connsiteX4" fmla="*/ 57154 w 86004"/>
              <a:gd name="connsiteY4" fmla="*/ 627384 h 843552"/>
              <a:gd name="connsiteX5" fmla="*/ 85729 w 86004"/>
              <a:gd name="connsiteY5" fmla="*/ 389259 h 843552"/>
              <a:gd name="connsiteX6" fmla="*/ 50804 w 86004"/>
              <a:gd name="connsiteY6" fmla="*/ 8259 h 84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4" h="843552">
                <a:moveTo>
                  <a:pt x="50804" y="8259"/>
                </a:moveTo>
                <a:cubicBezTo>
                  <a:pt x="46042" y="-29312"/>
                  <a:pt x="56625" y="68055"/>
                  <a:pt x="57154" y="163834"/>
                </a:cubicBezTo>
                <a:cubicBezTo>
                  <a:pt x="57683" y="259613"/>
                  <a:pt x="63504" y="469692"/>
                  <a:pt x="53979" y="582934"/>
                </a:cubicBezTo>
                <a:cubicBezTo>
                  <a:pt x="44454" y="696176"/>
                  <a:pt x="-525" y="835876"/>
                  <a:pt x="4" y="843284"/>
                </a:cubicBezTo>
                <a:cubicBezTo>
                  <a:pt x="533" y="850692"/>
                  <a:pt x="42867" y="703055"/>
                  <a:pt x="57154" y="627384"/>
                </a:cubicBezTo>
                <a:cubicBezTo>
                  <a:pt x="71441" y="551713"/>
                  <a:pt x="88375" y="485567"/>
                  <a:pt x="85729" y="389259"/>
                </a:cubicBezTo>
                <a:cubicBezTo>
                  <a:pt x="83083" y="292951"/>
                  <a:pt x="55566" y="45830"/>
                  <a:pt x="50804" y="8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85981F5-70B5-4910-ABFA-FB9BC8E836BD}"/>
              </a:ext>
            </a:extLst>
          </p:cNvPr>
          <p:cNvSpPr/>
          <p:nvPr/>
        </p:nvSpPr>
        <p:spPr>
          <a:xfrm>
            <a:off x="3889088" y="6108683"/>
            <a:ext cx="414242" cy="370176"/>
          </a:xfrm>
          <a:custGeom>
            <a:avLst/>
            <a:gdLst>
              <a:gd name="connsiteX0" fmla="*/ 414095 w 414242"/>
              <a:gd name="connsiteY0" fmla="*/ 17 h 370176"/>
              <a:gd name="connsiteX1" fmla="*/ 151629 w 414242"/>
              <a:gd name="connsiteY1" fmla="*/ 184167 h 370176"/>
              <a:gd name="connsiteX2" fmla="*/ 1345 w 414242"/>
              <a:gd name="connsiteY2" fmla="*/ 368317 h 370176"/>
              <a:gd name="connsiteX3" fmla="*/ 79662 w 414242"/>
              <a:gd name="connsiteY3" fmla="*/ 273067 h 370176"/>
              <a:gd name="connsiteX4" fmla="*/ 113529 w 414242"/>
              <a:gd name="connsiteY4" fmla="*/ 173584 h 370176"/>
              <a:gd name="connsiteX5" fmla="*/ 414095 w 414242"/>
              <a:gd name="connsiteY5" fmla="*/ 17 h 37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42" h="370176">
                <a:moveTo>
                  <a:pt x="414095" y="17"/>
                </a:moveTo>
                <a:cubicBezTo>
                  <a:pt x="420445" y="1781"/>
                  <a:pt x="220421" y="122784"/>
                  <a:pt x="151629" y="184167"/>
                </a:cubicBezTo>
                <a:cubicBezTo>
                  <a:pt x="82837" y="245550"/>
                  <a:pt x="13339" y="353500"/>
                  <a:pt x="1345" y="368317"/>
                </a:cubicBezTo>
                <a:cubicBezTo>
                  <a:pt x="-10649" y="383134"/>
                  <a:pt x="60965" y="305522"/>
                  <a:pt x="79662" y="273067"/>
                </a:cubicBezTo>
                <a:cubicBezTo>
                  <a:pt x="98359" y="240612"/>
                  <a:pt x="53557" y="218034"/>
                  <a:pt x="113529" y="173584"/>
                </a:cubicBezTo>
                <a:cubicBezTo>
                  <a:pt x="173501" y="129134"/>
                  <a:pt x="407745" y="-1747"/>
                  <a:pt x="41409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7E6452-7FAE-44F0-AB0B-78A5AB620645}"/>
              </a:ext>
            </a:extLst>
          </p:cNvPr>
          <p:cNvSpPr/>
          <p:nvPr/>
        </p:nvSpPr>
        <p:spPr>
          <a:xfrm>
            <a:off x="3849732" y="6000643"/>
            <a:ext cx="134042" cy="464507"/>
          </a:xfrm>
          <a:custGeom>
            <a:avLst/>
            <a:gdLst>
              <a:gd name="connsiteX0" fmla="*/ 133835 w 134042"/>
              <a:gd name="connsiteY0" fmla="*/ 107 h 464507"/>
              <a:gd name="connsiteX1" fmla="*/ 34351 w 134042"/>
              <a:gd name="connsiteY1" fmla="*/ 216007 h 464507"/>
              <a:gd name="connsiteX2" fmla="*/ 15301 w 134042"/>
              <a:gd name="connsiteY2" fmla="*/ 459424 h 464507"/>
              <a:gd name="connsiteX3" fmla="*/ 17418 w 134042"/>
              <a:gd name="connsiteY3" fmla="*/ 370524 h 464507"/>
              <a:gd name="connsiteX4" fmla="*/ 4718 w 134042"/>
              <a:gd name="connsiteY4" fmla="*/ 243524 h 464507"/>
              <a:gd name="connsiteX5" fmla="*/ 133835 w 134042"/>
              <a:gd name="connsiteY5" fmla="*/ 107 h 4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42" h="464507">
                <a:moveTo>
                  <a:pt x="133835" y="107"/>
                </a:moveTo>
                <a:cubicBezTo>
                  <a:pt x="138774" y="-4479"/>
                  <a:pt x="54107" y="139454"/>
                  <a:pt x="34351" y="216007"/>
                </a:cubicBezTo>
                <a:cubicBezTo>
                  <a:pt x="14595" y="292560"/>
                  <a:pt x="18123" y="433671"/>
                  <a:pt x="15301" y="459424"/>
                </a:cubicBezTo>
                <a:cubicBezTo>
                  <a:pt x="12479" y="485177"/>
                  <a:pt x="19182" y="406507"/>
                  <a:pt x="17418" y="370524"/>
                </a:cubicBezTo>
                <a:cubicBezTo>
                  <a:pt x="15654" y="334541"/>
                  <a:pt x="-10452" y="302438"/>
                  <a:pt x="4718" y="243524"/>
                </a:cubicBezTo>
                <a:cubicBezTo>
                  <a:pt x="19888" y="184610"/>
                  <a:pt x="128896" y="4693"/>
                  <a:pt x="13383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F1F5329-0799-40DD-B255-79918CC92488}"/>
              </a:ext>
            </a:extLst>
          </p:cNvPr>
          <p:cNvSpPr/>
          <p:nvPr/>
        </p:nvSpPr>
        <p:spPr>
          <a:xfrm>
            <a:off x="3803379" y="6216650"/>
            <a:ext cx="770281" cy="389815"/>
          </a:xfrm>
          <a:custGeom>
            <a:avLst/>
            <a:gdLst>
              <a:gd name="connsiteX0" fmla="*/ 758038 w 770281"/>
              <a:gd name="connsiteY0" fmla="*/ 0 h 389815"/>
              <a:gd name="connsiteX1" fmla="*/ 715704 w 770281"/>
              <a:gd name="connsiteY1" fmla="*/ 46567 h 389815"/>
              <a:gd name="connsiteX2" fmla="*/ 326238 w 770281"/>
              <a:gd name="connsiteY2" fmla="*/ 175683 h 389815"/>
              <a:gd name="connsiteX3" fmla="*/ 51071 w 770281"/>
              <a:gd name="connsiteY3" fmla="*/ 287867 h 389815"/>
              <a:gd name="connsiteX4" fmla="*/ 4504 w 770281"/>
              <a:gd name="connsiteY4" fmla="*/ 389467 h 389815"/>
              <a:gd name="connsiteX5" fmla="*/ 32021 w 770281"/>
              <a:gd name="connsiteY5" fmla="*/ 317500 h 389815"/>
              <a:gd name="connsiteX6" fmla="*/ 271204 w 770281"/>
              <a:gd name="connsiteY6" fmla="*/ 220133 h 389815"/>
              <a:gd name="connsiteX7" fmla="*/ 758038 w 770281"/>
              <a:gd name="connsiteY7" fmla="*/ 0 h 38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281" h="389815">
                <a:moveTo>
                  <a:pt x="758038" y="0"/>
                </a:moveTo>
                <a:cubicBezTo>
                  <a:pt x="772854" y="8643"/>
                  <a:pt x="787670" y="17287"/>
                  <a:pt x="715704" y="46567"/>
                </a:cubicBezTo>
                <a:cubicBezTo>
                  <a:pt x="643738" y="75847"/>
                  <a:pt x="437010" y="135466"/>
                  <a:pt x="326238" y="175683"/>
                </a:cubicBezTo>
                <a:cubicBezTo>
                  <a:pt x="215466" y="215900"/>
                  <a:pt x="104693" y="252236"/>
                  <a:pt x="51071" y="287867"/>
                </a:cubicBezTo>
                <a:cubicBezTo>
                  <a:pt x="-2551" y="323498"/>
                  <a:pt x="7679" y="384528"/>
                  <a:pt x="4504" y="389467"/>
                </a:cubicBezTo>
                <a:cubicBezTo>
                  <a:pt x="1329" y="394406"/>
                  <a:pt x="-12429" y="345722"/>
                  <a:pt x="32021" y="317500"/>
                </a:cubicBezTo>
                <a:cubicBezTo>
                  <a:pt x="76471" y="289278"/>
                  <a:pt x="271204" y="220133"/>
                  <a:pt x="271204" y="220133"/>
                </a:cubicBezTo>
                <a:lnTo>
                  <a:pt x="75803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2A82214-9F04-449F-8EE5-699E8BB93A6A}"/>
              </a:ext>
            </a:extLst>
          </p:cNvPr>
          <p:cNvSpPr/>
          <p:nvPr/>
        </p:nvSpPr>
        <p:spPr>
          <a:xfrm>
            <a:off x="4121348" y="6220877"/>
            <a:ext cx="853467" cy="236781"/>
          </a:xfrm>
          <a:custGeom>
            <a:avLst/>
            <a:gdLst>
              <a:gd name="connsiteX0" fmla="*/ 27319 w 853467"/>
              <a:gd name="connsiteY0" fmla="*/ 232840 h 236781"/>
              <a:gd name="connsiteX1" fmla="*/ 120452 w 853467"/>
              <a:gd name="connsiteY1" fmla="*/ 220140 h 236781"/>
              <a:gd name="connsiteX2" fmla="*/ 410435 w 853467"/>
              <a:gd name="connsiteY2" fmla="*/ 165106 h 236781"/>
              <a:gd name="connsiteX3" fmla="*/ 520502 w 853467"/>
              <a:gd name="connsiteY3" fmla="*/ 152406 h 236781"/>
              <a:gd name="connsiteX4" fmla="*/ 852819 w 853467"/>
              <a:gd name="connsiteY4" fmla="*/ 6 h 236781"/>
              <a:gd name="connsiteX5" fmla="*/ 588235 w 853467"/>
              <a:gd name="connsiteY5" fmla="*/ 158756 h 236781"/>
              <a:gd name="connsiteX6" fmla="*/ 27319 w 853467"/>
              <a:gd name="connsiteY6" fmla="*/ 232840 h 23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67" h="236781">
                <a:moveTo>
                  <a:pt x="27319" y="232840"/>
                </a:moveTo>
                <a:cubicBezTo>
                  <a:pt x="-50645" y="243071"/>
                  <a:pt x="56599" y="231429"/>
                  <a:pt x="120452" y="220140"/>
                </a:cubicBezTo>
                <a:cubicBezTo>
                  <a:pt x="184305" y="208851"/>
                  <a:pt x="343760" y="176395"/>
                  <a:pt x="410435" y="165106"/>
                </a:cubicBezTo>
                <a:cubicBezTo>
                  <a:pt x="477110" y="153817"/>
                  <a:pt x="446771" y="179923"/>
                  <a:pt x="520502" y="152406"/>
                </a:cubicBezTo>
                <a:cubicBezTo>
                  <a:pt x="594233" y="124889"/>
                  <a:pt x="841530" y="-1052"/>
                  <a:pt x="852819" y="6"/>
                </a:cubicBezTo>
                <a:cubicBezTo>
                  <a:pt x="864108" y="1064"/>
                  <a:pt x="726171" y="120303"/>
                  <a:pt x="588235" y="158756"/>
                </a:cubicBezTo>
                <a:cubicBezTo>
                  <a:pt x="450299" y="197209"/>
                  <a:pt x="105283" y="222609"/>
                  <a:pt x="27319" y="23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E747D75-4B8F-4C6E-9E5C-D3BD8FA12091}"/>
              </a:ext>
            </a:extLst>
          </p:cNvPr>
          <p:cNvSpPr/>
          <p:nvPr/>
        </p:nvSpPr>
        <p:spPr>
          <a:xfrm>
            <a:off x="3785213" y="6526987"/>
            <a:ext cx="745281" cy="148778"/>
          </a:xfrm>
          <a:custGeom>
            <a:avLst/>
            <a:gdLst>
              <a:gd name="connsiteX0" fmla="*/ 14204 w 745281"/>
              <a:gd name="connsiteY0" fmla="*/ 142630 h 148778"/>
              <a:gd name="connsiteX1" fmla="*/ 77704 w 745281"/>
              <a:gd name="connsiteY1" fmla="*/ 132046 h 148778"/>
              <a:gd name="connsiteX2" fmla="*/ 446004 w 745281"/>
              <a:gd name="connsiteY2" fmla="*/ 43146 h 148778"/>
              <a:gd name="connsiteX3" fmla="*/ 744454 w 745281"/>
              <a:gd name="connsiteY3" fmla="*/ 7163 h 148778"/>
              <a:gd name="connsiteX4" fmla="*/ 526437 w 745281"/>
              <a:gd name="connsiteY4" fmla="*/ 5046 h 148778"/>
              <a:gd name="connsiteX5" fmla="*/ 272437 w 745281"/>
              <a:gd name="connsiteY5" fmla="*/ 62196 h 148778"/>
              <a:gd name="connsiteX6" fmla="*/ 14204 w 745281"/>
              <a:gd name="connsiteY6" fmla="*/ 142630 h 14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281" h="148778">
                <a:moveTo>
                  <a:pt x="14204" y="142630"/>
                </a:moveTo>
                <a:cubicBezTo>
                  <a:pt x="-18252" y="154272"/>
                  <a:pt x="5737" y="148627"/>
                  <a:pt x="77704" y="132046"/>
                </a:cubicBezTo>
                <a:cubicBezTo>
                  <a:pt x="149671" y="115465"/>
                  <a:pt x="334879" y="63960"/>
                  <a:pt x="446004" y="43146"/>
                </a:cubicBezTo>
                <a:cubicBezTo>
                  <a:pt x="557129" y="22332"/>
                  <a:pt x="731049" y="13513"/>
                  <a:pt x="744454" y="7163"/>
                </a:cubicBezTo>
                <a:cubicBezTo>
                  <a:pt x="757859" y="813"/>
                  <a:pt x="605107" y="-4126"/>
                  <a:pt x="526437" y="5046"/>
                </a:cubicBezTo>
                <a:cubicBezTo>
                  <a:pt x="447768" y="14218"/>
                  <a:pt x="356751" y="38913"/>
                  <a:pt x="272437" y="62196"/>
                </a:cubicBezTo>
                <a:cubicBezTo>
                  <a:pt x="188123" y="85479"/>
                  <a:pt x="46660" y="130988"/>
                  <a:pt x="14204" y="142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040FD3-508E-487F-9CF2-75E06A7DCB5F}"/>
              </a:ext>
            </a:extLst>
          </p:cNvPr>
          <p:cNvSpPr/>
          <p:nvPr/>
        </p:nvSpPr>
        <p:spPr>
          <a:xfrm>
            <a:off x="3816305" y="6604890"/>
            <a:ext cx="1016447" cy="217623"/>
          </a:xfrm>
          <a:custGeom>
            <a:avLst/>
            <a:gdLst>
              <a:gd name="connsiteX0" fmla="*/ 2162 w 1016447"/>
              <a:gd name="connsiteY0" fmla="*/ 217127 h 217623"/>
              <a:gd name="connsiteX1" fmla="*/ 237112 w 1016447"/>
              <a:gd name="connsiteY1" fmla="*/ 79543 h 217623"/>
              <a:gd name="connsiteX2" fmla="*/ 1016045 w 1016447"/>
              <a:gd name="connsiteY2" fmla="*/ 5460 h 217623"/>
              <a:gd name="connsiteX3" fmla="*/ 338712 w 1016447"/>
              <a:gd name="connsiteY3" fmla="*/ 26627 h 217623"/>
              <a:gd name="connsiteX4" fmla="*/ 2162 w 1016447"/>
              <a:gd name="connsiteY4" fmla="*/ 217127 h 2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447" h="217623">
                <a:moveTo>
                  <a:pt x="2162" y="217127"/>
                </a:moveTo>
                <a:cubicBezTo>
                  <a:pt x="-14771" y="225946"/>
                  <a:pt x="68132" y="114821"/>
                  <a:pt x="237112" y="79543"/>
                </a:cubicBezTo>
                <a:cubicBezTo>
                  <a:pt x="406092" y="44265"/>
                  <a:pt x="999112" y="14279"/>
                  <a:pt x="1016045" y="5460"/>
                </a:cubicBezTo>
                <a:cubicBezTo>
                  <a:pt x="1032978" y="-3359"/>
                  <a:pt x="511220" y="-4770"/>
                  <a:pt x="338712" y="26627"/>
                </a:cubicBezTo>
                <a:cubicBezTo>
                  <a:pt x="166204" y="58024"/>
                  <a:pt x="19095" y="208308"/>
                  <a:pt x="2162" y="21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3CC485A-4CB5-4853-AEA3-7AE1ACC1C17E}"/>
              </a:ext>
            </a:extLst>
          </p:cNvPr>
          <p:cNvSpPr/>
          <p:nvPr/>
        </p:nvSpPr>
        <p:spPr>
          <a:xfrm>
            <a:off x="3850992" y="6709829"/>
            <a:ext cx="545555" cy="437453"/>
          </a:xfrm>
          <a:custGeom>
            <a:avLst/>
            <a:gdLst>
              <a:gd name="connsiteX0" fmla="*/ 545325 w 545555"/>
              <a:gd name="connsiteY0" fmla="*/ 4 h 437453"/>
              <a:gd name="connsiteX1" fmla="*/ 75425 w 545555"/>
              <a:gd name="connsiteY1" fmla="*/ 129121 h 437453"/>
              <a:gd name="connsiteX2" fmla="*/ 1341 w 545555"/>
              <a:gd name="connsiteY2" fmla="*/ 256121 h 437453"/>
              <a:gd name="connsiteX3" fmla="*/ 77541 w 545555"/>
              <a:gd name="connsiteY3" fmla="*/ 436038 h 437453"/>
              <a:gd name="connsiteX4" fmla="*/ 35208 w 545555"/>
              <a:gd name="connsiteY4" fmla="*/ 332321 h 437453"/>
              <a:gd name="connsiteX5" fmla="*/ 30975 w 545555"/>
              <a:gd name="connsiteY5" fmla="*/ 192621 h 437453"/>
              <a:gd name="connsiteX6" fmla="*/ 136808 w 545555"/>
              <a:gd name="connsiteY6" fmla="*/ 133354 h 437453"/>
              <a:gd name="connsiteX7" fmla="*/ 545325 w 545555"/>
              <a:gd name="connsiteY7" fmla="*/ 4 h 43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555" h="437453">
                <a:moveTo>
                  <a:pt x="545325" y="4"/>
                </a:moveTo>
                <a:cubicBezTo>
                  <a:pt x="535095" y="-701"/>
                  <a:pt x="166089" y="86435"/>
                  <a:pt x="75425" y="129121"/>
                </a:cubicBezTo>
                <a:cubicBezTo>
                  <a:pt x="-15239" y="171807"/>
                  <a:pt x="988" y="204968"/>
                  <a:pt x="1341" y="256121"/>
                </a:cubicBezTo>
                <a:cubicBezTo>
                  <a:pt x="1694" y="307274"/>
                  <a:pt x="71897" y="423338"/>
                  <a:pt x="77541" y="436038"/>
                </a:cubicBezTo>
                <a:cubicBezTo>
                  <a:pt x="83185" y="448738"/>
                  <a:pt x="42969" y="372891"/>
                  <a:pt x="35208" y="332321"/>
                </a:cubicBezTo>
                <a:cubicBezTo>
                  <a:pt x="27447" y="291752"/>
                  <a:pt x="14042" y="225782"/>
                  <a:pt x="30975" y="192621"/>
                </a:cubicBezTo>
                <a:cubicBezTo>
                  <a:pt x="47908" y="159460"/>
                  <a:pt x="51083" y="162987"/>
                  <a:pt x="136808" y="133354"/>
                </a:cubicBezTo>
                <a:cubicBezTo>
                  <a:pt x="222533" y="103721"/>
                  <a:pt x="555555" y="709"/>
                  <a:pt x="5453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CFB63F6-25F3-48DA-9812-F19EE4F3A369}"/>
              </a:ext>
            </a:extLst>
          </p:cNvPr>
          <p:cNvSpPr/>
          <p:nvPr/>
        </p:nvSpPr>
        <p:spPr>
          <a:xfrm>
            <a:off x="3934571" y="6798113"/>
            <a:ext cx="544347" cy="203786"/>
          </a:xfrm>
          <a:custGeom>
            <a:avLst/>
            <a:gdLst>
              <a:gd name="connsiteX0" fmla="*/ 6662 w 544347"/>
              <a:gd name="connsiteY0" fmla="*/ 199587 h 203786"/>
              <a:gd name="connsiteX1" fmla="*/ 59579 w 544347"/>
              <a:gd name="connsiteY1" fmla="*/ 165720 h 203786"/>
              <a:gd name="connsiteX2" fmla="*/ 286062 w 544347"/>
              <a:gd name="connsiteY2" fmla="*/ 64120 h 203786"/>
              <a:gd name="connsiteX3" fmla="*/ 544296 w 544347"/>
              <a:gd name="connsiteY3" fmla="*/ 620 h 203786"/>
              <a:gd name="connsiteX4" fmla="*/ 307229 w 544347"/>
              <a:gd name="connsiteY4" fmla="*/ 34487 h 203786"/>
              <a:gd name="connsiteX5" fmla="*/ 178112 w 544347"/>
              <a:gd name="connsiteY5" fmla="*/ 78937 h 203786"/>
              <a:gd name="connsiteX6" fmla="*/ 6662 w 544347"/>
              <a:gd name="connsiteY6" fmla="*/ 199587 h 20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47" h="203786">
                <a:moveTo>
                  <a:pt x="6662" y="199587"/>
                </a:moveTo>
                <a:cubicBezTo>
                  <a:pt x="-13094" y="214051"/>
                  <a:pt x="13012" y="188298"/>
                  <a:pt x="59579" y="165720"/>
                </a:cubicBezTo>
                <a:cubicBezTo>
                  <a:pt x="106146" y="143142"/>
                  <a:pt x="205276" y="91637"/>
                  <a:pt x="286062" y="64120"/>
                </a:cubicBezTo>
                <a:cubicBezTo>
                  <a:pt x="366848" y="36603"/>
                  <a:pt x="540768" y="5559"/>
                  <a:pt x="544296" y="620"/>
                </a:cubicBezTo>
                <a:cubicBezTo>
                  <a:pt x="547824" y="-4319"/>
                  <a:pt x="368260" y="21434"/>
                  <a:pt x="307229" y="34487"/>
                </a:cubicBezTo>
                <a:cubicBezTo>
                  <a:pt x="246198" y="47540"/>
                  <a:pt x="231381" y="53890"/>
                  <a:pt x="178112" y="78937"/>
                </a:cubicBezTo>
                <a:cubicBezTo>
                  <a:pt x="124843" y="103984"/>
                  <a:pt x="26418" y="185123"/>
                  <a:pt x="6662" y="199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E7BF07-8374-41C5-BC9C-A4555E749D6F}"/>
              </a:ext>
            </a:extLst>
          </p:cNvPr>
          <p:cNvSpPr/>
          <p:nvPr/>
        </p:nvSpPr>
        <p:spPr>
          <a:xfrm>
            <a:off x="4018022" y="6806286"/>
            <a:ext cx="1062472" cy="214429"/>
          </a:xfrm>
          <a:custGeom>
            <a:avLst/>
            <a:gdLst>
              <a:gd name="connsiteX0" fmla="*/ 9995 w 1062472"/>
              <a:gd name="connsiteY0" fmla="*/ 210464 h 214429"/>
              <a:gd name="connsiteX1" fmla="*/ 73495 w 1062472"/>
              <a:gd name="connsiteY1" fmla="*/ 197764 h 214429"/>
              <a:gd name="connsiteX2" fmla="*/ 553978 w 1062472"/>
              <a:gd name="connsiteY2" fmla="*/ 123681 h 214429"/>
              <a:gd name="connsiteX3" fmla="*/ 1061978 w 1062472"/>
              <a:gd name="connsiteY3" fmla="*/ 914 h 214429"/>
              <a:gd name="connsiteX4" fmla="*/ 655578 w 1062472"/>
              <a:gd name="connsiteY4" fmla="*/ 64414 h 214429"/>
              <a:gd name="connsiteX5" fmla="*/ 327495 w 1062472"/>
              <a:gd name="connsiteY5" fmla="*/ 115214 h 214429"/>
              <a:gd name="connsiteX6" fmla="*/ 9995 w 1062472"/>
              <a:gd name="connsiteY6" fmla="*/ 210464 h 2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72" h="214429">
                <a:moveTo>
                  <a:pt x="9995" y="210464"/>
                </a:moveTo>
                <a:cubicBezTo>
                  <a:pt x="-32338" y="224222"/>
                  <a:pt x="73495" y="197764"/>
                  <a:pt x="73495" y="197764"/>
                </a:cubicBezTo>
                <a:cubicBezTo>
                  <a:pt x="164159" y="183300"/>
                  <a:pt x="389231" y="156489"/>
                  <a:pt x="553978" y="123681"/>
                </a:cubicBezTo>
                <a:cubicBezTo>
                  <a:pt x="718725" y="90873"/>
                  <a:pt x="1045045" y="10792"/>
                  <a:pt x="1061978" y="914"/>
                </a:cubicBezTo>
                <a:cubicBezTo>
                  <a:pt x="1078911" y="-8964"/>
                  <a:pt x="655578" y="64414"/>
                  <a:pt x="655578" y="64414"/>
                </a:cubicBezTo>
                <a:cubicBezTo>
                  <a:pt x="533164" y="83464"/>
                  <a:pt x="436151" y="94047"/>
                  <a:pt x="327495" y="115214"/>
                </a:cubicBezTo>
                <a:cubicBezTo>
                  <a:pt x="218839" y="136381"/>
                  <a:pt x="52328" y="196706"/>
                  <a:pt x="9995" y="21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49AFA25-63AF-4A49-B0FE-FB7EDF5A0E0E}"/>
              </a:ext>
            </a:extLst>
          </p:cNvPr>
          <p:cNvSpPr/>
          <p:nvPr/>
        </p:nvSpPr>
        <p:spPr>
          <a:xfrm>
            <a:off x="5097983" y="6709785"/>
            <a:ext cx="1294354" cy="78931"/>
          </a:xfrm>
          <a:custGeom>
            <a:avLst/>
            <a:gdLst>
              <a:gd name="connsiteX0" fmla="*/ 5300 w 1294354"/>
              <a:gd name="connsiteY0" fmla="*/ 78365 h 78931"/>
              <a:gd name="connsiteX1" fmla="*/ 134417 w 1294354"/>
              <a:gd name="connsiteY1" fmla="*/ 67782 h 78931"/>
              <a:gd name="connsiteX2" fmla="*/ 911234 w 1294354"/>
              <a:gd name="connsiteY2" fmla="*/ 8515 h 78931"/>
              <a:gd name="connsiteX3" fmla="*/ 1294350 w 1294354"/>
              <a:gd name="connsiteY3" fmla="*/ 55082 h 78931"/>
              <a:gd name="connsiteX4" fmla="*/ 904884 w 1294354"/>
              <a:gd name="connsiteY4" fmla="*/ 48 h 78931"/>
              <a:gd name="connsiteX5" fmla="*/ 354550 w 1294354"/>
              <a:gd name="connsiteY5" fmla="*/ 46615 h 78931"/>
              <a:gd name="connsiteX6" fmla="*/ 5300 w 1294354"/>
              <a:gd name="connsiteY6" fmla="*/ 78365 h 7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54" h="78931">
                <a:moveTo>
                  <a:pt x="5300" y="78365"/>
                </a:moveTo>
                <a:cubicBezTo>
                  <a:pt x="-31389" y="81893"/>
                  <a:pt x="134417" y="67782"/>
                  <a:pt x="134417" y="67782"/>
                </a:cubicBezTo>
                <a:cubicBezTo>
                  <a:pt x="285406" y="56140"/>
                  <a:pt x="717912" y="10632"/>
                  <a:pt x="911234" y="8515"/>
                </a:cubicBezTo>
                <a:cubicBezTo>
                  <a:pt x="1104556" y="6398"/>
                  <a:pt x="1295408" y="56493"/>
                  <a:pt x="1294350" y="55082"/>
                </a:cubicBezTo>
                <a:cubicBezTo>
                  <a:pt x="1293292" y="53671"/>
                  <a:pt x="1061517" y="1459"/>
                  <a:pt x="904884" y="48"/>
                </a:cubicBezTo>
                <a:cubicBezTo>
                  <a:pt x="748251" y="-1363"/>
                  <a:pt x="505186" y="28271"/>
                  <a:pt x="354550" y="46615"/>
                </a:cubicBezTo>
                <a:cubicBezTo>
                  <a:pt x="203914" y="64959"/>
                  <a:pt x="41989" y="74837"/>
                  <a:pt x="5300" y="78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00CE724-546D-4F33-85BA-42F49A21A1F8}"/>
              </a:ext>
            </a:extLst>
          </p:cNvPr>
          <p:cNvSpPr/>
          <p:nvPr/>
        </p:nvSpPr>
        <p:spPr>
          <a:xfrm>
            <a:off x="6222923" y="6656238"/>
            <a:ext cx="871830" cy="56133"/>
          </a:xfrm>
          <a:custGeom>
            <a:avLst/>
            <a:gdLst>
              <a:gd name="connsiteX0" fmla="*/ 77 w 871830"/>
              <a:gd name="connsiteY0" fmla="*/ 46187 h 56133"/>
              <a:gd name="connsiteX1" fmla="*/ 92152 w 871830"/>
              <a:gd name="connsiteY1" fmla="*/ 50950 h 56133"/>
              <a:gd name="connsiteX2" fmla="*/ 492202 w 871830"/>
              <a:gd name="connsiteY2" fmla="*/ 52537 h 56133"/>
              <a:gd name="connsiteX3" fmla="*/ 871615 w 871830"/>
              <a:gd name="connsiteY3" fmla="*/ 150 h 56133"/>
              <a:gd name="connsiteX4" fmla="*/ 539827 w 871830"/>
              <a:gd name="connsiteY4" fmla="*/ 36662 h 56133"/>
              <a:gd name="connsiteX5" fmla="*/ 111202 w 871830"/>
              <a:gd name="connsiteY5" fmla="*/ 36662 h 56133"/>
              <a:gd name="connsiteX6" fmla="*/ 77 w 871830"/>
              <a:gd name="connsiteY6" fmla="*/ 46187 h 5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830" h="56133">
                <a:moveTo>
                  <a:pt x="77" y="46187"/>
                </a:moveTo>
                <a:cubicBezTo>
                  <a:pt x="-3098" y="48568"/>
                  <a:pt x="92152" y="50950"/>
                  <a:pt x="92152" y="50950"/>
                </a:cubicBezTo>
                <a:cubicBezTo>
                  <a:pt x="174173" y="52008"/>
                  <a:pt x="362292" y="61004"/>
                  <a:pt x="492202" y="52537"/>
                </a:cubicBezTo>
                <a:cubicBezTo>
                  <a:pt x="622112" y="44070"/>
                  <a:pt x="863678" y="2796"/>
                  <a:pt x="871615" y="150"/>
                </a:cubicBezTo>
                <a:cubicBezTo>
                  <a:pt x="879552" y="-2496"/>
                  <a:pt x="666562" y="30577"/>
                  <a:pt x="539827" y="36662"/>
                </a:cubicBezTo>
                <a:cubicBezTo>
                  <a:pt x="413092" y="42747"/>
                  <a:pt x="205658" y="35339"/>
                  <a:pt x="111202" y="36662"/>
                </a:cubicBezTo>
                <a:cubicBezTo>
                  <a:pt x="16746" y="37985"/>
                  <a:pt x="3252" y="43806"/>
                  <a:pt x="77" y="4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3D6E1F4-A40B-4F15-905B-56D2C69206C4}"/>
              </a:ext>
            </a:extLst>
          </p:cNvPr>
          <p:cNvSpPr/>
          <p:nvPr/>
        </p:nvSpPr>
        <p:spPr>
          <a:xfrm>
            <a:off x="6176477" y="6660787"/>
            <a:ext cx="969569" cy="82562"/>
          </a:xfrm>
          <a:custGeom>
            <a:avLst/>
            <a:gdLst>
              <a:gd name="connsiteX0" fmla="*/ 968861 w 969569"/>
              <a:gd name="connsiteY0" fmla="*/ 363 h 82562"/>
              <a:gd name="connsiteX1" fmla="*/ 746611 w 969569"/>
              <a:gd name="connsiteY1" fmla="*/ 49576 h 82562"/>
              <a:gd name="connsiteX2" fmla="*/ 486261 w 969569"/>
              <a:gd name="connsiteY2" fmla="*/ 63863 h 82562"/>
              <a:gd name="connsiteX3" fmla="*/ 486 w 969569"/>
              <a:gd name="connsiteY3" fmla="*/ 68626 h 82562"/>
              <a:gd name="connsiteX4" fmla="*/ 387836 w 969569"/>
              <a:gd name="connsiteY4" fmla="*/ 76563 h 82562"/>
              <a:gd name="connsiteX5" fmla="*/ 671998 w 969569"/>
              <a:gd name="connsiteY5" fmla="*/ 78151 h 82562"/>
              <a:gd name="connsiteX6" fmla="*/ 968861 w 969569"/>
              <a:gd name="connsiteY6" fmla="*/ 363 h 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569" h="82562">
                <a:moveTo>
                  <a:pt x="968861" y="363"/>
                </a:moveTo>
                <a:cubicBezTo>
                  <a:pt x="981297" y="-4400"/>
                  <a:pt x="827044" y="38993"/>
                  <a:pt x="746611" y="49576"/>
                </a:cubicBezTo>
                <a:cubicBezTo>
                  <a:pt x="666178" y="60159"/>
                  <a:pt x="610615" y="60688"/>
                  <a:pt x="486261" y="63863"/>
                </a:cubicBezTo>
                <a:cubicBezTo>
                  <a:pt x="361907" y="67038"/>
                  <a:pt x="16890" y="66509"/>
                  <a:pt x="486" y="68626"/>
                </a:cubicBezTo>
                <a:cubicBezTo>
                  <a:pt x="-15918" y="70743"/>
                  <a:pt x="387836" y="76563"/>
                  <a:pt x="387836" y="76563"/>
                </a:cubicBezTo>
                <a:cubicBezTo>
                  <a:pt x="499755" y="78150"/>
                  <a:pt x="579923" y="88205"/>
                  <a:pt x="671998" y="78151"/>
                </a:cubicBezTo>
                <a:cubicBezTo>
                  <a:pt x="764073" y="68097"/>
                  <a:pt x="956425" y="5126"/>
                  <a:pt x="96886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EDAF07B-82E5-409F-A564-D769E3F7C57E}"/>
              </a:ext>
            </a:extLst>
          </p:cNvPr>
          <p:cNvSpPr/>
          <p:nvPr/>
        </p:nvSpPr>
        <p:spPr>
          <a:xfrm>
            <a:off x="5308600" y="6418287"/>
            <a:ext cx="1341189" cy="106338"/>
          </a:xfrm>
          <a:custGeom>
            <a:avLst/>
            <a:gdLst>
              <a:gd name="connsiteX0" fmla="*/ 0 w 1341189"/>
              <a:gd name="connsiteY0" fmla="*/ 106338 h 106338"/>
              <a:gd name="connsiteX1" fmla="*/ 171450 w 1341189"/>
              <a:gd name="connsiteY1" fmla="*/ 106338 h 106338"/>
              <a:gd name="connsiteX2" fmla="*/ 1149350 w 1341189"/>
              <a:gd name="connsiteY2" fmla="*/ 42838 h 106338"/>
              <a:gd name="connsiteX3" fmla="*/ 1327150 w 1341189"/>
              <a:gd name="connsiteY3" fmla="*/ 23788 h 106338"/>
              <a:gd name="connsiteX4" fmla="*/ 939800 w 1341189"/>
              <a:gd name="connsiteY4" fmla="*/ 4738 h 106338"/>
              <a:gd name="connsiteX5" fmla="*/ 0 w 1341189"/>
              <a:gd name="connsiteY5" fmla="*/ 106338 h 1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89" h="106338">
                <a:moveTo>
                  <a:pt x="0" y="106338"/>
                </a:moveTo>
                <a:lnTo>
                  <a:pt x="171450" y="106338"/>
                </a:lnTo>
                <a:lnTo>
                  <a:pt x="1149350" y="42838"/>
                </a:lnTo>
                <a:cubicBezTo>
                  <a:pt x="1341967" y="29080"/>
                  <a:pt x="1362075" y="30138"/>
                  <a:pt x="1327150" y="23788"/>
                </a:cubicBezTo>
                <a:cubicBezTo>
                  <a:pt x="1292225" y="17438"/>
                  <a:pt x="1161521" y="-11137"/>
                  <a:pt x="939800" y="4738"/>
                </a:cubicBezTo>
                <a:cubicBezTo>
                  <a:pt x="718079" y="20613"/>
                  <a:pt x="357452" y="69825"/>
                  <a:pt x="0" y="10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3BBEE31-598A-44E3-A39D-52734683E25F}"/>
              </a:ext>
            </a:extLst>
          </p:cNvPr>
          <p:cNvSpPr/>
          <p:nvPr/>
        </p:nvSpPr>
        <p:spPr>
          <a:xfrm>
            <a:off x="5811231" y="6536737"/>
            <a:ext cx="1302694" cy="108567"/>
          </a:xfrm>
          <a:custGeom>
            <a:avLst/>
            <a:gdLst>
              <a:gd name="connsiteX0" fmla="*/ 24419 w 1302694"/>
              <a:gd name="connsiteY0" fmla="*/ 48213 h 108567"/>
              <a:gd name="connsiteX1" fmla="*/ 157769 w 1302694"/>
              <a:gd name="connsiteY1" fmla="*/ 48213 h 108567"/>
              <a:gd name="connsiteX2" fmla="*/ 773719 w 1302694"/>
              <a:gd name="connsiteY2" fmla="*/ 19638 h 108567"/>
              <a:gd name="connsiteX3" fmla="*/ 1297594 w 1302694"/>
              <a:gd name="connsiteY3" fmla="*/ 108538 h 108567"/>
              <a:gd name="connsiteX4" fmla="*/ 1011844 w 1302694"/>
              <a:gd name="connsiteY4" fmla="*/ 29163 h 108567"/>
              <a:gd name="connsiteX5" fmla="*/ 551469 w 1302694"/>
              <a:gd name="connsiteY5" fmla="*/ 588 h 108567"/>
              <a:gd name="connsiteX6" fmla="*/ 24419 w 1302694"/>
              <a:gd name="connsiteY6" fmla="*/ 48213 h 1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694" h="108567">
                <a:moveTo>
                  <a:pt x="24419" y="48213"/>
                </a:moveTo>
                <a:cubicBezTo>
                  <a:pt x="-41198" y="56150"/>
                  <a:pt x="32886" y="52975"/>
                  <a:pt x="157769" y="48213"/>
                </a:cubicBezTo>
                <a:cubicBezTo>
                  <a:pt x="282652" y="43451"/>
                  <a:pt x="583748" y="9584"/>
                  <a:pt x="773719" y="19638"/>
                </a:cubicBezTo>
                <a:cubicBezTo>
                  <a:pt x="963690" y="29692"/>
                  <a:pt x="1257907" y="106951"/>
                  <a:pt x="1297594" y="108538"/>
                </a:cubicBezTo>
                <a:cubicBezTo>
                  <a:pt x="1337281" y="110125"/>
                  <a:pt x="1136198" y="47155"/>
                  <a:pt x="1011844" y="29163"/>
                </a:cubicBezTo>
                <a:cubicBezTo>
                  <a:pt x="887490" y="11171"/>
                  <a:pt x="710219" y="-3116"/>
                  <a:pt x="551469" y="588"/>
                </a:cubicBezTo>
                <a:cubicBezTo>
                  <a:pt x="392719" y="4292"/>
                  <a:pt x="90036" y="40276"/>
                  <a:pt x="24419" y="48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D33F1B3-1D58-4E93-8C8E-AEC942994BED}"/>
              </a:ext>
            </a:extLst>
          </p:cNvPr>
          <p:cNvSpPr/>
          <p:nvPr/>
        </p:nvSpPr>
        <p:spPr>
          <a:xfrm>
            <a:off x="5200370" y="6222990"/>
            <a:ext cx="1592038" cy="162324"/>
          </a:xfrm>
          <a:custGeom>
            <a:avLst/>
            <a:gdLst>
              <a:gd name="connsiteX0" fmla="*/ 19330 w 1592038"/>
              <a:gd name="connsiteY0" fmla="*/ 161935 h 162324"/>
              <a:gd name="connsiteX1" fmla="*/ 257455 w 1592038"/>
              <a:gd name="connsiteY1" fmla="*/ 114310 h 162324"/>
              <a:gd name="connsiteX2" fmla="*/ 1213130 w 1592038"/>
              <a:gd name="connsiteY2" fmla="*/ 38110 h 162324"/>
              <a:gd name="connsiteX3" fmla="*/ 1590955 w 1592038"/>
              <a:gd name="connsiteY3" fmla="*/ 10 h 162324"/>
              <a:gd name="connsiteX4" fmla="*/ 1114705 w 1592038"/>
              <a:gd name="connsiteY4" fmla="*/ 41285 h 162324"/>
              <a:gd name="connsiteX5" fmla="*/ 647980 w 1592038"/>
              <a:gd name="connsiteY5" fmla="*/ 88910 h 162324"/>
              <a:gd name="connsiteX6" fmla="*/ 19330 w 1592038"/>
              <a:gd name="connsiteY6" fmla="*/ 161935 h 16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038" h="162324">
                <a:moveTo>
                  <a:pt x="19330" y="161935"/>
                </a:moveTo>
                <a:cubicBezTo>
                  <a:pt x="-45758" y="166168"/>
                  <a:pt x="58488" y="134947"/>
                  <a:pt x="257455" y="114310"/>
                </a:cubicBezTo>
                <a:cubicBezTo>
                  <a:pt x="456422" y="93673"/>
                  <a:pt x="1213130" y="38110"/>
                  <a:pt x="1213130" y="38110"/>
                </a:cubicBezTo>
                <a:cubicBezTo>
                  <a:pt x="1435380" y="19060"/>
                  <a:pt x="1607359" y="-519"/>
                  <a:pt x="1590955" y="10"/>
                </a:cubicBezTo>
                <a:cubicBezTo>
                  <a:pt x="1574551" y="539"/>
                  <a:pt x="1114705" y="41285"/>
                  <a:pt x="1114705" y="41285"/>
                </a:cubicBezTo>
                <a:lnTo>
                  <a:pt x="647980" y="88910"/>
                </a:lnTo>
                <a:lnTo>
                  <a:pt x="19330" y="1619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85F9B03-7E1A-4513-AD29-FA9C59D45AB2}"/>
              </a:ext>
            </a:extLst>
          </p:cNvPr>
          <p:cNvSpPr/>
          <p:nvPr/>
        </p:nvSpPr>
        <p:spPr>
          <a:xfrm>
            <a:off x="4950756" y="6171807"/>
            <a:ext cx="1734814" cy="225652"/>
          </a:xfrm>
          <a:custGeom>
            <a:avLst/>
            <a:gdLst>
              <a:gd name="connsiteX0" fmla="*/ 53044 w 1734814"/>
              <a:gd name="connsiteY0" fmla="*/ 216293 h 225652"/>
              <a:gd name="connsiteX1" fmla="*/ 164169 w 1734814"/>
              <a:gd name="connsiteY1" fmla="*/ 194068 h 225652"/>
              <a:gd name="connsiteX2" fmla="*/ 846794 w 1734814"/>
              <a:gd name="connsiteY2" fmla="*/ 63893 h 225652"/>
              <a:gd name="connsiteX3" fmla="*/ 1729444 w 1734814"/>
              <a:gd name="connsiteY3" fmla="*/ 25793 h 225652"/>
              <a:gd name="connsiteX4" fmla="*/ 1161119 w 1734814"/>
              <a:gd name="connsiteY4" fmla="*/ 13093 h 225652"/>
              <a:gd name="connsiteX5" fmla="*/ 53044 w 1734814"/>
              <a:gd name="connsiteY5" fmla="*/ 216293 h 2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814" h="225652">
                <a:moveTo>
                  <a:pt x="53044" y="216293"/>
                </a:moveTo>
                <a:cubicBezTo>
                  <a:pt x="-113114" y="246456"/>
                  <a:pt x="164169" y="194068"/>
                  <a:pt x="164169" y="194068"/>
                </a:cubicBezTo>
                <a:cubicBezTo>
                  <a:pt x="296461" y="168668"/>
                  <a:pt x="585915" y="91939"/>
                  <a:pt x="846794" y="63893"/>
                </a:cubicBezTo>
                <a:cubicBezTo>
                  <a:pt x="1107673" y="35847"/>
                  <a:pt x="1677057" y="34260"/>
                  <a:pt x="1729444" y="25793"/>
                </a:cubicBezTo>
                <a:cubicBezTo>
                  <a:pt x="1781831" y="17326"/>
                  <a:pt x="1440519" y="-19186"/>
                  <a:pt x="1161119" y="13093"/>
                </a:cubicBezTo>
                <a:cubicBezTo>
                  <a:pt x="881719" y="45372"/>
                  <a:pt x="219202" y="186130"/>
                  <a:pt x="53044" y="21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A4D641B-CABE-4491-AA08-E01556A8F602}"/>
              </a:ext>
            </a:extLst>
          </p:cNvPr>
          <p:cNvSpPr/>
          <p:nvPr/>
        </p:nvSpPr>
        <p:spPr>
          <a:xfrm>
            <a:off x="6641557" y="6159421"/>
            <a:ext cx="560871" cy="112932"/>
          </a:xfrm>
          <a:custGeom>
            <a:avLst/>
            <a:gdLst>
              <a:gd name="connsiteX0" fmla="*/ 3718 w 560871"/>
              <a:gd name="connsiteY0" fmla="*/ 79 h 112932"/>
              <a:gd name="connsiteX1" fmla="*/ 118018 w 560871"/>
              <a:gd name="connsiteY1" fmla="*/ 14367 h 112932"/>
              <a:gd name="connsiteX2" fmla="*/ 489493 w 560871"/>
              <a:gd name="connsiteY2" fmla="*/ 76279 h 112932"/>
              <a:gd name="connsiteX3" fmla="*/ 559343 w 560871"/>
              <a:gd name="connsiteY3" fmla="*/ 112792 h 112932"/>
              <a:gd name="connsiteX4" fmla="*/ 462506 w 560871"/>
              <a:gd name="connsiteY4" fmla="*/ 63579 h 112932"/>
              <a:gd name="connsiteX5" fmla="*/ 287881 w 560871"/>
              <a:gd name="connsiteY5" fmla="*/ 22304 h 112932"/>
              <a:gd name="connsiteX6" fmla="*/ 3718 w 560871"/>
              <a:gd name="connsiteY6" fmla="*/ 79 h 11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71" h="112932">
                <a:moveTo>
                  <a:pt x="3718" y="79"/>
                </a:moveTo>
                <a:cubicBezTo>
                  <a:pt x="-24592" y="-1244"/>
                  <a:pt x="118018" y="14367"/>
                  <a:pt x="118018" y="14367"/>
                </a:cubicBezTo>
                <a:cubicBezTo>
                  <a:pt x="198981" y="27067"/>
                  <a:pt x="415939" y="59875"/>
                  <a:pt x="489493" y="76279"/>
                </a:cubicBezTo>
                <a:cubicBezTo>
                  <a:pt x="563047" y="92683"/>
                  <a:pt x="563841" y="114909"/>
                  <a:pt x="559343" y="112792"/>
                </a:cubicBezTo>
                <a:cubicBezTo>
                  <a:pt x="554845" y="110675"/>
                  <a:pt x="507750" y="78660"/>
                  <a:pt x="462506" y="63579"/>
                </a:cubicBezTo>
                <a:cubicBezTo>
                  <a:pt x="417262" y="48498"/>
                  <a:pt x="364610" y="32093"/>
                  <a:pt x="287881" y="22304"/>
                </a:cubicBezTo>
                <a:cubicBezTo>
                  <a:pt x="211152" y="12515"/>
                  <a:pt x="32028" y="1402"/>
                  <a:pt x="3718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032E6AA-C31D-401A-BC63-AA643B925A8D}"/>
              </a:ext>
            </a:extLst>
          </p:cNvPr>
          <p:cNvSpPr/>
          <p:nvPr/>
        </p:nvSpPr>
        <p:spPr>
          <a:xfrm>
            <a:off x="6554788" y="6224390"/>
            <a:ext cx="548321" cy="35123"/>
          </a:xfrm>
          <a:custGeom>
            <a:avLst/>
            <a:gdLst>
              <a:gd name="connsiteX0" fmla="*/ 0 w 548321"/>
              <a:gd name="connsiteY0" fmla="*/ 35123 h 35123"/>
              <a:gd name="connsiteX1" fmla="*/ 106362 w 548321"/>
              <a:gd name="connsiteY1" fmla="*/ 35123 h 35123"/>
              <a:gd name="connsiteX2" fmla="*/ 487362 w 548321"/>
              <a:gd name="connsiteY2" fmla="*/ 30360 h 35123"/>
              <a:gd name="connsiteX3" fmla="*/ 530225 w 548321"/>
              <a:gd name="connsiteY3" fmla="*/ 27185 h 35123"/>
              <a:gd name="connsiteX4" fmla="*/ 309562 w 548321"/>
              <a:gd name="connsiteY4" fmla="*/ 198 h 35123"/>
              <a:gd name="connsiteX5" fmla="*/ 0 w 548321"/>
              <a:gd name="connsiteY5" fmla="*/ 35123 h 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321" h="35123">
                <a:moveTo>
                  <a:pt x="0" y="35123"/>
                </a:moveTo>
                <a:lnTo>
                  <a:pt x="106362" y="35123"/>
                </a:lnTo>
                <a:lnTo>
                  <a:pt x="487362" y="30360"/>
                </a:lnTo>
                <a:cubicBezTo>
                  <a:pt x="558006" y="29037"/>
                  <a:pt x="559858" y="32212"/>
                  <a:pt x="530225" y="27185"/>
                </a:cubicBezTo>
                <a:cubicBezTo>
                  <a:pt x="500592" y="22158"/>
                  <a:pt x="399256" y="-2448"/>
                  <a:pt x="309562" y="198"/>
                </a:cubicBezTo>
                <a:cubicBezTo>
                  <a:pt x="219868" y="2844"/>
                  <a:pt x="105965" y="22952"/>
                  <a:pt x="0" y="3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8FD93CD-125F-4462-9A65-59AA929D04CA}"/>
              </a:ext>
            </a:extLst>
          </p:cNvPr>
          <p:cNvSpPr/>
          <p:nvPr/>
        </p:nvSpPr>
        <p:spPr>
          <a:xfrm>
            <a:off x="6425121" y="6075451"/>
            <a:ext cx="787679" cy="72971"/>
          </a:xfrm>
          <a:custGeom>
            <a:avLst/>
            <a:gdLst>
              <a:gd name="connsiteX0" fmla="*/ 18542 w 787679"/>
              <a:gd name="connsiteY0" fmla="*/ 1499 h 72971"/>
              <a:gd name="connsiteX1" fmla="*/ 97917 w 787679"/>
              <a:gd name="connsiteY1" fmla="*/ 18962 h 72971"/>
              <a:gd name="connsiteX2" fmla="*/ 482092 w 787679"/>
              <a:gd name="connsiteY2" fmla="*/ 17374 h 72971"/>
              <a:gd name="connsiteX3" fmla="*/ 785304 w 787679"/>
              <a:gd name="connsiteY3" fmla="*/ 72937 h 72971"/>
              <a:gd name="connsiteX4" fmla="*/ 610679 w 787679"/>
              <a:gd name="connsiteY4" fmla="*/ 25312 h 72971"/>
              <a:gd name="connsiteX5" fmla="*/ 382079 w 787679"/>
              <a:gd name="connsiteY5" fmla="*/ 3087 h 72971"/>
              <a:gd name="connsiteX6" fmla="*/ 18542 w 787679"/>
              <a:gd name="connsiteY6" fmla="*/ 1499 h 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79" h="72971">
                <a:moveTo>
                  <a:pt x="18542" y="1499"/>
                </a:moveTo>
                <a:cubicBezTo>
                  <a:pt x="-28818" y="4145"/>
                  <a:pt x="20659" y="16316"/>
                  <a:pt x="97917" y="18962"/>
                </a:cubicBezTo>
                <a:cubicBezTo>
                  <a:pt x="175175" y="21608"/>
                  <a:pt x="367528" y="8378"/>
                  <a:pt x="482092" y="17374"/>
                </a:cubicBezTo>
                <a:cubicBezTo>
                  <a:pt x="596656" y="26370"/>
                  <a:pt x="763873" y="71614"/>
                  <a:pt x="785304" y="72937"/>
                </a:cubicBezTo>
                <a:cubicBezTo>
                  <a:pt x="806735" y="74260"/>
                  <a:pt x="677883" y="36954"/>
                  <a:pt x="610679" y="25312"/>
                </a:cubicBezTo>
                <a:cubicBezTo>
                  <a:pt x="543475" y="13670"/>
                  <a:pt x="473625" y="6262"/>
                  <a:pt x="382079" y="3087"/>
                </a:cubicBezTo>
                <a:cubicBezTo>
                  <a:pt x="290533" y="-88"/>
                  <a:pt x="65902" y="-1147"/>
                  <a:pt x="18542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1312973-1BC1-495A-B9A2-A0A9223CD070}"/>
              </a:ext>
            </a:extLst>
          </p:cNvPr>
          <p:cNvSpPr/>
          <p:nvPr/>
        </p:nvSpPr>
        <p:spPr>
          <a:xfrm>
            <a:off x="6777285" y="5983467"/>
            <a:ext cx="365204" cy="87625"/>
          </a:xfrm>
          <a:custGeom>
            <a:avLst/>
            <a:gdLst>
              <a:gd name="connsiteX0" fmla="*/ 12453 w 365204"/>
              <a:gd name="connsiteY0" fmla="*/ 2996 h 87625"/>
              <a:gd name="connsiteX1" fmla="*/ 68015 w 365204"/>
              <a:gd name="connsiteY1" fmla="*/ 6171 h 87625"/>
              <a:gd name="connsiteX2" fmla="*/ 295028 w 365204"/>
              <a:gd name="connsiteY2" fmla="*/ 53796 h 87625"/>
              <a:gd name="connsiteX3" fmla="*/ 364878 w 365204"/>
              <a:gd name="connsiteY3" fmla="*/ 87133 h 87625"/>
              <a:gd name="connsiteX4" fmla="*/ 274390 w 365204"/>
              <a:gd name="connsiteY4" fmla="*/ 28396 h 87625"/>
              <a:gd name="connsiteX5" fmla="*/ 12453 w 365204"/>
              <a:gd name="connsiteY5" fmla="*/ 2996 h 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204" h="87625">
                <a:moveTo>
                  <a:pt x="12453" y="2996"/>
                </a:moveTo>
                <a:cubicBezTo>
                  <a:pt x="-21943" y="-708"/>
                  <a:pt x="20919" y="-2296"/>
                  <a:pt x="68015" y="6171"/>
                </a:cubicBezTo>
                <a:cubicBezTo>
                  <a:pt x="115111" y="14638"/>
                  <a:pt x="245551" y="40302"/>
                  <a:pt x="295028" y="53796"/>
                </a:cubicBezTo>
                <a:cubicBezTo>
                  <a:pt x="344505" y="67290"/>
                  <a:pt x="368318" y="91366"/>
                  <a:pt x="364878" y="87133"/>
                </a:cubicBezTo>
                <a:cubicBezTo>
                  <a:pt x="361438" y="82900"/>
                  <a:pt x="333392" y="49033"/>
                  <a:pt x="274390" y="28396"/>
                </a:cubicBezTo>
                <a:cubicBezTo>
                  <a:pt x="215388" y="7759"/>
                  <a:pt x="46849" y="6700"/>
                  <a:pt x="12453" y="2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A089883-551F-4773-A945-4668E117911B}"/>
              </a:ext>
            </a:extLst>
          </p:cNvPr>
          <p:cNvSpPr/>
          <p:nvPr/>
        </p:nvSpPr>
        <p:spPr>
          <a:xfrm>
            <a:off x="6572016" y="6017466"/>
            <a:ext cx="349912" cy="56375"/>
          </a:xfrm>
          <a:custGeom>
            <a:avLst/>
            <a:gdLst>
              <a:gd name="connsiteX0" fmla="*/ 1822 w 349912"/>
              <a:gd name="connsiteY0" fmla="*/ 2334 h 56375"/>
              <a:gd name="connsiteX1" fmla="*/ 343134 w 349912"/>
              <a:gd name="connsiteY1" fmla="*/ 56309 h 56375"/>
              <a:gd name="connsiteX2" fmla="*/ 212959 w 349912"/>
              <a:gd name="connsiteY2" fmla="*/ 13447 h 56375"/>
              <a:gd name="connsiteX3" fmla="*/ 1822 w 349912"/>
              <a:gd name="connsiteY3" fmla="*/ 2334 h 5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12" h="56375">
                <a:moveTo>
                  <a:pt x="1822" y="2334"/>
                </a:moveTo>
                <a:cubicBezTo>
                  <a:pt x="23518" y="9478"/>
                  <a:pt x="307945" y="54457"/>
                  <a:pt x="343134" y="56309"/>
                </a:cubicBezTo>
                <a:cubicBezTo>
                  <a:pt x="378323" y="58161"/>
                  <a:pt x="267728" y="20855"/>
                  <a:pt x="212959" y="13447"/>
                </a:cubicBezTo>
                <a:cubicBezTo>
                  <a:pt x="158190" y="6039"/>
                  <a:pt x="-19874" y="-4810"/>
                  <a:pt x="1822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25827A-4C3A-4088-A21F-279D98CAFECC}"/>
              </a:ext>
            </a:extLst>
          </p:cNvPr>
          <p:cNvSpPr/>
          <p:nvPr/>
        </p:nvSpPr>
        <p:spPr>
          <a:xfrm>
            <a:off x="6976018" y="5790812"/>
            <a:ext cx="196925" cy="198986"/>
          </a:xfrm>
          <a:custGeom>
            <a:avLst/>
            <a:gdLst>
              <a:gd name="connsiteX0" fmla="*/ 2632 w 196925"/>
              <a:gd name="connsiteY0" fmla="*/ 388 h 198986"/>
              <a:gd name="connsiteX1" fmla="*/ 51845 w 196925"/>
              <a:gd name="connsiteY1" fmla="*/ 24201 h 198986"/>
              <a:gd name="connsiteX2" fmla="*/ 140745 w 196925"/>
              <a:gd name="connsiteY2" fmla="*/ 71826 h 198986"/>
              <a:gd name="connsiteX3" fmla="*/ 196307 w 196925"/>
              <a:gd name="connsiteY3" fmla="*/ 198826 h 198986"/>
              <a:gd name="connsiteX4" fmla="*/ 169320 w 196925"/>
              <a:gd name="connsiteY4" fmla="*/ 97226 h 198986"/>
              <a:gd name="connsiteX5" fmla="*/ 150270 w 196925"/>
              <a:gd name="connsiteY5" fmla="*/ 48013 h 198986"/>
              <a:gd name="connsiteX6" fmla="*/ 2632 w 196925"/>
              <a:gd name="connsiteY6" fmla="*/ 388 h 19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25" h="198986">
                <a:moveTo>
                  <a:pt x="2632" y="388"/>
                </a:moveTo>
                <a:cubicBezTo>
                  <a:pt x="-13772" y="-3581"/>
                  <a:pt x="51845" y="24201"/>
                  <a:pt x="51845" y="24201"/>
                </a:cubicBezTo>
                <a:cubicBezTo>
                  <a:pt x="74864" y="36107"/>
                  <a:pt x="116668" y="42722"/>
                  <a:pt x="140745" y="71826"/>
                </a:cubicBezTo>
                <a:cubicBezTo>
                  <a:pt x="164822" y="100930"/>
                  <a:pt x="191545" y="194593"/>
                  <a:pt x="196307" y="198826"/>
                </a:cubicBezTo>
                <a:cubicBezTo>
                  <a:pt x="201069" y="203059"/>
                  <a:pt x="176993" y="122362"/>
                  <a:pt x="169320" y="97226"/>
                </a:cubicBezTo>
                <a:cubicBezTo>
                  <a:pt x="161647" y="72090"/>
                  <a:pt x="176464" y="61771"/>
                  <a:pt x="150270" y="48013"/>
                </a:cubicBezTo>
                <a:cubicBezTo>
                  <a:pt x="124076" y="34255"/>
                  <a:pt x="19036" y="4357"/>
                  <a:pt x="2632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FD2B233-445B-4EAF-A219-3AE04B69A55A}"/>
              </a:ext>
            </a:extLst>
          </p:cNvPr>
          <p:cNvSpPr/>
          <p:nvPr/>
        </p:nvSpPr>
        <p:spPr>
          <a:xfrm>
            <a:off x="6780211" y="5852854"/>
            <a:ext cx="374217" cy="194262"/>
          </a:xfrm>
          <a:custGeom>
            <a:avLst/>
            <a:gdLst>
              <a:gd name="connsiteX0" fmla="*/ 2 w 374217"/>
              <a:gd name="connsiteY0" fmla="*/ 259 h 194262"/>
              <a:gd name="connsiteX1" fmla="*/ 220664 w 374217"/>
              <a:gd name="connsiteY1" fmla="*/ 109796 h 194262"/>
              <a:gd name="connsiteX2" fmla="*/ 373064 w 374217"/>
              <a:gd name="connsiteY2" fmla="*/ 193934 h 194262"/>
              <a:gd name="connsiteX3" fmla="*/ 287339 w 374217"/>
              <a:gd name="connsiteY3" fmla="*/ 136784 h 194262"/>
              <a:gd name="connsiteX4" fmla="*/ 225427 w 374217"/>
              <a:gd name="connsiteY4" fmla="*/ 81221 h 194262"/>
              <a:gd name="connsiteX5" fmla="*/ 2 w 374217"/>
              <a:gd name="connsiteY5" fmla="*/ 259 h 19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17" h="194262">
                <a:moveTo>
                  <a:pt x="2" y="259"/>
                </a:moveTo>
                <a:cubicBezTo>
                  <a:pt x="-792" y="5021"/>
                  <a:pt x="158487" y="77517"/>
                  <a:pt x="220664" y="109796"/>
                </a:cubicBezTo>
                <a:cubicBezTo>
                  <a:pt x="282841" y="142075"/>
                  <a:pt x="361952" y="189436"/>
                  <a:pt x="373064" y="193934"/>
                </a:cubicBezTo>
                <a:cubicBezTo>
                  <a:pt x="384176" y="198432"/>
                  <a:pt x="311945" y="155569"/>
                  <a:pt x="287339" y="136784"/>
                </a:cubicBezTo>
                <a:cubicBezTo>
                  <a:pt x="262733" y="117999"/>
                  <a:pt x="272258" y="104769"/>
                  <a:pt x="225427" y="81221"/>
                </a:cubicBezTo>
                <a:cubicBezTo>
                  <a:pt x="178596" y="57673"/>
                  <a:pt x="796" y="-4503"/>
                  <a:pt x="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CC14B97-2F4A-4588-A8A4-014CB371D16A}"/>
              </a:ext>
            </a:extLst>
          </p:cNvPr>
          <p:cNvSpPr/>
          <p:nvPr/>
        </p:nvSpPr>
        <p:spPr>
          <a:xfrm>
            <a:off x="6844409" y="5821316"/>
            <a:ext cx="267271" cy="109599"/>
          </a:xfrm>
          <a:custGeom>
            <a:avLst/>
            <a:gdLst>
              <a:gd name="connsiteX0" fmla="*/ 2479 w 267271"/>
              <a:gd name="connsiteY0" fmla="*/ 47 h 109599"/>
              <a:gd name="connsiteX1" fmla="*/ 115191 w 267271"/>
              <a:gd name="connsiteY1" fmla="*/ 39734 h 109599"/>
              <a:gd name="connsiteX2" fmla="*/ 250129 w 267271"/>
              <a:gd name="connsiteY2" fmla="*/ 81009 h 109599"/>
              <a:gd name="connsiteX3" fmla="*/ 262829 w 267271"/>
              <a:gd name="connsiteY3" fmla="*/ 107997 h 109599"/>
              <a:gd name="connsiteX4" fmla="*/ 226316 w 267271"/>
              <a:gd name="connsiteY4" fmla="*/ 33384 h 109599"/>
              <a:gd name="connsiteX5" fmla="*/ 2479 w 267271"/>
              <a:gd name="connsiteY5" fmla="*/ 47 h 10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71" h="109599">
                <a:moveTo>
                  <a:pt x="2479" y="47"/>
                </a:moveTo>
                <a:cubicBezTo>
                  <a:pt x="-16042" y="1105"/>
                  <a:pt x="73916" y="26240"/>
                  <a:pt x="115191" y="39734"/>
                </a:cubicBezTo>
                <a:cubicBezTo>
                  <a:pt x="156466" y="53228"/>
                  <a:pt x="225523" y="69632"/>
                  <a:pt x="250129" y="81009"/>
                </a:cubicBezTo>
                <a:cubicBezTo>
                  <a:pt x="274735" y="92386"/>
                  <a:pt x="266798" y="115935"/>
                  <a:pt x="262829" y="107997"/>
                </a:cubicBezTo>
                <a:cubicBezTo>
                  <a:pt x="258860" y="100060"/>
                  <a:pt x="269708" y="50846"/>
                  <a:pt x="226316" y="33384"/>
                </a:cubicBezTo>
                <a:cubicBezTo>
                  <a:pt x="182924" y="15922"/>
                  <a:pt x="21000" y="-1011"/>
                  <a:pt x="24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5ACF98D-C87E-49E8-9533-C304E923D9E7}"/>
              </a:ext>
            </a:extLst>
          </p:cNvPr>
          <p:cNvSpPr/>
          <p:nvPr/>
        </p:nvSpPr>
        <p:spPr>
          <a:xfrm>
            <a:off x="5998470" y="5935133"/>
            <a:ext cx="472739" cy="140054"/>
          </a:xfrm>
          <a:custGeom>
            <a:avLst/>
            <a:gdLst>
              <a:gd name="connsiteX0" fmla="*/ 163 w 472739"/>
              <a:gd name="connsiteY0" fmla="*/ 0 h 140054"/>
              <a:gd name="connsiteX1" fmla="*/ 50963 w 472739"/>
              <a:gd name="connsiteY1" fmla="*/ 29634 h 140054"/>
              <a:gd name="connsiteX2" fmla="*/ 313430 w 472739"/>
              <a:gd name="connsiteY2" fmla="*/ 105834 h 140054"/>
              <a:gd name="connsiteX3" fmla="*/ 472180 w 472739"/>
              <a:gd name="connsiteY3" fmla="*/ 139700 h 140054"/>
              <a:gd name="connsiteX4" fmla="*/ 260513 w 472739"/>
              <a:gd name="connsiteY4" fmla="*/ 86784 h 140054"/>
              <a:gd name="connsiteX5" fmla="*/ 108113 w 472739"/>
              <a:gd name="connsiteY5" fmla="*/ 38100 h 140054"/>
              <a:gd name="connsiteX6" fmla="*/ 163 w 472739"/>
              <a:gd name="connsiteY6" fmla="*/ 0 h 14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739" h="140054">
                <a:moveTo>
                  <a:pt x="163" y="0"/>
                </a:moveTo>
                <a:cubicBezTo>
                  <a:pt x="-543" y="5997"/>
                  <a:pt x="-1248" y="11995"/>
                  <a:pt x="50963" y="29634"/>
                </a:cubicBezTo>
                <a:cubicBezTo>
                  <a:pt x="103174" y="47273"/>
                  <a:pt x="243227" y="87490"/>
                  <a:pt x="313430" y="105834"/>
                </a:cubicBezTo>
                <a:cubicBezTo>
                  <a:pt x="383633" y="124178"/>
                  <a:pt x="481000" y="142875"/>
                  <a:pt x="472180" y="139700"/>
                </a:cubicBezTo>
                <a:cubicBezTo>
                  <a:pt x="463361" y="136525"/>
                  <a:pt x="321191" y="103717"/>
                  <a:pt x="260513" y="86784"/>
                </a:cubicBezTo>
                <a:cubicBezTo>
                  <a:pt x="199835" y="69851"/>
                  <a:pt x="108113" y="38100"/>
                  <a:pt x="108113" y="38100"/>
                </a:cubicBezTo>
                <a:lnTo>
                  <a:pt x="16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9EFA2D8-227F-4F5C-AD5D-F20FF6BF3A6E}"/>
              </a:ext>
            </a:extLst>
          </p:cNvPr>
          <p:cNvSpPr/>
          <p:nvPr/>
        </p:nvSpPr>
        <p:spPr>
          <a:xfrm>
            <a:off x="6462235" y="5841806"/>
            <a:ext cx="360766" cy="149435"/>
          </a:xfrm>
          <a:custGeom>
            <a:avLst/>
            <a:gdLst>
              <a:gd name="connsiteX0" fmla="*/ 4182 w 360766"/>
              <a:gd name="connsiteY0" fmla="*/ 194 h 149435"/>
              <a:gd name="connsiteX1" fmla="*/ 272998 w 360766"/>
              <a:gd name="connsiteY1" fmla="*/ 133544 h 149435"/>
              <a:gd name="connsiteX2" fmla="*/ 359782 w 360766"/>
              <a:gd name="connsiteY2" fmla="*/ 146244 h 149435"/>
              <a:gd name="connsiteX3" fmla="*/ 228548 w 360766"/>
              <a:gd name="connsiteY3" fmla="*/ 127194 h 149435"/>
              <a:gd name="connsiteX4" fmla="*/ 114248 w 360766"/>
              <a:gd name="connsiteY4" fmla="*/ 103911 h 149435"/>
              <a:gd name="connsiteX5" fmla="*/ 4182 w 360766"/>
              <a:gd name="connsiteY5" fmla="*/ 194 h 14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66" h="149435">
                <a:moveTo>
                  <a:pt x="4182" y="194"/>
                </a:moveTo>
                <a:cubicBezTo>
                  <a:pt x="30640" y="5133"/>
                  <a:pt x="213731" y="109202"/>
                  <a:pt x="272998" y="133544"/>
                </a:cubicBezTo>
                <a:cubicBezTo>
                  <a:pt x="332265" y="157886"/>
                  <a:pt x="367190" y="147302"/>
                  <a:pt x="359782" y="146244"/>
                </a:cubicBezTo>
                <a:cubicBezTo>
                  <a:pt x="352374" y="145186"/>
                  <a:pt x="269470" y="134249"/>
                  <a:pt x="228548" y="127194"/>
                </a:cubicBezTo>
                <a:cubicBezTo>
                  <a:pt x="187626" y="120139"/>
                  <a:pt x="144234" y="121903"/>
                  <a:pt x="114248" y="103911"/>
                </a:cubicBezTo>
                <a:cubicBezTo>
                  <a:pt x="84262" y="85919"/>
                  <a:pt x="-22276" y="-4745"/>
                  <a:pt x="418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2763A86-975B-4FC9-ACD4-9DBD7841EE44}"/>
              </a:ext>
            </a:extLst>
          </p:cNvPr>
          <p:cNvSpPr/>
          <p:nvPr/>
        </p:nvSpPr>
        <p:spPr>
          <a:xfrm>
            <a:off x="4089266" y="6154883"/>
            <a:ext cx="338992" cy="214117"/>
          </a:xfrm>
          <a:custGeom>
            <a:avLst/>
            <a:gdLst>
              <a:gd name="connsiteX0" fmla="*/ 338801 w 338992"/>
              <a:gd name="connsiteY0" fmla="*/ 384 h 214117"/>
              <a:gd name="connsiteX1" fmla="*/ 116551 w 338992"/>
              <a:gd name="connsiteY1" fmla="*/ 137967 h 214117"/>
              <a:gd name="connsiteX2" fmla="*/ 36117 w 338992"/>
              <a:gd name="connsiteY2" fmla="*/ 199350 h 214117"/>
              <a:gd name="connsiteX3" fmla="*/ 2251 w 338992"/>
              <a:gd name="connsiteY3" fmla="*/ 209934 h 214117"/>
              <a:gd name="connsiteX4" fmla="*/ 95384 w 338992"/>
              <a:gd name="connsiteY4" fmla="*/ 142200 h 214117"/>
              <a:gd name="connsiteX5" fmla="*/ 154651 w 338992"/>
              <a:gd name="connsiteY5" fmla="*/ 97750 h 214117"/>
              <a:gd name="connsiteX6" fmla="*/ 338801 w 338992"/>
              <a:gd name="connsiteY6" fmla="*/ 384 h 2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992" h="214117">
                <a:moveTo>
                  <a:pt x="338801" y="384"/>
                </a:moveTo>
                <a:cubicBezTo>
                  <a:pt x="332451" y="7087"/>
                  <a:pt x="166998" y="104806"/>
                  <a:pt x="116551" y="137967"/>
                </a:cubicBezTo>
                <a:cubicBezTo>
                  <a:pt x="66104" y="171128"/>
                  <a:pt x="55167" y="187355"/>
                  <a:pt x="36117" y="199350"/>
                </a:cubicBezTo>
                <a:cubicBezTo>
                  <a:pt x="17067" y="211345"/>
                  <a:pt x="-7627" y="219459"/>
                  <a:pt x="2251" y="209934"/>
                </a:cubicBezTo>
                <a:cubicBezTo>
                  <a:pt x="12129" y="200409"/>
                  <a:pt x="69984" y="160897"/>
                  <a:pt x="95384" y="142200"/>
                </a:cubicBezTo>
                <a:cubicBezTo>
                  <a:pt x="120784" y="123503"/>
                  <a:pt x="117609" y="118917"/>
                  <a:pt x="154651" y="97750"/>
                </a:cubicBezTo>
                <a:cubicBezTo>
                  <a:pt x="191693" y="76583"/>
                  <a:pt x="345151" y="-6319"/>
                  <a:pt x="33880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9C2044-1FA3-48DC-9958-CA6448FB6BFC}"/>
              </a:ext>
            </a:extLst>
          </p:cNvPr>
          <p:cNvSpPr/>
          <p:nvPr/>
        </p:nvSpPr>
        <p:spPr>
          <a:xfrm>
            <a:off x="5304236" y="4993015"/>
            <a:ext cx="304943" cy="538001"/>
          </a:xfrm>
          <a:custGeom>
            <a:avLst/>
            <a:gdLst>
              <a:gd name="connsiteX0" fmla="*/ 216031 w 304943"/>
              <a:gd name="connsiteY0" fmla="*/ 21368 h 538001"/>
              <a:gd name="connsiteX1" fmla="*/ 177931 w 304943"/>
              <a:gd name="connsiteY1" fmla="*/ 158952 h 538001"/>
              <a:gd name="connsiteX2" fmla="*/ 190631 w 304943"/>
              <a:gd name="connsiteY2" fmla="*/ 285952 h 538001"/>
              <a:gd name="connsiteX3" fmla="*/ 256247 w 304943"/>
              <a:gd name="connsiteY3" fmla="*/ 493385 h 538001"/>
              <a:gd name="connsiteX4" fmla="*/ 304931 w 304943"/>
              <a:gd name="connsiteY4" fmla="*/ 537835 h 538001"/>
              <a:gd name="connsiteX5" fmla="*/ 252014 w 304943"/>
              <a:gd name="connsiteY5" fmla="*/ 503968 h 538001"/>
              <a:gd name="connsiteX6" fmla="*/ 17064 w 304943"/>
              <a:gd name="connsiteY6" fmla="*/ 398135 h 538001"/>
              <a:gd name="connsiteX7" fmla="*/ 207564 w 304943"/>
              <a:gd name="connsiteY7" fmla="*/ 461635 h 538001"/>
              <a:gd name="connsiteX8" fmla="*/ 184281 w 304943"/>
              <a:gd name="connsiteY8" fmla="*/ 393902 h 538001"/>
              <a:gd name="connsiteX9" fmla="*/ 129247 w 304943"/>
              <a:gd name="connsiteY9" fmla="*/ 59468 h 538001"/>
              <a:gd name="connsiteX10" fmla="*/ 131 w 304943"/>
              <a:gd name="connsiteY10" fmla="*/ 2318 h 538001"/>
              <a:gd name="connsiteX11" fmla="*/ 105964 w 304943"/>
              <a:gd name="connsiteY11" fmla="*/ 17135 h 538001"/>
              <a:gd name="connsiteX12" fmla="*/ 160997 w 304943"/>
              <a:gd name="connsiteY12" fmla="*/ 72168 h 538001"/>
              <a:gd name="connsiteX13" fmla="*/ 216031 w 304943"/>
              <a:gd name="connsiteY13" fmla="*/ 21368 h 53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3" h="538001">
                <a:moveTo>
                  <a:pt x="216031" y="21368"/>
                </a:moveTo>
                <a:cubicBezTo>
                  <a:pt x="218853" y="35832"/>
                  <a:pt x="182164" y="114855"/>
                  <a:pt x="177931" y="158952"/>
                </a:cubicBezTo>
                <a:cubicBezTo>
                  <a:pt x="173698" y="203049"/>
                  <a:pt x="177578" y="230213"/>
                  <a:pt x="190631" y="285952"/>
                </a:cubicBezTo>
                <a:cubicBezTo>
                  <a:pt x="203684" y="341691"/>
                  <a:pt x="237197" y="451404"/>
                  <a:pt x="256247" y="493385"/>
                </a:cubicBezTo>
                <a:cubicBezTo>
                  <a:pt x="275297" y="535366"/>
                  <a:pt x="305637" y="536071"/>
                  <a:pt x="304931" y="537835"/>
                </a:cubicBezTo>
                <a:cubicBezTo>
                  <a:pt x="304225" y="539599"/>
                  <a:pt x="299992" y="527251"/>
                  <a:pt x="252014" y="503968"/>
                </a:cubicBezTo>
                <a:cubicBezTo>
                  <a:pt x="204036" y="480685"/>
                  <a:pt x="24472" y="405191"/>
                  <a:pt x="17064" y="398135"/>
                </a:cubicBezTo>
                <a:cubicBezTo>
                  <a:pt x="9656" y="391080"/>
                  <a:pt x="179695" y="462340"/>
                  <a:pt x="207564" y="461635"/>
                </a:cubicBezTo>
                <a:cubicBezTo>
                  <a:pt x="235433" y="460930"/>
                  <a:pt x="197334" y="460930"/>
                  <a:pt x="184281" y="393902"/>
                </a:cubicBezTo>
                <a:cubicBezTo>
                  <a:pt x="171228" y="326874"/>
                  <a:pt x="159939" y="124732"/>
                  <a:pt x="129247" y="59468"/>
                </a:cubicBezTo>
                <a:cubicBezTo>
                  <a:pt x="98555" y="-5796"/>
                  <a:pt x="4011" y="9373"/>
                  <a:pt x="131" y="2318"/>
                </a:cubicBezTo>
                <a:cubicBezTo>
                  <a:pt x="-3749" y="-4737"/>
                  <a:pt x="79153" y="5493"/>
                  <a:pt x="105964" y="17135"/>
                </a:cubicBezTo>
                <a:cubicBezTo>
                  <a:pt x="132775" y="28777"/>
                  <a:pt x="143358" y="68993"/>
                  <a:pt x="160997" y="72168"/>
                </a:cubicBezTo>
                <a:cubicBezTo>
                  <a:pt x="178636" y="75343"/>
                  <a:pt x="213209" y="6904"/>
                  <a:pt x="216031" y="2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2EFF1EB-BF58-47DB-B684-95D6EAD11144}"/>
              </a:ext>
            </a:extLst>
          </p:cNvPr>
          <p:cNvSpPr/>
          <p:nvPr/>
        </p:nvSpPr>
        <p:spPr>
          <a:xfrm>
            <a:off x="3738912" y="5691683"/>
            <a:ext cx="506188" cy="490047"/>
          </a:xfrm>
          <a:custGeom>
            <a:avLst/>
            <a:gdLst>
              <a:gd name="connsiteX0" fmla="*/ 7588 w 506188"/>
              <a:gd name="connsiteY0" fmla="*/ 4267 h 490047"/>
              <a:gd name="connsiteX1" fmla="*/ 86963 w 506188"/>
              <a:gd name="connsiteY1" fmla="*/ 188417 h 490047"/>
              <a:gd name="connsiteX2" fmla="*/ 413988 w 506188"/>
              <a:gd name="connsiteY2" fmla="*/ 404317 h 490047"/>
              <a:gd name="connsiteX3" fmla="*/ 506063 w 506188"/>
              <a:gd name="connsiteY3" fmla="*/ 490042 h 490047"/>
              <a:gd name="connsiteX4" fmla="*/ 401288 w 506188"/>
              <a:gd name="connsiteY4" fmla="*/ 401142 h 490047"/>
              <a:gd name="connsiteX5" fmla="*/ 229838 w 506188"/>
              <a:gd name="connsiteY5" fmla="*/ 274142 h 490047"/>
              <a:gd name="connsiteX6" fmla="*/ 29813 w 506188"/>
              <a:gd name="connsiteY6" fmla="*/ 77292 h 490047"/>
              <a:gd name="connsiteX7" fmla="*/ 7588 w 506188"/>
              <a:gd name="connsiteY7" fmla="*/ 4267 h 4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188" h="490047">
                <a:moveTo>
                  <a:pt x="7588" y="4267"/>
                </a:moveTo>
                <a:cubicBezTo>
                  <a:pt x="17113" y="22788"/>
                  <a:pt x="19230" y="121742"/>
                  <a:pt x="86963" y="188417"/>
                </a:cubicBezTo>
                <a:cubicBezTo>
                  <a:pt x="154696" y="255092"/>
                  <a:pt x="344138" y="354046"/>
                  <a:pt x="413988" y="404317"/>
                </a:cubicBezTo>
                <a:cubicBezTo>
                  <a:pt x="483838" y="454588"/>
                  <a:pt x="508180" y="490571"/>
                  <a:pt x="506063" y="490042"/>
                </a:cubicBezTo>
                <a:cubicBezTo>
                  <a:pt x="503946" y="489513"/>
                  <a:pt x="447325" y="437125"/>
                  <a:pt x="401288" y="401142"/>
                </a:cubicBezTo>
                <a:cubicBezTo>
                  <a:pt x="355251" y="365159"/>
                  <a:pt x="291750" y="328117"/>
                  <a:pt x="229838" y="274142"/>
                </a:cubicBezTo>
                <a:cubicBezTo>
                  <a:pt x="167926" y="220167"/>
                  <a:pt x="68971" y="123859"/>
                  <a:pt x="29813" y="77292"/>
                </a:cubicBezTo>
                <a:cubicBezTo>
                  <a:pt x="-9345" y="30725"/>
                  <a:pt x="-1937" y="-14254"/>
                  <a:pt x="7588" y="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AB94132-FE5E-457F-9E64-62CC00098E6D}"/>
              </a:ext>
            </a:extLst>
          </p:cNvPr>
          <p:cNvSpPr/>
          <p:nvPr/>
        </p:nvSpPr>
        <p:spPr>
          <a:xfrm>
            <a:off x="4980813" y="5628889"/>
            <a:ext cx="346895" cy="362680"/>
          </a:xfrm>
          <a:custGeom>
            <a:avLst/>
            <a:gdLst>
              <a:gd name="connsiteX0" fmla="*/ 346837 w 346895"/>
              <a:gd name="connsiteY0" fmla="*/ 386 h 362680"/>
              <a:gd name="connsiteX1" fmla="*/ 235712 w 346895"/>
              <a:gd name="connsiteY1" fmla="*/ 194061 h 362680"/>
              <a:gd name="connsiteX2" fmla="*/ 762 w 346895"/>
              <a:gd name="connsiteY2" fmla="*/ 362336 h 362680"/>
              <a:gd name="connsiteX3" fmla="*/ 162687 w 346895"/>
              <a:gd name="connsiteY3" fmla="*/ 235336 h 362680"/>
              <a:gd name="connsiteX4" fmla="*/ 223012 w 346895"/>
              <a:gd name="connsiteY4" fmla="*/ 146436 h 362680"/>
              <a:gd name="connsiteX5" fmla="*/ 346837 w 346895"/>
              <a:gd name="connsiteY5" fmla="*/ 386 h 36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95" h="362680">
                <a:moveTo>
                  <a:pt x="346837" y="386"/>
                </a:moveTo>
                <a:cubicBezTo>
                  <a:pt x="348954" y="8323"/>
                  <a:pt x="293391" y="133736"/>
                  <a:pt x="235712" y="194061"/>
                </a:cubicBezTo>
                <a:cubicBezTo>
                  <a:pt x="178033" y="254386"/>
                  <a:pt x="12933" y="355457"/>
                  <a:pt x="762" y="362336"/>
                </a:cubicBezTo>
                <a:cubicBezTo>
                  <a:pt x="-11409" y="369215"/>
                  <a:pt x="125645" y="271319"/>
                  <a:pt x="162687" y="235336"/>
                </a:cubicBezTo>
                <a:cubicBezTo>
                  <a:pt x="199729" y="199353"/>
                  <a:pt x="193908" y="184007"/>
                  <a:pt x="223012" y="146436"/>
                </a:cubicBezTo>
                <a:cubicBezTo>
                  <a:pt x="252116" y="108865"/>
                  <a:pt x="344720" y="-7551"/>
                  <a:pt x="346837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1B9A9B4-A177-4B09-814E-51BB2314ADBA}"/>
              </a:ext>
            </a:extLst>
          </p:cNvPr>
          <p:cNvSpPr/>
          <p:nvPr/>
        </p:nvSpPr>
        <p:spPr>
          <a:xfrm>
            <a:off x="5774945" y="5622611"/>
            <a:ext cx="503956" cy="203637"/>
          </a:xfrm>
          <a:custGeom>
            <a:avLst/>
            <a:gdLst>
              <a:gd name="connsiteX0" fmla="*/ 380 w 503956"/>
              <a:gd name="connsiteY0" fmla="*/ 314 h 203637"/>
              <a:gd name="connsiteX1" fmla="*/ 257555 w 503956"/>
              <a:gd name="connsiteY1" fmla="*/ 149539 h 203637"/>
              <a:gd name="connsiteX2" fmla="*/ 502030 w 503956"/>
              <a:gd name="connsiteY2" fmla="*/ 203514 h 203637"/>
              <a:gd name="connsiteX3" fmla="*/ 378205 w 503956"/>
              <a:gd name="connsiteY3" fmla="*/ 165414 h 203637"/>
              <a:gd name="connsiteX4" fmla="*/ 203580 w 503956"/>
              <a:gd name="connsiteY4" fmla="*/ 111439 h 203637"/>
              <a:gd name="connsiteX5" fmla="*/ 380 w 503956"/>
              <a:gd name="connsiteY5" fmla="*/ 314 h 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56" h="203637">
                <a:moveTo>
                  <a:pt x="380" y="314"/>
                </a:moveTo>
                <a:cubicBezTo>
                  <a:pt x="9376" y="6664"/>
                  <a:pt x="173947" y="115672"/>
                  <a:pt x="257555" y="149539"/>
                </a:cubicBezTo>
                <a:cubicBezTo>
                  <a:pt x="341163" y="183406"/>
                  <a:pt x="481922" y="200868"/>
                  <a:pt x="502030" y="203514"/>
                </a:cubicBezTo>
                <a:cubicBezTo>
                  <a:pt x="522138" y="206160"/>
                  <a:pt x="378205" y="165414"/>
                  <a:pt x="378205" y="165414"/>
                </a:cubicBezTo>
                <a:cubicBezTo>
                  <a:pt x="328463" y="150068"/>
                  <a:pt x="262847" y="137368"/>
                  <a:pt x="203580" y="111439"/>
                </a:cubicBezTo>
                <a:cubicBezTo>
                  <a:pt x="144313" y="85510"/>
                  <a:pt x="-8616" y="-6036"/>
                  <a:pt x="38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6B39077-7DBD-4517-A58B-44B7EA01FEC7}"/>
              </a:ext>
            </a:extLst>
          </p:cNvPr>
          <p:cNvSpPr/>
          <p:nvPr/>
        </p:nvSpPr>
        <p:spPr>
          <a:xfrm>
            <a:off x="6801579" y="4868332"/>
            <a:ext cx="184897" cy="765160"/>
          </a:xfrm>
          <a:custGeom>
            <a:avLst/>
            <a:gdLst>
              <a:gd name="connsiteX0" fmla="*/ 141088 w 184897"/>
              <a:gd name="connsiteY0" fmla="*/ 1 h 765160"/>
              <a:gd name="connsiteX1" fmla="*/ 179188 w 184897"/>
              <a:gd name="connsiteY1" fmla="*/ 419101 h 765160"/>
              <a:gd name="connsiteX2" fmla="*/ 1388 w 184897"/>
              <a:gd name="connsiteY2" fmla="*/ 762001 h 765160"/>
              <a:gd name="connsiteX3" fmla="*/ 98754 w 184897"/>
              <a:gd name="connsiteY3" fmla="*/ 579968 h 765160"/>
              <a:gd name="connsiteX4" fmla="*/ 141088 w 184897"/>
              <a:gd name="connsiteY4" fmla="*/ 414868 h 765160"/>
              <a:gd name="connsiteX5" fmla="*/ 141088 w 184897"/>
              <a:gd name="connsiteY5" fmla="*/ 1 h 7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97" h="765160">
                <a:moveTo>
                  <a:pt x="141088" y="1"/>
                </a:moveTo>
                <a:cubicBezTo>
                  <a:pt x="147438" y="706"/>
                  <a:pt x="202471" y="292101"/>
                  <a:pt x="179188" y="419101"/>
                </a:cubicBezTo>
                <a:cubicBezTo>
                  <a:pt x="155905" y="546101"/>
                  <a:pt x="14794" y="735190"/>
                  <a:pt x="1388" y="762001"/>
                </a:cubicBezTo>
                <a:cubicBezTo>
                  <a:pt x="-12018" y="788812"/>
                  <a:pt x="75471" y="637824"/>
                  <a:pt x="98754" y="579968"/>
                </a:cubicBezTo>
                <a:cubicBezTo>
                  <a:pt x="122037" y="522113"/>
                  <a:pt x="132621" y="509412"/>
                  <a:pt x="141088" y="414868"/>
                </a:cubicBezTo>
                <a:cubicBezTo>
                  <a:pt x="149555" y="320324"/>
                  <a:pt x="134738" y="-704"/>
                  <a:pt x="14108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051CBE-05F5-4581-B205-D71380C7271B}"/>
              </a:ext>
            </a:extLst>
          </p:cNvPr>
          <p:cNvSpPr/>
          <p:nvPr/>
        </p:nvSpPr>
        <p:spPr>
          <a:xfrm>
            <a:off x="3929854" y="4987307"/>
            <a:ext cx="314925" cy="696834"/>
          </a:xfrm>
          <a:custGeom>
            <a:avLst/>
            <a:gdLst>
              <a:gd name="connsiteX0" fmla="*/ 299246 w 314925"/>
              <a:gd name="connsiteY0" fmla="*/ 12260 h 696834"/>
              <a:gd name="connsiteX1" fmla="*/ 269613 w 314925"/>
              <a:gd name="connsiteY1" fmla="*/ 113860 h 696834"/>
              <a:gd name="connsiteX2" fmla="*/ 11379 w 314925"/>
              <a:gd name="connsiteY2" fmla="*/ 405960 h 696834"/>
              <a:gd name="connsiteX3" fmla="*/ 45246 w 314925"/>
              <a:gd name="connsiteY3" fmla="*/ 693826 h 696834"/>
              <a:gd name="connsiteX4" fmla="*/ 41013 w 314925"/>
              <a:gd name="connsiteY4" fmla="*/ 545660 h 696834"/>
              <a:gd name="connsiteX5" fmla="*/ 100279 w 314925"/>
              <a:gd name="connsiteY5" fmla="*/ 372093 h 696834"/>
              <a:gd name="connsiteX6" fmla="*/ 299246 w 314925"/>
              <a:gd name="connsiteY6" fmla="*/ 12260 h 6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25" h="696834">
                <a:moveTo>
                  <a:pt x="299246" y="12260"/>
                </a:moveTo>
                <a:cubicBezTo>
                  <a:pt x="327468" y="-30779"/>
                  <a:pt x="317591" y="48243"/>
                  <a:pt x="269613" y="113860"/>
                </a:cubicBezTo>
                <a:cubicBezTo>
                  <a:pt x="221635" y="179477"/>
                  <a:pt x="48773" y="309299"/>
                  <a:pt x="11379" y="405960"/>
                </a:cubicBezTo>
                <a:cubicBezTo>
                  <a:pt x="-26015" y="502621"/>
                  <a:pt x="40307" y="670543"/>
                  <a:pt x="45246" y="693826"/>
                </a:cubicBezTo>
                <a:cubicBezTo>
                  <a:pt x="50185" y="717109"/>
                  <a:pt x="31841" y="599282"/>
                  <a:pt x="41013" y="545660"/>
                </a:cubicBezTo>
                <a:cubicBezTo>
                  <a:pt x="50185" y="492038"/>
                  <a:pt x="53712" y="459582"/>
                  <a:pt x="100279" y="372093"/>
                </a:cubicBezTo>
                <a:cubicBezTo>
                  <a:pt x="146846" y="284604"/>
                  <a:pt x="271024" y="55299"/>
                  <a:pt x="299246" y="1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737406-BD42-4AEB-9FE7-76F735E2AF98}"/>
              </a:ext>
            </a:extLst>
          </p:cNvPr>
          <p:cNvSpPr/>
          <p:nvPr/>
        </p:nvSpPr>
        <p:spPr>
          <a:xfrm>
            <a:off x="4029138" y="5871570"/>
            <a:ext cx="637267" cy="213337"/>
          </a:xfrm>
          <a:custGeom>
            <a:avLst/>
            <a:gdLst>
              <a:gd name="connsiteX0" fmla="*/ 995 w 637267"/>
              <a:gd name="connsiteY0" fmla="*/ 63 h 213337"/>
              <a:gd name="connsiteX1" fmla="*/ 293095 w 637267"/>
              <a:gd name="connsiteY1" fmla="*/ 190563 h 213337"/>
              <a:gd name="connsiteX2" fmla="*/ 635995 w 637267"/>
              <a:gd name="connsiteY2" fmla="*/ 207497 h 213337"/>
              <a:gd name="connsiteX3" fmla="*/ 394695 w 637267"/>
              <a:gd name="connsiteY3" fmla="*/ 169397 h 213337"/>
              <a:gd name="connsiteX4" fmla="*/ 995 w 637267"/>
              <a:gd name="connsiteY4" fmla="*/ 63 h 21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267" h="213337">
                <a:moveTo>
                  <a:pt x="995" y="63"/>
                </a:moveTo>
                <a:cubicBezTo>
                  <a:pt x="-15938" y="3591"/>
                  <a:pt x="187262" y="155991"/>
                  <a:pt x="293095" y="190563"/>
                </a:cubicBezTo>
                <a:cubicBezTo>
                  <a:pt x="398928" y="225135"/>
                  <a:pt x="619062" y="211025"/>
                  <a:pt x="635995" y="207497"/>
                </a:cubicBezTo>
                <a:cubicBezTo>
                  <a:pt x="652928" y="203969"/>
                  <a:pt x="497000" y="198325"/>
                  <a:pt x="394695" y="169397"/>
                </a:cubicBezTo>
                <a:cubicBezTo>
                  <a:pt x="292390" y="140469"/>
                  <a:pt x="17928" y="-3465"/>
                  <a:pt x="99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EFA93B1A-BD47-44E2-BA92-6808EE451696}"/>
              </a:ext>
            </a:extLst>
          </p:cNvPr>
          <p:cNvSpPr/>
          <p:nvPr/>
        </p:nvSpPr>
        <p:spPr>
          <a:xfrm>
            <a:off x="5151901" y="3382397"/>
            <a:ext cx="169933" cy="389597"/>
          </a:xfrm>
          <a:custGeom>
            <a:avLst/>
            <a:gdLst>
              <a:gd name="connsiteX0" fmla="*/ 122832 w 169933"/>
              <a:gd name="connsiteY0" fmla="*/ 36 h 389597"/>
              <a:gd name="connsiteX1" fmla="*/ 165166 w 169933"/>
              <a:gd name="connsiteY1" fmla="*/ 326003 h 389597"/>
              <a:gd name="connsiteX2" fmla="*/ 150349 w 169933"/>
              <a:gd name="connsiteY2" fmla="*/ 347170 h 389597"/>
              <a:gd name="connsiteX3" fmla="*/ 66 w 169933"/>
              <a:gd name="connsiteY3" fmla="*/ 389503 h 389597"/>
              <a:gd name="connsiteX4" fmla="*/ 131299 w 169933"/>
              <a:gd name="connsiteY4" fmla="*/ 334470 h 389597"/>
              <a:gd name="connsiteX5" fmla="*/ 135532 w 169933"/>
              <a:gd name="connsiteY5" fmla="*/ 304836 h 389597"/>
              <a:gd name="connsiteX6" fmla="*/ 122832 w 169933"/>
              <a:gd name="connsiteY6" fmla="*/ 36 h 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33" h="389597">
                <a:moveTo>
                  <a:pt x="122832" y="36"/>
                </a:moveTo>
                <a:cubicBezTo>
                  <a:pt x="127771" y="3564"/>
                  <a:pt x="160580" y="268147"/>
                  <a:pt x="165166" y="326003"/>
                </a:cubicBezTo>
                <a:cubicBezTo>
                  <a:pt x="169752" y="383859"/>
                  <a:pt x="177866" y="336587"/>
                  <a:pt x="150349" y="347170"/>
                </a:cubicBezTo>
                <a:cubicBezTo>
                  <a:pt x="122832" y="357753"/>
                  <a:pt x="3241" y="391620"/>
                  <a:pt x="66" y="389503"/>
                </a:cubicBezTo>
                <a:cubicBezTo>
                  <a:pt x="-3109" y="387386"/>
                  <a:pt x="108721" y="348581"/>
                  <a:pt x="131299" y="334470"/>
                </a:cubicBezTo>
                <a:cubicBezTo>
                  <a:pt x="153877" y="320359"/>
                  <a:pt x="137296" y="360575"/>
                  <a:pt x="135532" y="304836"/>
                </a:cubicBezTo>
                <a:cubicBezTo>
                  <a:pt x="133768" y="249097"/>
                  <a:pt x="117893" y="-3492"/>
                  <a:pt x="12283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9806AF1-8CEC-46BE-AF8F-E5471A5BE04D}"/>
              </a:ext>
            </a:extLst>
          </p:cNvPr>
          <p:cNvSpPr/>
          <p:nvPr/>
        </p:nvSpPr>
        <p:spPr>
          <a:xfrm>
            <a:off x="4773869" y="3743624"/>
            <a:ext cx="283174" cy="217369"/>
          </a:xfrm>
          <a:custGeom>
            <a:avLst/>
            <a:gdLst>
              <a:gd name="connsiteX0" fmla="*/ 282848 w 283174"/>
              <a:gd name="connsiteY0" fmla="*/ 2876 h 217369"/>
              <a:gd name="connsiteX1" fmla="*/ 96581 w 283174"/>
              <a:gd name="connsiteY1" fmla="*/ 13459 h 217369"/>
              <a:gd name="connsiteX2" fmla="*/ 66948 w 283174"/>
              <a:gd name="connsiteY2" fmla="*/ 62143 h 217369"/>
              <a:gd name="connsiteX3" fmla="*/ 1331 w 283174"/>
              <a:gd name="connsiteY3" fmla="*/ 216659 h 217369"/>
              <a:gd name="connsiteX4" fmla="*/ 24614 w 283174"/>
              <a:gd name="connsiteY4" fmla="*/ 117176 h 217369"/>
              <a:gd name="connsiteX5" fmla="*/ 45781 w 283174"/>
              <a:gd name="connsiteY5" fmla="*/ 57909 h 217369"/>
              <a:gd name="connsiteX6" fmla="*/ 282848 w 283174"/>
              <a:gd name="connsiteY6" fmla="*/ 2876 h 2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217369">
                <a:moveTo>
                  <a:pt x="282848" y="2876"/>
                </a:moveTo>
                <a:cubicBezTo>
                  <a:pt x="291315" y="-4532"/>
                  <a:pt x="132564" y="3581"/>
                  <a:pt x="96581" y="13459"/>
                </a:cubicBezTo>
                <a:cubicBezTo>
                  <a:pt x="60598" y="23337"/>
                  <a:pt x="82823" y="28276"/>
                  <a:pt x="66948" y="62143"/>
                </a:cubicBezTo>
                <a:cubicBezTo>
                  <a:pt x="51073" y="96010"/>
                  <a:pt x="8387" y="207487"/>
                  <a:pt x="1331" y="216659"/>
                </a:cubicBezTo>
                <a:cubicBezTo>
                  <a:pt x="-5725" y="225831"/>
                  <a:pt x="17206" y="143634"/>
                  <a:pt x="24614" y="117176"/>
                </a:cubicBezTo>
                <a:cubicBezTo>
                  <a:pt x="32022" y="90718"/>
                  <a:pt x="2742" y="74490"/>
                  <a:pt x="45781" y="57909"/>
                </a:cubicBezTo>
                <a:cubicBezTo>
                  <a:pt x="88820" y="41328"/>
                  <a:pt x="274381" y="10284"/>
                  <a:pt x="282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F1CB230-4DAD-4B40-9E9D-37B8096F3D89}"/>
              </a:ext>
            </a:extLst>
          </p:cNvPr>
          <p:cNvSpPr/>
          <p:nvPr/>
        </p:nvSpPr>
        <p:spPr>
          <a:xfrm>
            <a:off x="5358635" y="3363210"/>
            <a:ext cx="74848" cy="242214"/>
          </a:xfrm>
          <a:custGeom>
            <a:avLst/>
            <a:gdLst>
              <a:gd name="connsiteX0" fmla="*/ 62148 w 74848"/>
              <a:gd name="connsiteY0" fmla="*/ 173 h 242214"/>
              <a:gd name="connsiteX1" fmla="*/ 28282 w 74848"/>
              <a:gd name="connsiteY1" fmla="*/ 197023 h 242214"/>
              <a:gd name="connsiteX2" fmla="*/ 74848 w 74848"/>
              <a:gd name="connsiteY2" fmla="*/ 241473 h 242214"/>
              <a:gd name="connsiteX3" fmla="*/ 28282 w 74848"/>
              <a:gd name="connsiteY3" fmla="*/ 220307 h 242214"/>
              <a:gd name="connsiteX4" fmla="*/ 765 w 74848"/>
              <a:gd name="connsiteY4" fmla="*/ 163157 h 242214"/>
              <a:gd name="connsiteX5" fmla="*/ 62148 w 74848"/>
              <a:gd name="connsiteY5" fmla="*/ 173 h 2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48" h="242214">
                <a:moveTo>
                  <a:pt x="62148" y="173"/>
                </a:moveTo>
                <a:cubicBezTo>
                  <a:pt x="66734" y="5817"/>
                  <a:pt x="26165" y="156806"/>
                  <a:pt x="28282" y="197023"/>
                </a:cubicBezTo>
                <a:cubicBezTo>
                  <a:pt x="30399" y="237240"/>
                  <a:pt x="74848" y="237592"/>
                  <a:pt x="74848" y="241473"/>
                </a:cubicBezTo>
                <a:cubicBezTo>
                  <a:pt x="74848" y="245354"/>
                  <a:pt x="40629" y="233360"/>
                  <a:pt x="28282" y="220307"/>
                </a:cubicBezTo>
                <a:cubicBezTo>
                  <a:pt x="15935" y="207254"/>
                  <a:pt x="-4174" y="198082"/>
                  <a:pt x="765" y="163157"/>
                </a:cubicBezTo>
                <a:cubicBezTo>
                  <a:pt x="5704" y="128232"/>
                  <a:pt x="57562" y="-5471"/>
                  <a:pt x="6214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9A4499C-3D0E-4C71-AE96-756E0F09CA46}"/>
              </a:ext>
            </a:extLst>
          </p:cNvPr>
          <p:cNvSpPr/>
          <p:nvPr/>
        </p:nvSpPr>
        <p:spPr>
          <a:xfrm>
            <a:off x="5562587" y="3327269"/>
            <a:ext cx="731050" cy="264136"/>
          </a:xfrm>
          <a:custGeom>
            <a:avLst/>
            <a:gdLst>
              <a:gd name="connsiteX0" fmla="*/ 13 w 731050"/>
              <a:gd name="connsiteY0" fmla="*/ 131 h 264136"/>
              <a:gd name="connsiteX1" fmla="*/ 150296 w 731050"/>
              <a:gd name="connsiteY1" fmla="*/ 243548 h 264136"/>
              <a:gd name="connsiteX2" fmla="*/ 230730 w 731050"/>
              <a:gd name="connsiteY2" fmla="*/ 252014 h 264136"/>
              <a:gd name="connsiteX3" fmla="*/ 431813 w 731050"/>
              <a:gd name="connsiteY3" fmla="*/ 256248 h 264136"/>
              <a:gd name="connsiteX4" fmla="*/ 730263 w 731050"/>
              <a:gd name="connsiteY4" fmla="*/ 137714 h 264136"/>
              <a:gd name="connsiteX5" fmla="*/ 510130 w 731050"/>
              <a:gd name="connsiteY5" fmla="*/ 205448 h 264136"/>
              <a:gd name="connsiteX6" fmla="*/ 245546 w 731050"/>
              <a:gd name="connsiteY6" fmla="*/ 245664 h 264136"/>
              <a:gd name="connsiteX7" fmla="*/ 158763 w 731050"/>
              <a:gd name="connsiteY7" fmla="*/ 209681 h 264136"/>
              <a:gd name="connsiteX8" fmla="*/ 13 w 731050"/>
              <a:gd name="connsiteY8" fmla="*/ 131 h 2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050" h="264136">
                <a:moveTo>
                  <a:pt x="13" y="131"/>
                </a:moveTo>
                <a:cubicBezTo>
                  <a:pt x="-1398" y="5776"/>
                  <a:pt x="111843" y="201568"/>
                  <a:pt x="150296" y="243548"/>
                </a:cubicBezTo>
                <a:cubicBezTo>
                  <a:pt x="188749" y="285528"/>
                  <a:pt x="183811" y="249897"/>
                  <a:pt x="230730" y="252014"/>
                </a:cubicBezTo>
                <a:cubicBezTo>
                  <a:pt x="277649" y="254131"/>
                  <a:pt x="348557" y="275298"/>
                  <a:pt x="431813" y="256248"/>
                </a:cubicBezTo>
                <a:cubicBezTo>
                  <a:pt x="515069" y="237198"/>
                  <a:pt x="717210" y="146181"/>
                  <a:pt x="730263" y="137714"/>
                </a:cubicBezTo>
                <a:cubicBezTo>
                  <a:pt x="743316" y="129247"/>
                  <a:pt x="590916" y="187456"/>
                  <a:pt x="510130" y="205448"/>
                </a:cubicBezTo>
                <a:cubicBezTo>
                  <a:pt x="429344" y="223440"/>
                  <a:pt x="304107" y="244959"/>
                  <a:pt x="245546" y="245664"/>
                </a:cubicBezTo>
                <a:cubicBezTo>
                  <a:pt x="186985" y="246369"/>
                  <a:pt x="200743" y="247428"/>
                  <a:pt x="158763" y="209681"/>
                </a:cubicBezTo>
                <a:cubicBezTo>
                  <a:pt x="116783" y="171934"/>
                  <a:pt x="1424" y="-5514"/>
                  <a:pt x="13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10D507E-DA3E-4136-B8AF-15A19E2AE4CA}"/>
              </a:ext>
            </a:extLst>
          </p:cNvPr>
          <p:cNvSpPr/>
          <p:nvPr/>
        </p:nvSpPr>
        <p:spPr>
          <a:xfrm>
            <a:off x="5509882" y="4487326"/>
            <a:ext cx="488786" cy="422441"/>
          </a:xfrm>
          <a:custGeom>
            <a:avLst/>
            <a:gdLst>
              <a:gd name="connsiteX0" fmla="*/ 488751 w 488786"/>
              <a:gd name="connsiteY0" fmla="*/ 7 h 422441"/>
              <a:gd name="connsiteX1" fmla="*/ 190301 w 488786"/>
              <a:gd name="connsiteY1" fmla="*/ 116424 h 422441"/>
              <a:gd name="connsiteX2" fmla="*/ 4035 w 488786"/>
              <a:gd name="connsiteY2" fmla="*/ 416991 h 422441"/>
              <a:gd name="connsiteX3" fmla="*/ 73885 w 488786"/>
              <a:gd name="connsiteY3" fmla="*/ 296341 h 422441"/>
              <a:gd name="connsiteX4" fmla="*/ 209351 w 488786"/>
              <a:gd name="connsiteY4" fmla="*/ 120657 h 422441"/>
              <a:gd name="connsiteX5" fmla="*/ 488751 w 488786"/>
              <a:gd name="connsiteY5" fmla="*/ 7 h 4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786" h="422441">
                <a:moveTo>
                  <a:pt x="488751" y="7"/>
                </a:moveTo>
                <a:cubicBezTo>
                  <a:pt x="485576" y="-698"/>
                  <a:pt x="271087" y="46927"/>
                  <a:pt x="190301" y="116424"/>
                </a:cubicBezTo>
                <a:cubicBezTo>
                  <a:pt x="109515" y="185921"/>
                  <a:pt x="23438" y="387005"/>
                  <a:pt x="4035" y="416991"/>
                </a:cubicBezTo>
                <a:cubicBezTo>
                  <a:pt x="-15368" y="446977"/>
                  <a:pt x="39666" y="345730"/>
                  <a:pt x="73885" y="296341"/>
                </a:cubicBezTo>
                <a:cubicBezTo>
                  <a:pt x="108104" y="246952"/>
                  <a:pt x="140207" y="169340"/>
                  <a:pt x="209351" y="120657"/>
                </a:cubicBezTo>
                <a:cubicBezTo>
                  <a:pt x="278495" y="71974"/>
                  <a:pt x="491926" y="712"/>
                  <a:pt x="4887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797ADC1-FE1C-4473-9812-3F8F32482474}"/>
              </a:ext>
            </a:extLst>
          </p:cNvPr>
          <p:cNvSpPr/>
          <p:nvPr/>
        </p:nvSpPr>
        <p:spPr>
          <a:xfrm>
            <a:off x="4792963" y="4613616"/>
            <a:ext cx="518115" cy="280846"/>
          </a:xfrm>
          <a:custGeom>
            <a:avLst/>
            <a:gdLst>
              <a:gd name="connsiteX0" fmla="*/ 3404 w 518115"/>
              <a:gd name="connsiteY0" fmla="*/ 717 h 280846"/>
              <a:gd name="connsiteX1" fmla="*/ 335720 w 518115"/>
              <a:gd name="connsiteY1" fmla="*/ 163701 h 280846"/>
              <a:gd name="connsiteX2" fmla="*/ 515637 w 518115"/>
              <a:gd name="connsiteY2" fmla="*/ 280117 h 280846"/>
              <a:gd name="connsiteX3" fmla="*/ 422504 w 518115"/>
              <a:gd name="connsiteY3" fmla="*/ 208151 h 280846"/>
              <a:gd name="connsiteX4" fmla="*/ 176970 w 518115"/>
              <a:gd name="connsiteY4" fmla="*/ 108667 h 280846"/>
              <a:gd name="connsiteX5" fmla="*/ 3404 w 518115"/>
              <a:gd name="connsiteY5" fmla="*/ 717 h 2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115" h="280846">
                <a:moveTo>
                  <a:pt x="3404" y="717"/>
                </a:moveTo>
                <a:cubicBezTo>
                  <a:pt x="29862" y="9889"/>
                  <a:pt x="250348" y="117134"/>
                  <a:pt x="335720" y="163701"/>
                </a:cubicBezTo>
                <a:cubicBezTo>
                  <a:pt x="421092" y="210268"/>
                  <a:pt x="501173" y="272709"/>
                  <a:pt x="515637" y="280117"/>
                </a:cubicBezTo>
                <a:cubicBezTo>
                  <a:pt x="530101" y="287525"/>
                  <a:pt x="478949" y="236726"/>
                  <a:pt x="422504" y="208151"/>
                </a:cubicBezTo>
                <a:cubicBezTo>
                  <a:pt x="366060" y="179576"/>
                  <a:pt x="242587" y="144650"/>
                  <a:pt x="176970" y="108667"/>
                </a:cubicBezTo>
                <a:cubicBezTo>
                  <a:pt x="111353" y="72684"/>
                  <a:pt x="-23054" y="-8455"/>
                  <a:pt x="340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B9E846B-B25C-4A17-828D-AD9DAFAAECA0}"/>
              </a:ext>
            </a:extLst>
          </p:cNvPr>
          <p:cNvSpPr/>
          <p:nvPr/>
        </p:nvSpPr>
        <p:spPr>
          <a:xfrm>
            <a:off x="5752673" y="2998621"/>
            <a:ext cx="52560" cy="538866"/>
          </a:xfrm>
          <a:custGeom>
            <a:avLst/>
            <a:gdLst>
              <a:gd name="connsiteX0" fmla="*/ 46994 w 52560"/>
              <a:gd name="connsiteY0" fmla="*/ 696 h 538866"/>
              <a:gd name="connsiteX1" fmla="*/ 49110 w 52560"/>
              <a:gd name="connsiteY1" fmla="*/ 368996 h 538866"/>
              <a:gd name="connsiteX2" fmla="*/ 427 w 52560"/>
              <a:gd name="connsiteY2" fmla="*/ 538329 h 538866"/>
              <a:gd name="connsiteX3" fmla="*/ 25827 w 52560"/>
              <a:gd name="connsiteY3" fmla="*/ 417679 h 538866"/>
              <a:gd name="connsiteX4" fmla="*/ 34294 w 52560"/>
              <a:gd name="connsiteY4" fmla="*/ 280096 h 538866"/>
              <a:gd name="connsiteX5" fmla="*/ 46994 w 52560"/>
              <a:gd name="connsiteY5" fmla="*/ 696 h 53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60" h="538866">
                <a:moveTo>
                  <a:pt x="46994" y="696"/>
                </a:moveTo>
                <a:cubicBezTo>
                  <a:pt x="49463" y="15513"/>
                  <a:pt x="56871" y="279390"/>
                  <a:pt x="49110" y="368996"/>
                </a:cubicBezTo>
                <a:cubicBezTo>
                  <a:pt x="41349" y="458602"/>
                  <a:pt x="4307" y="530215"/>
                  <a:pt x="427" y="538329"/>
                </a:cubicBezTo>
                <a:cubicBezTo>
                  <a:pt x="-3453" y="546443"/>
                  <a:pt x="20182" y="460718"/>
                  <a:pt x="25827" y="417679"/>
                </a:cubicBezTo>
                <a:cubicBezTo>
                  <a:pt x="31471" y="374640"/>
                  <a:pt x="32177" y="348535"/>
                  <a:pt x="34294" y="280096"/>
                </a:cubicBezTo>
                <a:cubicBezTo>
                  <a:pt x="36411" y="211657"/>
                  <a:pt x="44525" y="-14121"/>
                  <a:pt x="46994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2E5AD79-4BEB-4CF9-9C73-D6476E406749}"/>
              </a:ext>
            </a:extLst>
          </p:cNvPr>
          <p:cNvSpPr/>
          <p:nvPr/>
        </p:nvSpPr>
        <p:spPr>
          <a:xfrm>
            <a:off x="5684914" y="2958219"/>
            <a:ext cx="75775" cy="722898"/>
          </a:xfrm>
          <a:custGeom>
            <a:avLst/>
            <a:gdLst>
              <a:gd name="connsiteX0" fmla="*/ 59719 w 75775"/>
              <a:gd name="connsiteY0" fmla="*/ 881 h 722898"/>
              <a:gd name="connsiteX1" fmla="*/ 42786 w 75775"/>
              <a:gd name="connsiteY1" fmla="*/ 318381 h 722898"/>
              <a:gd name="connsiteX2" fmla="*/ 453 w 75775"/>
              <a:gd name="connsiteY2" fmla="*/ 716314 h 722898"/>
              <a:gd name="connsiteX3" fmla="*/ 23736 w 75775"/>
              <a:gd name="connsiteY3" fmla="*/ 542748 h 722898"/>
              <a:gd name="connsiteX4" fmla="*/ 74536 w 75775"/>
              <a:gd name="connsiteY4" fmla="*/ 233714 h 722898"/>
              <a:gd name="connsiteX5" fmla="*/ 59719 w 75775"/>
              <a:gd name="connsiteY5" fmla="*/ 881 h 72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75" h="722898">
                <a:moveTo>
                  <a:pt x="59719" y="881"/>
                </a:moveTo>
                <a:cubicBezTo>
                  <a:pt x="54427" y="14992"/>
                  <a:pt x="52664" y="199142"/>
                  <a:pt x="42786" y="318381"/>
                </a:cubicBezTo>
                <a:cubicBezTo>
                  <a:pt x="32908" y="437620"/>
                  <a:pt x="3628" y="678919"/>
                  <a:pt x="453" y="716314"/>
                </a:cubicBezTo>
                <a:cubicBezTo>
                  <a:pt x="-2722" y="753709"/>
                  <a:pt x="11389" y="623181"/>
                  <a:pt x="23736" y="542748"/>
                </a:cubicBezTo>
                <a:cubicBezTo>
                  <a:pt x="36083" y="462315"/>
                  <a:pt x="68892" y="321909"/>
                  <a:pt x="74536" y="233714"/>
                </a:cubicBezTo>
                <a:cubicBezTo>
                  <a:pt x="80181" y="145520"/>
                  <a:pt x="65011" y="-13230"/>
                  <a:pt x="59719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CACD379-7257-43C0-B011-326ACBBA9FE8}"/>
              </a:ext>
            </a:extLst>
          </p:cNvPr>
          <p:cNvSpPr/>
          <p:nvPr/>
        </p:nvSpPr>
        <p:spPr>
          <a:xfrm>
            <a:off x="5643508" y="3582474"/>
            <a:ext cx="50505" cy="569094"/>
          </a:xfrm>
          <a:custGeom>
            <a:avLst/>
            <a:gdLst>
              <a:gd name="connsiteX0" fmla="*/ 46092 w 50505"/>
              <a:gd name="connsiteY0" fmla="*/ 83593 h 569094"/>
              <a:gd name="connsiteX1" fmla="*/ 3759 w 50505"/>
              <a:gd name="connsiteY1" fmla="*/ 468826 h 569094"/>
              <a:gd name="connsiteX2" fmla="*/ 3759 w 50505"/>
              <a:gd name="connsiteY2" fmla="*/ 568309 h 569094"/>
              <a:gd name="connsiteX3" fmla="*/ 18575 w 50505"/>
              <a:gd name="connsiteY3" fmla="*/ 483643 h 569094"/>
              <a:gd name="connsiteX4" fmla="*/ 46092 w 50505"/>
              <a:gd name="connsiteY4" fmla="*/ 32793 h 569094"/>
              <a:gd name="connsiteX5" fmla="*/ 46092 w 50505"/>
              <a:gd name="connsiteY5" fmla="*/ 83593 h 56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05" h="569094">
                <a:moveTo>
                  <a:pt x="46092" y="83593"/>
                </a:moveTo>
                <a:cubicBezTo>
                  <a:pt x="39037" y="156265"/>
                  <a:pt x="10814" y="388040"/>
                  <a:pt x="3759" y="468826"/>
                </a:cubicBezTo>
                <a:cubicBezTo>
                  <a:pt x="-3296" y="549612"/>
                  <a:pt x="1290" y="565840"/>
                  <a:pt x="3759" y="568309"/>
                </a:cubicBezTo>
                <a:cubicBezTo>
                  <a:pt x="6228" y="570778"/>
                  <a:pt x="11520" y="572896"/>
                  <a:pt x="18575" y="483643"/>
                </a:cubicBezTo>
                <a:cubicBezTo>
                  <a:pt x="25630" y="394390"/>
                  <a:pt x="41506" y="99821"/>
                  <a:pt x="46092" y="32793"/>
                </a:cubicBezTo>
                <a:cubicBezTo>
                  <a:pt x="50678" y="-34235"/>
                  <a:pt x="53147" y="10921"/>
                  <a:pt x="46092" y="8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DF7A56F-8BF7-4EB8-B4F8-166711903913}"/>
              </a:ext>
            </a:extLst>
          </p:cNvPr>
          <p:cNvSpPr/>
          <p:nvPr/>
        </p:nvSpPr>
        <p:spPr>
          <a:xfrm>
            <a:off x="5683013" y="3623670"/>
            <a:ext cx="66151" cy="543465"/>
          </a:xfrm>
          <a:custGeom>
            <a:avLst/>
            <a:gdLst>
              <a:gd name="connsiteX0" fmla="*/ 63737 w 66151"/>
              <a:gd name="connsiteY0" fmla="*/ 6413 h 543465"/>
              <a:gd name="connsiteX1" fmla="*/ 12937 w 66151"/>
              <a:gd name="connsiteY1" fmla="*/ 474197 h 543465"/>
              <a:gd name="connsiteX2" fmla="*/ 237 w 66151"/>
              <a:gd name="connsiteY2" fmla="*/ 537697 h 543465"/>
              <a:gd name="connsiteX3" fmla="*/ 8704 w 66151"/>
              <a:gd name="connsiteY3" fmla="*/ 440330 h 543465"/>
              <a:gd name="connsiteX4" fmla="*/ 53154 w 66151"/>
              <a:gd name="connsiteY4" fmla="*/ 218080 h 543465"/>
              <a:gd name="connsiteX5" fmla="*/ 63737 w 66151"/>
              <a:gd name="connsiteY5" fmla="*/ 6413 h 5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1" h="543465">
                <a:moveTo>
                  <a:pt x="63737" y="6413"/>
                </a:moveTo>
                <a:cubicBezTo>
                  <a:pt x="57034" y="49099"/>
                  <a:pt x="23520" y="385650"/>
                  <a:pt x="12937" y="474197"/>
                </a:cubicBezTo>
                <a:cubicBezTo>
                  <a:pt x="2354" y="562744"/>
                  <a:pt x="942" y="543342"/>
                  <a:pt x="237" y="537697"/>
                </a:cubicBezTo>
                <a:cubicBezTo>
                  <a:pt x="-469" y="532053"/>
                  <a:pt x="-116" y="493600"/>
                  <a:pt x="8704" y="440330"/>
                </a:cubicBezTo>
                <a:cubicBezTo>
                  <a:pt x="17523" y="387061"/>
                  <a:pt x="44335" y="290752"/>
                  <a:pt x="53154" y="218080"/>
                </a:cubicBezTo>
                <a:cubicBezTo>
                  <a:pt x="61973" y="145408"/>
                  <a:pt x="70440" y="-36273"/>
                  <a:pt x="63737" y="6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EEB1B7F-4B47-4D45-8DE2-E3371ABB2103}"/>
              </a:ext>
            </a:extLst>
          </p:cNvPr>
          <p:cNvSpPr/>
          <p:nvPr/>
        </p:nvSpPr>
        <p:spPr>
          <a:xfrm>
            <a:off x="4786069" y="4002257"/>
            <a:ext cx="130747" cy="334031"/>
          </a:xfrm>
          <a:custGeom>
            <a:avLst/>
            <a:gdLst>
              <a:gd name="connsiteX0" fmla="*/ 1831 w 130747"/>
              <a:gd name="connsiteY0" fmla="*/ 4593 h 334031"/>
              <a:gd name="connsiteX1" fmla="*/ 54748 w 130747"/>
              <a:gd name="connsiteY1" fmla="*/ 167576 h 334031"/>
              <a:gd name="connsiteX2" fmla="*/ 128831 w 130747"/>
              <a:gd name="connsiteY2" fmla="*/ 328443 h 334031"/>
              <a:gd name="connsiteX3" fmla="*/ 103431 w 130747"/>
              <a:gd name="connsiteY3" fmla="*/ 286110 h 334031"/>
              <a:gd name="connsiteX4" fmla="*/ 44164 w 130747"/>
              <a:gd name="connsiteY4" fmla="*/ 178160 h 334031"/>
              <a:gd name="connsiteX5" fmla="*/ 14531 w 130747"/>
              <a:gd name="connsiteY5" fmla="*/ 55393 h 334031"/>
              <a:gd name="connsiteX6" fmla="*/ 1831 w 130747"/>
              <a:gd name="connsiteY6" fmla="*/ 4593 h 33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7" h="334031">
                <a:moveTo>
                  <a:pt x="1831" y="4593"/>
                </a:moveTo>
                <a:cubicBezTo>
                  <a:pt x="8534" y="23290"/>
                  <a:pt x="33581" y="113601"/>
                  <a:pt x="54748" y="167576"/>
                </a:cubicBezTo>
                <a:cubicBezTo>
                  <a:pt x="75915" y="221551"/>
                  <a:pt x="120717" y="308687"/>
                  <a:pt x="128831" y="328443"/>
                </a:cubicBezTo>
                <a:cubicBezTo>
                  <a:pt x="136945" y="348199"/>
                  <a:pt x="117542" y="311157"/>
                  <a:pt x="103431" y="286110"/>
                </a:cubicBezTo>
                <a:cubicBezTo>
                  <a:pt x="89320" y="261063"/>
                  <a:pt x="58981" y="216613"/>
                  <a:pt x="44164" y="178160"/>
                </a:cubicBezTo>
                <a:cubicBezTo>
                  <a:pt x="29347" y="139707"/>
                  <a:pt x="20528" y="82204"/>
                  <a:pt x="14531" y="55393"/>
                </a:cubicBezTo>
                <a:cubicBezTo>
                  <a:pt x="8534" y="28582"/>
                  <a:pt x="-4872" y="-14104"/>
                  <a:pt x="1831" y="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BADC3F0-3061-4059-B1D7-977D6D30C0C6}"/>
              </a:ext>
            </a:extLst>
          </p:cNvPr>
          <p:cNvSpPr/>
          <p:nvPr/>
        </p:nvSpPr>
        <p:spPr>
          <a:xfrm>
            <a:off x="4833281" y="4312787"/>
            <a:ext cx="178175" cy="47032"/>
          </a:xfrm>
          <a:custGeom>
            <a:avLst/>
            <a:gdLst>
              <a:gd name="connsiteX0" fmla="*/ 657 w 178175"/>
              <a:gd name="connsiteY0" fmla="*/ 451 h 47032"/>
              <a:gd name="connsiteX1" fmla="*/ 173694 w 178175"/>
              <a:gd name="connsiteY1" fmla="*/ 46488 h 47032"/>
              <a:gd name="connsiteX2" fmla="*/ 116544 w 178175"/>
              <a:gd name="connsiteY2" fmla="*/ 24263 h 47032"/>
              <a:gd name="connsiteX3" fmla="*/ 657 w 178175"/>
              <a:gd name="connsiteY3" fmla="*/ 451 h 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75" h="47032">
                <a:moveTo>
                  <a:pt x="657" y="451"/>
                </a:moveTo>
                <a:cubicBezTo>
                  <a:pt x="10182" y="4155"/>
                  <a:pt x="154379" y="42519"/>
                  <a:pt x="173694" y="46488"/>
                </a:cubicBezTo>
                <a:cubicBezTo>
                  <a:pt x="193009" y="50457"/>
                  <a:pt x="145383" y="31671"/>
                  <a:pt x="116544" y="24263"/>
                </a:cubicBezTo>
                <a:cubicBezTo>
                  <a:pt x="87705" y="16855"/>
                  <a:pt x="-8868" y="-3253"/>
                  <a:pt x="657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3EACD49-E99A-4E28-80C5-048516BDFE24}"/>
              </a:ext>
            </a:extLst>
          </p:cNvPr>
          <p:cNvSpPr/>
          <p:nvPr/>
        </p:nvSpPr>
        <p:spPr>
          <a:xfrm>
            <a:off x="4814818" y="4336630"/>
            <a:ext cx="184904" cy="53174"/>
          </a:xfrm>
          <a:custGeom>
            <a:avLst/>
            <a:gdLst>
              <a:gd name="connsiteX0" fmla="*/ 1657 w 184904"/>
              <a:gd name="connsiteY0" fmla="*/ 2008 h 53174"/>
              <a:gd name="connsiteX1" fmla="*/ 181045 w 184904"/>
              <a:gd name="connsiteY1" fmla="*/ 52808 h 53174"/>
              <a:gd name="connsiteX2" fmla="*/ 122307 w 184904"/>
              <a:gd name="connsiteY2" fmla="*/ 24233 h 53174"/>
              <a:gd name="connsiteX3" fmla="*/ 93732 w 184904"/>
              <a:gd name="connsiteY3" fmla="*/ 11533 h 53174"/>
              <a:gd name="connsiteX4" fmla="*/ 1657 w 184904"/>
              <a:gd name="connsiteY4" fmla="*/ 2008 h 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4" h="53174">
                <a:moveTo>
                  <a:pt x="1657" y="2008"/>
                </a:moveTo>
                <a:cubicBezTo>
                  <a:pt x="16209" y="8887"/>
                  <a:pt x="160937" y="49104"/>
                  <a:pt x="181045" y="52808"/>
                </a:cubicBezTo>
                <a:cubicBezTo>
                  <a:pt x="201153" y="56512"/>
                  <a:pt x="136859" y="31112"/>
                  <a:pt x="122307" y="24233"/>
                </a:cubicBezTo>
                <a:cubicBezTo>
                  <a:pt x="107755" y="17354"/>
                  <a:pt x="114899" y="15237"/>
                  <a:pt x="93732" y="11533"/>
                </a:cubicBezTo>
                <a:cubicBezTo>
                  <a:pt x="72565" y="7829"/>
                  <a:pt x="-12895" y="-4871"/>
                  <a:pt x="1657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3881A78-4853-49AF-8B6A-22F4D0765EEE}"/>
              </a:ext>
            </a:extLst>
          </p:cNvPr>
          <p:cNvSpPr/>
          <p:nvPr/>
        </p:nvSpPr>
        <p:spPr>
          <a:xfrm>
            <a:off x="5014913" y="4336847"/>
            <a:ext cx="309657" cy="38303"/>
          </a:xfrm>
          <a:custGeom>
            <a:avLst/>
            <a:gdLst>
              <a:gd name="connsiteX0" fmla="*/ 0 w 309657"/>
              <a:gd name="connsiteY0" fmla="*/ 38303 h 38303"/>
              <a:gd name="connsiteX1" fmla="*/ 207962 w 309657"/>
              <a:gd name="connsiteY1" fmla="*/ 22428 h 38303"/>
              <a:gd name="connsiteX2" fmla="*/ 309562 w 309657"/>
              <a:gd name="connsiteY2" fmla="*/ 20841 h 38303"/>
              <a:gd name="connsiteX3" fmla="*/ 192087 w 309657"/>
              <a:gd name="connsiteY3" fmla="*/ 203 h 38303"/>
              <a:gd name="connsiteX4" fmla="*/ 106362 w 309657"/>
              <a:gd name="connsiteY4" fmla="*/ 9728 h 38303"/>
              <a:gd name="connsiteX5" fmla="*/ 0 w 309657"/>
              <a:gd name="connsiteY5" fmla="*/ 38303 h 3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657" h="38303">
                <a:moveTo>
                  <a:pt x="0" y="38303"/>
                </a:moveTo>
                <a:lnTo>
                  <a:pt x="207962" y="22428"/>
                </a:lnTo>
                <a:cubicBezTo>
                  <a:pt x="259556" y="19518"/>
                  <a:pt x="312208" y="24545"/>
                  <a:pt x="309562" y="20841"/>
                </a:cubicBezTo>
                <a:cubicBezTo>
                  <a:pt x="306916" y="17137"/>
                  <a:pt x="225954" y="2055"/>
                  <a:pt x="192087" y="203"/>
                </a:cubicBezTo>
                <a:cubicBezTo>
                  <a:pt x="158220" y="-1649"/>
                  <a:pt x="106362" y="9728"/>
                  <a:pt x="106362" y="9728"/>
                </a:cubicBezTo>
                <a:lnTo>
                  <a:pt x="0" y="383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B454E91-7F9E-4DAD-AC7C-A7E26DA6660E}"/>
              </a:ext>
            </a:extLst>
          </p:cNvPr>
          <p:cNvSpPr/>
          <p:nvPr/>
        </p:nvSpPr>
        <p:spPr>
          <a:xfrm>
            <a:off x="5274157" y="4270088"/>
            <a:ext cx="325655" cy="79382"/>
          </a:xfrm>
          <a:custGeom>
            <a:avLst/>
            <a:gdLst>
              <a:gd name="connsiteX0" fmla="*/ 56668 w 325655"/>
              <a:gd name="connsiteY0" fmla="*/ 73312 h 79382"/>
              <a:gd name="connsiteX1" fmla="*/ 115406 w 325655"/>
              <a:gd name="connsiteY1" fmla="*/ 62200 h 79382"/>
              <a:gd name="connsiteX2" fmla="*/ 261456 w 325655"/>
              <a:gd name="connsiteY2" fmla="*/ 27275 h 79382"/>
              <a:gd name="connsiteX3" fmla="*/ 324956 w 325655"/>
              <a:gd name="connsiteY3" fmla="*/ 287 h 79382"/>
              <a:gd name="connsiteX4" fmla="*/ 224943 w 325655"/>
              <a:gd name="connsiteY4" fmla="*/ 14575 h 79382"/>
              <a:gd name="connsiteX5" fmla="*/ 120168 w 325655"/>
              <a:gd name="connsiteY5" fmla="*/ 38387 h 79382"/>
              <a:gd name="connsiteX6" fmla="*/ 1106 w 325655"/>
              <a:gd name="connsiteY6" fmla="*/ 78075 h 79382"/>
              <a:gd name="connsiteX7" fmla="*/ 56668 w 325655"/>
              <a:gd name="connsiteY7" fmla="*/ 73312 h 7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655" h="79382">
                <a:moveTo>
                  <a:pt x="56668" y="73312"/>
                </a:moveTo>
                <a:cubicBezTo>
                  <a:pt x="75718" y="70666"/>
                  <a:pt x="81275" y="69873"/>
                  <a:pt x="115406" y="62200"/>
                </a:cubicBezTo>
                <a:cubicBezTo>
                  <a:pt x="149537" y="54527"/>
                  <a:pt x="226531" y="37594"/>
                  <a:pt x="261456" y="27275"/>
                </a:cubicBezTo>
                <a:cubicBezTo>
                  <a:pt x="296381" y="16956"/>
                  <a:pt x="331042" y="2404"/>
                  <a:pt x="324956" y="287"/>
                </a:cubicBezTo>
                <a:cubicBezTo>
                  <a:pt x="318870" y="-1830"/>
                  <a:pt x="259074" y="8225"/>
                  <a:pt x="224943" y="14575"/>
                </a:cubicBezTo>
                <a:cubicBezTo>
                  <a:pt x="190812" y="20925"/>
                  <a:pt x="157474" y="27804"/>
                  <a:pt x="120168" y="38387"/>
                </a:cubicBezTo>
                <a:cubicBezTo>
                  <a:pt x="82862" y="48970"/>
                  <a:pt x="9837" y="74106"/>
                  <a:pt x="1106" y="78075"/>
                </a:cubicBezTo>
                <a:cubicBezTo>
                  <a:pt x="-7625" y="82044"/>
                  <a:pt x="37618" y="75958"/>
                  <a:pt x="56668" y="7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46A6824-BD68-4C84-880C-03846D09C87F}"/>
              </a:ext>
            </a:extLst>
          </p:cNvPr>
          <p:cNvSpPr/>
          <p:nvPr/>
        </p:nvSpPr>
        <p:spPr>
          <a:xfrm>
            <a:off x="5622906" y="4138398"/>
            <a:ext cx="166541" cy="182818"/>
          </a:xfrm>
          <a:custGeom>
            <a:avLst/>
            <a:gdLst>
              <a:gd name="connsiteX0" fmla="*/ 163532 w 166541"/>
              <a:gd name="connsiteY0" fmla="*/ 215 h 182818"/>
              <a:gd name="connsiteX1" fmla="*/ 146069 w 166541"/>
              <a:gd name="connsiteY1" fmla="*/ 71652 h 182818"/>
              <a:gd name="connsiteX2" fmla="*/ 92094 w 166541"/>
              <a:gd name="connsiteY2" fmla="*/ 98640 h 182818"/>
              <a:gd name="connsiteX3" fmla="*/ 150832 w 166541"/>
              <a:gd name="connsiteY3" fmla="*/ 95465 h 182818"/>
              <a:gd name="connsiteX4" fmla="*/ 160357 w 166541"/>
              <a:gd name="connsiteY4" fmla="*/ 116102 h 182818"/>
              <a:gd name="connsiteX5" fmla="*/ 111144 w 166541"/>
              <a:gd name="connsiteY5" fmla="*/ 144677 h 182818"/>
              <a:gd name="connsiteX6" fmla="*/ 93682 w 166541"/>
              <a:gd name="connsiteY6" fmla="*/ 182777 h 182818"/>
              <a:gd name="connsiteX7" fmla="*/ 96857 w 166541"/>
              <a:gd name="connsiteY7" fmla="*/ 152615 h 182818"/>
              <a:gd name="connsiteX8" fmla="*/ 19 w 166541"/>
              <a:gd name="connsiteY8" fmla="*/ 179602 h 182818"/>
              <a:gd name="connsiteX9" fmla="*/ 88919 w 166541"/>
              <a:gd name="connsiteY9" fmla="*/ 141502 h 182818"/>
              <a:gd name="connsiteX10" fmla="*/ 133369 w 166541"/>
              <a:gd name="connsiteY10" fmla="*/ 109752 h 182818"/>
              <a:gd name="connsiteX11" fmla="*/ 88919 w 166541"/>
              <a:gd name="connsiteY11" fmla="*/ 97052 h 182818"/>
              <a:gd name="connsiteX12" fmla="*/ 163532 w 166541"/>
              <a:gd name="connsiteY12" fmla="*/ 215 h 18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541" h="182818">
                <a:moveTo>
                  <a:pt x="163532" y="215"/>
                </a:moveTo>
                <a:cubicBezTo>
                  <a:pt x="173057" y="-4018"/>
                  <a:pt x="157975" y="55248"/>
                  <a:pt x="146069" y="71652"/>
                </a:cubicBezTo>
                <a:cubicBezTo>
                  <a:pt x="134163" y="88056"/>
                  <a:pt x="91300" y="94671"/>
                  <a:pt x="92094" y="98640"/>
                </a:cubicBezTo>
                <a:cubicBezTo>
                  <a:pt x="92888" y="102609"/>
                  <a:pt x="139455" y="92555"/>
                  <a:pt x="150832" y="95465"/>
                </a:cubicBezTo>
                <a:cubicBezTo>
                  <a:pt x="162209" y="98375"/>
                  <a:pt x="166972" y="107900"/>
                  <a:pt x="160357" y="116102"/>
                </a:cubicBezTo>
                <a:cubicBezTo>
                  <a:pt x="153742" y="124304"/>
                  <a:pt x="122256" y="133565"/>
                  <a:pt x="111144" y="144677"/>
                </a:cubicBezTo>
                <a:cubicBezTo>
                  <a:pt x="100032" y="155789"/>
                  <a:pt x="96063" y="181454"/>
                  <a:pt x="93682" y="182777"/>
                </a:cubicBezTo>
                <a:cubicBezTo>
                  <a:pt x="91301" y="184100"/>
                  <a:pt x="112467" y="153144"/>
                  <a:pt x="96857" y="152615"/>
                </a:cubicBezTo>
                <a:cubicBezTo>
                  <a:pt x="81246" y="152086"/>
                  <a:pt x="1342" y="181454"/>
                  <a:pt x="19" y="179602"/>
                </a:cubicBezTo>
                <a:cubicBezTo>
                  <a:pt x="-1304" y="177750"/>
                  <a:pt x="66694" y="153144"/>
                  <a:pt x="88919" y="141502"/>
                </a:cubicBezTo>
                <a:cubicBezTo>
                  <a:pt x="111144" y="129860"/>
                  <a:pt x="133369" y="117160"/>
                  <a:pt x="133369" y="109752"/>
                </a:cubicBezTo>
                <a:cubicBezTo>
                  <a:pt x="133369" y="102344"/>
                  <a:pt x="83098" y="112662"/>
                  <a:pt x="88919" y="97052"/>
                </a:cubicBezTo>
                <a:cubicBezTo>
                  <a:pt x="94740" y="81442"/>
                  <a:pt x="154007" y="4448"/>
                  <a:pt x="163532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9B02F4C8-93B8-4C2F-9EDD-47D70B097E16}"/>
              </a:ext>
            </a:extLst>
          </p:cNvPr>
          <p:cNvSpPr/>
          <p:nvPr/>
        </p:nvSpPr>
        <p:spPr>
          <a:xfrm>
            <a:off x="5692759" y="4117769"/>
            <a:ext cx="49402" cy="116152"/>
          </a:xfrm>
          <a:custGeom>
            <a:avLst/>
            <a:gdLst>
              <a:gd name="connsiteX0" fmla="*/ 34941 w 49402"/>
              <a:gd name="connsiteY0" fmla="*/ 206 h 116152"/>
              <a:gd name="connsiteX1" fmla="*/ 33354 w 49402"/>
              <a:gd name="connsiteY1" fmla="*/ 77994 h 116152"/>
              <a:gd name="connsiteX2" fmla="*/ 16 w 49402"/>
              <a:gd name="connsiteY2" fmla="*/ 116094 h 116152"/>
              <a:gd name="connsiteX3" fmla="*/ 38116 w 49402"/>
              <a:gd name="connsiteY3" fmla="*/ 85931 h 116152"/>
              <a:gd name="connsiteX4" fmla="*/ 49229 w 49402"/>
              <a:gd name="connsiteY4" fmla="*/ 55769 h 116152"/>
              <a:gd name="connsiteX5" fmla="*/ 34941 w 49402"/>
              <a:gd name="connsiteY5" fmla="*/ 206 h 1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2" h="116152">
                <a:moveTo>
                  <a:pt x="34941" y="206"/>
                </a:moveTo>
                <a:cubicBezTo>
                  <a:pt x="32295" y="3910"/>
                  <a:pt x="39175" y="58679"/>
                  <a:pt x="33354" y="77994"/>
                </a:cubicBezTo>
                <a:cubicBezTo>
                  <a:pt x="27533" y="97309"/>
                  <a:pt x="-778" y="114771"/>
                  <a:pt x="16" y="116094"/>
                </a:cubicBezTo>
                <a:cubicBezTo>
                  <a:pt x="810" y="117417"/>
                  <a:pt x="29914" y="95985"/>
                  <a:pt x="38116" y="85931"/>
                </a:cubicBezTo>
                <a:cubicBezTo>
                  <a:pt x="46318" y="75877"/>
                  <a:pt x="47377" y="67940"/>
                  <a:pt x="49229" y="55769"/>
                </a:cubicBezTo>
                <a:cubicBezTo>
                  <a:pt x="51081" y="43598"/>
                  <a:pt x="37587" y="-3498"/>
                  <a:pt x="3494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CFE7308-69B6-4E36-A4BE-DDF13A8E4913}"/>
              </a:ext>
            </a:extLst>
          </p:cNvPr>
          <p:cNvSpPr/>
          <p:nvPr/>
        </p:nvSpPr>
        <p:spPr>
          <a:xfrm>
            <a:off x="5358612" y="4305182"/>
            <a:ext cx="305699" cy="87431"/>
          </a:xfrm>
          <a:custGeom>
            <a:avLst/>
            <a:gdLst>
              <a:gd name="connsiteX0" fmla="*/ 788 w 305699"/>
              <a:gd name="connsiteY0" fmla="*/ 87431 h 87431"/>
              <a:gd name="connsiteX1" fmla="*/ 62701 w 305699"/>
              <a:gd name="connsiteY1" fmla="*/ 65206 h 87431"/>
              <a:gd name="connsiteX2" fmla="*/ 213513 w 305699"/>
              <a:gd name="connsiteY2" fmla="*/ 15993 h 87431"/>
              <a:gd name="connsiteX3" fmla="*/ 305588 w 305699"/>
              <a:gd name="connsiteY3" fmla="*/ 118 h 87431"/>
              <a:gd name="connsiteX4" fmla="*/ 196051 w 305699"/>
              <a:gd name="connsiteY4" fmla="*/ 22343 h 87431"/>
              <a:gd name="connsiteX5" fmla="*/ 116676 w 305699"/>
              <a:gd name="connsiteY5" fmla="*/ 65206 h 87431"/>
              <a:gd name="connsiteX6" fmla="*/ 788 w 305699"/>
              <a:gd name="connsiteY6" fmla="*/ 87431 h 8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99" h="87431">
                <a:moveTo>
                  <a:pt x="788" y="87431"/>
                </a:moveTo>
                <a:cubicBezTo>
                  <a:pt x="-8208" y="87431"/>
                  <a:pt x="62701" y="65206"/>
                  <a:pt x="62701" y="65206"/>
                </a:cubicBezTo>
                <a:cubicBezTo>
                  <a:pt x="98155" y="53300"/>
                  <a:pt x="173032" y="26841"/>
                  <a:pt x="213513" y="15993"/>
                </a:cubicBezTo>
                <a:cubicBezTo>
                  <a:pt x="253994" y="5145"/>
                  <a:pt x="308498" y="-940"/>
                  <a:pt x="305588" y="118"/>
                </a:cubicBezTo>
                <a:cubicBezTo>
                  <a:pt x="302678" y="1176"/>
                  <a:pt x="227536" y="11495"/>
                  <a:pt x="196051" y="22343"/>
                </a:cubicBezTo>
                <a:cubicBezTo>
                  <a:pt x="164566" y="33191"/>
                  <a:pt x="148162" y="54093"/>
                  <a:pt x="116676" y="65206"/>
                </a:cubicBezTo>
                <a:cubicBezTo>
                  <a:pt x="85191" y="76318"/>
                  <a:pt x="9784" y="87431"/>
                  <a:pt x="788" y="8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6D80650A-9D5C-4D0E-B685-2D5EA0AC6BE7}"/>
              </a:ext>
            </a:extLst>
          </p:cNvPr>
          <p:cNvSpPr/>
          <p:nvPr/>
        </p:nvSpPr>
        <p:spPr>
          <a:xfrm>
            <a:off x="4897438" y="4394786"/>
            <a:ext cx="178136" cy="62914"/>
          </a:xfrm>
          <a:custGeom>
            <a:avLst/>
            <a:gdLst>
              <a:gd name="connsiteX0" fmla="*/ 0 w 178136"/>
              <a:gd name="connsiteY0" fmla="*/ 62914 h 62914"/>
              <a:gd name="connsiteX1" fmla="*/ 152400 w 178136"/>
              <a:gd name="connsiteY1" fmla="*/ 4177 h 62914"/>
              <a:gd name="connsiteX2" fmla="*/ 176212 w 178136"/>
              <a:gd name="connsiteY2" fmla="*/ 5764 h 62914"/>
              <a:gd name="connsiteX3" fmla="*/ 131762 w 178136"/>
              <a:gd name="connsiteY3" fmla="*/ 13702 h 62914"/>
              <a:gd name="connsiteX4" fmla="*/ 0 w 178136"/>
              <a:gd name="connsiteY4" fmla="*/ 62914 h 6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36" h="62914">
                <a:moveTo>
                  <a:pt x="0" y="62914"/>
                </a:moveTo>
                <a:cubicBezTo>
                  <a:pt x="3440" y="61326"/>
                  <a:pt x="123031" y="13702"/>
                  <a:pt x="152400" y="4177"/>
                </a:cubicBezTo>
                <a:cubicBezTo>
                  <a:pt x="181769" y="-5348"/>
                  <a:pt x="179652" y="4176"/>
                  <a:pt x="176212" y="5764"/>
                </a:cubicBezTo>
                <a:cubicBezTo>
                  <a:pt x="172772" y="7351"/>
                  <a:pt x="160602" y="3119"/>
                  <a:pt x="131762" y="13702"/>
                </a:cubicBezTo>
                <a:lnTo>
                  <a:pt x="0" y="629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FC907CC-4CA5-4D81-B654-7C08370F93EB}"/>
              </a:ext>
            </a:extLst>
          </p:cNvPr>
          <p:cNvSpPr/>
          <p:nvPr/>
        </p:nvSpPr>
        <p:spPr>
          <a:xfrm>
            <a:off x="4925822" y="4395339"/>
            <a:ext cx="470102" cy="71363"/>
          </a:xfrm>
          <a:custGeom>
            <a:avLst/>
            <a:gdLst>
              <a:gd name="connsiteX0" fmla="*/ 6541 w 470102"/>
              <a:gd name="connsiteY0" fmla="*/ 68711 h 71363"/>
              <a:gd name="connsiteX1" fmla="*/ 66866 w 470102"/>
              <a:gd name="connsiteY1" fmla="*/ 56011 h 71363"/>
              <a:gd name="connsiteX2" fmla="*/ 235141 w 470102"/>
              <a:gd name="connsiteY2" fmla="*/ 30611 h 71363"/>
              <a:gd name="connsiteX3" fmla="*/ 405003 w 470102"/>
              <a:gd name="connsiteY3" fmla="*/ 21086 h 71363"/>
              <a:gd name="connsiteX4" fmla="*/ 466916 w 470102"/>
              <a:gd name="connsiteY4" fmla="*/ 3624 h 71363"/>
              <a:gd name="connsiteX5" fmla="*/ 317691 w 470102"/>
              <a:gd name="connsiteY5" fmla="*/ 5211 h 71363"/>
              <a:gd name="connsiteX6" fmla="*/ 209741 w 470102"/>
              <a:gd name="connsiteY6" fmla="*/ 3624 h 71363"/>
              <a:gd name="connsiteX7" fmla="*/ 6541 w 470102"/>
              <a:gd name="connsiteY7" fmla="*/ 68711 h 7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102" h="71363">
                <a:moveTo>
                  <a:pt x="6541" y="68711"/>
                </a:moveTo>
                <a:cubicBezTo>
                  <a:pt x="-17271" y="77442"/>
                  <a:pt x="28766" y="62361"/>
                  <a:pt x="66866" y="56011"/>
                </a:cubicBezTo>
                <a:cubicBezTo>
                  <a:pt x="104966" y="49661"/>
                  <a:pt x="178785" y="36432"/>
                  <a:pt x="235141" y="30611"/>
                </a:cubicBezTo>
                <a:cubicBezTo>
                  <a:pt x="291497" y="24790"/>
                  <a:pt x="366374" y="25584"/>
                  <a:pt x="405003" y="21086"/>
                </a:cubicBezTo>
                <a:cubicBezTo>
                  <a:pt x="443632" y="16588"/>
                  <a:pt x="481468" y="6270"/>
                  <a:pt x="466916" y="3624"/>
                </a:cubicBezTo>
                <a:cubicBezTo>
                  <a:pt x="452364" y="978"/>
                  <a:pt x="360553" y="5211"/>
                  <a:pt x="317691" y="5211"/>
                </a:cubicBezTo>
                <a:cubicBezTo>
                  <a:pt x="274829" y="5211"/>
                  <a:pt x="263187" y="-5372"/>
                  <a:pt x="209741" y="3624"/>
                </a:cubicBezTo>
                <a:cubicBezTo>
                  <a:pt x="156295" y="12620"/>
                  <a:pt x="30353" y="59980"/>
                  <a:pt x="6541" y="6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1BACA2D-B7D3-4422-866B-82B74E41277C}"/>
              </a:ext>
            </a:extLst>
          </p:cNvPr>
          <p:cNvSpPr/>
          <p:nvPr/>
        </p:nvSpPr>
        <p:spPr>
          <a:xfrm>
            <a:off x="4843455" y="4354483"/>
            <a:ext cx="112833" cy="80298"/>
          </a:xfrm>
          <a:custGeom>
            <a:avLst/>
            <a:gdLst>
              <a:gd name="connsiteX0" fmla="*/ 34933 w 112833"/>
              <a:gd name="connsiteY0" fmla="*/ 30 h 80298"/>
              <a:gd name="connsiteX1" fmla="*/ 25408 w 112833"/>
              <a:gd name="connsiteY1" fmla="*/ 60355 h 80298"/>
              <a:gd name="connsiteX2" fmla="*/ 112720 w 112833"/>
              <a:gd name="connsiteY2" fmla="*/ 79405 h 80298"/>
              <a:gd name="connsiteX3" fmla="*/ 42870 w 112833"/>
              <a:gd name="connsiteY3" fmla="*/ 74642 h 80298"/>
              <a:gd name="connsiteX4" fmla="*/ 8 w 112833"/>
              <a:gd name="connsiteY4" fmla="*/ 52417 h 80298"/>
              <a:gd name="connsiteX5" fmla="*/ 34933 w 112833"/>
              <a:gd name="connsiteY5" fmla="*/ 30 h 8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33" h="80298">
                <a:moveTo>
                  <a:pt x="34933" y="30"/>
                </a:moveTo>
                <a:cubicBezTo>
                  <a:pt x="39166" y="1353"/>
                  <a:pt x="12444" y="47126"/>
                  <a:pt x="25408" y="60355"/>
                </a:cubicBezTo>
                <a:cubicBezTo>
                  <a:pt x="38372" y="73584"/>
                  <a:pt x="109810" y="77024"/>
                  <a:pt x="112720" y="79405"/>
                </a:cubicBezTo>
                <a:cubicBezTo>
                  <a:pt x="115630" y="81786"/>
                  <a:pt x="61655" y="79140"/>
                  <a:pt x="42870" y="74642"/>
                </a:cubicBezTo>
                <a:cubicBezTo>
                  <a:pt x="24085" y="70144"/>
                  <a:pt x="-521" y="63529"/>
                  <a:pt x="8" y="52417"/>
                </a:cubicBezTo>
                <a:cubicBezTo>
                  <a:pt x="537" y="41305"/>
                  <a:pt x="30700" y="-1293"/>
                  <a:pt x="349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5D74BE8-897D-40AD-B5B2-2C6CCA140494}"/>
              </a:ext>
            </a:extLst>
          </p:cNvPr>
          <p:cNvSpPr/>
          <p:nvPr/>
        </p:nvSpPr>
        <p:spPr>
          <a:xfrm>
            <a:off x="4801922" y="4346495"/>
            <a:ext cx="119649" cy="109636"/>
          </a:xfrm>
          <a:custGeom>
            <a:avLst/>
            <a:gdLst>
              <a:gd name="connsiteX0" fmla="*/ 24078 w 119649"/>
              <a:gd name="connsiteY0" fmla="*/ 80 h 109636"/>
              <a:gd name="connsiteX1" fmla="*/ 1853 w 119649"/>
              <a:gd name="connsiteY1" fmla="*/ 63580 h 109636"/>
              <a:gd name="connsiteX2" fmla="*/ 14553 w 119649"/>
              <a:gd name="connsiteY2" fmla="*/ 90568 h 109636"/>
              <a:gd name="connsiteX3" fmla="*/ 119328 w 119649"/>
              <a:gd name="connsiteY3" fmla="*/ 109618 h 109636"/>
              <a:gd name="connsiteX4" fmla="*/ 46303 w 119649"/>
              <a:gd name="connsiteY4" fmla="*/ 93743 h 109636"/>
              <a:gd name="connsiteX5" fmla="*/ 19316 w 119649"/>
              <a:gd name="connsiteY5" fmla="*/ 77868 h 109636"/>
              <a:gd name="connsiteX6" fmla="*/ 24078 w 119649"/>
              <a:gd name="connsiteY6" fmla="*/ 80 h 10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9" h="109636">
                <a:moveTo>
                  <a:pt x="24078" y="80"/>
                </a:moveTo>
                <a:cubicBezTo>
                  <a:pt x="21168" y="-2301"/>
                  <a:pt x="3440" y="48499"/>
                  <a:pt x="1853" y="63580"/>
                </a:cubicBezTo>
                <a:cubicBezTo>
                  <a:pt x="266" y="78661"/>
                  <a:pt x="-5026" y="82895"/>
                  <a:pt x="14553" y="90568"/>
                </a:cubicBezTo>
                <a:cubicBezTo>
                  <a:pt x="34132" y="98241"/>
                  <a:pt x="114036" y="109089"/>
                  <a:pt x="119328" y="109618"/>
                </a:cubicBezTo>
                <a:cubicBezTo>
                  <a:pt x="124620" y="110147"/>
                  <a:pt x="62972" y="99035"/>
                  <a:pt x="46303" y="93743"/>
                </a:cubicBezTo>
                <a:cubicBezTo>
                  <a:pt x="29634" y="88451"/>
                  <a:pt x="20903" y="91097"/>
                  <a:pt x="19316" y="77868"/>
                </a:cubicBezTo>
                <a:cubicBezTo>
                  <a:pt x="17729" y="64639"/>
                  <a:pt x="26988" y="2461"/>
                  <a:pt x="2407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10BA2DAF-0D71-4EC8-8344-A4D7DC0CDA5D}"/>
              </a:ext>
            </a:extLst>
          </p:cNvPr>
          <p:cNvSpPr/>
          <p:nvPr/>
        </p:nvSpPr>
        <p:spPr>
          <a:xfrm>
            <a:off x="4800600" y="4460539"/>
            <a:ext cx="149445" cy="20974"/>
          </a:xfrm>
          <a:custGeom>
            <a:avLst/>
            <a:gdLst>
              <a:gd name="connsiteX0" fmla="*/ 0 w 149445"/>
              <a:gd name="connsiteY0" fmla="*/ 20974 h 20974"/>
              <a:gd name="connsiteX1" fmla="*/ 149225 w 149445"/>
              <a:gd name="connsiteY1" fmla="*/ 336 h 20974"/>
              <a:gd name="connsiteX2" fmla="*/ 0 w 149445"/>
              <a:gd name="connsiteY2" fmla="*/ 20974 h 2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445" h="20974">
                <a:moveTo>
                  <a:pt x="0" y="20974"/>
                </a:moveTo>
                <a:cubicBezTo>
                  <a:pt x="0" y="20974"/>
                  <a:pt x="142346" y="3776"/>
                  <a:pt x="149225" y="336"/>
                </a:cubicBezTo>
                <a:cubicBezTo>
                  <a:pt x="156104" y="-3104"/>
                  <a:pt x="0" y="20974"/>
                  <a:pt x="0" y="20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332CA32-E3C8-416B-96ED-C0586A90FFD5}"/>
              </a:ext>
            </a:extLst>
          </p:cNvPr>
          <p:cNvSpPr/>
          <p:nvPr/>
        </p:nvSpPr>
        <p:spPr>
          <a:xfrm>
            <a:off x="5487455" y="4202980"/>
            <a:ext cx="167929" cy="682356"/>
          </a:xfrm>
          <a:custGeom>
            <a:avLst/>
            <a:gdLst>
              <a:gd name="connsiteX0" fmla="*/ 140233 w 167929"/>
              <a:gd name="connsiteY0" fmla="*/ 64220 h 682356"/>
              <a:gd name="connsiteX1" fmla="*/ 75145 w 167929"/>
              <a:gd name="connsiteY1" fmla="*/ 302345 h 682356"/>
              <a:gd name="connsiteX2" fmla="*/ 21170 w 167929"/>
              <a:gd name="connsiteY2" fmla="*/ 380133 h 682356"/>
              <a:gd name="connsiteX3" fmla="*/ 533 w 167929"/>
              <a:gd name="connsiteY3" fmla="*/ 672233 h 682356"/>
              <a:gd name="connsiteX4" fmla="*/ 8470 w 167929"/>
              <a:gd name="connsiteY4" fmla="*/ 588095 h 682356"/>
              <a:gd name="connsiteX5" fmla="*/ 33870 w 167929"/>
              <a:gd name="connsiteY5" fmla="*/ 324570 h 682356"/>
              <a:gd name="connsiteX6" fmla="*/ 95783 w 167929"/>
              <a:gd name="connsiteY6" fmla="*/ 221383 h 682356"/>
              <a:gd name="connsiteX7" fmla="*/ 165633 w 167929"/>
              <a:gd name="connsiteY7" fmla="*/ 10245 h 682356"/>
              <a:gd name="connsiteX8" fmla="*/ 140233 w 167929"/>
              <a:gd name="connsiteY8" fmla="*/ 64220 h 68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929" h="682356">
                <a:moveTo>
                  <a:pt x="140233" y="64220"/>
                </a:moveTo>
                <a:cubicBezTo>
                  <a:pt x="125152" y="112903"/>
                  <a:pt x="94989" y="249693"/>
                  <a:pt x="75145" y="302345"/>
                </a:cubicBezTo>
                <a:cubicBezTo>
                  <a:pt x="55301" y="354997"/>
                  <a:pt x="33605" y="318485"/>
                  <a:pt x="21170" y="380133"/>
                </a:cubicBezTo>
                <a:cubicBezTo>
                  <a:pt x="8735" y="441781"/>
                  <a:pt x="2650" y="637573"/>
                  <a:pt x="533" y="672233"/>
                </a:cubicBezTo>
                <a:cubicBezTo>
                  <a:pt x="-1584" y="706893"/>
                  <a:pt x="2914" y="646039"/>
                  <a:pt x="8470" y="588095"/>
                </a:cubicBezTo>
                <a:cubicBezTo>
                  <a:pt x="14026" y="530151"/>
                  <a:pt x="19318" y="385689"/>
                  <a:pt x="33870" y="324570"/>
                </a:cubicBezTo>
                <a:cubicBezTo>
                  <a:pt x="48422" y="263451"/>
                  <a:pt x="73823" y="273770"/>
                  <a:pt x="95783" y="221383"/>
                </a:cubicBezTo>
                <a:cubicBezTo>
                  <a:pt x="117743" y="168996"/>
                  <a:pt x="156637" y="38291"/>
                  <a:pt x="165633" y="10245"/>
                </a:cubicBezTo>
                <a:cubicBezTo>
                  <a:pt x="174629" y="-17801"/>
                  <a:pt x="155314" y="15537"/>
                  <a:pt x="140233" y="6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F9364D9-332E-4525-B124-48F2DEA36A9A}"/>
              </a:ext>
            </a:extLst>
          </p:cNvPr>
          <p:cNvSpPr/>
          <p:nvPr/>
        </p:nvSpPr>
        <p:spPr>
          <a:xfrm>
            <a:off x="5527784" y="4321002"/>
            <a:ext cx="142897" cy="498813"/>
          </a:xfrm>
          <a:custGeom>
            <a:avLst/>
            <a:gdLst>
              <a:gd name="connsiteX0" fmla="*/ 142766 w 142897"/>
              <a:gd name="connsiteY0" fmla="*/ 173 h 498813"/>
              <a:gd name="connsiteX1" fmla="*/ 47516 w 142897"/>
              <a:gd name="connsiteY1" fmla="*/ 217661 h 498813"/>
              <a:gd name="connsiteX2" fmla="*/ 1479 w 142897"/>
              <a:gd name="connsiteY2" fmla="*/ 489123 h 498813"/>
              <a:gd name="connsiteX3" fmla="*/ 12591 w 142897"/>
              <a:gd name="connsiteY3" fmla="*/ 420861 h 498813"/>
              <a:gd name="connsiteX4" fmla="*/ 25291 w 142897"/>
              <a:gd name="connsiteY4" fmla="*/ 252586 h 498813"/>
              <a:gd name="connsiteX5" fmla="*/ 142766 w 142897"/>
              <a:gd name="connsiteY5" fmla="*/ 173 h 4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97" h="498813">
                <a:moveTo>
                  <a:pt x="142766" y="173"/>
                </a:moveTo>
                <a:cubicBezTo>
                  <a:pt x="146470" y="-5648"/>
                  <a:pt x="71064" y="136169"/>
                  <a:pt x="47516" y="217661"/>
                </a:cubicBezTo>
                <a:cubicBezTo>
                  <a:pt x="23968" y="299153"/>
                  <a:pt x="7300" y="455256"/>
                  <a:pt x="1479" y="489123"/>
                </a:cubicBezTo>
                <a:cubicBezTo>
                  <a:pt x="-4342" y="522990"/>
                  <a:pt x="8622" y="460284"/>
                  <a:pt x="12591" y="420861"/>
                </a:cubicBezTo>
                <a:cubicBezTo>
                  <a:pt x="16560" y="381438"/>
                  <a:pt x="6241" y="323230"/>
                  <a:pt x="25291" y="252586"/>
                </a:cubicBezTo>
                <a:cubicBezTo>
                  <a:pt x="44341" y="181942"/>
                  <a:pt x="139062" y="5994"/>
                  <a:pt x="142766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11201DA-12EA-40DB-A568-03608B3D61FF}"/>
              </a:ext>
            </a:extLst>
          </p:cNvPr>
          <p:cNvSpPr/>
          <p:nvPr/>
        </p:nvSpPr>
        <p:spPr>
          <a:xfrm>
            <a:off x="5034480" y="4592100"/>
            <a:ext cx="380556" cy="254540"/>
          </a:xfrm>
          <a:custGeom>
            <a:avLst/>
            <a:gdLst>
              <a:gd name="connsiteX0" fmla="*/ 5833 w 380556"/>
              <a:gd name="connsiteY0" fmla="*/ 538 h 254540"/>
              <a:gd name="connsiteX1" fmla="*/ 186808 w 380556"/>
              <a:gd name="connsiteY1" fmla="*/ 108488 h 254540"/>
              <a:gd name="connsiteX2" fmla="*/ 332858 w 380556"/>
              <a:gd name="connsiteY2" fmla="*/ 205325 h 254540"/>
              <a:gd name="connsiteX3" fmla="*/ 380483 w 380556"/>
              <a:gd name="connsiteY3" fmla="*/ 254538 h 254540"/>
              <a:gd name="connsiteX4" fmla="*/ 324920 w 380556"/>
              <a:gd name="connsiteY4" fmla="*/ 203738 h 254540"/>
              <a:gd name="connsiteX5" fmla="*/ 70920 w 380556"/>
              <a:gd name="connsiteY5" fmla="*/ 71975 h 254540"/>
              <a:gd name="connsiteX6" fmla="*/ 5833 w 380556"/>
              <a:gd name="connsiteY6" fmla="*/ 538 h 25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556" h="254540">
                <a:moveTo>
                  <a:pt x="5833" y="538"/>
                </a:moveTo>
                <a:cubicBezTo>
                  <a:pt x="25148" y="6624"/>
                  <a:pt x="132304" y="74357"/>
                  <a:pt x="186808" y="108488"/>
                </a:cubicBezTo>
                <a:cubicBezTo>
                  <a:pt x="241312" y="142619"/>
                  <a:pt x="300579" y="180983"/>
                  <a:pt x="332858" y="205325"/>
                </a:cubicBezTo>
                <a:cubicBezTo>
                  <a:pt x="365137" y="229667"/>
                  <a:pt x="381806" y="254802"/>
                  <a:pt x="380483" y="254538"/>
                </a:cubicBezTo>
                <a:cubicBezTo>
                  <a:pt x="379160" y="254274"/>
                  <a:pt x="376514" y="234165"/>
                  <a:pt x="324920" y="203738"/>
                </a:cubicBezTo>
                <a:cubicBezTo>
                  <a:pt x="273326" y="173311"/>
                  <a:pt x="124895" y="102667"/>
                  <a:pt x="70920" y="71975"/>
                </a:cubicBezTo>
                <a:cubicBezTo>
                  <a:pt x="16945" y="41283"/>
                  <a:pt x="-13482" y="-5548"/>
                  <a:pt x="58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94AE342-DF2E-4723-BDE3-28A45F88C666}"/>
              </a:ext>
            </a:extLst>
          </p:cNvPr>
          <p:cNvSpPr/>
          <p:nvPr/>
        </p:nvSpPr>
        <p:spPr>
          <a:xfrm>
            <a:off x="4937754" y="4529137"/>
            <a:ext cx="139171" cy="131764"/>
          </a:xfrm>
          <a:custGeom>
            <a:avLst/>
            <a:gdLst>
              <a:gd name="connsiteX0" fmla="*/ 37471 w 139171"/>
              <a:gd name="connsiteY0" fmla="*/ 1 h 131764"/>
              <a:gd name="connsiteX1" fmla="*/ 26359 w 139171"/>
              <a:gd name="connsiteY1" fmla="*/ 69851 h 131764"/>
              <a:gd name="connsiteX2" fmla="*/ 139071 w 139171"/>
              <a:gd name="connsiteY2" fmla="*/ 131763 h 131764"/>
              <a:gd name="connsiteX3" fmla="*/ 4134 w 139171"/>
              <a:gd name="connsiteY3" fmla="*/ 71438 h 131764"/>
              <a:gd name="connsiteX4" fmla="*/ 37471 w 139171"/>
              <a:gd name="connsiteY4" fmla="*/ 1 h 13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71" h="131764">
                <a:moveTo>
                  <a:pt x="37471" y="1"/>
                </a:moveTo>
                <a:cubicBezTo>
                  <a:pt x="41175" y="-263"/>
                  <a:pt x="9426" y="47891"/>
                  <a:pt x="26359" y="69851"/>
                </a:cubicBezTo>
                <a:cubicBezTo>
                  <a:pt x="43292" y="91811"/>
                  <a:pt x="142775" y="131499"/>
                  <a:pt x="139071" y="131763"/>
                </a:cubicBezTo>
                <a:cubicBezTo>
                  <a:pt x="135367" y="132027"/>
                  <a:pt x="22390" y="93927"/>
                  <a:pt x="4134" y="71438"/>
                </a:cubicBezTo>
                <a:cubicBezTo>
                  <a:pt x="-14122" y="48949"/>
                  <a:pt x="33767" y="265"/>
                  <a:pt x="37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B18A3D6-4E5D-4138-B02C-F629B99512AF}"/>
              </a:ext>
            </a:extLst>
          </p:cNvPr>
          <p:cNvSpPr/>
          <p:nvPr/>
        </p:nvSpPr>
        <p:spPr>
          <a:xfrm>
            <a:off x="4974475" y="4636852"/>
            <a:ext cx="428079" cy="249584"/>
          </a:xfrm>
          <a:custGeom>
            <a:avLst/>
            <a:gdLst>
              <a:gd name="connsiteX0" fmla="*/ 750 w 428079"/>
              <a:gd name="connsiteY0" fmla="*/ 236 h 249584"/>
              <a:gd name="connsiteX1" fmla="*/ 203950 w 428079"/>
              <a:gd name="connsiteY1" fmla="*/ 112948 h 249584"/>
              <a:gd name="connsiteX2" fmla="*/ 423025 w 428079"/>
              <a:gd name="connsiteY2" fmla="*/ 247886 h 249584"/>
              <a:gd name="connsiteX3" fmla="*/ 351588 w 428079"/>
              <a:gd name="connsiteY3" fmla="*/ 185973 h 249584"/>
              <a:gd name="connsiteX4" fmla="*/ 278563 w 428079"/>
              <a:gd name="connsiteY4" fmla="*/ 143111 h 249584"/>
              <a:gd name="connsiteX5" fmla="*/ 750 w 428079"/>
              <a:gd name="connsiteY5" fmla="*/ 236 h 2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79" h="249584">
                <a:moveTo>
                  <a:pt x="750" y="236"/>
                </a:moveTo>
                <a:cubicBezTo>
                  <a:pt x="-11685" y="-4791"/>
                  <a:pt x="133571" y="71673"/>
                  <a:pt x="203950" y="112948"/>
                </a:cubicBezTo>
                <a:cubicBezTo>
                  <a:pt x="274329" y="154223"/>
                  <a:pt x="398419" y="235715"/>
                  <a:pt x="423025" y="247886"/>
                </a:cubicBezTo>
                <a:cubicBezTo>
                  <a:pt x="447631" y="260057"/>
                  <a:pt x="375665" y="203435"/>
                  <a:pt x="351588" y="185973"/>
                </a:cubicBezTo>
                <a:cubicBezTo>
                  <a:pt x="327511" y="168511"/>
                  <a:pt x="332009" y="170892"/>
                  <a:pt x="278563" y="143111"/>
                </a:cubicBezTo>
                <a:lnTo>
                  <a:pt x="750" y="2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ABBA941-A15B-4F9B-B1CD-5FDFE04952BA}"/>
              </a:ext>
            </a:extLst>
          </p:cNvPr>
          <p:cNvSpPr/>
          <p:nvPr/>
        </p:nvSpPr>
        <p:spPr>
          <a:xfrm>
            <a:off x="5370303" y="4863964"/>
            <a:ext cx="74823" cy="118041"/>
          </a:xfrm>
          <a:custGeom>
            <a:avLst/>
            <a:gdLst>
              <a:gd name="connsiteX0" fmla="*/ 31960 w 74823"/>
              <a:gd name="connsiteY0" fmla="*/ 136 h 118041"/>
              <a:gd name="connsiteX1" fmla="*/ 62122 w 74823"/>
              <a:gd name="connsiteY1" fmla="*/ 55699 h 118041"/>
              <a:gd name="connsiteX2" fmla="*/ 210 w 74823"/>
              <a:gd name="connsiteY2" fmla="*/ 117611 h 118041"/>
              <a:gd name="connsiteX3" fmla="*/ 43072 w 74823"/>
              <a:gd name="connsiteY3" fmla="*/ 81099 h 118041"/>
              <a:gd name="connsiteX4" fmla="*/ 74822 w 74823"/>
              <a:gd name="connsiteY4" fmla="*/ 41411 h 118041"/>
              <a:gd name="connsiteX5" fmla="*/ 31960 w 74823"/>
              <a:gd name="connsiteY5" fmla="*/ 136 h 1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23" h="118041">
                <a:moveTo>
                  <a:pt x="31960" y="136"/>
                </a:moveTo>
                <a:cubicBezTo>
                  <a:pt x="29843" y="2517"/>
                  <a:pt x="67414" y="36120"/>
                  <a:pt x="62122" y="55699"/>
                </a:cubicBezTo>
                <a:cubicBezTo>
                  <a:pt x="56830" y="75278"/>
                  <a:pt x="3385" y="113378"/>
                  <a:pt x="210" y="117611"/>
                </a:cubicBezTo>
                <a:cubicBezTo>
                  <a:pt x="-2965" y="121844"/>
                  <a:pt x="30637" y="93799"/>
                  <a:pt x="43072" y="81099"/>
                </a:cubicBezTo>
                <a:cubicBezTo>
                  <a:pt x="55507" y="68399"/>
                  <a:pt x="74557" y="55698"/>
                  <a:pt x="74822" y="41411"/>
                </a:cubicBezTo>
                <a:cubicBezTo>
                  <a:pt x="75087" y="27124"/>
                  <a:pt x="34077" y="-2245"/>
                  <a:pt x="3196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D7BF7AD-245E-4E0D-B62F-0FD9E660AC84}"/>
              </a:ext>
            </a:extLst>
          </p:cNvPr>
          <p:cNvSpPr/>
          <p:nvPr/>
        </p:nvSpPr>
        <p:spPr>
          <a:xfrm>
            <a:off x="5446382" y="4852378"/>
            <a:ext cx="88813" cy="181051"/>
          </a:xfrm>
          <a:custGeom>
            <a:avLst/>
            <a:gdLst>
              <a:gd name="connsiteX0" fmla="*/ 331 w 88813"/>
              <a:gd name="connsiteY0" fmla="*/ 610 h 181051"/>
              <a:gd name="connsiteX1" fmla="*/ 55893 w 88813"/>
              <a:gd name="connsiteY1" fmla="*/ 70460 h 181051"/>
              <a:gd name="connsiteX2" fmla="*/ 41606 w 88813"/>
              <a:gd name="connsiteY2" fmla="*/ 167297 h 181051"/>
              <a:gd name="connsiteX3" fmla="*/ 11443 w 88813"/>
              <a:gd name="connsiteY3" fmla="*/ 178410 h 181051"/>
              <a:gd name="connsiteX4" fmla="*/ 60656 w 88813"/>
              <a:gd name="connsiteY4" fmla="*/ 148247 h 181051"/>
              <a:gd name="connsiteX5" fmla="*/ 86056 w 88813"/>
              <a:gd name="connsiteY5" fmla="*/ 110147 h 181051"/>
              <a:gd name="connsiteX6" fmla="*/ 331 w 88813"/>
              <a:gd name="connsiteY6" fmla="*/ 610 h 18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13" h="181051">
                <a:moveTo>
                  <a:pt x="331" y="610"/>
                </a:moveTo>
                <a:cubicBezTo>
                  <a:pt x="-4696" y="-6005"/>
                  <a:pt x="49014" y="42679"/>
                  <a:pt x="55893" y="70460"/>
                </a:cubicBezTo>
                <a:cubicBezTo>
                  <a:pt x="62772" y="98241"/>
                  <a:pt x="49014" y="149305"/>
                  <a:pt x="41606" y="167297"/>
                </a:cubicBezTo>
                <a:cubicBezTo>
                  <a:pt x="34198" y="185289"/>
                  <a:pt x="8268" y="181585"/>
                  <a:pt x="11443" y="178410"/>
                </a:cubicBezTo>
                <a:cubicBezTo>
                  <a:pt x="14618" y="175235"/>
                  <a:pt x="48220" y="159624"/>
                  <a:pt x="60656" y="148247"/>
                </a:cubicBezTo>
                <a:cubicBezTo>
                  <a:pt x="73092" y="136870"/>
                  <a:pt x="96904" y="131578"/>
                  <a:pt x="86056" y="110147"/>
                </a:cubicBezTo>
                <a:cubicBezTo>
                  <a:pt x="75208" y="88716"/>
                  <a:pt x="5358" y="7225"/>
                  <a:pt x="331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D4FFA09-38C4-4132-A948-18E3026F5979}"/>
              </a:ext>
            </a:extLst>
          </p:cNvPr>
          <p:cNvSpPr/>
          <p:nvPr/>
        </p:nvSpPr>
        <p:spPr>
          <a:xfrm>
            <a:off x="5395303" y="4906930"/>
            <a:ext cx="106097" cy="99095"/>
          </a:xfrm>
          <a:custGeom>
            <a:avLst/>
            <a:gdLst>
              <a:gd name="connsiteX0" fmla="*/ 610 w 106097"/>
              <a:gd name="connsiteY0" fmla="*/ 98458 h 99095"/>
              <a:gd name="connsiteX1" fmla="*/ 52997 w 106097"/>
              <a:gd name="connsiteY1" fmla="*/ 41308 h 99095"/>
              <a:gd name="connsiteX2" fmla="*/ 83160 w 106097"/>
              <a:gd name="connsiteY2" fmla="*/ 19083 h 99095"/>
              <a:gd name="connsiteX3" fmla="*/ 105385 w 106097"/>
              <a:gd name="connsiteY3" fmla="*/ 77820 h 99095"/>
              <a:gd name="connsiteX4" fmla="*/ 91097 w 106097"/>
              <a:gd name="connsiteY4" fmla="*/ 33 h 99095"/>
              <a:gd name="connsiteX5" fmla="*/ 610 w 106097"/>
              <a:gd name="connsiteY5" fmla="*/ 98458 h 9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97" h="99095">
                <a:moveTo>
                  <a:pt x="610" y="98458"/>
                </a:moveTo>
                <a:cubicBezTo>
                  <a:pt x="-5740" y="105337"/>
                  <a:pt x="39239" y="54537"/>
                  <a:pt x="52997" y="41308"/>
                </a:cubicBezTo>
                <a:cubicBezTo>
                  <a:pt x="66755" y="28079"/>
                  <a:pt x="74429" y="12998"/>
                  <a:pt x="83160" y="19083"/>
                </a:cubicBezTo>
                <a:cubicBezTo>
                  <a:pt x="91891" y="25168"/>
                  <a:pt x="104062" y="80995"/>
                  <a:pt x="105385" y="77820"/>
                </a:cubicBezTo>
                <a:cubicBezTo>
                  <a:pt x="106708" y="74645"/>
                  <a:pt x="108030" y="-1819"/>
                  <a:pt x="91097" y="33"/>
                </a:cubicBezTo>
                <a:cubicBezTo>
                  <a:pt x="74164" y="1885"/>
                  <a:pt x="6960" y="91579"/>
                  <a:pt x="610" y="9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282D477-6B51-4C08-B3C3-83CCB03CE4D3}"/>
              </a:ext>
            </a:extLst>
          </p:cNvPr>
          <p:cNvSpPr/>
          <p:nvPr/>
        </p:nvSpPr>
        <p:spPr>
          <a:xfrm>
            <a:off x="3508556" y="6150060"/>
            <a:ext cx="208519" cy="906844"/>
          </a:xfrm>
          <a:custGeom>
            <a:avLst/>
            <a:gdLst>
              <a:gd name="connsiteX0" fmla="*/ 195611 w 208519"/>
              <a:gd name="connsiteY0" fmla="*/ 973 h 906844"/>
              <a:gd name="connsiteX1" fmla="*/ 136344 w 208519"/>
              <a:gd name="connsiteY1" fmla="*/ 377740 h 906844"/>
              <a:gd name="connsiteX2" fmla="*/ 5111 w 208519"/>
              <a:gd name="connsiteY2" fmla="*/ 898440 h 906844"/>
              <a:gd name="connsiteX3" fmla="*/ 43211 w 208519"/>
              <a:gd name="connsiteY3" fmla="*/ 669840 h 906844"/>
              <a:gd name="connsiteX4" fmla="*/ 195611 w 208519"/>
              <a:gd name="connsiteY4" fmla="*/ 280373 h 906844"/>
              <a:gd name="connsiteX5" fmla="*/ 195611 w 208519"/>
              <a:gd name="connsiteY5" fmla="*/ 973 h 9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19" h="906844">
                <a:moveTo>
                  <a:pt x="195611" y="973"/>
                </a:moveTo>
                <a:cubicBezTo>
                  <a:pt x="185733" y="17201"/>
                  <a:pt x="168094" y="228162"/>
                  <a:pt x="136344" y="377740"/>
                </a:cubicBezTo>
                <a:cubicBezTo>
                  <a:pt x="104594" y="527318"/>
                  <a:pt x="20633" y="849757"/>
                  <a:pt x="5111" y="898440"/>
                </a:cubicBezTo>
                <a:cubicBezTo>
                  <a:pt x="-10411" y="947123"/>
                  <a:pt x="11461" y="772851"/>
                  <a:pt x="43211" y="669840"/>
                </a:cubicBezTo>
                <a:cubicBezTo>
                  <a:pt x="74961" y="566829"/>
                  <a:pt x="172328" y="385501"/>
                  <a:pt x="195611" y="280373"/>
                </a:cubicBezTo>
                <a:cubicBezTo>
                  <a:pt x="218894" y="175245"/>
                  <a:pt x="205489" y="-15255"/>
                  <a:pt x="195611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9439F3D-DF85-4CD7-8F77-517BAE8152BB}"/>
              </a:ext>
            </a:extLst>
          </p:cNvPr>
          <p:cNvSpPr/>
          <p:nvPr/>
        </p:nvSpPr>
        <p:spPr>
          <a:xfrm>
            <a:off x="3373231" y="6231884"/>
            <a:ext cx="208467" cy="1174696"/>
          </a:xfrm>
          <a:custGeom>
            <a:avLst/>
            <a:gdLst>
              <a:gd name="connsiteX0" fmla="*/ 195469 w 208467"/>
              <a:gd name="connsiteY0" fmla="*/ 50383 h 1174696"/>
              <a:gd name="connsiteX1" fmla="*/ 195469 w 208467"/>
              <a:gd name="connsiteY1" fmla="*/ 143516 h 1174696"/>
              <a:gd name="connsiteX2" fmla="*/ 81169 w 208467"/>
              <a:gd name="connsiteY2" fmla="*/ 850483 h 1174696"/>
              <a:gd name="connsiteX3" fmla="*/ 72702 w 208467"/>
              <a:gd name="connsiteY3" fmla="*/ 1062149 h 1174696"/>
              <a:gd name="connsiteX4" fmla="*/ 736 w 208467"/>
              <a:gd name="connsiteY4" fmla="*/ 1172216 h 1174696"/>
              <a:gd name="connsiteX5" fmla="*/ 123502 w 208467"/>
              <a:gd name="connsiteY5" fmla="*/ 960549 h 1174696"/>
              <a:gd name="connsiteX6" fmla="*/ 102336 w 208467"/>
              <a:gd name="connsiteY6" fmla="*/ 748883 h 1174696"/>
              <a:gd name="connsiteX7" fmla="*/ 195469 w 208467"/>
              <a:gd name="connsiteY7" fmla="*/ 50383 h 117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67" h="1174696">
                <a:moveTo>
                  <a:pt x="195469" y="50383"/>
                </a:moveTo>
                <a:cubicBezTo>
                  <a:pt x="210991" y="-50512"/>
                  <a:pt x="214519" y="10166"/>
                  <a:pt x="195469" y="143516"/>
                </a:cubicBezTo>
                <a:cubicBezTo>
                  <a:pt x="176419" y="276866"/>
                  <a:pt x="101630" y="697377"/>
                  <a:pt x="81169" y="850483"/>
                </a:cubicBezTo>
                <a:cubicBezTo>
                  <a:pt x="60708" y="1003589"/>
                  <a:pt x="86107" y="1008527"/>
                  <a:pt x="72702" y="1062149"/>
                </a:cubicBezTo>
                <a:cubicBezTo>
                  <a:pt x="59297" y="1115771"/>
                  <a:pt x="-7731" y="1189149"/>
                  <a:pt x="736" y="1172216"/>
                </a:cubicBezTo>
                <a:cubicBezTo>
                  <a:pt x="9203" y="1155283"/>
                  <a:pt x="106569" y="1031104"/>
                  <a:pt x="123502" y="960549"/>
                </a:cubicBezTo>
                <a:cubicBezTo>
                  <a:pt x="140435" y="889994"/>
                  <a:pt x="88225" y="900577"/>
                  <a:pt x="102336" y="748883"/>
                </a:cubicBezTo>
                <a:cubicBezTo>
                  <a:pt x="116447" y="597189"/>
                  <a:pt x="179947" y="151278"/>
                  <a:pt x="195469" y="50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9B7724D-A4A6-4FF0-9815-6A8F75A40B6C}"/>
              </a:ext>
            </a:extLst>
          </p:cNvPr>
          <p:cNvSpPr/>
          <p:nvPr/>
        </p:nvSpPr>
        <p:spPr>
          <a:xfrm>
            <a:off x="2285210" y="6445001"/>
            <a:ext cx="361425" cy="1268132"/>
          </a:xfrm>
          <a:custGeom>
            <a:avLst/>
            <a:gdLst>
              <a:gd name="connsiteX0" fmla="*/ 356390 w 361425"/>
              <a:gd name="connsiteY0" fmla="*/ 2366 h 1268132"/>
              <a:gd name="connsiteX1" fmla="*/ 178590 w 361425"/>
              <a:gd name="connsiteY1" fmla="*/ 785532 h 1268132"/>
              <a:gd name="connsiteX2" fmla="*/ 34657 w 361425"/>
              <a:gd name="connsiteY2" fmla="*/ 1103032 h 1268132"/>
              <a:gd name="connsiteX3" fmla="*/ 790 w 361425"/>
              <a:gd name="connsiteY3" fmla="*/ 1268132 h 1268132"/>
              <a:gd name="connsiteX4" fmla="*/ 55823 w 361425"/>
              <a:gd name="connsiteY4" fmla="*/ 1103032 h 1268132"/>
              <a:gd name="connsiteX5" fmla="*/ 288657 w 361425"/>
              <a:gd name="connsiteY5" fmla="*/ 561166 h 1268132"/>
              <a:gd name="connsiteX6" fmla="*/ 356390 w 361425"/>
              <a:gd name="connsiteY6" fmla="*/ 2366 h 126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25" h="1268132">
                <a:moveTo>
                  <a:pt x="356390" y="2366"/>
                </a:moveTo>
                <a:cubicBezTo>
                  <a:pt x="338046" y="39760"/>
                  <a:pt x="232212" y="602088"/>
                  <a:pt x="178590" y="785532"/>
                </a:cubicBezTo>
                <a:cubicBezTo>
                  <a:pt x="124968" y="968976"/>
                  <a:pt x="64290" y="1022599"/>
                  <a:pt x="34657" y="1103032"/>
                </a:cubicBezTo>
                <a:cubicBezTo>
                  <a:pt x="5024" y="1183465"/>
                  <a:pt x="-2738" y="1268132"/>
                  <a:pt x="790" y="1268132"/>
                </a:cubicBezTo>
                <a:cubicBezTo>
                  <a:pt x="4318" y="1268132"/>
                  <a:pt x="7845" y="1220860"/>
                  <a:pt x="55823" y="1103032"/>
                </a:cubicBezTo>
                <a:cubicBezTo>
                  <a:pt x="103801" y="985204"/>
                  <a:pt x="236446" y="741788"/>
                  <a:pt x="288657" y="561166"/>
                </a:cubicBezTo>
                <a:cubicBezTo>
                  <a:pt x="340868" y="380544"/>
                  <a:pt x="374734" y="-35028"/>
                  <a:pt x="356390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A0B3E1A-E15B-478B-8033-08E87151DDD8}"/>
              </a:ext>
            </a:extLst>
          </p:cNvPr>
          <p:cNvSpPr/>
          <p:nvPr/>
        </p:nvSpPr>
        <p:spPr>
          <a:xfrm>
            <a:off x="3305042" y="7315198"/>
            <a:ext cx="127588" cy="663675"/>
          </a:xfrm>
          <a:custGeom>
            <a:avLst/>
            <a:gdLst>
              <a:gd name="connsiteX0" fmla="*/ 127133 w 127588"/>
              <a:gd name="connsiteY0" fmla="*/ 2 h 663675"/>
              <a:gd name="connsiteX1" fmla="*/ 57283 w 127588"/>
              <a:gd name="connsiteY1" fmla="*/ 374652 h 663675"/>
              <a:gd name="connsiteX2" fmla="*/ 41408 w 127588"/>
              <a:gd name="connsiteY2" fmla="*/ 463552 h 663675"/>
              <a:gd name="connsiteX3" fmla="*/ 54108 w 127588"/>
              <a:gd name="connsiteY3" fmla="*/ 558802 h 663675"/>
              <a:gd name="connsiteX4" fmla="*/ 133 w 127588"/>
              <a:gd name="connsiteY4" fmla="*/ 663577 h 663675"/>
              <a:gd name="connsiteX5" fmla="*/ 38233 w 127588"/>
              <a:gd name="connsiteY5" fmla="*/ 539752 h 663675"/>
              <a:gd name="connsiteX6" fmla="*/ 19183 w 127588"/>
              <a:gd name="connsiteY6" fmla="*/ 368302 h 663675"/>
              <a:gd name="connsiteX7" fmla="*/ 127133 w 127588"/>
              <a:gd name="connsiteY7" fmla="*/ 2 h 6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88" h="663675">
                <a:moveTo>
                  <a:pt x="127133" y="2"/>
                </a:moveTo>
                <a:cubicBezTo>
                  <a:pt x="133483" y="1060"/>
                  <a:pt x="71570" y="297394"/>
                  <a:pt x="57283" y="374652"/>
                </a:cubicBezTo>
                <a:cubicBezTo>
                  <a:pt x="42996" y="451910"/>
                  <a:pt x="41937" y="432860"/>
                  <a:pt x="41408" y="463552"/>
                </a:cubicBezTo>
                <a:cubicBezTo>
                  <a:pt x="40879" y="494244"/>
                  <a:pt x="60987" y="525464"/>
                  <a:pt x="54108" y="558802"/>
                </a:cubicBezTo>
                <a:cubicBezTo>
                  <a:pt x="47229" y="592140"/>
                  <a:pt x="2779" y="666752"/>
                  <a:pt x="133" y="663577"/>
                </a:cubicBezTo>
                <a:cubicBezTo>
                  <a:pt x="-2513" y="660402"/>
                  <a:pt x="35058" y="588964"/>
                  <a:pt x="38233" y="539752"/>
                </a:cubicBezTo>
                <a:cubicBezTo>
                  <a:pt x="41408" y="490540"/>
                  <a:pt x="3837" y="452969"/>
                  <a:pt x="19183" y="368302"/>
                </a:cubicBezTo>
                <a:cubicBezTo>
                  <a:pt x="34529" y="283635"/>
                  <a:pt x="120783" y="-1056"/>
                  <a:pt x="1271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FA81F85-149E-49D6-8C7C-5F705A2775C1}"/>
              </a:ext>
            </a:extLst>
          </p:cNvPr>
          <p:cNvSpPr/>
          <p:nvPr/>
        </p:nvSpPr>
        <p:spPr>
          <a:xfrm>
            <a:off x="2163498" y="7749161"/>
            <a:ext cx="576694" cy="303266"/>
          </a:xfrm>
          <a:custGeom>
            <a:avLst/>
            <a:gdLst>
              <a:gd name="connsiteX0" fmla="*/ 68527 w 576694"/>
              <a:gd name="connsiteY0" fmla="*/ 302639 h 303266"/>
              <a:gd name="connsiteX1" fmla="*/ 17727 w 576694"/>
              <a:gd name="connsiteY1" fmla="*/ 137539 h 303266"/>
              <a:gd name="connsiteX2" fmla="*/ 17727 w 576694"/>
              <a:gd name="connsiteY2" fmla="*/ 83564 h 303266"/>
              <a:gd name="connsiteX3" fmla="*/ 214577 w 576694"/>
              <a:gd name="connsiteY3" fmla="*/ 32764 h 303266"/>
              <a:gd name="connsiteX4" fmla="*/ 576527 w 576694"/>
              <a:gd name="connsiteY4" fmla="*/ 29589 h 303266"/>
              <a:gd name="connsiteX5" fmla="*/ 166952 w 576694"/>
              <a:gd name="connsiteY5" fmla="*/ 1014 h 303266"/>
              <a:gd name="connsiteX6" fmla="*/ 1852 w 576694"/>
              <a:gd name="connsiteY6" fmla="*/ 70864 h 303266"/>
              <a:gd name="connsiteX7" fmla="*/ 68527 w 576694"/>
              <a:gd name="connsiteY7" fmla="*/ 302639 h 30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694" h="303266">
                <a:moveTo>
                  <a:pt x="68527" y="302639"/>
                </a:moveTo>
                <a:cubicBezTo>
                  <a:pt x="71173" y="313752"/>
                  <a:pt x="26194" y="174051"/>
                  <a:pt x="17727" y="137539"/>
                </a:cubicBezTo>
                <a:cubicBezTo>
                  <a:pt x="9260" y="101026"/>
                  <a:pt x="-15081" y="101026"/>
                  <a:pt x="17727" y="83564"/>
                </a:cubicBezTo>
                <a:cubicBezTo>
                  <a:pt x="50535" y="66102"/>
                  <a:pt x="121444" y="41760"/>
                  <a:pt x="214577" y="32764"/>
                </a:cubicBezTo>
                <a:cubicBezTo>
                  <a:pt x="307710" y="23768"/>
                  <a:pt x="584464" y="34881"/>
                  <a:pt x="576527" y="29589"/>
                </a:cubicBezTo>
                <a:cubicBezTo>
                  <a:pt x="568590" y="24297"/>
                  <a:pt x="262731" y="-5865"/>
                  <a:pt x="166952" y="1014"/>
                </a:cubicBezTo>
                <a:cubicBezTo>
                  <a:pt x="71173" y="7893"/>
                  <a:pt x="16669" y="24297"/>
                  <a:pt x="1852" y="70864"/>
                </a:cubicBezTo>
                <a:cubicBezTo>
                  <a:pt x="-12965" y="117431"/>
                  <a:pt x="65881" y="291526"/>
                  <a:pt x="68527" y="30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84CB902-9042-46F8-AE0F-D1A1B889BDEF}"/>
              </a:ext>
            </a:extLst>
          </p:cNvPr>
          <p:cNvSpPr/>
          <p:nvPr/>
        </p:nvSpPr>
        <p:spPr>
          <a:xfrm>
            <a:off x="2215887" y="7829496"/>
            <a:ext cx="640254" cy="198878"/>
          </a:xfrm>
          <a:custGeom>
            <a:avLst/>
            <a:gdLst>
              <a:gd name="connsiteX0" fmla="*/ 12963 w 640254"/>
              <a:gd name="connsiteY0" fmla="*/ 196904 h 198878"/>
              <a:gd name="connsiteX1" fmla="*/ 3438 w 640254"/>
              <a:gd name="connsiteY1" fmla="*/ 127054 h 198878"/>
              <a:gd name="connsiteX2" fmla="*/ 76463 w 640254"/>
              <a:gd name="connsiteY2" fmla="*/ 38154 h 198878"/>
              <a:gd name="connsiteX3" fmla="*/ 638438 w 640254"/>
              <a:gd name="connsiteY3" fmla="*/ 38154 h 198878"/>
              <a:gd name="connsiteX4" fmla="*/ 247913 w 640254"/>
              <a:gd name="connsiteY4" fmla="*/ 54 h 198878"/>
              <a:gd name="connsiteX5" fmla="*/ 22488 w 640254"/>
              <a:gd name="connsiteY5" fmla="*/ 47679 h 198878"/>
              <a:gd name="connsiteX6" fmla="*/ 12963 w 640254"/>
              <a:gd name="connsiteY6" fmla="*/ 196904 h 19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254" h="198878">
                <a:moveTo>
                  <a:pt x="12963" y="196904"/>
                </a:moveTo>
                <a:cubicBezTo>
                  <a:pt x="9788" y="210133"/>
                  <a:pt x="-7145" y="153512"/>
                  <a:pt x="3438" y="127054"/>
                </a:cubicBezTo>
                <a:cubicBezTo>
                  <a:pt x="14021" y="100596"/>
                  <a:pt x="-29370" y="52971"/>
                  <a:pt x="76463" y="38154"/>
                </a:cubicBezTo>
                <a:cubicBezTo>
                  <a:pt x="182296" y="23337"/>
                  <a:pt x="609863" y="44504"/>
                  <a:pt x="638438" y="38154"/>
                </a:cubicBezTo>
                <a:cubicBezTo>
                  <a:pt x="667013" y="31804"/>
                  <a:pt x="350571" y="-1533"/>
                  <a:pt x="247913" y="54"/>
                </a:cubicBezTo>
                <a:cubicBezTo>
                  <a:pt x="145255" y="1641"/>
                  <a:pt x="61646" y="18046"/>
                  <a:pt x="22488" y="47679"/>
                </a:cubicBezTo>
                <a:cubicBezTo>
                  <a:pt x="-16670" y="77312"/>
                  <a:pt x="16138" y="183675"/>
                  <a:pt x="12963" y="19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35A84D2-B571-4C37-9A51-6B7F332112EB}"/>
              </a:ext>
            </a:extLst>
          </p:cNvPr>
          <p:cNvSpPr/>
          <p:nvPr/>
        </p:nvSpPr>
        <p:spPr>
          <a:xfrm>
            <a:off x="2733524" y="7937353"/>
            <a:ext cx="555960" cy="289293"/>
          </a:xfrm>
          <a:custGeom>
            <a:avLst/>
            <a:gdLst>
              <a:gd name="connsiteX0" fmla="*/ 6501 w 555960"/>
              <a:gd name="connsiteY0" fmla="*/ 147 h 289293"/>
              <a:gd name="connsiteX1" fmla="*/ 57301 w 555960"/>
              <a:gd name="connsiteY1" fmla="*/ 31897 h 289293"/>
              <a:gd name="connsiteX2" fmla="*/ 368451 w 555960"/>
              <a:gd name="connsiteY2" fmla="*/ 177947 h 289293"/>
              <a:gd name="connsiteX3" fmla="*/ 555776 w 555960"/>
              <a:gd name="connsiteY3" fmla="*/ 289072 h 289293"/>
              <a:gd name="connsiteX4" fmla="*/ 336701 w 555960"/>
              <a:gd name="connsiteY4" fmla="*/ 149372 h 289293"/>
              <a:gd name="connsiteX5" fmla="*/ 139851 w 555960"/>
              <a:gd name="connsiteY5" fmla="*/ 25547 h 289293"/>
              <a:gd name="connsiteX6" fmla="*/ 6501 w 555960"/>
              <a:gd name="connsiteY6" fmla="*/ 147 h 2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960" h="289293">
                <a:moveTo>
                  <a:pt x="6501" y="147"/>
                </a:moveTo>
                <a:cubicBezTo>
                  <a:pt x="-7257" y="1205"/>
                  <a:pt x="-3024" y="2264"/>
                  <a:pt x="57301" y="31897"/>
                </a:cubicBezTo>
                <a:cubicBezTo>
                  <a:pt x="117626" y="61530"/>
                  <a:pt x="285372" y="135085"/>
                  <a:pt x="368451" y="177947"/>
                </a:cubicBezTo>
                <a:cubicBezTo>
                  <a:pt x="451530" y="220809"/>
                  <a:pt x="561068" y="293835"/>
                  <a:pt x="555776" y="289072"/>
                </a:cubicBezTo>
                <a:cubicBezTo>
                  <a:pt x="550484" y="284310"/>
                  <a:pt x="336701" y="149372"/>
                  <a:pt x="336701" y="149372"/>
                </a:cubicBezTo>
                <a:cubicBezTo>
                  <a:pt x="267380" y="105451"/>
                  <a:pt x="191180" y="47772"/>
                  <a:pt x="139851" y="25547"/>
                </a:cubicBezTo>
                <a:cubicBezTo>
                  <a:pt x="88522" y="3322"/>
                  <a:pt x="20259" y="-911"/>
                  <a:pt x="650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6D4F28E-CAAF-4DDC-A5FF-749C86C4EE5F}"/>
              </a:ext>
            </a:extLst>
          </p:cNvPr>
          <p:cNvSpPr/>
          <p:nvPr/>
        </p:nvSpPr>
        <p:spPr>
          <a:xfrm>
            <a:off x="2710791" y="8248650"/>
            <a:ext cx="373385" cy="36119"/>
          </a:xfrm>
          <a:custGeom>
            <a:avLst/>
            <a:gdLst>
              <a:gd name="connsiteX0" fmla="*/ 368959 w 373385"/>
              <a:gd name="connsiteY0" fmla="*/ 34925 h 36119"/>
              <a:gd name="connsiteX1" fmla="*/ 3834 w 373385"/>
              <a:gd name="connsiteY1" fmla="*/ 25400 h 36119"/>
              <a:gd name="connsiteX2" fmla="*/ 191159 w 373385"/>
              <a:gd name="connsiteY2" fmla="*/ 0 h 36119"/>
              <a:gd name="connsiteX3" fmla="*/ 368959 w 373385"/>
              <a:gd name="connsiteY3" fmla="*/ 34925 h 3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5" h="36119">
                <a:moveTo>
                  <a:pt x="368959" y="34925"/>
                </a:moveTo>
                <a:cubicBezTo>
                  <a:pt x="337738" y="39158"/>
                  <a:pt x="33467" y="31221"/>
                  <a:pt x="3834" y="25400"/>
                </a:cubicBezTo>
                <a:cubicBezTo>
                  <a:pt x="-25799" y="19579"/>
                  <a:pt x="123955" y="0"/>
                  <a:pt x="191159" y="0"/>
                </a:cubicBezTo>
                <a:cubicBezTo>
                  <a:pt x="258363" y="0"/>
                  <a:pt x="400180" y="30692"/>
                  <a:pt x="368959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281D4B4-2C8E-405F-8EBF-B606E57C743F}"/>
              </a:ext>
            </a:extLst>
          </p:cNvPr>
          <p:cNvSpPr/>
          <p:nvPr/>
        </p:nvSpPr>
        <p:spPr>
          <a:xfrm>
            <a:off x="2525373" y="8479032"/>
            <a:ext cx="549899" cy="73574"/>
          </a:xfrm>
          <a:custGeom>
            <a:avLst/>
            <a:gdLst>
              <a:gd name="connsiteX0" fmla="*/ 548027 w 549899"/>
              <a:gd name="connsiteY0" fmla="*/ 1393 h 73574"/>
              <a:gd name="connsiteX1" fmla="*/ 214652 w 549899"/>
              <a:gd name="connsiteY1" fmla="*/ 58543 h 73574"/>
              <a:gd name="connsiteX2" fmla="*/ 1927 w 549899"/>
              <a:gd name="connsiteY2" fmla="*/ 71243 h 73574"/>
              <a:gd name="connsiteX3" fmla="*/ 335302 w 549899"/>
              <a:gd name="connsiteY3" fmla="*/ 20443 h 73574"/>
              <a:gd name="connsiteX4" fmla="*/ 548027 w 549899"/>
              <a:gd name="connsiteY4" fmla="*/ 1393 h 7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99" h="73574">
                <a:moveTo>
                  <a:pt x="548027" y="1393"/>
                </a:moveTo>
                <a:cubicBezTo>
                  <a:pt x="527919" y="7743"/>
                  <a:pt x="305669" y="46901"/>
                  <a:pt x="214652" y="58543"/>
                </a:cubicBezTo>
                <a:cubicBezTo>
                  <a:pt x="123635" y="70185"/>
                  <a:pt x="-18181" y="77593"/>
                  <a:pt x="1927" y="71243"/>
                </a:cubicBezTo>
                <a:cubicBezTo>
                  <a:pt x="22035" y="64893"/>
                  <a:pt x="249048" y="28910"/>
                  <a:pt x="335302" y="20443"/>
                </a:cubicBezTo>
                <a:cubicBezTo>
                  <a:pt x="421556" y="11976"/>
                  <a:pt x="568135" y="-4957"/>
                  <a:pt x="548027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35377227-3A27-4076-8508-2A2DB5E8A83D}"/>
              </a:ext>
            </a:extLst>
          </p:cNvPr>
          <p:cNvSpPr/>
          <p:nvPr/>
        </p:nvSpPr>
        <p:spPr>
          <a:xfrm>
            <a:off x="2193634" y="8023361"/>
            <a:ext cx="132481" cy="1289644"/>
          </a:xfrm>
          <a:custGeom>
            <a:avLst/>
            <a:gdLst>
              <a:gd name="connsiteX0" fmla="*/ 124116 w 132481"/>
              <a:gd name="connsiteY0" fmla="*/ 25264 h 1289644"/>
              <a:gd name="connsiteX1" fmla="*/ 114591 w 132481"/>
              <a:gd name="connsiteY1" fmla="*/ 82414 h 1289644"/>
              <a:gd name="connsiteX2" fmla="*/ 60616 w 132481"/>
              <a:gd name="connsiteY2" fmla="*/ 269739 h 1289644"/>
              <a:gd name="connsiteX3" fmla="*/ 79666 w 132481"/>
              <a:gd name="connsiteY3" fmla="*/ 1257164 h 1289644"/>
              <a:gd name="connsiteX4" fmla="*/ 76491 w 132481"/>
              <a:gd name="connsiteY4" fmla="*/ 999989 h 1289644"/>
              <a:gd name="connsiteX5" fmla="*/ 291 w 132481"/>
              <a:gd name="connsiteY5" fmla="*/ 485639 h 1289644"/>
              <a:gd name="connsiteX6" fmla="*/ 124116 w 132481"/>
              <a:gd name="connsiteY6" fmla="*/ 25264 h 128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81" h="1289644">
                <a:moveTo>
                  <a:pt x="124116" y="25264"/>
                </a:moveTo>
                <a:cubicBezTo>
                  <a:pt x="143166" y="-41940"/>
                  <a:pt x="125174" y="41668"/>
                  <a:pt x="114591" y="82414"/>
                </a:cubicBezTo>
                <a:cubicBezTo>
                  <a:pt x="104008" y="123160"/>
                  <a:pt x="66437" y="73947"/>
                  <a:pt x="60616" y="269739"/>
                </a:cubicBezTo>
                <a:cubicBezTo>
                  <a:pt x="54795" y="465531"/>
                  <a:pt x="77020" y="1135456"/>
                  <a:pt x="79666" y="1257164"/>
                </a:cubicBezTo>
                <a:cubicBezTo>
                  <a:pt x="82312" y="1378872"/>
                  <a:pt x="89720" y="1128576"/>
                  <a:pt x="76491" y="999989"/>
                </a:cubicBezTo>
                <a:cubicBezTo>
                  <a:pt x="63262" y="871402"/>
                  <a:pt x="-5001" y="642801"/>
                  <a:pt x="291" y="485639"/>
                </a:cubicBezTo>
                <a:cubicBezTo>
                  <a:pt x="5583" y="328477"/>
                  <a:pt x="105066" y="92468"/>
                  <a:pt x="124116" y="2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1833120F-D733-466B-A823-C02508C375EA}"/>
              </a:ext>
            </a:extLst>
          </p:cNvPr>
          <p:cNvSpPr/>
          <p:nvPr/>
        </p:nvSpPr>
        <p:spPr>
          <a:xfrm>
            <a:off x="2221477" y="9030645"/>
            <a:ext cx="68954" cy="766347"/>
          </a:xfrm>
          <a:custGeom>
            <a:avLst/>
            <a:gdLst>
              <a:gd name="connsiteX0" fmla="*/ 23248 w 68954"/>
              <a:gd name="connsiteY0" fmla="*/ 14930 h 766347"/>
              <a:gd name="connsiteX1" fmla="*/ 67698 w 68954"/>
              <a:gd name="connsiteY1" fmla="*/ 748355 h 766347"/>
              <a:gd name="connsiteX2" fmla="*/ 51823 w 68954"/>
              <a:gd name="connsiteY2" fmla="*/ 519755 h 766347"/>
              <a:gd name="connsiteX3" fmla="*/ 1023 w 68954"/>
              <a:gd name="connsiteY3" fmla="*/ 275280 h 766347"/>
              <a:gd name="connsiteX4" fmla="*/ 23248 w 68954"/>
              <a:gd name="connsiteY4" fmla="*/ 14930 h 7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54" h="766347">
                <a:moveTo>
                  <a:pt x="23248" y="14930"/>
                </a:moveTo>
                <a:cubicBezTo>
                  <a:pt x="34361" y="93776"/>
                  <a:pt x="62936" y="664218"/>
                  <a:pt x="67698" y="748355"/>
                </a:cubicBezTo>
                <a:cubicBezTo>
                  <a:pt x="72460" y="832492"/>
                  <a:pt x="62936" y="598601"/>
                  <a:pt x="51823" y="519755"/>
                </a:cubicBezTo>
                <a:cubicBezTo>
                  <a:pt x="40710" y="440909"/>
                  <a:pt x="6315" y="359418"/>
                  <a:pt x="1023" y="275280"/>
                </a:cubicBezTo>
                <a:cubicBezTo>
                  <a:pt x="-4269" y="191143"/>
                  <a:pt x="12135" y="-63916"/>
                  <a:pt x="23248" y="1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BA86869-82A8-4CD5-9D18-C695DC137672}"/>
              </a:ext>
            </a:extLst>
          </p:cNvPr>
          <p:cNvSpPr/>
          <p:nvPr/>
        </p:nvSpPr>
        <p:spPr>
          <a:xfrm>
            <a:off x="2230752" y="9506489"/>
            <a:ext cx="36255" cy="1094929"/>
          </a:xfrm>
          <a:custGeom>
            <a:avLst/>
            <a:gdLst>
              <a:gd name="connsiteX0" fmla="*/ 1273 w 36255"/>
              <a:gd name="connsiteY0" fmla="*/ 5811 h 1094929"/>
              <a:gd name="connsiteX1" fmla="*/ 7623 w 36255"/>
              <a:gd name="connsiteY1" fmla="*/ 713836 h 1094929"/>
              <a:gd name="connsiteX2" fmla="*/ 7623 w 36255"/>
              <a:gd name="connsiteY2" fmla="*/ 1091661 h 1094929"/>
              <a:gd name="connsiteX3" fmla="*/ 4448 w 36255"/>
              <a:gd name="connsiteY3" fmla="*/ 869411 h 1094929"/>
              <a:gd name="connsiteX4" fmla="*/ 36198 w 36255"/>
              <a:gd name="connsiteY4" fmla="*/ 402686 h 1094929"/>
              <a:gd name="connsiteX5" fmla="*/ 1273 w 36255"/>
              <a:gd name="connsiteY5" fmla="*/ 5811 h 109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55" h="1094929">
                <a:moveTo>
                  <a:pt x="1273" y="5811"/>
                </a:moveTo>
                <a:cubicBezTo>
                  <a:pt x="-3490" y="57669"/>
                  <a:pt x="6565" y="532861"/>
                  <a:pt x="7623" y="713836"/>
                </a:cubicBezTo>
                <a:cubicBezTo>
                  <a:pt x="8681" y="894811"/>
                  <a:pt x="7623" y="1091661"/>
                  <a:pt x="7623" y="1091661"/>
                </a:cubicBezTo>
                <a:cubicBezTo>
                  <a:pt x="7094" y="1117590"/>
                  <a:pt x="-315" y="984240"/>
                  <a:pt x="4448" y="869411"/>
                </a:cubicBezTo>
                <a:cubicBezTo>
                  <a:pt x="9211" y="754582"/>
                  <a:pt x="34611" y="542915"/>
                  <a:pt x="36198" y="402686"/>
                </a:cubicBezTo>
                <a:cubicBezTo>
                  <a:pt x="37785" y="262457"/>
                  <a:pt x="6036" y="-46047"/>
                  <a:pt x="1273" y="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039A543-F9DA-40E2-B18A-ED94DE3093AF}"/>
              </a:ext>
            </a:extLst>
          </p:cNvPr>
          <p:cNvSpPr/>
          <p:nvPr/>
        </p:nvSpPr>
        <p:spPr>
          <a:xfrm>
            <a:off x="2301251" y="10077306"/>
            <a:ext cx="39081" cy="490976"/>
          </a:xfrm>
          <a:custGeom>
            <a:avLst/>
            <a:gdLst>
              <a:gd name="connsiteX0" fmla="*/ 32374 w 39081"/>
              <a:gd name="connsiteY0" fmla="*/ 6494 h 490976"/>
              <a:gd name="connsiteX1" fmla="*/ 38724 w 39081"/>
              <a:gd name="connsiteY1" fmla="*/ 479569 h 490976"/>
              <a:gd name="connsiteX2" fmla="*/ 26024 w 39081"/>
              <a:gd name="connsiteY2" fmla="*/ 333519 h 490976"/>
              <a:gd name="connsiteX3" fmla="*/ 624 w 39081"/>
              <a:gd name="connsiteY3" fmla="*/ 212869 h 490976"/>
              <a:gd name="connsiteX4" fmla="*/ 32374 w 39081"/>
              <a:gd name="connsiteY4" fmla="*/ 6494 h 49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1" h="490976">
                <a:moveTo>
                  <a:pt x="32374" y="6494"/>
                </a:moveTo>
                <a:cubicBezTo>
                  <a:pt x="38724" y="50944"/>
                  <a:pt x="39782" y="425065"/>
                  <a:pt x="38724" y="479569"/>
                </a:cubicBezTo>
                <a:cubicBezTo>
                  <a:pt x="37666" y="534073"/>
                  <a:pt x="32374" y="377969"/>
                  <a:pt x="26024" y="333519"/>
                </a:cubicBezTo>
                <a:cubicBezTo>
                  <a:pt x="19674" y="289069"/>
                  <a:pt x="-4138" y="267373"/>
                  <a:pt x="624" y="212869"/>
                </a:cubicBezTo>
                <a:cubicBezTo>
                  <a:pt x="5386" y="158365"/>
                  <a:pt x="26024" y="-37956"/>
                  <a:pt x="32374" y="6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2DAE810E-15AA-4216-9C4E-08FA64DE2AB8}"/>
              </a:ext>
            </a:extLst>
          </p:cNvPr>
          <p:cNvSpPr/>
          <p:nvPr/>
        </p:nvSpPr>
        <p:spPr>
          <a:xfrm>
            <a:off x="2279505" y="10779420"/>
            <a:ext cx="130791" cy="917282"/>
          </a:xfrm>
          <a:custGeom>
            <a:avLst/>
            <a:gdLst>
              <a:gd name="connsiteX0" fmla="*/ 145 w 130791"/>
              <a:gd name="connsiteY0" fmla="*/ 2880 h 917282"/>
              <a:gd name="connsiteX1" fmla="*/ 98570 w 130791"/>
              <a:gd name="connsiteY1" fmla="*/ 764880 h 917282"/>
              <a:gd name="connsiteX2" fmla="*/ 79520 w 130791"/>
              <a:gd name="connsiteY2" fmla="*/ 917280 h 917282"/>
              <a:gd name="connsiteX3" fmla="*/ 108095 w 130791"/>
              <a:gd name="connsiteY3" fmla="*/ 768055 h 917282"/>
              <a:gd name="connsiteX4" fmla="*/ 123970 w 130791"/>
              <a:gd name="connsiteY4" fmla="*/ 514055 h 917282"/>
              <a:gd name="connsiteX5" fmla="*/ 145 w 130791"/>
              <a:gd name="connsiteY5" fmla="*/ 2880 h 9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91" h="917282">
                <a:moveTo>
                  <a:pt x="145" y="2880"/>
                </a:moveTo>
                <a:cubicBezTo>
                  <a:pt x="-4088" y="44684"/>
                  <a:pt x="85341" y="612480"/>
                  <a:pt x="98570" y="764880"/>
                </a:cubicBezTo>
                <a:cubicBezTo>
                  <a:pt x="111799" y="917280"/>
                  <a:pt x="77933" y="916751"/>
                  <a:pt x="79520" y="917280"/>
                </a:cubicBezTo>
                <a:cubicBezTo>
                  <a:pt x="81107" y="917809"/>
                  <a:pt x="100687" y="835259"/>
                  <a:pt x="108095" y="768055"/>
                </a:cubicBezTo>
                <a:cubicBezTo>
                  <a:pt x="115503" y="700851"/>
                  <a:pt x="143549" y="642113"/>
                  <a:pt x="123970" y="514055"/>
                </a:cubicBezTo>
                <a:cubicBezTo>
                  <a:pt x="104391" y="385997"/>
                  <a:pt x="4378" y="-38924"/>
                  <a:pt x="145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C8ED836-B707-4325-AAD2-50A52FE564E8}"/>
              </a:ext>
            </a:extLst>
          </p:cNvPr>
          <p:cNvSpPr/>
          <p:nvPr/>
        </p:nvSpPr>
        <p:spPr>
          <a:xfrm>
            <a:off x="2264678" y="11687091"/>
            <a:ext cx="110214" cy="442155"/>
          </a:xfrm>
          <a:custGeom>
            <a:avLst/>
            <a:gdLst>
              <a:gd name="connsiteX0" fmla="*/ 84822 w 110214"/>
              <a:gd name="connsiteY0" fmla="*/ 84 h 442155"/>
              <a:gd name="connsiteX1" fmla="*/ 87997 w 110214"/>
              <a:gd name="connsiteY1" fmla="*/ 82634 h 442155"/>
              <a:gd name="connsiteX2" fmla="*/ 2272 w 110214"/>
              <a:gd name="connsiteY2" fmla="*/ 247734 h 442155"/>
              <a:gd name="connsiteX3" fmla="*/ 24497 w 110214"/>
              <a:gd name="connsiteY3" fmla="*/ 441409 h 442155"/>
              <a:gd name="connsiteX4" fmla="*/ 21322 w 110214"/>
              <a:gd name="connsiteY4" fmla="*/ 311234 h 442155"/>
              <a:gd name="connsiteX5" fmla="*/ 27672 w 110214"/>
              <a:gd name="connsiteY5" fmla="*/ 225509 h 442155"/>
              <a:gd name="connsiteX6" fmla="*/ 107047 w 110214"/>
              <a:gd name="connsiteY6" fmla="*/ 69934 h 442155"/>
              <a:gd name="connsiteX7" fmla="*/ 84822 w 110214"/>
              <a:gd name="connsiteY7" fmla="*/ 84 h 44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214" h="442155">
                <a:moveTo>
                  <a:pt x="84822" y="84"/>
                </a:moveTo>
                <a:cubicBezTo>
                  <a:pt x="81647" y="2201"/>
                  <a:pt x="101755" y="41359"/>
                  <a:pt x="87997" y="82634"/>
                </a:cubicBezTo>
                <a:cubicBezTo>
                  <a:pt x="74239" y="123909"/>
                  <a:pt x="12855" y="187938"/>
                  <a:pt x="2272" y="247734"/>
                </a:cubicBezTo>
                <a:cubicBezTo>
                  <a:pt x="-8311" y="307530"/>
                  <a:pt x="21322" y="430826"/>
                  <a:pt x="24497" y="441409"/>
                </a:cubicBezTo>
                <a:cubicBezTo>
                  <a:pt x="27672" y="451992"/>
                  <a:pt x="20793" y="347217"/>
                  <a:pt x="21322" y="311234"/>
                </a:cubicBezTo>
                <a:cubicBezTo>
                  <a:pt x="21851" y="275251"/>
                  <a:pt x="13385" y="265726"/>
                  <a:pt x="27672" y="225509"/>
                </a:cubicBezTo>
                <a:cubicBezTo>
                  <a:pt x="41959" y="185292"/>
                  <a:pt x="93818" y="103801"/>
                  <a:pt x="107047" y="69934"/>
                </a:cubicBezTo>
                <a:cubicBezTo>
                  <a:pt x="120276" y="36067"/>
                  <a:pt x="87997" y="-2033"/>
                  <a:pt x="8482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41DE8A20-44A0-46FF-96CB-C47704315043}"/>
              </a:ext>
            </a:extLst>
          </p:cNvPr>
          <p:cNvSpPr/>
          <p:nvPr/>
        </p:nvSpPr>
        <p:spPr>
          <a:xfrm>
            <a:off x="2954428" y="10632345"/>
            <a:ext cx="311461" cy="968360"/>
          </a:xfrm>
          <a:custGeom>
            <a:avLst/>
            <a:gdLst>
              <a:gd name="connsiteX0" fmla="*/ 1497 w 311461"/>
              <a:gd name="connsiteY0" fmla="*/ 730 h 968360"/>
              <a:gd name="connsiteX1" fmla="*/ 141197 w 311461"/>
              <a:gd name="connsiteY1" fmla="*/ 543655 h 968360"/>
              <a:gd name="connsiteX2" fmla="*/ 306297 w 311461"/>
              <a:gd name="connsiteY2" fmla="*/ 956405 h 968360"/>
              <a:gd name="connsiteX3" fmla="*/ 252322 w 311461"/>
              <a:gd name="connsiteY3" fmla="*/ 819880 h 968360"/>
              <a:gd name="connsiteX4" fmla="*/ 77697 w 311461"/>
              <a:gd name="connsiteY4" fmla="*/ 435705 h 968360"/>
              <a:gd name="connsiteX5" fmla="*/ 1497 w 311461"/>
              <a:gd name="connsiteY5" fmla="*/ 730 h 96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461" h="968360">
                <a:moveTo>
                  <a:pt x="1497" y="730"/>
                </a:moveTo>
                <a:cubicBezTo>
                  <a:pt x="12080" y="18722"/>
                  <a:pt x="90397" y="384376"/>
                  <a:pt x="141197" y="543655"/>
                </a:cubicBezTo>
                <a:cubicBezTo>
                  <a:pt x="191997" y="702934"/>
                  <a:pt x="287776" y="910368"/>
                  <a:pt x="306297" y="956405"/>
                </a:cubicBezTo>
                <a:cubicBezTo>
                  <a:pt x="324818" y="1002442"/>
                  <a:pt x="290422" y="906663"/>
                  <a:pt x="252322" y="819880"/>
                </a:cubicBezTo>
                <a:cubicBezTo>
                  <a:pt x="214222" y="733097"/>
                  <a:pt x="116855" y="569584"/>
                  <a:pt x="77697" y="435705"/>
                </a:cubicBezTo>
                <a:cubicBezTo>
                  <a:pt x="38539" y="301826"/>
                  <a:pt x="-9086" y="-17262"/>
                  <a:pt x="1497" y="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2A0C0B5E-E94A-4145-AD6B-62FB8CD4A091}"/>
              </a:ext>
            </a:extLst>
          </p:cNvPr>
          <p:cNvSpPr/>
          <p:nvPr/>
        </p:nvSpPr>
        <p:spPr>
          <a:xfrm>
            <a:off x="2300021" y="11858404"/>
            <a:ext cx="497216" cy="127891"/>
          </a:xfrm>
          <a:custGeom>
            <a:avLst/>
            <a:gdLst>
              <a:gd name="connsiteX0" fmla="*/ 8204 w 497216"/>
              <a:gd name="connsiteY0" fmla="*/ 124046 h 127891"/>
              <a:gd name="connsiteX1" fmla="*/ 74879 w 497216"/>
              <a:gd name="connsiteY1" fmla="*/ 101821 h 127891"/>
              <a:gd name="connsiteX2" fmla="*/ 268554 w 497216"/>
              <a:gd name="connsiteY2" fmla="*/ 22446 h 127891"/>
              <a:gd name="connsiteX3" fmla="*/ 497154 w 497216"/>
              <a:gd name="connsiteY3" fmla="*/ 221 h 127891"/>
              <a:gd name="connsiteX4" fmla="*/ 246329 w 497216"/>
              <a:gd name="connsiteY4" fmla="*/ 31971 h 127891"/>
              <a:gd name="connsiteX5" fmla="*/ 8204 w 497216"/>
              <a:gd name="connsiteY5" fmla="*/ 124046 h 12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16" h="127891">
                <a:moveTo>
                  <a:pt x="8204" y="124046"/>
                </a:moveTo>
                <a:cubicBezTo>
                  <a:pt x="-20371" y="135688"/>
                  <a:pt x="31487" y="118754"/>
                  <a:pt x="74879" y="101821"/>
                </a:cubicBezTo>
                <a:cubicBezTo>
                  <a:pt x="118271" y="84888"/>
                  <a:pt x="198175" y="39379"/>
                  <a:pt x="268554" y="22446"/>
                </a:cubicBezTo>
                <a:cubicBezTo>
                  <a:pt x="338933" y="5513"/>
                  <a:pt x="500858" y="-1366"/>
                  <a:pt x="497154" y="221"/>
                </a:cubicBezTo>
                <a:cubicBezTo>
                  <a:pt x="493450" y="1808"/>
                  <a:pt x="328879" y="9746"/>
                  <a:pt x="246329" y="31971"/>
                </a:cubicBezTo>
                <a:cubicBezTo>
                  <a:pt x="163779" y="54196"/>
                  <a:pt x="36779" y="112404"/>
                  <a:pt x="8204" y="12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7406FEF-DE34-4D86-A207-D23CFBBE3528}"/>
              </a:ext>
            </a:extLst>
          </p:cNvPr>
          <p:cNvSpPr/>
          <p:nvPr/>
        </p:nvSpPr>
        <p:spPr>
          <a:xfrm>
            <a:off x="2305596" y="11779136"/>
            <a:ext cx="939383" cy="138454"/>
          </a:xfrm>
          <a:custGeom>
            <a:avLst/>
            <a:gdLst>
              <a:gd name="connsiteX0" fmla="*/ 21679 w 939383"/>
              <a:gd name="connsiteY0" fmla="*/ 136639 h 138454"/>
              <a:gd name="connsiteX1" fmla="*/ 110579 w 939383"/>
              <a:gd name="connsiteY1" fmla="*/ 79489 h 138454"/>
              <a:gd name="connsiteX2" fmla="*/ 434429 w 939383"/>
              <a:gd name="connsiteY2" fmla="*/ 35039 h 138454"/>
              <a:gd name="connsiteX3" fmla="*/ 939254 w 939383"/>
              <a:gd name="connsiteY3" fmla="*/ 22339 h 138454"/>
              <a:gd name="connsiteX4" fmla="*/ 478879 w 939383"/>
              <a:gd name="connsiteY4" fmla="*/ 6464 h 138454"/>
              <a:gd name="connsiteX5" fmla="*/ 21679 w 939383"/>
              <a:gd name="connsiteY5" fmla="*/ 136639 h 13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383" h="138454">
                <a:moveTo>
                  <a:pt x="21679" y="136639"/>
                </a:moveTo>
                <a:cubicBezTo>
                  <a:pt x="-39704" y="148810"/>
                  <a:pt x="41787" y="96422"/>
                  <a:pt x="110579" y="79489"/>
                </a:cubicBezTo>
                <a:cubicBezTo>
                  <a:pt x="179371" y="62556"/>
                  <a:pt x="296317" y="44564"/>
                  <a:pt x="434429" y="35039"/>
                </a:cubicBezTo>
                <a:cubicBezTo>
                  <a:pt x="572542" y="25514"/>
                  <a:pt x="931846" y="27101"/>
                  <a:pt x="939254" y="22339"/>
                </a:cubicBezTo>
                <a:cubicBezTo>
                  <a:pt x="946662" y="17576"/>
                  <a:pt x="633396" y="-13115"/>
                  <a:pt x="478879" y="6464"/>
                </a:cubicBezTo>
                <a:cubicBezTo>
                  <a:pt x="324362" y="26043"/>
                  <a:pt x="83062" y="124468"/>
                  <a:pt x="21679" y="13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DAB70EC-E958-4A65-9340-DE767B477A0E}"/>
              </a:ext>
            </a:extLst>
          </p:cNvPr>
          <p:cNvSpPr/>
          <p:nvPr/>
        </p:nvSpPr>
        <p:spPr>
          <a:xfrm>
            <a:off x="2282432" y="11973998"/>
            <a:ext cx="772102" cy="177128"/>
          </a:xfrm>
          <a:custGeom>
            <a:avLst/>
            <a:gdLst>
              <a:gd name="connsiteX0" fmla="*/ 28968 w 772102"/>
              <a:gd name="connsiteY0" fmla="*/ 170377 h 177128"/>
              <a:gd name="connsiteX1" fmla="*/ 130568 w 772102"/>
              <a:gd name="connsiteY1" fmla="*/ 135452 h 177128"/>
              <a:gd name="connsiteX2" fmla="*/ 600468 w 772102"/>
              <a:gd name="connsiteY2" fmla="*/ 33852 h 177128"/>
              <a:gd name="connsiteX3" fmla="*/ 771918 w 772102"/>
              <a:gd name="connsiteY3" fmla="*/ 21152 h 177128"/>
              <a:gd name="connsiteX4" fmla="*/ 575068 w 772102"/>
              <a:gd name="connsiteY4" fmla="*/ 8452 h 177128"/>
              <a:gd name="connsiteX5" fmla="*/ 28968 w 772102"/>
              <a:gd name="connsiteY5" fmla="*/ 170377 h 17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102" h="177128">
                <a:moveTo>
                  <a:pt x="28968" y="170377"/>
                </a:moveTo>
                <a:cubicBezTo>
                  <a:pt x="-45115" y="191544"/>
                  <a:pt x="35318" y="158206"/>
                  <a:pt x="130568" y="135452"/>
                </a:cubicBezTo>
                <a:cubicBezTo>
                  <a:pt x="225818" y="112698"/>
                  <a:pt x="493576" y="52902"/>
                  <a:pt x="600468" y="33852"/>
                </a:cubicBezTo>
                <a:cubicBezTo>
                  <a:pt x="707360" y="14802"/>
                  <a:pt x="776151" y="25385"/>
                  <a:pt x="771918" y="21152"/>
                </a:cubicBezTo>
                <a:cubicBezTo>
                  <a:pt x="767685" y="16919"/>
                  <a:pt x="696776" y="-14831"/>
                  <a:pt x="575068" y="8452"/>
                </a:cubicBezTo>
                <a:cubicBezTo>
                  <a:pt x="453360" y="31735"/>
                  <a:pt x="103051" y="149210"/>
                  <a:pt x="28968" y="17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48121FF-2F21-4397-9C58-1F0B6A1CAF07}"/>
              </a:ext>
            </a:extLst>
          </p:cNvPr>
          <p:cNvSpPr/>
          <p:nvPr/>
        </p:nvSpPr>
        <p:spPr>
          <a:xfrm>
            <a:off x="2279684" y="11987530"/>
            <a:ext cx="1125411" cy="188031"/>
          </a:xfrm>
          <a:custGeom>
            <a:avLst/>
            <a:gdLst>
              <a:gd name="connsiteX0" fmla="*/ 38066 w 1125411"/>
              <a:gd name="connsiteY0" fmla="*/ 172720 h 188031"/>
              <a:gd name="connsiteX1" fmla="*/ 95216 w 1125411"/>
              <a:gd name="connsiteY1" fmla="*/ 172720 h 188031"/>
              <a:gd name="connsiteX2" fmla="*/ 606391 w 1125411"/>
              <a:gd name="connsiteY2" fmla="*/ 61595 h 188031"/>
              <a:gd name="connsiteX3" fmla="*/ 1117566 w 1125411"/>
              <a:gd name="connsiteY3" fmla="*/ 13970 h 188031"/>
              <a:gd name="connsiteX4" fmla="*/ 888966 w 1125411"/>
              <a:gd name="connsiteY4" fmla="*/ 1270 h 188031"/>
              <a:gd name="connsiteX5" fmla="*/ 520666 w 1125411"/>
              <a:gd name="connsiteY5" fmla="*/ 39370 h 188031"/>
              <a:gd name="connsiteX6" fmla="*/ 38066 w 1125411"/>
              <a:gd name="connsiteY6" fmla="*/ 172720 h 18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11" h="188031">
                <a:moveTo>
                  <a:pt x="38066" y="172720"/>
                </a:moveTo>
                <a:cubicBezTo>
                  <a:pt x="-32842" y="194945"/>
                  <a:pt x="495" y="191241"/>
                  <a:pt x="95216" y="172720"/>
                </a:cubicBezTo>
                <a:cubicBezTo>
                  <a:pt x="189937" y="154199"/>
                  <a:pt x="435999" y="88053"/>
                  <a:pt x="606391" y="61595"/>
                </a:cubicBezTo>
                <a:cubicBezTo>
                  <a:pt x="776783" y="35137"/>
                  <a:pt x="1070470" y="24024"/>
                  <a:pt x="1117566" y="13970"/>
                </a:cubicBezTo>
                <a:cubicBezTo>
                  <a:pt x="1164662" y="3916"/>
                  <a:pt x="988449" y="-2963"/>
                  <a:pt x="888966" y="1270"/>
                </a:cubicBezTo>
                <a:cubicBezTo>
                  <a:pt x="789483" y="5503"/>
                  <a:pt x="656662" y="10266"/>
                  <a:pt x="520666" y="39370"/>
                </a:cubicBezTo>
                <a:cubicBezTo>
                  <a:pt x="384670" y="68474"/>
                  <a:pt x="108974" y="150495"/>
                  <a:pt x="38066" y="17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EE8ECA2-9165-47E4-B92C-D8213779A466}"/>
              </a:ext>
            </a:extLst>
          </p:cNvPr>
          <p:cNvSpPr/>
          <p:nvPr/>
        </p:nvSpPr>
        <p:spPr>
          <a:xfrm>
            <a:off x="3224553" y="11550581"/>
            <a:ext cx="177268" cy="415519"/>
          </a:xfrm>
          <a:custGeom>
            <a:avLst/>
            <a:gdLst>
              <a:gd name="connsiteX0" fmla="*/ 4422 w 177268"/>
              <a:gd name="connsiteY0" fmla="*/ 69 h 415519"/>
              <a:gd name="connsiteX1" fmla="*/ 90147 w 177268"/>
              <a:gd name="connsiteY1" fmla="*/ 171519 h 415519"/>
              <a:gd name="connsiteX2" fmla="*/ 175872 w 177268"/>
              <a:gd name="connsiteY2" fmla="*/ 412819 h 415519"/>
              <a:gd name="connsiteX3" fmla="*/ 134597 w 177268"/>
              <a:gd name="connsiteY3" fmla="*/ 292169 h 415519"/>
              <a:gd name="connsiteX4" fmla="*/ 23472 w 177268"/>
              <a:gd name="connsiteY4" fmla="*/ 152469 h 415519"/>
              <a:gd name="connsiteX5" fmla="*/ 4422 w 177268"/>
              <a:gd name="connsiteY5" fmla="*/ 69 h 41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68" h="415519">
                <a:moveTo>
                  <a:pt x="4422" y="69"/>
                </a:moveTo>
                <a:cubicBezTo>
                  <a:pt x="15535" y="3244"/>
                  <a:pt x="61572" y="102727"/>
                  <a:pt x="90147" y="171519"/>
                </a:cubicBezTo>
                <a:cubicBezTo>
                  <a:pt x="118722" y="240311"/>
                  <a:pt x="168464" y="392711"/>
                  <a:pt x="175872" y="412819"/>
                </a:cubicBezTo>
                <a:cubicBezTo>
                  <a:pt x="183280" y="432927"/>
                  <a:pt x="159997" y="335560"/>
                  <a:pt x="134597" y="292169"/>
                </a:cubicBezTo>
                <a:cubicBezTo>
                  <a:pt x="109197" y="248778"/>
                  <a:pt x="42522" y="201682"/>
                  <a:pt x="23472" y="152469"/>
                </a:cubicBezTo>
                <a:cubicBezTo>
                  <a:pt x="4422" y="103257"/>
                  <a:pt x="-6691" y="-3106"/>
                  <a:pt x="4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9D2EC3-1D2E-490C-B870-3FF9778E1EA7}"/>
              </a:ext>
            </a:extLst>
          </p:cNvPr>
          <p:cNvSpPr/>
          <p:nvPr/>
        </p:nvSpPr>
        <p:spPr>
          <a:xfrm>
            <a:off x="2834194" y="9411993"/>
            <a:ext cx="115616" cy="1098992"/>
          </a:xfrm>
          <a:custGeom>
            <a:avLst/>
            <a:gdLst>
              <a:gd name="connsiteX0" fmla="*/ 115381 w 115616"/>
              <a:gd name="connsiteY0" fmla="*/ 1882 h 1098992"/>
              <a:gd name="connsiteX1" fmla="*/ 32831 w 115616"/>
              <a:gd name="connsiteY1" fmla="*/ 328907 h 1098992"/>
              <a:gd name="connsiteX2" fmla="*/ 102681 w 115616"/>
              <a:gd name="connsiteY2" fmla="*/ 1078207 h 1098992"/>
              <a:gd name="connsiteX3" fmla="*/ 64581 w 115616"/>
              <a:gd name="connsiteY3" fmla="*/ 852782 h 1098992"/>
              <a:gd name="connsiteX4" fmla="*/ 1081 w 115616"/>
              <a:gd name="connsiteY4" fmla="*/ 459082 h 1098992"/>
              <a:gd name="connsiteX5" fmla="*/ 115381 w 115616"/>
              <a:gd name="connsiteY5" fmla="*/ 1882 h 10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16" h="1098992">
                <a:moveTo>
                  <a:pt x="115381" y="1882"/>
                </a:moveTo>
                <a:cubicBezTo>
                  <a:pt x="120673" y="-19814"/>
                  <a:pt x="34948" y="149520"/>
                  <a:pt x="32831" y="328907"/>
                </a:cubicBezTo>
                <a:cubicBezTo>
                  <a:pt x="30714" y="508294"/>
                  <a:pt x="97389" y="990895"/>
                  <a:pt x="102681" y="1078207"/>
                </a:cubicBezTo>
                <a:cubicBezTo>
                  <a:pt x="107973" y="1165520"/>
                  <a:pt x="81514" y="955969"/>
                  <a:pt x="64581" y="852782"/>
                </a:cubicBezTo>
                <a:cubicBezTo>
                  <a:pt x="47648" y="749595"/>
                  <a:pt x="-8444" y="599840"/>
                  <a:pt x="1081" y="459082"/>
                </a:cubicBezTo>
                <a:cubicBezTo>
                  <a:pt x="10606" y="318324"/>
                  <a:pt x="110089" y="23578"/>
                  <a:pt x="115381" y="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7D4A6A5-72B9-452A-8E19-857DF60D87B8}"/>
              </a:ext>
            </a:extLst>
          </p:cNvPr>
          <p:cNvSpPr/>
          <p:nvPr/>
        </p:nvSpPr>
        <p:spPr>
          <a:xfrm>
            <a:off x="3735967" y="7071035"/>
            <a:ext cx="249515" cy="690185"/>
          </a:xfrm>
          <a:custGeom>
            <a:avLst/>
            <a:gdLst>
              <a:gd name="connsiteX0" fmla="*/ 228550 w 249515"/>
              <a:gd name="connsiteY0" fmla="*/ 748 h 690185"/>
              <a:gd name="connsiteX1" fmla="*/ 192566 w 249515"/>
              <a:gd name="connsiteY1" fmla="*/ 326715 h 690185"/>
              <a:gd name="connsiteX2" fmla="*/ 4183 w 249515"/>
              <a:gd name="connsiteY2" fmla="*/ 682315 h 690185"/>
              <a:gd name="connsiteX3" fmla="*/ 76150 w 249515"/>
              <a:gd name="connsiteY3" fmla="*/ 546848 h 690185"/>
              <a:gd name="connsiteX4" fmla="*/ 239133 w 249515"/>
              <a:gd name="connsiteY4" fmla="*/ 246282 h 690185"/>
              <a:gd name="connsiteX5" fmla="*/ 228550 w 249515"/>
              <a:gd name="connsiteY5" fmla="*/ 748 h 6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15" h="690185">
                <a:moveTo>
                  <a:pt x="228550" y="748"/>
                </a:moveTo>
                <a:cubicBezTo>
                  <a:pt x="220789" y="14153"/>
                  <a:pt x="229961" y="213120"/>
                  <a:pt x="192566" y="326715"/>
                </a:cubicBezTo>
                <a:cubicBezTo>
                  <a:pt x="155171" y="440310"/>
                  <a:pt x="4183" y="682315"/>
                  <a:pt x="4183" y="682315"/>
                </a:cubicBezTo>
                <a:cubicBezTo>
                  <a:pt x="-15220" y="719004"/>
                  <a:pt x="36992" y="619520"/>
                  <a:pt x="76150" y="546848"/>
                </a:cubicBezTo>
                <a:cubicBezTo>
                  <a:pt x="115308" y="474176"/>
                  <a:pt x="213733" y="335182"/>
                  <a:pt x="239133" y="246282"/>
                </a:cubicBezTo>
                <a:cubicBezTo>
                  <a:pt x="264533" y="157382"/>
                  <a:pt x="236311" y="-12657"/>
                  <a:pt x="228550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B93D103-9004-43EA-BC0F-4A1E57D208B4}"/>
              </a:ext>
            </a:extLst>
          </p:cNvPr>
          <p:cNvSpPr/>
          <p:nvPr/>
        </p:nvSpPr>
        <p:spPr>
          <a:xfrm>
            <a:off x="3441572" y="7780192"/>
            <a:ext cx="298276" cy="440215"/>
          </a:xfrm>
          <a:custGeom>
            <a:avLst/>
            <a:gdLst>
              <a:gd name="connsiteX0" fmla="*/ 295403 w 298276"/>
              <a:gd name="connsiteY0" fmla="*/ 1733 h 440215"/>
              <a:gd name="connsiteX1" fmla="*/ 60453 w 298276"/>
              <a:gd name="connsiteY1" fmla="*/ 255733 h 440215"/>
              <a:gd name="connsiteX2" fmla="*/ 128 w 298276"/>
              <a:gd name="connsiteY2" fmla="*/ 439883 h 440215"/>
              <a:gd name="connsiteX3" fmla="*/ 69978 w 298276"/>
              <a:gd name="connsiteY3" fmla="*/ 297008 h 440215"/>
              <a:gd name="connsiteX4" fmla="*/ 181103 w 298276"/>
              <a:gd name="connsiteY4" fmla="*/ 150958 h 440215"/>
              <a:gd name="connsiteX5" fmla="*/ 295403 w 298276"/>
              <a:gd name="connsiteY5" fmla="*/ 1733 h 44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76" h="440215">
                <a:moveTo>
                  <a:pt x="295403" y="1733"/>
                </a:moveTo>
                <a:cubicBezTo>
                  <a:pt x="275295" y="19195"/>
                  <a:pt x="109665" y="182708"/>
                  <a:pt x="60453" y="255733"/>
                </a:cubicBezTo>
                <a:cubicBezTo>
                  <a:pt x="11241" y="328758"/>
                  <a:pt x="-1459" y="433004"/>
                  <a:pt x="128" y="439883"/>
                </a:cubicBezTo>
                <a:cubicBezTo>
                  <a:pt x="1715" y="446762"/>
                  <a:pt x="39815" y="345162"/>
                  <a:pt x="69978" y="297008"/>
                </a:cubicBezTo>
                <a:cubicBezTo>
                  <a:pt x="100140" y="248854"/>
                  <a:pt x="137182" y="198583"/>
                  <a:pt x="181103" y="150958"/>
                </a:cubicBezTo>
                <a:cubicBezTo>
                  <a:pt x="225024" y="103333"/>
                  <a:pt x="315511" y="-15729"/>
                  <a:pt x="295403" y="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0C65B0B-2114-4B31-89AD-D6975081C399}"/>
              </a:ext>
            </a:extLst>
          </p:cNvPr>
          <p:cNvSpPr/>
          <p:nvPr/>
        </p:nvSpPr>
        <p:spPr>
          <a:xfrm>
            <a:off x="6673850" y="6730685"/>
            <a:ext cx="434957" cy="1171452"/>
          </a:xfrm>
          <a:custGeom>
            <a:avLst/>
            <a:gdLst>
              <a:gd name="connsiteX0" fmla="*/ 433917 w 434957"/>
              <a:gd name="connsiteY0" fmla="*/ 315 h 1171452"/>
              <a:gd name="connsiteX1" fmla="*/ 298450 w 434957"/>
              <a:gd name="connsiteY1" fmla="*/ 440582 h 1171452"/>
              <a:gd name="connsiteX2" fmla="*/ 116417 w 434957"/>
              <a:gd name="connsiteY2" fmla="*/ 711515 h 1171452"/>
              <a:gd name="connsiteX3" fmla="*/ 2117 w 434957"/>
              <a:gd name="connsiteY3" fmla="*/ 1160248 h 1171452"/>
              <a:gd name="connsiteX4" fmla="*/ 44450 w 434957"/>
              <a:gd name="connsiteY4" fmla="*/ 1003615 h 1171452"/>
              <a:gd name="connsiteX5" fmla="*/ 74083 w 434957"/>
              <a:gd name="connsiteY5" fmla="*/ 652248 h 1171452"/>
              <a:gd name="connsiteX6" fmla="*/ 226483 w 434957"/>
              <a:gd name="connsiteY6" fmla="*/ 512548 h 1171452"/>
              <a:gd name="connsiteX7" fmla="*/ 433917 w 434957"/>
              <a:gd name="connsiteY7" fmla="*/ 315 h 11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957" h="1171452">
                <a:moveTo>
                  <a:pt x="433917" y="315"/>
                </a:moveTo>
                <a:cubicBezTo>
                  <a:pt x="445912" y="-11679"/>
                  <a:pt x="351367" y="322049"/>
                  <a:pt x="298450" y="440582"/>
                </a:cubicBezTo>
                <a:cubicBezTo>
                  <a:pt x="245533" y="559115"/>
                  <a:pt x="165806" y="591571"/>
                  <a:pt x="116417" y="711515"/>
                </a:cubicBezTo>
                <a:cubicBezTo>
                  <a:pt x="67028" y="831459"/>
                  <a:pt x="14111" y="1111565"/>
                  <a:pt x="2117" y="1160248"/>
                </a:cubicBezTo>
                <a:cubicBezTo>
                  <a:pt x="-9877" y="1208931"/>
                  <a:pt x="32456" y="1088282"/>
                  <a:pt x="44450" y="1003615"/>
                </a:cubicBezTo>
                <a:cubicBezTo>
                  <a:pt x="56444" y="918948"/>
                  <a:pt x="43744" y="734093"/>
                  <a:pt x="74083" y="652248"/>
                </a:cubicBezTo>
                <a:cubicBezTo>
                  <a:pt x="104422" y="570403"/>
                  <a:pt x="170744" y="614148"/>
                  <a:pt x="226483" y="512548"/>
                </a:cubicBezTo>
                <a:cubicBezTo>
                  <a:pt x="282222" y="410948"/>
                  <a:pt x="421922" y="12309"/>
                  <a:pt x="433917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07C274C-08D0-45A4-B65C-0DF93FF52A84}"/>
              </a:ext>
            </a:extLst>
          </p:cNvPr>
          <p:cNvSpPr/>
          <p:nvPr/>
        </p:nvSpPr>
        <p:spPr>
          <a:xfrm>
            <a:off x="6617892" y="7935329"/>
            <a:ext cx="165338" cy="913815"/>
          </a:xfrm>
          <a:custGeom>
            <a:avLst/>
            <a:gdLst>
              <a:gd name="connsiteX0" fmla="*/ 41141 w 165338"/>
              <a:gd name="connsiteY0" fmla="*/ 2171 h 913815"/>
              <a:gd name="connsiteX1" fmla="*/ 32675 w 165338"/>
              <a:gd name="connsiteY1" fmla="*/ 273104 h 913815"/>
              <a:gd name="connsiteX2" fmla="*/ 66541 w 165338"/>
              <a:gd name="connsiteY2" fmla="*/ 556738 h 913815"/>
              <a:gd name="connsiteX3" fmla="*/ 159675 w 165338"/>
              <a:gd name="connsiteY3" fmla="*/ 899638 h 913815"/>
              <a:gd name="connsiteX4" fmla="*/ 138508 w 165338"/>
              <a:gd name="connsiteY4" fmla="*/ 806504 h 913815"/>
              <a:gd name="connsiteX5" fmla="*/ 3041 w 165338"/>
              <a:gd name="connsiteY5" fmla="*/ 425504 h 913815"/>
              <a:gd name="connsiteX6" fmla="*/ 41141 w 165338"/>
              <a:gd name="connsiteY6" fmla="*/ 2171 h 9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38" h="913815">
                <a:moveTo>
                  <a:pt x="41141" y="2171"/>
                </a:moveTo>
                <a:cubicBezTo>
                  <a:pt x="46080" y="-23229"/>
                  <a:pt x="28442" y="180676"/>
                  <a:pt x="32675" y="273104"/>
                </a:cubicBezTo>
                <a:cubicBezTo>
                  <a:pt x="36908" y="365532"/>
                  <a:pt x="45374" y="452316"/>
                  <a:pt x="66541" y="556738"/>
                </a:cubicBezTo>
                <a:cubicBezTo>
                  <a:pt x="87708" y="661160"/>
                  <a:pt x="147681" y="858010"/>
                  <a:pt x="159675" y="899638"/>
                </a:cubicBezTo>
                <a:cubicBezTo>
                  <a:pt x="171669" y="941266"/>
                  <a:pt x="164614" y="885526"/>
                  <a:pt x="138508" y="806504"/>
                </a:cubicBezTo>
                <a:cubicBezTo>
                  <a:pt x="112402" y="727482"/>
                  <a:pt x="18563" y="554621"/>
                  <a:pt x="3041" y="425504"/>
                </a:cubicBezTo>
                <a:cubicBezTo>
                  <a:pt x="-12481" y="296387"/>
                  <a:pt x="36202" y="27571"/>
                  <a:pt x="41141" y="2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45DBC74D-F980-474B-974F-97D517289ABC}"/>
              </a:ext>
            </a:extLst>
          </p:cNvPr>
          <p:cNvSpPr/>
          <p:nvPr/>
        </p:nvSpPr>
        <p:spPr>
          <a:xfrm>
            <a:off x="6742426" y="9041915"/>
            <a:ext cx="76314" cy="280227"/>
          </a:xfrm>
          <a:custGeom>
            <a:avLst/>
            <a:gdLst>
              <a:gd name="connsiteX0" fmla="*/ 26674 w 76314"/>
              <a:gd name="connsiteY0" fmla="*/ 485 h 280227"/>
              <a:gd name="connsiteX1" fmla="*/ 58424 w 76314"/>
              <a:gd name="connsiteY1" fmla="*/ 200510 h 280227"/>
              <a:gd name="connsiteX2" fmla="*/ 74299 w 76314"/>
              <a:gd name="connsiteY2" fmla="*/ 279885 h 280227"/>
              <a:gd name="connsiteX3" fmla="*/ 67949 w 76314"/>
              <a:gd name="connsiteY3" fmla="*/ 225910 h 280227"/>
              <a:gd name="connsiteX4" fmla="*/ 1274 w 76314"/>
              <a:gd name="connsiteY4" fmla="*/ 146535 h 280227"/>
              <a:gd name="connsiteX5" fmla="*/ 26674 w 76314"/>
              <a:gd name="connsiteY5" fmla="*/ 485 h 2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14" h="280227">
                <a:moveTo>
                  <a:pt x="26674" y="485"/>
                </a:moveTo>
                <a:cubicBezTo>
                  <a:pt x="36199" y="9481"/>
                  <a:pt x="50487" y="153943"/>
                  <a:pt x="58424" y="200510"/>
                </a:cubicBezTo>
                <a:cubicBezTo>
                  <a:pt x="66361" y="247077"/>
                  <a:pt x="72712" y="275652"/>
                  <a:pt x="74299" y="279885"/>
                </a:cubicBezTo>
                <a:cubicBezTo>
                  <a:pt x="75886" y="284118"/>
                  <a:pt x="80120" y="248135"/>
                  <a:pt x="67949" y="225910"/>
                </a:cubicBezTo>
                <a:cubicBezTo>
                  <a:pt x="55778" y="203685"/>
                  <a:pt x="8153" y="183047"/>
                  <a:pt x="1274" y="146535"/>
                </a:cubicBezTo>
                <a:cubicBezTo>
                  <a:pt x="-5605" y="110023"/>
                  <a:pt x="17149" y="-8511"/>
                  <a:pt x="26674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BFD4FF5-BAA1-42EC-91D6-249525D213EB}"/>
              </a:ext>
            </a:extLst>
          </p:cNvPr>
          <p:cNvSpPr/>
          <p:nvPr/>
        </p:nvSpPr>
        <p:spPr>
          <a:xfrm>
            <a:off x="3230167" y="8346187"/>
            <a:ext cx="106941" cy="126897"/>
          </a:xfrm>
          <a:custGeom>
            <a:avLst/>
            <a:gdLst>
              <a:gd name="connsiteX0" fmla="*/ 106758 w 106941"/>
              <a:gd name="connsiteY0" fmla="*/ 888 h 126897"/>
              <a:gd name="connsiteX1" fmla="*/ 27383 w 106941"/>
              <a:gd name="connsiteY1" fmla="*/ 99313 h 126897"/>
              <a:gd name="connsiteX2" fmla="*/ 27383 w 106941"/>
              <a:gd name="connsiteY2" fmla="*/ 124713 h 126897"/>
              <a:gd name="connsiteX3" fmla="*/ 1983 w 106941"/>
              <a:gd name="connsiteY3" fmla="*/ 54863 h 126897"/>
              <a:gd name="connsiteX4" fmla="*/ 106758 w 106941"/>
              <a:gd name="connsiteY4" fmla="*/ 888 h 12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41" h="126897">
                <a:moveTo>
                  <a:pt x="106758" y="888"/>
                </a:moveTo>
                <a:cubicBezTo>
                  <a:pt x="110991" y="8296"/>
                  <a:pt x="40612" y="78675"/>
                  <a:pt x="27383" y="99313"/>
                </a:cubicBezTo>
                <a:cubicBezTo>
                  <a:pt x="14154" y="119951"/>
                  <a:pt x="31616" y="132121"/>
                  <a:pt x="27383" y="124713"/>
                </a:cubicBezTo>
                <a:cubicBezTo>
                  <a:pt x="23150" y="117305"/>
                  <a:pt x="-8071" y="75501"/>
                  <a:pt x="1983" y="54863"/>
                </a:cubicBezTo>
                <a:cubicBezTo>
                  <a:pt x="12037" y="34225"/>
                  <a:pt x="102525" y="-6520"/>
                  <a:pt x="106758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B2F284FC-967E-48CF-B702-D9768DF0A7A1}"/>
              </a:ext>
            </a:extLst>
          </p:cNvPr>
          <p:cNvSpPr/>
          <p:nvPr/>
        </p:nvSpPr>
        <p:spPr>
          <a:xfrm>
            <a:off x="3127096" y="7944721"/>
            <a:ext cx="305877" cy="221917"/>
          </a:xfrm>
          <a:custGeom>
            <a:avLst/>
            <a:gdLst>
              <a:gd name="connsiteX0" fmla="*/ 279 w 305877"/>
              <a:gd name="connsiteY0" fmla="*/ 717 h 221917"/>
              <a:gd name="connsiteX1" fmla="*/ 147917 w 305877"/>
              <a:gd name="connsiteY1" fmla="*/ 40404 h 221917"/>
              <a:gd name="connsiteX2" fmla="*/ 303492 w 305877"/>
              <a:gd name="connsiteY2" fmla="*/ 219792 h 221917"/>
              <a:gd name="connsiteX3" fmla="*/ 238404 w 305877"/>
              <a:gd name="connsiteY3" fmla="*/ 134067 h 221917"/>
              <a:gd name="connsiteX4" fmla="*/ 186017 w 305877"/>
              <a:gd name="connsiteY4" fmla="*/ 59454 h 221917"/>
              <a:gd name="connsiteX5" fmla="*/ 279 w 305877"/>
              <a:gd name="connsiteY5" fmla="*/ 717 h 22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77" h="221917">
                <a:moveTo>
                  <a:pt x="279" y="717"/>
                </a:moveTo>
                <a:cubicBezTo>
                  <a:pt x="-6071" y="-2458"/>
                  <a:pt x="97382" y="3892"/>
                  <a:pt x="147917" y="40404"/>
                </a:cubicBezTo>
                <a:cubicBezTo>
                  <a:pt x="198453" y="76917"/>
                  <a:pt x="288411" y="204182"/>
                  <a:pt x="303492" y="219792"/>
                </a:cubicBezTo>
                <a:cubicBezTo>
                  <a:pt x="318573" y="235402"/>
                  <a:pt x="257983" y="160790"/>
                  <a:pt x="238404" y="134067"/>
                </a:cubicBezTo>
                <a:cubicBezTo>
                  <a:pt x="218825" y="107344"/>
                  <a:pt x="224381" y="80885"/>
                  <a:pt x="186017" y="59454"/>
                </a:cubicBezTo>
                <a:cubicBezTo>
                  <a:pt x="147653" y="38023"/>
                  <a:pt x="6629" y="3892"/>
                  <a:pt x="279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7013B8D8-9C6F-4B1F-91DF-6DD5EB811485}"/>
              </a:ext>
            </a:extLst>
          </p:cNvPr>
          <p:cNvSpPr/>
          <p:nvPr/>
        </p:nvSpPr>
        <p:spPr>
          <a:xfrm>
            <a:off x="3082095" y="7961312"/>
            <a:ext cx="261399" cy="221877"/>
          </a:xfrm>
          <a:custGeom>
            <a:avLst/>
            <a:gdLst>
              <a:gd name="connsiteX0" fmla="*/ 35755 w 261399"/>
              <a:gd name="connsiteY0" fmla="*/ 1 h 221877"/>
              <a:gd name="connsiteX1" fmla="*/ 830 w 261399"/>
              <a:gd name="connsiteY1" fmla="*/ 55563 h 221877"/>
              <a:gd name="connsiteX2" fmla="*/ 78618 w 261399"/>
              <a:gd name="connsiteY2" fmla="*/ 117476 h 221877"/>
              <a:gd name="connsiteX3" fmla="*/ 258005 w 261399"/>
              <a:gd name="connsiteY3" fmla="*/ 217488 h 221877"/>
              <a:gd name="connsiteX4" fmla="*/ 183393 w 261399"/>
              <a:gd name="connsiteY4" fmla="*/ 195263 h 221877"/>
              <a:gd name="connsiteX5" fmla="*/ 27818 w 261399"/>
              <a:gd name="connsiteY5" fmla="*/ 115888 h 221877"/>
              <a:gd name="connsiteX6" fmla="*/ 5593 w 261399"/>
              <a:gd name="connsiteY6" fmla="*/ 53976 h 221877"/>
              <a:gd name="connsiteX7" fmla="*/ 35755 w 261399"/>
              <a:gd name="connsiteY7" fmla="*/ 1 h 22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399" h="221877">
                <a:moveTo>
                  <a:pt x="35755" y="1"/>
                </a:moveTo>
                <a:cubicBezTo>
                  <a:pt x="34961" y="266"/>
                  <a:pt x="-6314" y="35984"/>
                  <a:pt x="830" y="55563"/>
                </a:cubicBezTo>
                <a:cubicBezTo>
                  <a:pt x="7974" y="75142"/>
                  <a:pt x="35756" y="90489"/>
                  <a:pt x="78618" y="117476"/>
                </a:cubicBezTo>
                <a:cubicBezTo>
                  <a:pt x="121480" y="144463"/>
                  <a:pt x="240543" y="204524"/>
                  <a:pt x="258005" y="217488"/>
                </a:cubicBezTo>
                <a:cubicBezTo>
                  <a:pt x="275467" y="230452"/>
                  <a:pt x="221758" y="212196"/>
                  <a:pt x="183393" y="195263"/>
                </a:cubicBezTo>
                <a:cubicBezTo>
                  <a:pt x="145029" y="178330"/>
                  <a:pt x="57451" y="139436"/>
                  <a:pt x="27818" y="115888"/>
                </a:cubicBezTo>
                <a:cubicBezTo>
                  <a:pt x="-1815" y="92340"/>
                  <a:pt x="5064" y="72761"/>
                  <a:pt x="5593" y="53976"/>
                </a:cubicBezTo>
                <a:cubicBezTo>
                  <a:pt x="6122" y="35191"/>
                  <a:pt x="36549" y="-264"/>
                  <a:pt x="357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8ACF11C6-80B7-4CDF-8F3A-FD38D4C6C23D}"/>
              </a:ext>
            </a:extLst>
          </p:cNvPr>
          <p:cNvSpPr/>
          <p:nvPr/>
        </p:nvSpPr>
        <p:spPr>
          <a:xfrm>
            <a:off x="3193539" y="7986651"/>
            <a:ext cx="133666" cy="84656"/>
          </a:xfrm>
          <a:custGeom>
            <a:avLst/>
            <a:gdLst>
              <a:gd name="connsiteX0" fmla="*/ 511 w 133666"/>
              <a:gd name="connsiteY0" fmla="*/ 1649 h 84656"/>
              <a:gd name="connsiteX1" fmla="*/ 130686 w 133666"/>
              <a:gd name="connsiteY1" fmla="*/ 84199 h 84656"/>
              <a:gd name="connsiteX2" fmla="*/ 86236 w 133666"/>
              <a:gd name="connsiteY2" fmla="*/ 33399 h 84656"/>
              <a:gd name="connsiteX3" fmla="*/ 511 w 133666"/>
              <a:gd name="connsiteY3" fmla="*/ 1649 h 8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6" h="84656">
                <a:moveTo>
                  <a:pt x="511" y="1649"/>
                </a:moveTo>
                <a:cubicBezTo>
                  <a:pt x="7919" y="10116"/>
                  <a:pt x="116399" y="78907"/>
                  <a:pt x="130686" y="84199"/>
                </a:cubicBezTo>
                <a:cubicBezTo>
                  <a:pt x="144973" y="89491"/>
                  <a:pt x="104228" y="47422"/>
                  <a:pt x="86236" y="33399"/>
                </a:cubicBezTo>
                <a:cubicBezTo>
                  <a:pt x="68244" y="19376"/>
                  <a:pt x="-6897" y="-6818"/>
                  <a:pt x="511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F60C412-899F-4B9A-93BA-8169883AEC79}"/>
              </a:ext>
            </a:extLst>
          </p:cNvPr>
          <p:cNvSpPr/>
          <p:nvPr/>
        </p:nvSpPr>
        <p:spPr>
          <a:xfrm>
            <a:off x="3182057" y="7987249"/>
            <a:ext cx="158446" cy="112538"/>
          </a:xfrm>
          <a:custGeom>
            <a:avLst/>
            <a:gdLst>
              <a:gd name="connsiteX0" fmla="*/ 158043 w 158446"/>
              <a:gd name="connsiteY0" fmla="*/ 102651 h 112538"/>
              <a:gd name="connsiteX1" fmla="*/ 69143 w 158446"/>
              <a:gd name="connsiteY1" fmla="*/ 112176 h 112538"/>
              <a:gd name="connsiteX2" fmla="*/ 45331 w 158446"/>
              <a:gd name="connsiteY2" fmla="*/ 88364 h 112538"/>
              <a:gd name="connsiteX3" fmla="*/ 881 w 158446"/>
              <a:gd name="connsiteY3" fmla="*/ 1051 h 112538"/>
              <a:gd name="connsiteX4" fmla="*/ 16756 w 158446"/>
              <a:gd name="connsiteY4" fmla="*/ 43914 h 112538"/>
              <a:gd name="connsiteX5" fmla="*/ 29456 w 158446"/>
              <a:gd name="connsiteY5" fmla="*/ 101064 h 112538"/>
              <a:gd name="connsiteX6" fmla="*/ 158043 w 158446"/>
              <a:gd name="connsiteY6" fmla="*/ 102651 h 11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46" h="112538">
                <a:moveTo>
                  <a:pt x="158043" y="102651"/>
                </a:moveTo>
                <a:cubicBezTo>
                  <a:pt x="164658" y="104503"/>
                  <a:pt x="87928" y="114557"/>
                  <a:pt x="69143" y="112176"/>
                </a:cubicBezTo>
                <a:cubicBezTo>
                  <a:pt x="50358" y="109795"/>
                  <a:pt x="56708" y="106885"/>
                  <a:pt x="45331" y="88364"/>
                </a:cubicBezTo>
                <a:cubicBezTo>
                  <a:pt x="33954" y="69843"/>
                  <a:pt x="5643" y="8459"/>
                  <a:pt x="881" y="1051"/>
                </a:cubicBezTo>
                <a:cubicBezTo>
                  <a:pt x="-3882" y="-6357"/>
                  <a:pt x="11993" y="27245"/>
                  <a:pt x="16756" y="43914"/>
                </a:cubicBezTo>
                <a:cubicBezTo>
                  <a:pt x="21518" y="60583"/>
                  <a:pt x="9877" y="88100"/>
                  <a:pt x="29456" y="101064"/>
                </a:cubicBezTo>
                <a:cubicBezTo>
                  <a:pt x="49035" y="114028"/>
                  <a:pt x="151428" y="100799"/>
                  <a:pt x="158043" y="10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2AF6B51D-3D8B-4AED-B51D-52937BC7DF41}"/>
              </a:ext>
            </a:extLst>
          </p:cNvPr>
          <p:cNvSpPr/>
          <p:nvPr/>
        </p:nvSpPr>
        <p:spPr>
          <a:xfrm>
            <a:off x="3028950" y="8175497"/>
            <a:ext cx="288956" cy="86935"/>
          </a:xfrm>
          <a:custGeom>
            <a:avLst/>
            <a:gdLst>
              <a:gd name="connsiteX0" fmla="*/ 285750 w 288956"/>
              <a:gd name="connsiteY0" fmla="*/ 128 h 86935"/>
              <a:gd name="connsiteX1" fmla="*/ 242888 w 288956"/>
              <a:gd name="connsiteY1" fmla="*/ 65216 h 86935"/>
              <a:gd name="connsiteX2" fmla="*/ 144463 w 288956"/>
              <a:gd name="connsiteY2" fmla="*/ 69978 h 86935"/>
              <a:gd name="connsiteX3" fmla="*/ 0 w 288956"/>
              <a:gd name="connsiteY3" fmla="*/ 77916 h 86935"/>
              <a:gd name="connsiteX4" fmla="*/ 180975 w 288956"/>
              <a:gd name="connsiteY4" fmla="*/ 74741 h 86935"/>
              <a:gd name="connsiteX5" fmla="*/ 274638 w 288956"/>
              <a:gd name="connsiteY5" fmla="*/ 84266 h 86935"/>
              <a:gd name="connsiteX6" fmla="*/ 285750 w 288956"/>
              <a:gd name="connsiteY6" fmla="*/ 128 h 8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56" h="86935">
                <a:moveTo>
                  <a:pt x="285750" y="128"/>
                </a:moveTo>
                <a:cubicBezTo>
                  <a:pt x="280458" y="-3047"/>
                  <a:pt x="266436" y="53574"/>
                  <a:pt x="242888" y="65216"/>
                </a:cubicBezTo>
                <a:cubicBezTo>
                  <a:pt x="219340" y="76858"/>
                  <a:pt x="144463" y="69978"/>
                  <a:pt x="144463" y="69978"/>
                </a:cubicBezTo>
                <a:lnTo>
                  <a:pt x="0" y="77916"/>
                </a:lnTo>
                <a:cubicBezTo>
                  <a:pt x="6085" y="78710"/>
                  <a:pt x="135202" y="73683"/>
                  <a:pt x="180975" y="74741"/>
                </a:cubicBezTo>
                <a:cubicBezTo>
                  <a:pt x="226748" y="75799"/>
                  <a:pt x="257969" y="93527"/>
                  <a:pt x="274638" y="84266"/>
                </a:cubicBezTo>
                <a:cubicBezTo>
                  <a:pt x="291307" y="75006"/>
                  <a:pt x="291042" y="3303"/>
                  <a:pt x="28575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EA12489D-13D0-49F2-9D16-685386F6428C}"/>
              </a:ext>
            </a:extLst>
          </p:cNvPr>
          <p:cNvSpPr/>
          <p:nvPr/>
        </p:nvSpPr>
        <p:spPr>
          <a:xfrm>
            <a:off x="3422584" y="8259416"/>
            <a:ext cx="275351" cy="443718"/>
          </a:xfrm>
          <a:custGeom>
            <a:avLst/>
            <a:gdLst>
              <a:gd name="connsiteX0" fmla="*/ 66 w 275351"/>
              <a:gd name="connsiteY0" fmla="*/ 347 h 443718"/>
              <a:gd name="connsiteX1" fmla="*/ 119129 w 275351"/>
              <a:gd name="connsiteY1" fmla="*/ 147984 h 443718"/>
              <a:gd name="connsiteX2" fmla="*/ 269941 w 275351"/>
              <a:gd name="connsiteY2" fmla="*/ 433734 h 443718"/>
              <a:gd name="connsiteX3" fmla="*/ 231841 w 275351"/>
              <a:gd name="connsiteY3" fmla="*/ 360709 h 443718"/>
              <a:gd name="connsiteX4" fmla="*/ 135004 w 275351"/>
              <a:gd name="connsiteY4" fmla="*/ 186084 h 443718"/>
              <a:gd name="connsiteX5" fmla="*/ 66 w 275351"/>
              <a:gd name="connsiteY5" fmla="*/ 347 h 44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351" h="443718">
                <a:moveTo>
                  <a:pt x="66" y="347"/>
                </a:moveTo>
                <a:cubicBezTo>
                  <a:pt x="-2580" y="-6003"/>
                  <a:pt x="74150" y="75753"/>
                  <a:pt x="119129" y="147984"/>
                </a:cubicBezTo>
                <a:cubicBezTo>
                  <a:pt x="164108" y="220215"/>
                  <a:pt x="251156" y="398280"/>
                  <a:pt x="269941" y="433734"/>
                </a:cubicBezTo>
                <a:cubicBezTo>
                  <a:pt x="288726" y="469188"/>
                  <a:pt x="254330" y="401984"/>
                  <a:pt x="231841" y="360709"/>
                </a:cubicBezTo>
                <a:cubicBezTo>
                  <a:pt x="209352" y="319434"/>
                  <a:pt x="172575" y="242969"/>
                  <a:pt x="135004" y="186084"/>
                </a:cubicBezTo>
                <a:cubicBezTo>
                  <a:pt x="97433" y="129199"/>
                  <a:pt x="2712" y="6697"/>
                  <a:pt x="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55B2E9B6-D4A6-49DC-B043-CBA631E25FEC}"/>
              </a:ext>
            </a:extLst>
          </p:cNvPr>
          <p:cNvSpPr/>
          <p:nvPr/>
        </p:nvSpPr>
        <p:spPr>
          <a:xfrm>
            <a:off x="3397245" y="8283565"/>
            <a:ext cx="231572" cy="323683"/>
          </a:xfrm>
          <a:custGeom>
            <a:avLst/>
            <a:gdLst>
              <a:gd name="connsiteX0" fmla="*/ 5 w 231572"/>
              <a:gd name="connsiteY0" fmla="*/ 10 h 323683"/>
              <a:gd name="connsiteX1" fmla="*/ 114305 w 231572"/>
              <a:gd name="connsiteY1" fmla="*/ 131773 h 323683"/>
              <a:gd name="connsiteX2" fmla="*/ 228605 w 231572"/>
              <a:gd name="connsiteY2" fmla="*/ 319098 h 323683"/>
              <a:gd name="connsiteX3" fmla="*/ 190505 w 231572"/>
              <a:gd name="connsiteY3" fmla="*/ 255598 h 323683"/>
              <a:gd name="connsiteX4" fmla="*/ 109543 w 231572"/>
              <a:gd name="connsiteY4" fmla="*/ 138123 h 323683"/>
              <a:gd name="connsiteX5" fmla="*/ 5 w 231572"/>
              <a:gd name="connsiteY5" fmla="*/ 10 h 3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72" h="323683">
                <a:moveTo>
                  <a:pt x="5" y="10"/>
                </a:moveTo>
                <a:cubicBezTo>
                  <a:pt x="799" y="-1048"/>
                  <a:pt x="76205" y="78592"/>
                  <a:pt x="114305" y="131773"/>
                </a:cubicBezTo>
                <a:cubicBezTo>
                  <a:pt x="152405" y="184954"/>
                  <a:pt x="215905" y="298461"/>
                  <a:pt x="228605" y="319098"/>
                </a:cubicBezTo>
                <a:cubicBezTo>
                  <a:pt x="241305" y="339735"/>
                  <a:pt x="210349" y="285760"/>
                  <a:pt x="190505" y="255598"/>
                </a:cubicBezTo>
                <a:cubicBezTo>
                  <a:pt x="170661" y="225436"/>
                  <a:pt x="139706" y="178869"/>
                  <a:pt x="109543" y="138123"/>
                </a:cubicBezTo>
                <a:cubicBezTo>
                  <a:pt x="79381" y="97377"/>
                  <a:pt x="-789" y="1068"/>
                  <a:pt x="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D9BA5FC-63C4-4BED-8978-44BCEE6D6081}"/>
              </a:ext>
            </a:extLst>
          </p:cNvPr>
          <p:cNvSpPr/>
          <p:nvPr/>
        </p:nvSpPr>
        <p:spPr>
          <a:xfrm>
            <a:off x="3320998" y="8300747"/>
            <a:ext cx="329011" cy="389466"/>
          </a:xfrm>
          <a:custGeom>
            <a:avLst/>
            <a:gdLst>
              <a:gd name="connsiteX0" fmla="*/ 52 w 329011"/>
              <a:gd name="connsiteY0" fmla="*/ 291 h 389466"/>
              <a:gd name="connsiteX1" fmla="*/ 174677 w 329011"/>
              <a:gd name="connsiteY1" fmla="*/ 195553 h 389466"/>
              <a:gd name="connsiteX2" fmla="*/ 327077 w 329011"/>
              <a:gd name="connsiteY2" fmla="*/ 387641 h 389466"/>
              <a:gd name="connsiteX3" fmla="*/ 254052 w 329011"/>
              <a:gd name="connsiteY3" fmla="*/ 284453 h 389466"/>
              <a:gd name="connsiteX4" fmla="*/ 157215 w 329011"/>
              <a:gd name="connsiteY4" fmla="*/ 154278 h 389466"/>
              <a:gd name="connsiteX5" fmla="*/ 52 w 329011"/>
              <a:gd name="connsiteY5" fmla="*/ 291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11" h="389466">
                <a:moveTo>
                  <a:pt x="52" y="291"/>
                </a:moveTo>
                <a:cubicBezTo>
                  <a:pt x="2962" y="7170"/>
                  <a:pt x="120173" y="130995"/>
                  <a:pt x="174677" y="195553"/>
                </a:cubicBezTo>
                <a:cubicBezTo>
                  <a:pt x="229181" y="260111"/>
                  <a:pt x="313848" y="372824"/>
                  <a:pt x="327077" y="387641"/>
                </a:cubicBezTo>
                <a:cubicBezTo>
                  <a:pt x="340306" y="402458"/>
                  <a:pt x="282362" y="323347"/>
                  <a:pt x="254052" y="284453"/>
                </a:cubicBezTo>
                <a:cubicBezTo>
                  <a:pt x="225742" y="245559"/>
                  <a:pt x="197432" y="198463"/>
                  <a:pt x="157215" y="154278"/>
                </a:cubicBezTo>
                <a:cubicBezTo>
                  <a:pt x="116998" y="110093"/>
                  <a:pt x="-2858" y="-6588"/>
                  <a:pt x="52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28F2527-57B1-4150-BC39-670DBB3C3E2A}"/>
              </a:ext>
            </a:extLst>
          </p:cNvPr>
          <p:cNvSpPr/>
          <p:nvPr/>
        </p:nvSpPr>
        <p:spPr>
          <a:xfrm>
            <a:off x="3388976" y="8383949"/>
            <a:ext cx="289379" cy="526728"/>
          </a:xfrm>
          <a:custGeom>
            <a:avLst/>
            <a:gdLst>
              <a:gd name="connsiteX0" fmla="*/ 14624 w 289379"/>
              <a:gd name="connsiteY0" fmla="*/ 20276 h 526728"/>
              <a:gd name="connsiteX1" fmla="*/ 49549 w 289379"/>
              <a:gd name="connsiteY1" fmla="*/ 69489 h 526728"/>
              <a:gd name="connsiteX2" fmla="*/ 265449 w 289379"/>
              <a:gd name="connsiteY2" fmla="*/ 345714 h 526728"/>
              <a:gd name="connsiteX3" fmla="*/ 281324 w 289379"/>
              <a:gd name="connsiteY3" fmla="*/ 425089 h 526728"/>
              <a:gd name="connsiteX4" fmla="*/ 241637 w 289379"/>
              <a:gd name="connsiteY4" fmla="*/ 526689 h 526728"/>
              <a:gd name="connsiteX5" fmla="*/ 271799 w 289379"/>
              <a:gd name="connsiteY5" fmla="*/ 436201 h 526728"/>
              <a:gd name="connsiteX6" fmla="*/ 243224 w 289379"/>
              <a:gd name="connsiteY6" fmla="*/ 350476 h 526728"/>
              <a:gd name="connsiteX7" fmla="*/ 14624 w 289379"/>
              <a:gd name="connsiteY7" fmla="*/ 20276 h 5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379" h="526728">
                <a:moveTo>
                  <a:pt x="14624" y="20276"/>
                </a:moveTo>
                <a:cubicBezTo>
                  <a:pt x="-17655" y="-26555"/>
                  <a:pt x="7745" y="15249"/>
                  <a:pt x="49549" y="69489"/>
                </a:cubicBezTo>
                <a:cubicBezTo>
                  <a:pt x="91353" y="123729"/>
                  <a:pt x="226820" y="286447"/>
                  <a:pt x="265449" y="345714"/>
                </a:cubicBezTo>
                <a:cubicBezTo>
                  <a:pt x="304078" y="404981"/>
                  <a:pt x="285293" y="394927"/>
                  <a:pt x="281324" y="425089"/>
                </a:cubicBezTo>
                <a:cubicBezTo>
                  <a:pt x="277355" y="455251"/>
                  <a:pt x="243224" y="524837"/>
                  <a:pt x="241637" y="526689"/>
                </a:cubicBezTo>
                <a:cubicBezTo>
                  <a:pt x="240050" y="528541"/>
                  <a:pt x="271535" y="465570"/>
                  <a:pt x="271799" y="436201"/>
                </a:cubicBezTo>
                <a:cubicBezTo>
                  <a:pt x="272063" y="406832"/>
                  <a:pt x="285293" y="419797"/>
                  <a:pt x="243224" y="350476"/>
                </a:cubicBezTo>
                <a:cubicBezTo>
                  <a:pt x="201155" y="281155"/>
                  <a:pt x="46903" y="67107"/>
                  <a:pt x="14624" y="20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3081B16-3530-4B15-90C8-0DAB340C7415}"/>
              </a:ext>
            </a:extLst>
          </p:cNvPr>
          <p:cNvSpPr/>
          <p:nvPr/>
        </p:nvSpPr>
        <p:spPr>
          <a:xfrm>
            <a:off x="3130999" y="8302620"/>
            <a:ext cx="179058" cy="129354"/>
          </a:xfrm>
          <a:custGeom>
            <a:avLst/>
            <a:gdLst>
              <a:gd name="connsiteX0" fmla="*/ 178939 w 179058"/>
              <a:gd name="connsiteY0" fmla="*/ 5 h 129354"/>
              <a:gd name="connsiteX1" fmla="*/ 69401 w 179058"/>
              <a:gd name="connsiteY1" fmla="*/ 25405 h 129354"/>
              <a:gd name="connsiteX2" fmla="*/ 1139 w 179058"/>
              <a:gd name="connsiteY2" fmla="*/ 128593 h 129354"/>
              <a:gd name="connsiteX3" fmla="*/ 28126 w 179058"/>
              <a:gd name="connsiteY3" fmla="*/ 69855 h 129354"/>
              <a:gd name="connsiteX4" fmla="*/ 47176 w 179058"/>
              <a:gd name="connsiteY4" fmla="*/ 23818 h 129354"/>
              <a:gd name="connsiteX5" fmla="*/ 178939 w 179058"/>
              <a:gd name="connsiteY5" fmla="*/ 5 h 1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58" h="129354">
                <a:moveTo>
                  <a:pt x="178939" y="5"/>
                </a:moveTo>
                <a:cubicBezTo>
                  <a:pt x="182643" y="269"/>
                  <a:pt x="99034" y="3974"/>
                  <a:pt x="69401" y="25405"/>
                </a:cubicBezTo>
                <a:cubicBezTo>
                  <a:pt x="39768" y="46836"/>
                  <a:pt x="8018" y="121185"/>
                  <a:pt x="1139" y="128593"/>
                </a:cubicBezTo>
                <a:cubicBezTo>
                  <a:pt x="-5740" y="136001"/>
                  <a:pt x="20453" y="87318"/>
                  <a:pt x="28126" y="69855"/>
                </a:cubicBezTo>
                <a:cubicBezTo>
                  <a:pt x="35799" y="52392"/>
                  <a:pt x="22305" y="38370"/>
                  <a:pt x="47176" y="23818"/>
                </a:cubicBezTo>
                <a:cubicBezTo>
                  <a:pt x="72047" y="9266"/>
                  <a:pt x="175235" y="-259"/>
                  <a:pt x="1789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A04361A-4352-4D08-A0DB-5D9D8FA92C61}"/>
              </a:ext>
            </a:extLst>
          </p:cNvPr>
          <p:cNvSpPr/>
          <p:nvPr/>
        </p:nvSpPr>
        <p:spPr>
          <a:xfrm>
            <a:off x="3057507" y="8280400"/>
            <a:ext cx="128965" cy="153028"/>
          </a:xfrm>
          <a:custGeom>
            <a:avLst/>
            <a:gdLst>
              <a:gd name="connsiteX0" fmla="*/ 128606 w 128965"/>
              <a:gd name="connsiteY0" fmla="*/ 0 h 153028"/>
              <a:gd name="connsiteX1" fmla="*/ 65106 w 128965"/>
              <a:gd name="connsiteY1" fmla="*/ 95250 h 153028"/>
              <a:gd name="connsiteX2" fmla="*/ 18 w 128965"/>
              <a:gd name="connsiteY2" fmla="*/ 152400 h 153028"/>
              <a:gd name="connsiteX3" fmla="*/ 58756 w 128965"/>
              <a:gd name="connsiteY3" fmla="*/ 123825 h 153028"/>
              <a:gd name="connsiteX4" fmla="*/ 88918 w 128965"/>
              <a:gd name="connsiteY4" fmla="*/ 93663 h 153028"/>
              <a:gd name="connsiteX5" fmla="*/ 128606 w 128965"/>
              <a:gd name="connsiteY5" fmla="*/ 0 h 1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65" h="153028">
                <a:moveTo>
                  <a:pt x="128606" y="0"/>
                </a:moveTo>
                <a:cubicBezTo>
                  <a:pt x="124637" y="264"/>
                  <a:pt x="86537" y="69850"/>
                  <a:pt x="65106" y="95250"/>
                </a:cubicBezTo>
                <a:cubicBezTo>
                  <a:pt x="43675" y="120650"/>
                  <a:pt x="1076" y="147638"/>
                  <a:pt x="18" y="152400"/>
                </a:cubicBezTo>
                <a:cubicBezTo>
                  <a:pt x="-1040" y="157162"/>
                  <a:pt x="43939" y="133614"/>
                  <a:pt x="58756" y="123825"/>
                </a:cubicBezTo>
                <a:cubicBezTo>
                  <a:pt x="73573" y="114036"/>
                  <a:pt x="75160" y="112713"/>
                  <a:pt x="88918" y="93663"/>
                </a:cubicBezTo>
                <a:cubicBezTo>
                  <a:pt x="102676" y="74613"/>
                  <a:pt x="132575" y="-264"/>
                  <a:pt x="1286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2B87316-432A-44F0-8085-5C0248784899}"/>
              </a:ext>
            </a:extLst>
          </p:cNvPr>
          <p:cNvSpPr/>
          <p:nvPr/>
        </p:nvSpPr>
        <p:spPr>
          <a:xfrm>
            <a:off x="3231937" y="8549931"/>
            <a:ext cx="147175" cy="155714"/>
          </a:xfrm>
          <a:custGeom>
            <a:avLst/>
            <a:gdLst>
              <a:gd name="connsiteX0" fmla="*/ 213 w 147175"/>
              <a:gd name="connsiteY0" fmla="*/ 344 h 155714"/>
              <a:gd name="connsiteX1" fmla="*/ 141501 w 147175"/>
              <a:gd name="connsiteY1" fmla="*/ 151157 h 155714"/>
              <a:gd name="connsiteX2" fmla="*/ 109751 w 147175"/>
              <a:gd name="connsiteY2" fmla="*/ 109882 h 155714"/>
              <a:gd name="connsiteX3" fmla="*/ 213 w 147175"/>
              <a:gd name="connsiteY3" fmla="*/ 344 h 1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175" h="155714">
                <a:moveTo>
                  <a:pt x="213" y="344"/>
                </a:moveTo>
                <a:cubicBezTo>
                  <a:pt x="5505" y="7223"/>
                  <a:pt x="123245" y="132901"/>
                  <a:pt x="141501" y="151157"/>
                </a:cubicBezTo>
                <a:cubicBezTo>
                  <a:pt x="159757" y="169413"/>
                  <a:pt x="129859" y="128138"/>
                  <a:pt x="109751" y="109882"/>
                </a:cubicBezTo>
                <a:cubicBezTo>
                  <a:pt x="89643" y="91626"/>
                  <a:pt x="-5079" y="-6535"/>
                  <a:pt x="213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F55493A-F035-495F-9F29-E157DC1A57D0}"/>
              </a:ext>
            </a:extLst>
          </p:cNvPr>
          <p:cNvSpPr/>
          <p:nvPr/>
        </p:nvSpPr>
        <p:spPr>
          <a:xfrm>
            <a:off x="3209429" y="8615785"/>
            <a:ext cx="308951" cy="269686"/>
          </a:xfrm>
          <a:custGeom>
            <a:avLst/>
            <a:gdLst>
              <a:gd name="connsiteX0" fmla="*/ 496 w 308951"/>
              <a:gd name="connsiteY0" fmla="*/ 1165 h 269686"/>
              <a:gd name="connsiteX1" fmla="*/ 197346 w 308951"/>
              <a:gd name="connsiteY1" fmla="*/ 174203 h 269686"/>
              <a:gd name="connsiteX2" fmla="*/ 308471 w 308951"/>
              <a:gd name="connsiteY2" fmla="*/ 269453 h 269686"/>
              <a:gd name="connsiteX3" fmla="*/ 233859 w 308951"/>
              <a:gd name="connsiteY3" fmla="*/ 198015 h 269686"/>
              <a:gd name="connsiteX4" fmla="*/ 143371 w 308951"/>
              <a:gd name="connsiteY4" fmla="*/ 102765 h 269686"/>
              <a:gd name="connsiteX5" fmla="*/ 496 w 308951"/>
              <a:gd name="connsiteY5" fmla="*/ 1165 h 2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951" h="269686">
                <a:moveTo>
                  <a:pt x="496" y="1165"/>
                </a:moveTo>
                <a:cubicBezTo>
                  <a:pt x="9492" y="13071"/>
                  <a:pt x="197346" y="174203"/>
                  <a:pt x="197346" y="174203"/>
                </a:cubicBezTo>
                <a:cubicBezTo>
                  <a:pt x="248675" y="218918"/>
                  <a:pt x="302386" y="265484"/>
                  <a:pt x="308471" y="269453"/>
                </a:cubicBezTo>
                <a:cubicBezTo>
                  <a:pt x="314556" y="273422"/>
                  <a:pt x="261376" y="225796"/>
                  <a:pt x="233859" y="198015"/>
                </a:cubicBezTo>
                <a:cubicBezTo>
                  <a:pt x="206342" y="170234"/>
                  <a:pt x="179354" y="133721"/>
                  <a:pt x="143371" y="102765"/>
                </a:cubicBezTo>
                <a:cubicBezTo>
                  <a:pt x="107388" y="71809"/>
                  <a:pt x="-8500" y="-10741"/>
                  <a:pt x="496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1D01E49-BEAC-4228-94F6-335F4C106205}"/>
              </a:ext>
            </a:extLst>
          </p:cNvPr>
          <p:cNvSpPr/>
          <p:nvPr/>
        </p:nvSpPr>
        <p:spPr>
          <a:xfrm>
            <a:off x="3252247" y="8673428"/>
            <a:ext cx="319255" cy="291827"/>
          </a:xfrm>
          <a:custGeom>
            <a:avLst/>
            <a:gdLst>
              <a:gd name="connsiteX0" fmla="*/ 541 w 319255"/>
              <a:gd name="connsiteY0" fmla="*/ 672 h 291827"/>
              <a:gd name="connsiteX1" fmla="*/ 281528 w 319255"/>
              <a:gd name="connsiteY1" fmla="*/ 264197 h 291827"/>
              <a:gd name="connsiteX2" fmla="*/ 314866 w 319255"/>
              <a:gd name="connsiteY2" fmla="*/ 280072 h 291827"/>
              <a:gd name="connsiteX3" fmla="*/ 267241 w 319255"/>
              <a:gd name="connsiteY3" fmla="*/ 230860 h 291827"/>
              <a:gd name="connsiteX4" fmla="*/ 211678 w 319255"/>
              <a:gd name="connsiteY4" fmla="*/ 189585 h 291827"/>
              <a:gd name="connsiteX5" fmla="*/ 541 w 319255"/>
              <a:gd name="connsiteY5" fmla="*/ 672 h 29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255" h="291827">
                <a:moveTo>
                  <a:pt x="541" y="672"/>
                </a:moveTo>
                <a:cubicBezTo>
                  <a:pt x="12183" y="13107"/>
                  <a:pt x="229141" y="217630"/>
                  <a:pt x="281528" y="264197"/>
                </a:cubicBezTo>
                <a:cubicBezTo>
                  <a:pt x="333915" y="310764"/>
                  <a:pt x="317247" y="285628"/>
                  <a:pt x="314866" y="280072"/>
                </a:cubicBezTo>
                <a:cubicBezTo>
                  <a:pt x="312485" y="274516"/>
                  <a:pt x="284439" y="245941"/>
                  <a:pt x="267241" y="230860"/>
                </a:cubicBezTo>
                <a:cubicBezTo>
                  <a:pt x="250043" y="215779"/>
                  <a:pt x="254805" y="227156"/>
                  <a:pt x="211678" y="189585"/>
                </a:cubicBezTo>
                <a:cubicBezTo>
                  <a:pt x="168551" y="152014"/>
                  <a:pt x="-11101" y="-11763"/>
                  <a:pt x="541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7F0BA4B-F035-41F6-ADAD-4511DE3D58E7}"/>
              </a:ext>
            </a:extLst>
          </p:cNvPr>
          <p:cNvSpPr/>
          <p:nvPr/>
        </p:nvSpPr>
        <p:spPr>
          <a:xfrm>
            <a:off x="3399506" y="8719496"/>
            <a:ext cx="177760" cy="171021"/>
          </a:xfrm>
          <a:custGeom>
            <a:avLst/>
            <a:gdLst>
              <a:gd name="connsiteX0" fmla="*/ 919 w 177760"/>
              <a:gd name="connsiteY0" fmla="*/ 642 h 171021"/>
              <a:gd name="connsiteX1" fmla="*/ 67594 w 177760"/>
              <a:gd name="connsiteY1" fmla="*/ 72079 h 171021"/>
              <a:gd name="connsiteX2" fmla="*/ 177132 w 177760"/>
              <a:gd name="connsiteY2" fmla="*/ 170504 h 171021"/>
              <a:gd name="connsiteX3" fmla="*/ 115219 w 177760"/>
              <a:gd name="connsiteY3" fmla="*/ 113354 h 171021"/>
              <a:gd name="connsiteX4" fmla="*/ 919 w 177760"/>
              <a:gd name="connsiteY4" fmla="*/ 642 h 17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60" h="171021">
                <a:moveTo>
                  <a:pt x="919" y="642"/>
                </a:moveTo>
                <a:cubicBezTo>
                  <a:pt x="-7019" y="-6237"/>
                  <a:pt x="38225" y="43769"/>
                  <a:pt x="67594" y="72079"/>
                </a:cubicBezTo>
                <a:cubicBezTo>
                  <a:pt x="96963" y="100389"/>
                  <a:pt x="169194" y="163625"/>
                  <a:pt x="177132" y="170504"/>
                </a:cubicBezTo>
                <a:cubicBezTo>
                  <a:pt x="185070" y="177383"/>
                  <a:pt x="115219" y="113354"/>
                  <a:pt x="115219" y="113354"/>
                </a:cubicBezTo>
                <a:cubicBezTo>
                  <a:pt x="83734" y="83456"/>
                  <a:pt x="8857" y="7521"/>
                  <a:pt x="919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A2876EB-FF8A-4175-8D9D-B613DF6ADE80}"/>
              </a:ext>
            </a:extLst>
          </p:cNvPr>
          <p:cNvSpPr/>
          <p:nvPr/>
        </p:nvSpPr>
        <p:spPr>
          <a:xfrm>
            <a:off x="2945834" y="8436966"/>
            <a:ext cx="179151" cy="438134"/>
          </a:xfrm>
          <a:custGeom>
            <a:avLst/>
            <a:gdLst>
              <a:gd name="connsiteX0" fmla="*/ 138679 w 179151"/>
              <a:gd name="connsiteY0" fmla="*/ 597 h 438134"/>
              <a:gd name="connsiteX1" fmla="*/ 148204 w 179151"/>
              <a:gd name="connsiteY1" fmla="*/ 122834 h 438134"/>
              <a:gd name="connsiteX2" fmla="*/ 81529 w 179151"/>
              <a:gd name="connsiteY2" fmla="*/ 229197 h 438134"/>
              <a:gd name="connsiteX3" fmla="*/ 566 w 179151"/>
              <a:gd name="connsiteY3" fmla="*/ 435572 h 438134"/>
              <a:gd name="connsiteX4" fmla="*/ 51366 w 179151"/>
              <a:gd name="connsiteY4" fmla="*/ 332384 h 438134"/>
              <a:gd name="connsiteX5" fmla="*/ 159316 w 179151"/>
              <a:gd name="connsiteY5" fmla="*/ 152997 h 438134"/>
              <a:gd name="connsiteX6" fmla="*/ 178366 w 179151"/>
              <a:gd name="connsiteY6" fmla="*/ 78384 h 438134"/>
              <a:gd name="connsiteX7" fmla="*/ 138679 w 179151"/>
              <a:gd name="connsiteY7" fmla="*/ 597 h 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51" h="438134">
                <a:moveTo>
                  <a:pt x="138679" y="597"/>
                </a:moveTo>
                <a:cubicBezTo>
                  <a:pt x="133652" y="8005"/>
                  <a:pt x="157729" y="84734"/>
                  <a:pt x="148204" y="122834"/>
                </a:cubicBezTo>
                <a:cubicBezTo>
                  <a:pt x="138679" y="160934"/>
                  <a:pt x="106135" y="177074"/>
                  <a:pt x="81529" y="229197"/>
                </a:cubicBezTo>
                <a:cubicBezTo>
                  <a:pt x="56923" y="281320"/>
                  <a:pt x="5593" y="418374"/>
                  <a:pt x="566" y="435572"/>
                </a:cubicBezTo>
                <a:cubicBezTo>
                  <a:pt x="-4461" y="452770"/>
                  <a:pt x="24908" y="379480"/>
                  <a:pt x="51366" y="332384"/>
                </a:cubicBezTo>
                <a:cubicBezTo>
                  <a:pt x="77824" y="285288"/>
                  <a:pt x="138149" y="195330"/>
                  <a:pt x="159316" y="152997"/>
                </a:cubicBezTo>
                <a:cubicBezTo>
                  <a:pt x="180483" y="110664"/>
                  <a:pt x="180218" y="100080"/>
                  <a:pt x="178366" y="78384"/>
                </a:cubicBezTo>
                <a:cubicBezTo>
                  <a:pt x="176514" y="56688"/>
                  <a:pt x="143706" y="-6811"/>
                  <a:pt x="138679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7247E8B-2027-4E6D-8248-0DA47D0DEACD}"/>
              </a:ext>
            </a:extLst>
          </p:cNvPr>
          <p:cNvSpPr/>
          <p:nvPr/>
        </p:nvSpPr>
        <p:spPr>
          <a:xfrm>
            <a:off x="2965437" y="8606422"/>
            <a:ext cx="206623" cy="750745"/>
          </a:xfrm>
          <a:custGeom>
            <a:avLst/>
            <a:gdLst>
              <a:gd name="connsiteX0" fmla="*/ 206388 w 206623"/>
              <a:gd name="connsiteY0" fmla="*/ 4178 h 750745"/>
              <a:gd name="connsiteX1" fmla="*/ 133363 w 206623"/>
              <a:gd name="connsiteY1" fmla="*/ 162928 h 750745"/>
              <a:gd name="connsiteX2" fmla="*/ 66688 w 206623"/>
              <a:gd name="connsiteY2" fmla="*/ 405816 h 750745"/>
              <a:gd name="connsiteX3" fmla="*/ 46051 w 206623"/>
              <a:gd name="connsiteY3" fmla="*/ 636003 h 750745"/>
              <a:gd name="connsiteX4" fmla="*/ 13 w 206623"/>
              <a:gd name="connsiteY4" fmla="*/ 750303 h 750745"/>
              <a:gd name="connsiteX5" fmla="*/ 50813 w 206623"/>
              <a:gd name="connsiteY5" fmla="*/ 597903 h 750745"/>
              <a:gd name="connsiteX6" fmla="*/ 107963 w 206623"/>
              <a:gd name="connsiteY6" fmla="*/ 331203 h 750745"/>
              <a:gd name="connsiteX7" fmla="*/ 206388 w 206623"/>
              <a:gd name="connsiteY7" fmla="*/ 4178 h 75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23" h="750745">
                <a:moveTo>
                  <a:pt x="206388" y="4178"/>
                </a:moveTo>
                <a:cubicBezTo>
                  <a:pt x="210621" y="-23868"/>
                  <a:pt x="156646" y="95988"/>
                  <a:pt x="133363" y="162928"/>
                </a:cubicBezTo>
                <a:cubicBezTo>
                  <a:pt x="110080" y="229868"/>
                  <a:pt x="81240" y="326970"/>
                  <a:pt x="66688" y="405816"/>
                </a:cubicBezTo>
                <a:cubicBezTo>
                  <a:pt x="52136" y="484662"/>
                  <a:pt x="57164" y="578588"/>
                  <a:pt x="46051" y="636003"/>
                </a:cubicBezTo>
                <a:cubicBezTo>
                  <a:pt x="34938" y="693418"/>
                  <a:pt x="-781" y="756653"/>
                  <a:pt x="13" y="750303"/>
                </a:cubicBezTo>
                <a:cubicBezTo>
                  <a:pt x="807" y="743953"/>
                  <a:pt x="32821" y="667753"/>
                  <a:pt x="50813" y="597903"/>
                </a:cubicBezTo>
                <a:cubicBezTo>
                  <a:pt x="68805" y="528053"/>
                  <a:pt x="84151" y="429099"/>
                  <a:pt x="107963" y="331203"/>
                </a:cubicBezTo>
                <a:cubicBezTo>
                  <a:pt x="131775" y="233307"/>
                  <a:pt x="202155" y="32224"/>
                  <a:pt x="206388" y="4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941BB59-6F0B-48E5-B9BB-A7D9682D39CB}"/>
              </a:ext>
            </a:extLst>
          </p:cNvPr>
          <p:cNvSpPr/>
          <p:nvPr/>
        </p:nvSpPr>
        <p:spPr>
          <a:xfrm>
            <a:off x="2900300" y="8839832"/>
            <a:ext cx="87390" cy="382408"/>
          </a:xfrm>
          <a:custGeom>
            <a:avLst/>
            <a:gdLst>
              <a:gd name="connsiteX0" fmla="*/ 87375 w 87390"/>
              <a:gd name="connsiteY0" fmla="*/ 956 h 382408"/>
              <a:gd name="connsiteX1" fmla="*/ 14350 w 87390"/>
              <a:gd name="connsiteY1" fmla="*/ 245431 h 382408"/>
              <a:gd name="connsiteX2" fmla="*/ 63 w 87390"/>
              <a:gd name="connsiteY2" fmla="*/ 381956 h 382408"/>
              <a:gd name="connsiteX3" fmla="*/ 9588 w 87390"/>
              <a:gd name="connsiteY3" fmla="*/ 285118 h 382408"/>
              <a:gd name="connsiteX4" fmla="*/ 20700 w 87390"/>
              <a:gd name="connsiteY4" fmla="*/ 166056 h 382408"/>
              <a:gd name="connsiteX5" fmla="*/ 87375 w 87390"/>
              <a:gd name="connsiteY5" fmla="*/ 956 h 38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90" h="382408">
                <a:moveTo>
                  <a:pt x="87375" y="956"/>
                </a:moveTo>
                <a:cubicBezTo>
                  <a:pt x="86317" y="14185"/>
                  <a:pt x="28902" y="181931"/>
                  <a:pt x="14350" y="245431"/>
                </a:cubicBezTo>
                <a:cubicBezTo>
                  <a:pt x="-202" y="308931"/>
                  <a:pt x="857" y="375342"/>
                  <a:pt x="63" y="381956"/>
                </a:cubicBezTo>
                <a:cubicBezTo>
                  <a:pt x="-731" y="388570"/>
                  <a:pt x="6148" y="321101"/>
                  <a:pt x="9588" y="285118"/>
                </a:cubicBezTo>
                <a:cubicBezTo>
                  <a:pt x="13028" y="249135"/>
                  <a:pt x="5883" y="216856"/>
                  <a:pt x="20700" y="166056"/>
                </a:cubicBezTo>
                <a:cubicBezTo>
                  <a:pt x="35517" y="115256"/>
                  <a:pt x="88433" y="-12273"/>
                  <a:pt x="8737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BA2B494-51DA-4A64-89E8-CD8678F89CF2}"/>
              </a:ext>
            </a:extLst>
          </p:cNvPr>
          <p:cNvSpPr/>
          <p:nvPr/>
        </p:nvSpPr>
        <p:spPr>
          <a:xfrm>
            <a:off x="2976470" y="8880472"/>
            <a:ext cx="74705" cy="229102"/>
          </a:xfrm>
          <a:custGeom>
            <a:avLst/>
            <a:gdLst>
              <a:gd name="connsiteX0" fmla="*/ 93 w 74705"/>
              <a:gd name="connsiteY0" fmla="*/ 3 h 229102"/>
              <a:gd name="connsiteX1" fmla="*/ 58830 w 74705"/>
              <a:gd name="connsiteY1" fmla="*/ 36516 h 229102"/>
              <a:gd name="connsiteX2" fmla="*/ 42955 w 74705"/>
              <a:gd name="connsiteY2" fmla="*/ 80966 h 229102"/>
              <a:gd name="connsiteX3" fmla="*/ 28668 w 74705"/>
              <a:gd name="connsiteY3" fmla="*/ 146053 h 229102"/>
              <a:gd name="connsiteX4" fmla="*/ 42955 w 74705"/>
              <a:gd name="connsiteY4" fmla="*/ 228603 h 229102"/>
              <a:gd name="connsiteX5" fmla="*/ 23905 w 74705"/>
              <a:gd name="connsiteY5" fmla="*/ 177803 h 229102"/>
              <a:gd name="connsiteX6" fmla="*/ 12793 w 74705"/>
              <a:gd name="connsiteY6" fmla="*/ 120653 h 229102"/>
              <a:gd name="connsiteX7" fmla="*/ 74705 w 74705"/>
              <a:gd name="connsiteY7" fmla="*/ 34928 h 229102"/>
              <a:gd name="connsiteX8" fmla="*/ 93 w 74705"/>
              <a:gd name="connsiteY8" fmla="*/ 3 h 22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05" h="229102">
                <a:moveTo>
                  <a:pt x="93" y="3"/>
                </a:moveTo>
                <a:cubicBezTo>
                  <a:pt x="-2553" y="268"/>
                  <a:pt x="51686" y="23022"/>
                  <a:pt x="58830" y="36516"/>
                </a:cubicBezTo>
                <a:cubicBezTo>
                  <a:pt x="65974" y="50010"/>
                  <a:pt x="47982" y="62710"/>
                  <a:pt x="42955" y="80966"/>
                </a:cubicBezTo>
                <a:cubicBezTo>
                  <a:pt x="37928" y="99222"/>
                  <a:pt x="28668" y="121447"/>
                  <a:pt x="28668" y="146053"/>
                </a:cubicBezTo>
                <a:cubicBezTo>
                  <a:pt x="28668" y="170659"/>
                  <a:pt x="43749" y="223311"/>
                  <a:pt x="42955" y="228603"/>
                </a:cubicBezTo>
                <a:cubicBezTo>
                  <a:pt x="42161" y="233895"/>
                  <a:pt x="28932" y="195794"/>
                  <a:pt x="23905" y="177803"/>
                </a:cubicBezTo>
                <a:cubicBezTo>
                  <a:pt x="18878" y="159812"/>
                  <a:pt x="4326" y="144465"/>
                  <a:pt x="12793" y="120653"/>
                </a:cubicBezTo>
                <a:cubicBezTo>
                  <a:pt x="21260" y="96841"/>
                  <a:pt x="74441" y="53449"/>
                  <a:pt x="74705" y="34928"/>
                </a:cubicBezTo>
                <a:cubicBezTo>
                  <a:pt x="74969" y="16407"/>
                  <a:pt x="2739" y="-26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1A11A60-28B8-4D38-9FB6-EDC47FC2E3AF}"/>
              </a:ext>
            </a:extLst>
          </p:cNvPr>
          <p:cNvSpPr/>
          <p:nvPr/>
        </p:nvSpPr>
        <p:spPr>
          <a:xfrm>
            <a:off x="2942562" y="8913133"/>
            <a:ext cx="84450" cy="100019"/>
          </a:xfrm>
          <a:custGeom>
            <a:avLst/>
            <a:gdLst>
              <a:gd name="connsiteX0" fmla="*/ 21301 w 84450"/>
              <a:gd name="connsiteY0" fmla="*/ 680 h 100019"/>
              <a:gd name="connsiteX1" fmla="*/ 65751 w 84450"/>
              <a:gd name="connsiteY1" fmla="*/ 24492 h 100019"/>
              <a:gd name="connsiteX2" fmla="*/ 34001 w 84450"/>
              <a:gd name="connsiteY2" fmla="*/ 94342 h 100019"/>
              <a:gd name="connsiteX3" fmla="*/ 663 w 84450"/>
              <a:gd name="connsiteY3" fmla="*/ 94342 h 100019"/>
              <a:gd name="connsiteX4" fmla="*/ 65751 w 84450"/>
              <a:gd name="connsiteY4" fmla="*/ 81642 h 100019"/>
              <a:gd name="connsiteX5" fmla="*/ 83213 w 84450"/>
              <a:gd name="connsiteY5" fmla="*/ 46717 h 100019"/>
              <a:gd name="connsiteX6" fmla="*/ 21301 w 84450"/>
              <a:gd name="connsiteY6" fmla="*/ 680 h 10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50" h="100019">
                <a:moveTo>
                  <a:pt x="21301" y="680"/>
                </a:moveTo>
                <a:cubicBezTo>
                  <a:pt x="18391" y="-3024"/>
                  <a:pt x="63634" y="8882"/>
                  <a:pt x="65751" y="24492"/>
                </a:cubicBezTo>
                <a:cubicBezTo>
                  <a:pt x="67868" y="40102"/>
                  <a:pt x="44849" y="82700"/>
                  <a:pt x="34001" y="94342"/>
                </a:cubicBezTo>
                <a:cubicBezTo>
                  <a:pt x="23153" y="105984"/>
                  <a:pt x="-4629" y="96459"/>
                  <a:pt x="663" y="94342"/>
                </a:cubicBezTo>
                <a:cubicBezTo>
                  <a:pt x="5955" y="92225"/>
                  <a:pt x="51993" y="89580"/>
                  <a:pt x="65751" y="81642"/>
                </a:cubicBezTo>
                <a:cubicBezTo>
                  <a:pt x="79509" y="73705"/>
                  <a:pt x="87711" y="61269"/>
                  <a:pt x="83213" y="46717"/>
                </a:cubicBezTo>
                <a:cubicBezTo>
                  <a:pt x="78715" y="32165"/>
                  <a:pt x="24211" y="4384"/>
                  <a:pt x="21301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38A728F7-A93F-47D5-BA83-D9036AAD600C}"/>
              </a:ext>
            </a:extLst>
          </p:cNvPr>
          <p:cNvSpPr/>
          <p:nvPr/>
        </p:nvSpPr>
        <p:spPr>
          <a:xfrm>
            <a:off x="2924134" y="9029559"/>
            <a:ext cx="81048" cy="95444"/>
          </a:xfrm>
          <a:custGeom>
            <a:avLst/>
            <a:gdLst>
              <a:gd name="connsiteX0" fmla="*/ 41 w 81048"/>
              <a:gd name="connsiteY0" fmla="*/ 95391 h 95444"/>
              <a:gd name="connsiteX1" fmla="*/ 28616 w 81048"/>
              <a:gd name="connsiteY1" fmla="*/ 14429 h 95444"/>
              <a:gd name="connsiteX2" fmla="*/ 69891 w 81048"/>
              <a:gd name="connsiteY2" fmla="*/ 58879 h 95444"/>
              <a:gd name="connsiteX3" fmla="*/ 77829 w 81048"/>
              <a:gd name="connsiteY3" fmla="*/ 76341 h 95444"/>
              <a:gd name="connsiteX4" fmla="*/ 23854 w 81048"/>
              <a:gd name="connsiteY4" fmla="*/ 141 h 95444"/>
              <a:gd name="connsiteX5" fmla="*/ 41 w 81048"/>
              <a:gd name="connsiteY5" fmla="*/ 95391 h 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8" h="95444">
                <a:moveTo>
                  <a:pt x="41" y="95391"/>
                </a:moveTo>
                <a:cubicBezTo>
                  <a:pt x="835" y="97772"/>
                  <a:pt x="16974" y="20514"/>
                  <a:pt x="28616" y="14429"/>
                </a:cubicBezTo>
                <a:cubicBezTo>
                  <a:pt x="40258" y="8344"/>
                  <a:pt x="61689" y="48560"/>
                  <a:pt x="69891" y="58879"/>
                </a:cubicBezTo>
                <a:cubicBezTo>
                  <a:pt x="78093" y="69198"/>
                  <a:pt x="85502" y="86131"/>
                  <a:pt x="77829" y="76341"/>
                </a:cubicBezTo>
                <a:cubicBezTo>
                  <a:pt x="70156" y="66551"/>
                  <a:pt x="37877" y="-3563"/>
                  <a:pt x="23854" y="141"/>
                </a:cubicBezTo>
                <a:cubicBezTo>
                  <a:pt x="9831" y="3845"/>
                  <a:pt x="-753" y="93010"/>
                  <a:pt x="41" y="95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5237CA3B-D3B6-4EF0-9BF0-7B764AB63E4B}"/>
              </a:ext>
            </a:extLst>
          </p:cNvPr>
          <p:cNvSpPr/>
          <p:nvPr/>
        </p:nvSpPr>
        <p:spPr>
          <a:xfrm>
            <a:off x="3816011" y="8872969"/>
            <a:ext cx="696876" cy="640051"/>
          </a:xfrm>
          <a:custGeom>
            <a:avLst/>
            <a:gdLst>
              <a:gd name="connsiteX0" fmla="*/ 3514 w 696876"/>
              <a:gd name="connsiteY0" fmla="*/ 7506 h 640051"/>
              <a:gd name="connsiteX1" fmla="*/ 116227 w 696876"/>
              <a:gd name="connsiteY1" fmla="*/ 131331 h 640051"/>
              <a:gd name="connsiteX2" fmla="*/ 332127 w 696876"/>
              <a:gd name="connsiteY2" fmla="*/ 418669 h 640051"/>
              <a:gd name="connsiteX3" fmla="*/ 682964 w 696876"/>
              <a:gd name="connsiteY3" fmla="*/ 629806 h 640051"/>
              <a:gd name="connsiteX4" fmla="*/ 589302 w 696876"/>
              <a:gd name="connsiteY4" fmla="*/ 579006 h 640051"/>
              <a:gd name="connsiteX5" fmla="*/ 243227 w 696876"/>
              <a:gd name="connsiteY5" fmla="*/ 336119 h 640051"/>
              <a:gd name="connsiteX6" fmla="*/ 3514 w 696876"/>
              <a:gd name="connsiteY6" fmla="*/ 7506 h 64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876" h="640051">
                <a:moveTo>
                  <a:pt x="3514" y="7506"/>
                </a:moveTo>
                <a:cubicBezTo>
                  <a:pt x="-17653" y="-26625"/>
                  <a:pt x="61458" y="62804"/>
                  <a:pt x="116227" y="131331"/>
                </a:cubicBezTo>
                <a:cubicBezTo>
                  <a:pt x="170996" y="199858"/>
                  <a:pt x="237671" y="335590"/>
                  <a:pt x="332127" y="418669"/>
                </a:cubicBezTo>
                <a:cubicBezTo>
                  <a:pt x="426583" y="501748"/>
                  <a:pt x="640102" y="603083"/>
                  <a:pt x="682964" y="629806"/>
                </a:cubicBezTo>
                <a:cubicBezTo>
                  <a:pt x="725827" y="656529"/>
                  <a:pt x="662592" y="627954"/>
                  <a:pt x="589302" y="579006"/>
                </a:cubicBezTo>
                <a:cubicBezTo>
                  <a:pt x="516013" y="530058"/>
                  <a:pt x="340594" y="429517"/>
                  <a:pt x="243227" y="336119"/>
                </a:cubicBezTo>
                <a:cubicBezTo>
                  <a:pt x="145860" y="242721"/>
                  <a:pt x="24681" y="41637"/>
                  <a:pt x="3514" y="7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EE70335-EF9B-43DB-AE00-4D6D512FDD4F}"/>
              </a:ext>
            </a:extLst>
          </p:cNvPr>
          <p:cNvSpPr/>
          <p:nvPr/>
        </p:nvSpPr>
        <p:spPr>
          <a:xfrm>
            <a:off x="4081769" y="9289680"/>
            <a:ext cx="704126" cy="438468"/>
          </a:xfrm>
          <a:custGeom>
            <a:avLst/>
            <a:gdLst>
              <a:gd name="connsiteX0" fmla="*/ 1281 w 704126"/>
              <a:gd name="connsiteY0" fmla="*/ 370 h 438468"/>
              <a:gd name="connsiteX1" fmla="*/ 421969 w 704126"/>
              <a:gd name="connsiteY1" fmla="*/ 309933 h 438468"/>
              <a:gd name="connsiteX2" fmla="*/ 695019 w 704126"/>
              <a:gd name="connsiteY2" fmla="*/ 435345 h 438468"/>
              <a:gd name="connsiteX3" fmla="*/ 607706 w 704126"/>
              <a:gd name="connsiteY3" fmla="*/ 387720 h 438468"/>
              <a:gd name="connsiteX4" fmla="*/ 301319 w 704126"/>
              <a:gd name="connsiteY4" fmla="*/ 249608 h 438468"/>
              <a:gd name="connsiteX5" fmla="*/ 1281 w 704126"/>
              <a:gd name="connsiteY5" fmla="*/ 370 h 43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126" h="438468">
                <a:moveTo>
                  <a:pt x="1281" y="370"/>
                </a:moveTo>
                <a:cubicBezTo>
                  <a:pt x="21389" y="10424"/>
                  <a:pt x="306346" y="237437"/>
                  <a:pt x="421969" y="309933"/>
                </a:cubicBezTo>
                <a:cubicBezTo>
                  <a:pt x="537592" y="382429"/>
                  <a:pt x="664063" y="422381"/>
                  <a:pt x="695019" y="435345"/>
                </a:cubicBezTo>
                <a:cubicBezTo>
                  <a:pt x="725975" y="448309"/>
                  <a:pt x="673323" y="418676"/>
                  <a:pt x="607706" y="387720"/>
                </a:cubicBezTo>
                <a:cubicBezTo>
                  <a:pt x="542089" y="356764"/>
                  <a:pt x="399744" y="311256"/>
                  <a:pt x="301319" y="249608"/>
                </a:cubicBezTo>
                <a:cubicBezTo>
                  <a:pt x="202894" y="187960"/>
                  <a:pt x="-18827" y="-9684"/>
                  <a:pt x="1281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A5AB3204-AF8C-4B98-88F8-A8CDBD9865CA}"/>
              </a:ext>
            </a:extLst>
          </p:cNvPr>
          <p:cNvSpPr/>
          <p:nvPr/>
        </p:nvSpPr>
        <p:spPr>
          <a:xfrm>
            <a:off x="4437084" y="9520148"/>
            <a:ext cx="554316" cy="151797"/>
          </a:xfrm>
          <a:custGeom>
            <a:avLst/>
            <a:gdLst>
              <a:gd name="connsiteX0" fmla="*/ 4741 w 554316"/>
              <a:gd name="connsiteY0" fmla="*/ 90 h 151797"/>
              <a:gd name="connsiteX1" fmla="*/ 365104 w 554316"/>
              <a:gd name="connsiteY1" fmla="*/ 136615 h 151797"/>
              <a:gd name="connsiteX2" fmla="*/ 554016 w 554316"/>
              <a:gd name="connsiteY2" fmla="*/ 149315 h 151797"/>
              <a:gd name="connsiteX3" fmla="*/ 325416 w 554316"/>
              <a:gd name="connsiteY3" fmla="*/ 144552 h 151797"/>
              <a:gd name="connsiteX4" fmla="*/ 171429 w 554316"/>
              <a:gd name="connsiteY4" fmla="*/ 115977 h 151797"/>
              <a:gd name="connsiteX5" fmla="*/ 4741 w 554316"/>
              <a:gd name="connsiteY5" fmla="*/ 90 h 15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316" h="151797">
                <a:moveTo>
                  <a:pt x="4741" y="90"/>
                </a:moveTo>
                <a:cubicBezTo>
                  <a:pt x="37020" y="3530"/>
                  <a:pt x="273558" y="111744"/>
                  <a:pt x="365104" y="136615"/>
                </a:cubicBezTo>
                <a:cubicBezTo>
                  <a:pt x="456650" y="161486"/>
                  <a:pt x="560631" y="147992"/>
                  <a:pt x="554016" y="149315"/>
                </a:cubicBezTo>
                <a:cubicBezTo>
                  <a:pt x="547401" y="150638"/>
                  <a:pt x="389180" y="150108"/>
                  <a:pt x="325416" y="144552"/>
                </a:cubicBezTo>
                <a:cubicBezTo>
                  <a:pt x="261652" y="138996"/>
                  <a:pt x="229373" y="139525"/>
                  <a:pt x="171429" y="115977"/>
                </a:cubicBezTo>
                <a:cubicBezTo>
                  <a:pt x="113485" y="92429"/>
                  <a:pt x="-27538" y="-3350"/>
                  <a:pt x="474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D02F2FFA-6424-4448-9574-DE22DC8C93A7}"/>
              </a:ext>
            </a:extLst>
          </p:cNvPr>
          <p:cNvSpPr/>
          <p:nvPr/>
        </p:nvSpPr>
        <p:spPr>
          <a:xfrm>
            <a:off x="5039222" y="9353396"/>
            <a:ext cx="855133" cy="305040"/>
          </a:xfrm>
          <a:custGeom>
            <a:avLst/>
            <a:gdLst>
              <a:gd name="connsiteX0" fmla="*/ 1091 w 855133"/>
              <a:gd name="connsiteY0" fmla="*/ 304954 h 305040"/>
              <a:gd name="connsiteX1" fmla="*/ 324941 w 855133"/>
              <a:gd name="connsiteY1" fmla="*/ 241454 h 305040"/>
              <a:gd name="connsiteX2" fmla="*/ 442416 w 855133"/>
              <a:gd name="connsiteY2" fmla="*/ 193829 h 305040"/>
              <a:gd name="connsiteX3" fmla="*/ 844053 w 855133"/>
              <a:gd name="connsiteY3" fmla="*/ 4917 h 305040"/>
              <a:gd name="connsiteX4" fmla="*/ 717053 w 855133"/>
              <a:gd name="connsiteY4" fmla="*/ 70004 h 305040"/>
              <a:gd name="connsiteX5" fmla="*/ 447178 w 855133"/>
              <a:gd name="connsiteY5" fmla="*/ 227167 h 305040"/>
              <a:gd name="connsiteX6" fmla="*/ 1091 w 855133"/>
              <a:gd name="connsiteY6" fmla="*/ 304954 h 30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133" h="305040">
                <a:moveTo>
                  <a:pt x="1091" y="304954"/>
                </a:moveTo>
                <a:cubicBezTo>
                  <a:pt x="-19282" y="307335"/>
                  <a:pt x="251387" y="259975"/>
                  <a:pt x="324941" y="241454"/>
                </a:cubicBezTo>
                <a:cubicBezTo>
                  <a:pt x="398495" y="222933"/>
                  <a:pt x="355897" y="233252"/>
                  <a:pt x="442416" y="193829"/>
                </a:cubicBezTo>
                <a:cubicBezTo>
                  <a:pt x="528935" y="154406"/>
                  <a:pt x="798280" y="25554"/>
                  <a:pt x="844053" y="4917"/>
                </a:cubicBezTo>
                <a:cubicBezTo>
                  <a:pt x="889826" y="-15720"/>
                  <a:pt x="783199" y="32962"/>
                  <a:pt x="717053" y="70004"/>
                </a:cubicBezTo>
                <a:cubicBezTo>
                  <a:pt x="650907" y="107046"/>
                  <a:pt x="567299" y="188273"/>
                  <a:pt x="447178" y="227167"/>
                </a:cubicBezTo>
                <a:cubicBezTo>
                  <a:pt x="327057" y="266061"/>
                  <a:pt x="21464" y="302573"/>
                  <a:pt x="1091" y="304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075C546-8F5D-4F9A-BE63-4DFB36781A41}"/>
              </a:ext>
            </a:extLst>
          </p:cNvPr>
          <p:cNvSpPr/>
          <p:nvPr/>
        </p:nvSpPr>
        <p:spPr>
          <a:xfrm>
            <a:off x="4971475" y="9557383"/>
            <a:ext cx="701726" cy="177762"/>
          </a:xfrm>
          <a:custGeom>
            <a:avLst/>
            <a:gdLst>
              <a:gd name="connsiteX0" fmla="*/ 18038 w 701726"/>
              <a:gd name="connsiteY0" fmla="*/ 169230 h 177762"/>
              <a:gd name="connsiteX1" fmla="*/ 89475 w 701726"/>
              <a:gd name="connsiteY1" fmla="*/ 169230 h 177762"/>
              <a:gd name="connsiteX2" fmla="*/ 451425 w 701726"/>
              <a:gd name="connsiteY2" fmla="*/ 100967 h 177762"/>
              <a:gd name="connsiteX3" fmla="*/ 700663 w 701726"/>
              <a:gd name="connsiteY3" fmla="*/ 955 h 177762"/>
              <a:gd name="connsiteX4" fmla="*/ 533975 w 701726"/>
              <a:gd name="connsiteY4" fmla="*/ 53342 h 177762"/>
              <a:gd name="connsiteX5" fmla="*/ 357763 w 701726"/>
              <a:gd name="connsiteY5" fmla="*/ 100967 h 177762"/>
              <a:gd name="connsiteX6" fmla="*/ 18038 w 701726"/>
              <a:gd name="connsiteY6" fmla="*/ 169230 h 1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726" h="177762">
                <a:moveTo>
                  <a:pt x="18038" y="169230"/>
                </a:moveTo>
                <a:cubicBezTo>
                  <a:pt x="-26677" y="180607"/>
                  <a:pt x="17244" y="180607"/>
                  <a:pt x="89475" y="169230"/>
                </a:cubicBezTo>
                <a:cubicBezTo>
                  <a:pt x="161706" y="157853"/>
                  <a:pt x="349560" y="129013"/>
                  <a:pt x="451425" y="100967"/>
                </a:cubicBezTo>
                <a:cubicBezTo>
                  <a:pt x="553290" y="72921"/>
                  <a:pt x="686905" y="8892"/>
                  <a:pt x="700663" y="955"/>
                </a:cubicBezTo>
                <a:cubicBezTo>
                  <a:pt x="714421" y="-6983"/>
                  <a:pt x="591125" y="36673"/>
                  <a:pt x="533975" y="53342"/>
                </a:cubicBezTo>
                <a:cubicBezTo>
                  <a:pt x="476825" y="70011"/>
                  <a:pt x="445340" y="80859"/>
                  <a:pt x="357763" y="100967"/>
                </a:cubicBezTo>
                <a:cubicBezTo>
                  <a:pt x="270186" y="121075"/>
                  <a:pt x="62753" y="157853"/>
                  <a:pt x="18038" y="16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B96DB76-413C-4207-B21E-AA536DF5013E}"/>
              </a:ext>
            </a:extLst>
          </p:cNvPr>
          <p:cNvSpPr/>
          <p:nvPr/>
        </p:nvSpPr>
        <p:spPr>
          <a:xfrm>
            <a:off x="5875678" y="9315229"/>
            <a:ext cx="228338" cy="136747"/>
          </a:xfrm>
          <a:custGeom>
            <a:avLst/>
            <a:gdLst>
              <a:gd name="connsiteX0" fmla="*/ 1247 w 228338"/>
              <a:gd name="connsiteY0" fmla="*/ 24034 h 136747"/>
              <a:gd name="connsiteX1" fmla="*/ 137772 w 228338"/>
              <a:gd name="connsiteY1" fmla="*/ 1809 h 136747"/>
              <a:gd name="connsiteX2" fmla="*/ 150472 w 228338"/>
              <a:gd name="connsiteY2" fmla="*/ 76421 h 136747"/>
              <a:gd name="connsiteX3" fmla="*/ 228260 w 228338"/>
              <a:gd name="connsiteY3" fmla="*/ 136746 h 136747"/>
              <a:gd name="connsiteX4" fmla="*/ 134597 w 228338"/>
              <a:gd name="connsiteY4" fmla="*/ 74834 h 136747"/>
              <a:gd name="connsiteX5" fmla="*/ 74272 w 228338"/>
              <a:gd name="connsiteY5" fmla="*/ 35146 h 136747"/>
              <a:gd name="connsiteX6" fmla="*/ 1247 w 228338"/>
              <a:gd name="connsiteY6" fmla="*/ 24034 h 1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8" h="136747">
                <a:moveTo>
                  <a:pt x="1247" y="24034"/>
                </a:moveTo>
                <a:cubicBezTo>
                  <a:pt x="11830" y="18478"/>
                  <a:pt x="112901" y="-6922"/>
                  <a:pt x="137772" y="1809"/>
                </a:cubicBezTo>
                <a:cubicBezTo>
                  <a:pt x="162643" y="10540"/>
                  <a:pt x="135391" y="53932"/>
                  <a:pt x="150472" y="76421"/>
                </a:cubicBezTo>
                <a:cubicBezTo>
                  <a:pt x="165553" y="98911"/>
                  <a:pt x="230906" y="137010"/>
                  <a:pt x="228260" y="136746"/>
                </a:cubicBezTo>
                <a:cubicBezTo>
                  <a:pt x="225614" y="136482"/>
                  <a:pt x="160262" y="91767"/>
                  <a:pt x="134597" y="74834"/>
                </a:cubicBezTo>
                <a:cubicBezTo>
                  <a:pt x="108932" y="57901"/>
                  <a:pt x="98349" y="43613"/>
                  <a:pt x="74272" y="35146"/>
                </a:cubicBezTo>
                <a:cubicBezTo>
                  <a:pt x="50195" y="26679"/>
                  <a:pt x="-9336" y="29590"/>
                  <a:pt x="1247" y="2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D696ED1-8A25-429C-A303-5412C64811F1}"/>
              </a:ext>
            </a:extLst>
          </p:cNvPr>
          <p:cNvSpPr/>
          <p:nvPr/>
        </p:nvSpPr>
        <p:spPr>
          <a:xfrm>
            <a:off x="6010257" y="9312698"/>
            <a:ext cx="207988" cy="197173"/>
          </a:xfrm>
          <a:custGeom>
            <a:avLst/>
            <a:gdLst>
              <a:gd name="connsiteX0" fmla="*/ 18 w 207988"/>
              <a:gd name="connsiteY0" fmla="*/ 1165 h 197173"/>
              <a:gd name="connsiteX1" fmla="*/ 119081 w 207988"/>
              <a:gd name="connsiteY1" fmla="*/ 7515 h 197173"/>
              <a:gd name="connsiteX2" fmla="*/ 131781 w 207988"/>
              <a:gd name="connsiteY2" fmla="*/ 36090 h 197173"/>
              <a:gd name="connsiteX3" fmla="*/ 165118 w 207988"/>
              <a:gd name="connsiteY3" fmla="*/ 148802 h 197173"/>
              <a:gd name="connsiteX4" fmla="*/ 207981 w 207988"/>
              <a:gd name="connsiteY4" fmla="*/ 196427 h 197173"/>
              <a:gd name="connsiteX5" fmla="*/ 168293 w 207988"/>
              <a:gd name="connsiteY5" fmla="*/ 172615 h 197173"/>
              <a:gd name="connsiteX6" fmla="*/ 128606 w 207988"/>
              <a:gd name="connsiteY6" fmla="*/ 104352 h 197173"/>
              <a:gd name="connsiteX7" fmla="*/ 128606 w 207988"/>
              <a:gd name="connsiteY7" fmla="*/ 26565 h 197173"/>
              <a:gd name="connsiteX8" fmla="*/ 18 w 207988"/>
              <a:gd name="connsiteY8" fmla="*/ 1165 h 1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88" h="197173">
                <a:moveTo>
                  <a:pt x="18" y="1165"/>
                </a:moveTo>
                <a:cubicBezTo>
                  <a:pt x="-1569" y="-2010"/>
                  <a:pt x="97121" y="1694"/>
                  <a:pt x="119081" y="7515"/>
                </a:cubicBezTo>
                <a:cubicBezTo>
                  <a:pt x="141041" y="13336"/>
                  <a:pt x="124108" y="12542"/>
                  <a:pt x="131781" y="36090"/>
                </a:cubicBezTo>
                <a:cubicBezTo>
                  <a:pt x="139454" y="59638"/>
                  <a:pt x="152418" y="122079"/>
                  <a:pt x="165118" y="148802"/>
                </a:cubicBezTo>
                <a:cubicBezTo>
                  <a:pt x="177818" y="175525"/>
                  <a:pt x="207452" y="192458"/>
                  <a:pt x="207981" y="196427"/>
                </a:cubicBezTo>
                <a:cubicBezTo>
                  <a:pt x="208510" y="200396"/>
                  <a:pt x="181522" y="187961"/>
                  <a:pt x="168293" y="172615"/>
                </a:cubicBezTo>
                <a:cubicBezTo>
                  <a:pt x="155064" y="157269"/>
                  <a:pt x="135221" y="128694"/>
                  <a:pt x="128606" y="104352"/>
                </a:cubicBezTo>
                <a:cubicBezTo>
                  <a:pt x="121992" y="80010"/>
                  <a:pt x="147391" y="43498"/>
                  <a:pt x="128606" y="26565"/>
                </a:cubicBezTo>
                <a:cubicBezTo>
                  <a:pt x="109821" y="9632"/>
                  <a:pt x="1605" y="4340"/>
                  <a:pt x="18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90A5863-1F12-456B-BA8F-06AAE1BF129C}"/>
              </a:ext>
            </a:extLst>
          </p:cNvPr>
          <p:cNvSpPr/>
          <p:nvPr/>
        </p:nvSpPr>
        <p:spPr>
          <a:xfrm>
            <a:off x="6049926" y="9329243"/>
            <a:ext cx="82620" cy="214592"/>
          </a:xfrm>
          <a:custGeom>
            <a:avLst/>
            <a:gdLst>
              <a:gd name="connsiteX0" fmla="*/ 37 w 82620"/>
              <a:gd name="connsiteY0" fmla="*/ 495 h 214592"/>
              <a:gd name="connsiteX1" fmla="*/ 54012 w 82620"/>
              <a:gd name="connsiteY1" fmla="*/ 152895 h 214592"/>
              <a:gd name="connsiteX2" fmla="*/ 39724 w 82620"/>
              <a:gd name="connsiteY2" fmla="*/ 213220 h 214592"/>
              <a:gd name="connsiteX3" fmla="*/ 82587 w 82620"/>
              <a:gd name="connsiteY3" fmla="*/ 187820 h 214592"/>
              <a:gd name="connsiteX4" fmla="*/ 46074 w 82620"/>
              <a:gd name="connsiteY4" fmla="*/ 106857 h 214592"/>
              <a:gd name="connsiteX5" fmla="*/ 37 w 82620"/>
              <a:gd name="connsiteY5" fmla="*/ 495 h 2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20" h="214592">
                <a:moveTo>
                  <a:pt x="37" y="495"/>
                </a:moveTo>
                <a:cubicBezTo>
                  <a:pt x="1360" y="8168"/>
                  <a:pt x="47398" y="117441"/>
                  <a:pt x="54012" y="152895"/>
                </a:cubicBezTo>
                <a:cubicBezTo>
                  <a:pt x="60627" y="188349"/>
                  <a:pt x="34962" y="207399"/>
                  <a:pt x="39724" y="213220"/>
                </a:cubicBezTo>
                <a:cubicBezTo>
                  <a:pt x="44486" y="219041"/>
                  <a:pt x="81529" y="205547"/>
                  <a:pt x="82587" y="187820"/>
                </a:cubicBezTo>
                <a:cubicBezTo>
                  <a:pt x="83645" y="170093"/>
                  <a:pt x="59303" y="137284"/>
                  <a:pt x="46074" y="106857"/>
                </a:cubicBezTo>
                <a:cubicBezTo>
                  <a:pt x="32845" y="76430"/>
                  <a:pt x="-1286" y="-7178"/>
                  <a:pt x="37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01BF54E-E58A-4985-8CA7-DB3A1B3A7064}"/>
              </a:ext>
            </a:extLst>
          </p:cNvPr>
          <p:cNvSpPr/>
          <p:nvPr/>
        </p:nvSpPr>
        <p:spPr>
          <a:xfrm>
            <a:off x="6094740" y="8943799"/>
            <a:ext cx="658567" cy="333829"/>
          </a:xfrm>
          <a:custGeom>
            <a:avLst/>
            <a:gdLst>
              <a:gd name="connsiteX0" fmla="*/ 658485 w 658567"/>
              <a:gd name="connsiteY0" fmla="*/ 176 h 333829"/>
              <a:gd name="connsiteX1" fmla="*/ 404485 w 658567"/>
              <a:gd name="connsiteY1" fmla="*/ 63676 h 333829"/>
              <a:gd name="connsiteX2" fmla="*/ 25073 w 658567"/>
              <a:gd name="connsiteY2" fmla="*/ 319264 h 333829"/>
              <a:gd name="connsiteX3" fmla="*/ 79048 w 658567"/>
              <a:gd name="connsiteY3" fmla="*/ 277989 h 333829"/>
              <a:gd name="connsiteX4" fmla="*/ 428298 w 658567"/>
              <a:gd name="connsiteY4" fmla="*/ 74789 h 333829"/>
              <a:gd name="connsiteX5" fmla="*/ 658485 w 658567"/>
              <a:gd name="connsiteY5" fmla="*/ 176 h 3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567" h="333829">
                <a:moveTo>
                  <a:pt x="658485" y="176"/>
                </a:moveTo>
                <a:cubicBezTo>
                  <a:pt x="654516" y="-1676"/>
                  <a:pt x="510054" y="10495"/>
                  <a:pt x="404485" y="63676"/>
                </a:cubicBezTo>
                <a:cubicBezTo>
                  <a:pt x="298916" y="116857"/>
                  <a:pt x="79312" y="283545"/>
                  <a:pt x="25073" y="319264"/>
                </a:cubicBezTo>
                <a:cubicBezTo>
                  <a:pt x="-29167" y="354983"/>
                  <a:pt x="11844" y="318735"/>
                  <a:pt x="79048" y="277989"/>
                </a:cubicBezTo>
                <a:cubicBezTo>
                  <a:pt x="146252" y="237243"/>
                  <a:pt x="333577" y="119239"/>
                  <a:pt x="428298" y="74789"/>
                </a:cubicBezTo>
                <a:cubicBezTo>
                  <a:pt x="523019" y="30339"/>
                  <a:pt x="662454" y="2028"/>
                  <a:pt x="658485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E2468F9-63D4-4AC1-9102-5703E5AD2E7A}"/>
              </a:ext>
            </a:extLst>
          </p:cNvPr>
          <p:cNvSpPr/>
          <p:nvPr/>
        </p:nvSpPr>
        <p:spPr>
          <a:xfrm>
            <a:off x="6058749" y="8983644"/>
            <a:ext cx="711974" cy="347396"/>
          </a:xfrm>
          <a:custGeom>
            <a:avLst/>
            <a:gdLst>
              <a:gd name="connsiteX0" fmla="*/ 711939 w 711974"/>
              <a:gd name="connsiteY0" fmla="*/ 19 h 347396"/>
              <a:gd name="connsiteX1" fmla="*/ 429364 w 711974"/>
              <a:gd name="connsiteY1" fmla="*/ 88919 h 347396"/>
              <a:gd name="connsiteX2" fmla="*/ 276964 w 711974"/>
              <a:gd name="connsiteY2" fmla="*/ 184169 h 347396"/>
              <a:gd name="connsiteX3" fmla="*/ 3914 w 711974"/>
              <a:gd name="connsiteY3" fmla="*/ 346094 h 347396"/>
              <a:gd name="connsiteX4" fmla="*/ 135676 w 711974"/>
              <a:gd name="connsiteY4" fmla="*/ 250844 h 347396"/>
              <a:gd name="connsiteX5" fmla="*/ 410314 w 711974"/>
              <a:gd name="connsiteY5" fmla="*/ 82569 h 347396"/>
              <a:gd name="connsiteX6" fmla="*/ 711939 w 711974"/>
              <a:gd name="connsiteY6" fmla="*/ 19 h 34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74" h="347396">
                <a:moveTo>
                  <a:pt x="711939" y="19"/>
                </a:moveTo>
                <a:cubicBezTo>
                  <a:pt x="715114" y="1077"/>
                  <a:pt x="501860" y="58227"/>
                  <a:pt x="429364" y="88919"/>
                </a:cubicBezTo>
                <a:cubicBezTo>
                  <a:pt x="356868" y="119611"/>
                  <a:pt x="347872" y="141307"/>
                  <a:pt x="276964" y="184169"/>
                </a:cubicBezTo>
                <a:cubicBezTo>
                  <a:pt x="206056" y="227031"/>
                  <a:pt x="27462" y="334982"/>
                  <a:pt x="3914" y="346094"/>
                </a:cubicBezTo>
                <a:cubicBezTo>
                  <a:pt x="-19634" y="357207"/>
                  <a:pt x="67943" y="294765"/>
                  <a:pt x="135676" y="250844"/>
                </a:cubicBezTo>
                <a:cubicBezTo>
                  <a:pt x="203409" y="206923"/>
                  <a:pt x="312153" y="124902"/>
                  <a:pt x="410314" y="82569"/>
                </a:cubicBezTo>
                <a:cubicBezTo>
                  <a:pt x="508474" y="40236"/>
                  <a:pt x="708764" y="-1039"/>
                  <a:pt x="71193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4A9671C-48B4-431A-A36E-3E229F28605A}"/>
              </a:ext>
            </a:extLst>
          </p:cNvPr>
          <p:cNvSpPr/>
          <p:nvPr/>
        </p:nvSpPr>
        <p:spPr>
          <a:xfrm>
            <a:off x="6162599" y="8948733"/>
            <a:ext cx="633745" cy="360441"/>
          </a:xfrm>
          <a:custGeom>
            <a:avLst/>
            <a:gdLst>
              <a:gd name="connsiteX0" fmla="*/ 614439 w 633745"/>
              <a:gd name="connsiteY0" fmla="*/ 5 h 360441"/>
              <a:gd name="connsiteX1" fmla="*/ 617614 w 633745"/>
              <a:gd name="connsiteY1" fmla="*/ 58742 h 360441"/>
              <a:gd name="connsiteX2" fmla="*/ 389014 w 633745"/>
              <a:gd name="connsiteY2" fmla="*/ 125417 h 360441"/>
              <a:gd name="connsiteX3" fmla="*/ 257251 w 633745"/>
              <a:gd name="connsiteY3" fmla="*/ 227017 h 360441"/>
              <a:gd name="connsiteX4" fmla="*/ 76 w 633745"/>
              <a:gd name="connsiteY4" fmla="*/ 360367 h 360441"/>
              <a:gd name="connsiteX5" fmla="*/ 231851 w 633745"/>
              <a:gd name="connsiteY5" fmla="*/ 244480 h 360441"/>
              <a:gd name="connsiteX6" fmla="*/ 384251 w 633745"/>
              <a:gd name="connsiteY6" fmla="*/ 142880 h 360441"/>
              <a:gd name="connsiteX7" fmla="*/ 611264 w 633745"/>
              <a:gd name="connsiteY7" fmla="*/ 55567 h 360441"/>
              <a:gd name="connsiteX8" fmla="*/ 614439 w 633745"/>
              <a:gd name="connsiteY8" fmla="*/ 5 h 36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745" h="360441">
                <a:moveTo>
                  <a:pt x="614439" y="5"/>
                </a:moveTo>
                <a:cubicBezTo>
                  <a:pt x="615497" y="534"/>
                  <a:pt x="655185" y="37840"/>
                  <a:pt x="617614" y="58742"/>
                </a:cubicBezTo>
                <a:cubicBezTo>
                  <a:pt x="580043" y="79644"/>
                  <a:pt x="449074" y="97371"/>
                  <a:pt x="389014" y="125417"/>
                </a:cubicBezTo>
                <a:cubicBezTo>
                  <a:pt x="328954" y="153463"/>
                  <a:pt x="322074" y="187859"/>
                  <a:pt x="257251" y="227017"/>
                </a:cubicBezTo>
                <a:cubicBezTo>
                  <a:pt x="192428" y="266175"/>
                  <a:pt x="4309" y="357457"/>
                  <a:pt x="76" y="360367"/>
                </a:cubicBezTo>
                <a:cubicBezTo>
                  <a:pt x="-4157" y="363277"/>
                  <a:pt x="167822" y="280728"/>
                  <a:pt x="231851" y="244480"/>
                </a:cubicBezTo>
                <a:cubicBezTo>
                  <a:pt x="295880" y="208232"/>
                  <a:pt x="321015" y="174366"/>
                  <a:pt x="384251" y="142880"/>
                </a:cubicBezTo>
                <a:cubicBezTo>
                  <a:pt x="447486" y="111395"/>
                  <a:pt x="574487" y="76734"/>
                  <a:pt x="611264" y="55567"/>
                </a:cubicBezTo>
                <a:cubicBezTo>
                  <a:pt x="648041" y="34400"/>
                  <a:pt x="613381" y="-524"/>
                  <a:pt x="6144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67EB96-D2F2-44C2-BD49-1D72C54F9150}"/>
              </a:ext>
            </a:extLst>
          </p:cNvPr>
          <p:cNvSpPr/>
          <p:nvPr/>
        </p:nvSpPr>
        <p:spPr>
          <a:xfrm>
            <a:off x="6151556" y="9110861"/>
            <a:ext cx="412832" cy="215720"/>
          </a:xfrm>
          <a:custGeom>
            <a:avLst/>
            <a:gdLst>
              <a:gd name="connsiteX0" fmla="*/ 406407 w 412832"/>
              <a:gd name="connsiteY0" fmla="*/ 1389 h 215720"/>
              <a:gd name="connsiteX1" fmla="*/ 131769 w 412832"/>
              <a:gd name="connsiteY1" fmla="*/ 155377 h 215720"/>
              <a:gd name="connsiteX2" fmla="*/ 7 w 412832"/>
              <a:gd name="connsiteY2" fmla="*/ 215702 h 215720"/>
              <a:gd name="connsiteX3" fmla="*/ 136532 w 412832"/>
              <a:gd name="connsiteY3" fmla="*/ 150614 h 215720"/>
              <a:gd name="connsiteX4" fmla="*/ 312744 w 412832"/>
              <a:gd name="connsiteY4" fmla="*/ 82352 h 215720"/>
              <a:gd name="connsiteX5" fmla="*/ 406407 w 412832"/>
              <a:gd name="connsiteY5" fmla="*/ 1389 h 2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32" h="215720">
                <a:moveTo>
                  <a:pt x="406407" y="1389"/>
                </a:moveTo>
                <a:cubicBezTo>
                  <a:pt x="376245" y="13560"/>
                  <a:pt x="199502" y="119658"/>
                  <a:pt x="131769" y="155377"/>
                </a:cubicBezTo>
                <a:cubicBezTo>
                  <a:pt x="64036" y="191096"/>
                  <a:pt x="-787" y="216496"/>
                  <a:pt x="7" y="215702"/>
                </a:cubicBezTo>
                <a:cubicBezTo>
                  <a:pt x="801" y="214908"/>
                  <a:pt x="84409" y="172839"/>
                  <a:pt x="136532" y="150614"/>
                </a:cubicBezTo>
                <a:cubicBezTo>
                  <a:pt x="188655" y="128389"/>
                  <a:pt x="272527" y="104312"/>
                  <a:pt x="312744" y="82352"/>
                </a:cubicBezTo>
                <a:cubicBezTo>
                  <a:pt x="352961" y="60392"/>
                  <a:pt x="436569" y="-10782"/>
                  <a:pt x="40640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B5C24637-BB37-4F6D-BD0B-EACD147712A7}"/>
              </a:ext>
            </a:extLst>
          </p:cNvPr>
          <p:cNvSpPr/>
          <p:nvPr/>
        </p:nvSpPr>
        <p:spPr>
          <a:xfrm>
            <a:off x="6177007" y="9337214"/>
            <a:ext cx="619087" cy="171291"/>
          </a:xfrm>
          <a:custGeom>
            <a:avLst/>
            <a:gdLst>
              <a:gd name="connsiteX0" fmla="*/ 7893 w 619087"/>
              <a:gd name="connsiteY0" fmla="*/ 163974 h 171291"/>
              <a:gd name="connsiteX1" fmla="*/ 72981 w 619087"/>
              <a:gd name="connsiteY1" fmla="*/ 148099 h 171291"/>
              <a:gd name="connsiteX2" fmla="*/ 288881 w 619087"/>
              <a:gd name="connsiteY2" fmla="*/ 52849 h 171291"/>
              <a:gd name="connsiteX3" fmla="*/ 617493 w 619087"/>
              <a:gd name="connsiteY3" fmla="*/ 461 h 171291"/>
              <a:gd name="connsiteX4" fmla="*/ 422231 w 619087"/>
              <a:gd name="connsiteY4" fmla="*/ 25861 h 171291"/>
              <a:gd name="connsiteX5" fmla="*/ 231731 w 619087"/>
              <a:gd name="connsiteY5" fmla="*/ 49674 h 171291"/>
              <a:gd name="connsiteX6" fmla="*/ 7893 w 619087"/>
              <a:gd name="connsiteY6" fmla="*/ 163974 h 1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087" h="171291">
                <a:moveTo>
                  <a:pt x="7893" y="163974"/>
                </a:moveTo>
                <a:cubicBezTo>
                  <a:pt x="-18565" y="180378"/>
                  <a:pt x="26150" y="166620"/>
                  <a:pt x="72981" y="148099"/>
                </a:cubicBezTo>
                <a:cubicBezTo>
                  <a:pt x="119812" y="129578"/>
                  <a:pt x="198129" y="77455"/>
                  <a:pt x="288881" y="52849"/>
                </a:cubicBezTo>
                <a:cubicBezTo>
                  <a:pt x="379633" y="28243"/>
                  <a:pt x="595268" y="4959"/>
                  <a:pt x="617493" y="461"/>
                </a:cubicBezTo>
                <a:cubicBezTo>
                  <a:pt x="639718" y="-4037"/>
                  <a:pt x="422231" y="25861"/>
                  <a:pt x="422231" y="25861"/>
                </a:cubicBezTo>
                <a:cubicBezTo>
                  <a:pt x="357937" y="34063"/>
                  <a:pt x="302375" y="23480"/>
                  <a:pt x="231731" y="49674"/>
                </a:cubicBezTo>
                <a:cubicBezTo>
                  <a:pt x="161087" y="75868"/>
                  <a:pt x="34351" y="147570"/>
                  <a:pt x="7893" y="16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163D8C5-D0A4-4957-89CD-2F58297D1CE5}"/>
              </a:ext>
            </a:extLst>
          </p:cNvPr>
          <p:cNvSpPr/>
          <p:nvPr/>
        </p:nvSpPr>
        <p:spPr>
          <a:xfrm>
            <a:off x="6186488" y="9329299"/>
            <a:ext cx="655643" cy="200464"/>
          </a:xfrm>
          <a:custGeom>
            <a:avLst/>
            <a:gdLst>
              <a:gd name="connsiteX0" fmla="*/ 0 w 655643"/>
              <a:gd name="connsiteY0" fmla="*/ 200464 h 200464"/>
              <a:gd name="connsiteX1" fmla="*/ 98425 w 655643"/>
              <a:gd name="connsiteY1" fmla="*/ 186176 h 200464"/>
              <a:gd name="connsiteX2" fmla="*/ 428625 w 655643"/>
              <a:gd name="connsiteY2" fmla="*/ 136964 h 200464"/>
              <a:gd name="connsiteX3" fmla="*/ 619125 w 655643"/>
              <a:gd name="connsiteY3" fmla="*/ 98864 h 200464"/>
              <a:gd name="connsiteX4" fmla="*/ 646112 w 655643"/>
              <a:gd name="connsiteY4" fmla="*/ 51239 h 200464"/>
              <a:gd name="connsiteX5" fmla="*/ 654050 w 655643"/>
              <a:gd name="connsiteY5" fmla="*/ 439 h 200464"/>
              <a:gd name="connsiteX6" fmla="*/ 617537 w 655643"/>
              <a:gd name="connsiteY6" fmla="*/ 81401 h 200464"/>
              <a:gd name="connsiteX7" fmla="*/ 365125 w 655643"/>
              <a:gd name="connsiteY7" fmla="*/ 133789 h 200464"/>
              <a:gd name="connsiteX8" fmla="*/ 0 w 655643"/>
              <a:gd name="connsiteY8" fmla="*/ 200464 h 20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643" h="200464">
                <a:moveTo>
                  <a:pt x="0" y="200464"/>
                </a:moveTo>
                <a:lnTo>
                  <a:pt x="98425" y="186176"/>
                </a:lnTo>
                <a:lnTo>
                  <a:pt x="428625" y="136964"/>
                </a:lnTo>
                <a:cubicBezTo>
                  <a:pt x="515408" y="122412"/>
                  <a:pt x="582877" y="113152"/>
                  <a:pt x="619125" y="98864"/>
                </a:cubicBezTo>
                <a:cubicBezTo>
                  <a:pt x="655373" y="84576"/>
                  <a:pt x="640291" y="67643"/>
                  <a:pt x="646112" y="51239"/>
                </a:cubicBezTo>
                <a:cubicBezTo>
                  <a:pt x="651933" y="34835"/>
                  <a:pt x="658813" y="-4588"/>
                  <a:pt x="654050" y="439"/>
                </a:cubicBezTo>
                <a:cubicBezTo>
                  <a:pt x="649288" y="5466"/>
                  <a:pt x="665691" y="59176"/>
                  <a:pt x="617537" y="81401"/>
                </a:cubicBezTo>
                <a:cubicBezTo>
                  <a:pt x="569383" y="103626"/>
                  <a:pt x="365125" y="133789"/>
                  <a:pt x="365125" y="133789"/>
                </a:cubicBezTo>
                <a:lnTo>
                  <a:pt x="0" y="2004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D5E56FFB-D4DE-40E1-AFEE-FE6D3D8919C4}"/>
              </a:ext>
            </a:extLst>
          </p:cNvPr>
          <p:cNvSpPr/>
          <p:nvPr/>
        </p:nvSpPr>
        <p:spPr>
          <a:xfrm>
            <a:off x="6167438" y="9461400"/>
            <a:ext cx="541547" cy="76300"/>
          </a:xfrm>
          <a:custGeom>
            <a:avLst/>
            <a:gdLst>
              <a:gd name="connsiteX0" fmla="*/ 0 w 541547"/>
              <a:gd name="connsiteY0" fmla="*/ 76300 h 76300"/>
              <a:gd name="connsiteX1" fmla="*/ 101600 w 541547"/>
              <a:gd name="connsiteY1" fmla="*/ 69950 h 76300"/>
              <a:gd name="connsiteX2" fmla="*/ 411162 w 541547"/>
              <a:gd name="connsiteY2" fmla="*/ 41375 h 76300"/>
              <a:gd name="connsiteX3" fmla="*/ 531812 w 541547"/>
              <a:gd name="connsiteY3" fmla="*/ 100 h 76300"/>
              <a:gd name="connsiteX4" fmla="*/ 174625 w 541547"/>
              <a:gd name="connsiteY4" fmla="*/ 54075 h 76300"/>
              <a:gd name="connsiteX5" fmla="*/ 0 w 541547"/>
              <a:gd name="connsiteY5" fmla="*/ 76300 h 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47" h="76300">
                <a:moveTo>
                  <a:pt x="0" y="76300"/>
                </a:moveTo>
                <a:cubicBezTo>
                  <a:pt x="16536" y="76035"/>
                  <a:pt x="101600" y="69950"/>
                  <a:pt x="101600" y="69950"/>
                </a:cubicBezTo>
                <a:cubicBezTo>
                  <a:pt x="170127" y="64129"/>
                  <a:pt x="339460" y="53017"/>
                  <a:pt x="411162" y="41375"/>
                </a:cubicBezTo>
                <a:cubicBezTo>
                  <a:pt x="482864" y="29733"/>
                  <a:pt x="571235" y="-2017"/>
                  <a:pt x="531812" y="100"/>
                </a:cubicBezTo>
                <a:cubicBezTo>
                  <a:pt x="492389" y="2217"/>
                  <a:pt x="174625" y="54075"/>
                  <a:pt x="174625" y="54075"/>
                </a:cubicBezTo>
                <a:lnTo>
                  <a:pt x="0" y="76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5A70DA2-3127-4191-8341-0C5208EC875B}"/>
              </a:ext>
            </a:extLst>
          </p:cNvPr>
          <p:cNvSpPr/>
          <p:nvPr/>
        </p:nvSpPr>
        <p:spPr>
          <a:xfrm>
            <a:off x="4741024" y="9507209"/>
            <a:ext cx="1476976" cy="1014444"/>
          </a:xfrm>
          <a:custGeom>
            <a:avLst/>
            <a:gdLst>
              <a:gd name="connsiteX0" fmla="*/ 1422709 w 1476976"/>
              <a:gd name="connsiteY0" fmla="*/ 34724 h 1014444"/>
              <a:gd name="connsiteX1" fmla="*/ 1374026 w 1476976"/>
              <a:gd name="connsiteY1" fmla="*/ 53774 h 1014444"/>
              <a:gd name="connsiteX2" fmla="*/ 853326 w 1476976"/>
              <a:gd name="connsiteY2" fmla="*/ 367041 h 1014444"/>
              <a:gd name="connsiteX3" fmla="*/ 300876 w 1476976"/>
              <a:gd name="connsiteY3" fmla="*/ 733224 h 1014444"/>
              <a:gd name="connsiteX4" fmla="*/ 8776 w 1476976"/>
              <a:gd name="connsiteY4" fmla="*/ 1010508 h 1014444"/>
              <a:gd name="connsiteX5" fmla="*/ 140009 w 1476976"/>
              <a:gd name="connsiteY5" fmla="*/ 862341 h 1014444"/>
              <a:gd name="connsiteX6" fmla="*/ 764426 w 1476976"/>
              <a:gd name="connsiteY6" fmla="*/ 407258 h 1014444"/>
              <a:gd name="connsiteX7" fmla="*/ 1422709 w 1476976"/>
              <a:gd name="connsiteY7" fmla="*/ 34724 h 101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976" h="1014444">
                <a:moveTo>
                  <a:pt x="1422709" y="34724"/>
                </a:moveTo>
                <a:cubicBezTo>
                  <a:pt x="1524309" y="-24190"/>
                  <a:pt x="1468923" y="-1612"/>
                  <a:pt x="1374026" y="53774"/>
                </a:cubicBezTo>
                <a:cubicBezTo>
                  <a:pt x="1279129" y="109160"/>
                  <a:pt x="1032184" y="253799"/>
                  <a:pt x="853326" y="367041"/>
                </a:cubicBezTo>
                <a:cubicBezTo>
                  <a:pt x="674468" y="480283"/>
                  <a:pt x="441634" y="625980"/>
                  <a:pt x="300876" y="733224"/>
                </a:cubicBezTo>
                <a:cubicBezTo>
                  <a:pt x="160118" y="840469"/>
                  <a:pt x="35587" y="988988"/>
                  <a:pt x="8776" y="1010508"/>
                </a:cubicBezTo>
                <a:cubicBezTo>
                  <a:pt x="-18035" y="1032028"/>
                  <a:pt x="14067" y="962883"/>
                  <a:pt x="140009" y="862341"/>
                </a:cubicBezTo>
                <a:cubicBezTo>
                  <a:pt x="265951" y="761799"/>
                  <a:pt x="546409" y="549428"/>
                  <a:pt x="764426" y="407258"/>
                </a:cubicBezTo>
                <a:cubicBezTo>
                  <a:pt x="982443" y="265089"/>
                  <a:pt x="1321109" y="93638"/>
                  <a:pt x="1422709" y="3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E758945-1DBB-442A-8EF1-5DADB64CE8BA}"/>
              </a:ext>
            </a:extLst>
          </p:cNvPr>
          <p:cNvSpPr/>
          <p:nvPr/>
        </p:nvSpPr>
        <p:spPr>
          <a:xfrm>
            <a:off x="3565095" y="8964675"/>
            <a:ext cx="731920" cy="937797"/>
          </a:xfrm>
          <a:custGeom>
            <a:avLst/>
            <a:gdLst>
              <a:gd name="connsiteX0" fmla="*/ 20538 w 731920"/>
              <a:gd name="connsiteY0" fmla="*/ 18458 h 937797"/>
              <a:gd name="connsiteX1" fmla="*/ 69222 w 731920"/>
              <a:gd name="connsiteY1" fmla="*/ 92542 h 937797"/>
              <a:gd name="connsiteX2" fmla="*/ 244905 w 731920"/>
              <a:gd name="connsiteY2" fmla="*/ 327492 h 937797"/>
              <a:gd name="connsiteX3" fmla="*/ 706338 w 731920"/>
              <a:gd name="connsiteY3" fmla="*/ 913808 h 937797"/>
              <a:gd name="connsiteX4" fmla="*/ 642838 w 731920"/>
              <a:gd name="connsiteY4" fmla="*/ 784692 h 937797"/>
              <a:gd name="connsiteX5" fmla="*/ 393072 w 731920"/>
              <a:gd name="connsiteY5" fmla="*/ 416392 h 937797"/>
              <a:gd name="connsiteX6" fmla="*/ 20538 w 731920"/>
              <a:gd name="connsiteY6" fmla="*/ 18458 h 93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920" h="937797">
                <a:moveTo>
                  <a:pt x="20538" y="18458"/>
                </a:moveTo>
                <a:cubicBezTo>
                  <a:pt x="-33437" y="-35517"/>
                  <a:pt x="31828" y="41036"/>
                  <a:pt x="69222" y="92542"/>
                </a:cubicBezTo>
                <a:cubicBezTo>
                  <a:pt x="106616" y="144048"/>
                  <a:pt x="138719" y="190614"/>
                  <a:pt x="244905" y="327492"/>
                </a:cubicBezTo>
                <a:cubicBezTo>
                  <a:pt x="351091" y="464370"/>
                  <a:pt x="640016" y="837608"/>
                  <a:pt x="706338" y="913808"/>
                </a:cubicBezTo>
                <a:cubicBezTo>
                  <a:pt x="772660" y="990008"/>
                  <a:pt x="695049" y="867595"/>
                  <a:pt x="642838" y="784692"/>
                </a:cubicBezTo>
                <a:cubicBezTo>
                  <a:pt x="590627" y="701789"/>
                  <a:pt x="494672" y="544450"/>
                  <a:pt x="393072" y="416392"/>
                </a:cubicBezTo>
                <a:cubicBezTo>
                  <a:pt x="291472" y="288334"/>
                  <a:pt x="74513" y="72433"/>
                  <a:pt x="20538" y="1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2C9DE5A8-26CD-446F-BEBD-7F71B12CAEBC}"/>
              </a:ext>
            </a:extLst>
          </p:cNvPr>
          <p:cNvSpPr/>
          <p:nvPr/>
        </p:nvSpPr>
        <p:spPr>
          <a:xfrm>
            <a:off x="4315883" y="9920817"/>
            <a:ext cx="422741" cy="596263"/>
          </a:xfrm>
          <a:custGeom>
            <a:avLst/>
            <a:gdLst>
              <a:gd name="connsiteX0" fmla="*/ 0 w 422741"/>
              <a:gd name="connsiteY0" fmla="*/ 0 h 596263"/>
              <a:gd name="connsiteX1" fmla="*/ 48684 w 422741"/>
              <a:gd name="connsiteY1" fmla="*/ 78316 h 596263"/>
              <a:gd name="connsiteX2" fmla="*/ 211667 w 422741"/>
              <a:gd name="connsiteY2" fmla="*/ 353483 h 596263"/>
              <a:gd name="connsiteX3" fmla="*/ 419100 w 422741"/>
              <a:gd name="connsiteY3" fmla="*/ 594783 h 596263"/>
              <a:gd name="connsiteX4" fmla="*/ 334434 w 422741"/>
              <a:gd name="connsiteY4" fmla="*/ 446616 h 596263"/>
              <a:gd name="connsiteX5" fmla="*/ 213784 w 422741"/>
              <a:gd name="connsiteY5" fmla="*/ 275166 h 596263"/>
              <a:gd name="connsiteX6" fmla="*/ 0 w 422741"/>
              <a:gd name="connsiteY6" fmla="*/ 0 h 59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741" h="596263">
                <a:moveTo>
                  <a:pt x="0" y="0"/>
                </a:moveTo>
                <a:cubicBezTo>
                  <a:pt x="6703" y="9701"/>
                  <a:pt x="13406" y="19402"/>
                  <a:pt x="48684" y="78316"/>
                </a:cubicBezTo>
                <a:cubicBezTo>
                  <a:pt x="83962" y="137230"/>
                  <a:pt x="149931" y="267405"/>
                  <a:pt x="211667" y="353483"/>
                </a:cubicBezTo>
                <a:cubicBezTo>
                  <a:pt x="273403" y="439561"/>
                  <a:pt x="398639" y="579261"/>
                  <a:pt x="419100" y="594783"/>
                </a:cubicBezTo>
                <a:cubicBezTo>
                  <a:pt x="439561" y="610305"/>
                  <a:pt x="368653" y="499885"/>
                  <a:pt x="334434" y="446616"/>
                </a:cubicBezTo>
                <a:cubicBezTo>
                  <a:pt x="300215" y="393347"/>
                  <a:pt x="213784" y="275166"/>
                  <a:pt x="213784" y="2751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328162A-F7B2-4B09-9079-AC5728B40DB7}"/>
              </a:ext>
            </a:extLst>
          </p:cNvPr>
          <p:cNvSpPr/>
          <p:nvPr/>
        </p:nvSpPr>
        <p:spPr>
          <a:xfrm>
            <a:off x="6524202" y="9500066"/>
            <a:ext cx="296876" cy="2206349"/>
          </a:xfrm>
          <a:custGeom>
            <a:avLst/>
            <a:gdLst>
              <a:gd name="connsiteX0" fmla="*/ 288078 w 296876"/>
              <a:gd name="connsiteY0" fmla="*/ 60494 h 2206349"/>
              <a:gd name="connsiteX1" fmla="*/ 288078 w 296876"/>
              <a:gd name="connsiteY1" fmla="*/ 167174 h 2206349"/>
              <a:gd name="connsiteX2" fmla="*/ 242358 w 296876"/>
              <a:gd name="connsiteY2" fmla="*/ 995214 h 2206349"/>
              <a:gd name="connsiteX3" fmla="*/ 3598 w 296876"/>
              <a:gd name="connsiteY3" fmla="*/ 2168694 h 2206349"/>
              <a:gd name="connsiteX4" fmla="*/ 105198 w 296876"/>
              <a:gd name="connsiteY4" fmla="*/ 1823254 h 2206349"/>
              <a:gd name="connsiteX5" fmla="*/ 196638 w 296876"/>
              <a:gd name="connsiteY5" fmla="*/ 888534 h 2206349"/>
              <a:gd name="connsiteX6" fmla="*/ 288078 w 296876"/>
              <a:gd name="connsiteY6" fmla="*/ 60494 h 22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76" h="2206349">
                <a:moveTo>
                  <a:pt x="288078" y="60494"/>
                </a:moveTo>
                <a:cubicBezTo>
                  <a:pt x="303318" y="-59733"/>
                  <a:pt x="295698" y="11387"/>
                  <a:pt x="288078" y="167174"/>
                </a:cubicBezTo>
                <a:cubicBezTo>
                  <a:pt x="280458" y="322961"/>
                  <a:pt x="289771" y="661627"/>
                  <a:pt x="242358" y="995214"/>
                </a:cubicBezTo>
                <a:cubicBezTo>
                  <a:pt x="194945" y="1328801"/>
                  <a:pt x="26458" y="2030687"/>
                  <a:pt x="3598" y="2168694"/>
                </a:cubicBezTo>
                <a:cubicBezTo>
                  <a:pt x="-19262" y="2306701"/>
                  <a:pt x="73025" y="2036614"/>
                  <a:pt x="105198" y="1823254"/>
                </a:cubicBezTo>
                <a:cubicBezTo>
                  <a:pt x="137371" y="1609894"/>
                  <a:pt x="163618" y="1181481"/>
                  <a:pt x="196638" y="888534"/>
                </a:cubicBezTo>
                <a:cubicBezTo>
                  <a:pt x="229658" y="595587"/>
                  <a:pt x="272838" y="180721"/>
                  <a:pt x="288078" y="6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FA939611-15C9-4C7C-878C-D3C6B22C89B5}"/>
              </a:ext>
            </a:extLst>
          </p:cNvPr>
          <p:cNvSpPr/>
          <p:nvPr/>
        </p:nvSpPr>
        <p:spPr>
          <a:xfrm>
            <a:off x="5857030" y="10853429"/>
            <a:ext cx="840857" cy="1930347"/>
          </a:xfrm>
          <a:custGeom>
            <a:avLst/>
            <a:gdLst>
              <a:gd name="connsiteX0" fmla="*/ 782530 w 840857"/>
              <a:gd name="connsiteY0" fmla="*/ 139691 h 1930347"/>
              <a:gd name="connsiteX1" fmla="*/ 726650 w 840857"/>
              <a:gd name="connsiteY1" fmla="*/ 220971 h 1930347"/>
              <a:gd name="connsiteX2" fmla="*/ 25610 w 840857"/>
              <a:gd name="connsiteY2" fmla="*/ 1856731 h 1930347"/>
              <a:gd name="connsiteX3" fmla="*/ 198330 w 840857"/>
              <a:gd name="connsiteY3" fmla="*/ 1551931 h 1930347"/>
              <a:gd name="connsiteX4" fmla="*/ 635210 w 840857"/>
              <a:gd name="connsiteY4" fmla="*/ 688331 h 1930347"/>
              <a:gd name="connsiteX5" fmla="*/ 833330 w 840857"/>
              <a:gd name="connsiteY5" fmla="*/ 27931 h 1930347"/>
              <a:gd name="connsiteX6" fmla="*/ 782530 w 840857"/>
              <a:gd name="connsiteY6" fmla="*/ 139691 h 19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857" h="1930347">
                <a:moveTo>
                  <a:pt x="782530" y="139691"/>
                </a:moveTo>
                <a:cubicBezTo>
                  <a:pt x="764750" y="171864"/>
                  <a:pt x="852803" y="-65202"/>
                  <a:pt x="726650" y="220971"/>
                </a:cubicBezTo>
                <a:cubicBezTo>
                  <a:pt x="600497" y="507144"/>
                  <a:pt x="113663" y="1634904"/>
                  <a:pt x="25610" y="1856731"/>
                </a:cubicBezTo>
                <a:cubicBezTo>
                  <a:pt x="-62443" y="2078558"/>
                  <a:pt x="96730" y="1746664"/>
                  <a:pt x="198330" y="1551931"/>
                </a:cubicBezTo>
                <a:cubicBezTo>
                  <a:pt x="299930" y="1357198"/>
                  <a:pt x="529377" y="942331"/>
                  <a:pt x="635210" y="688331"/>
                </a:cubicBezTo>
                <a:cubicBezTo>
                  <a:pt x="741043" y="434331"/>
                  <a:pt x="804543" y="122758"/>
                  <a:pt x="833330" y="27931"/>
                </a:cubicBezTo>
                <a:cubicBezTo>
                  <a:pt x="862117" y="-66896"/>
                  <a:pt x="800310" y="107518"/>
                  <a:pt x="782530" y="13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E3C050D-56FD-4957-BE00-52BCDB6661C4}"/>
              </a:ext>
            </a:extLst>
          </p:cNvPr>
          <p:cNvSpPr/>
          <p:nvPr/>
        </p:nvSpPr>
        <p:spPr>
          <a:xfrm>
            <a:off x="4461348" y="10494020"/>
            <a:ext cx="283042" cy="2208965"/>
          </a:xfrm>
          <a:custGeom>
            <a:avLst/>
            <a:gdLst>
              <a:gd name="connsiteX0" fmla="*/ 268132 w 283042"/>
              <a:gd name="connsiteY0" fmla="*/ 67300 h 2208965"/>
              <a:gd name="connsiteX1" fmla="*/ 263052 w 283042"/>
              <a:gd name="connsiteY1" fmla="*/ 250180 h 2208965"/>
              <a:gd name="connsiteX2" fmla="*/ 29372 w 283042"/>
              <a:gd name="connsiteY2" fmla="*/ 1926580 h 2208965"/>
              <a:gd name="connsiteX3" fmla="*/ 3972 w 283042"/>
              <a:gd name="connsiteY3" fmla="*/ 2205980 h 2208965"/>
              <a:gd name="connsiteX4" fmla="*/ 34452 w 283042"/>
              <a:gd name="connsiteY4" fmla="*/ 1916420 h 2208965"/>
              <a:gd name="connsiteX5" fmla="*/ 242732 w 283042"/>
              <a:gd name="connsiteY5" fmla="*/ 839460 h 2208965"/>
              <a:gd name="connsiteX6" fmla="*/ 268132 w 283042"/>
              <a:gd name="connsiteY6" fmla="*/ 67300 h 220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42" h="2208965">
                <a:moveTo>
                  <a:pt x="268132" y="67300"/>
                </a:moveTo>
                <a:cubicBezTo>
                  <a:pt x="271519" y="-30913"/>
                  <a:pt x="302845" y="-59700"/>
                  <a:pt x="263052" y="250180"/>
                </a:cubicBezTo>
                <a:cubicBezTo>
                  <a:pt x="223259" y="560060"/>
                  <a:pt x="72552" y="1600613"/>
                  <a:pt x="29372" y="1926580"/>
                </a:cubicBezTo>
                <a:cubicBezTo>
                  <a:pt x="-13808" y="2252547"/>
                  <a:pt x="3125" y="2207673"/>
                  <a:pt x="3972" y="2205980"/>
                </a:cubicBezTo>
                <a:cubicBezTo>
                  <a:pt x="4819" y="2204287"/>
                  <a:pt x="-5341" y="2144173"/>
                  <a:pt x="34452" y="1916420"/>
                </a:cubicBezTo>
                <a:cubicBezTo>
                  <a:pt x="74245" y="1688667"/>
                  <a:pt x="202939" y="1145953"/>
                  <a:pt x="242732" y="839460"/>
                </a:cubicBezTo>
                <a:cubicBezTo>
                  <a:pt x="282525" y="532967"/>
                  <a:pt x="264745" y="165513"/>
                  <a:pt x="268132" y="67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EB99679-9005-4F1F-B1E7-3A97772C4758}"/>
              </a:ext>
            </a:extLst>
          </p:cNvPr>
          <p:cNvSpPr/>
          <p:nvPr/>
        </p:nvSpPr>
        <p:spPr>
          <a:xfrm>
            <a:off x="3382334" y="12017523"/>
            <a:ext cx="154431" cy="707015"/>
          </a:xfrm>
          <a:custGeom>
            <a:avLst/>
            <a:gdLst>
              <a:gd name="connsiteX0" fmla="*/ 946 w 154431"/>
              <a:gd name="connsiteY0" fmla="*/ 16997 h 707015"/>
              <a:gd name="connsiteX1" fmla="*/ 148266 w 154431"/>
              <a:gd name="connsiteY1" fmla="*/ 692637 h 707015"/>
              <a:gd name="connsiteX2" fmla="*/ 122866 w 154431"/>
              <a:gd name="connsiteY2" fmla="*/ 458957 h 707015"/>
              <a:gd name="connsiteX3" fmla="*/ 87306 w 154431"/>
              <a:gd name="connsiteY3" fmla="*/ 225277 h 707015"/>
              <a:gd name="connsiteX4" fmla="*/ 946 w 154431"/>
              <a:gd name="connsiteY4" fmla="*/ 16997 h 7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1" h="707015">
                <a:moveTo>
                  <a:pt x="946" y="16997"/>
                </a:moveTo>
                <a:cubicBezTo>
                  <a:pt x="11106" y="94890"/>
                  <a:pt x="127946" y="618977"/>
                  <a:pt x="148266" y="692637"/>
                </a:cubicBezTo>
                <a:cubicBezTo>
                  <a:pt x="168586" y="766297"/>
                  <a:pt x="133026" y="536850"/>
                  <a:pt x="122866" y="458957"/>
                </a:cubicBezTo>
                <a:cubicBezTo>
                  <a:pt x="112706" y="381064"/>
                  <a:pt x="109319" y="300630"/>
                  <a:pt x="87306" y="225277"/>
                </a:cubicBezTo>
                <a:cubicBezTo>
                  <a:pt x="65293" y="149924"/>
                  <a:pt x="-9214" y="-60896"/>
                  <a:pt x="946" y="1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225011A-4FD3-47FF-AC10-5EC0E6068A06}"/>
              </a:ext>
            </a:extLst>
          </p:cNvPr>
          <p:cNvSpPr/>
          <p:nvPr/>
        </p:nvSpPr>
        <p:spPr>
          <a:xfrm>
            <a:off x="5304765" y="7947673"/>
            <a:ext cx="282631" cy="13679"/>
          </a:xfrm>
          <a:custGeom>
            <a:avLst/>
            <a:gdLst>
              <a:gd name="connsiteX0" fmla="*/ 3835 w 282631"/>
              <a:gd name="connsiteY0" fmla="*/ 940 h 13679"/>
              <a:gd name="connsiteX1" fmla="*/ 68923 w 282631"/>
              <a:gd name="connsiteY1" fmla="*/ 940 h 13679"/>
              <a:gd name="connsiteX2" fmla="*/ 276885 w 282631"/>
              <a:gd name="connsiteY2" fmla="*/ 940 h 13679"/>
              <a:gd name="connsiteX3" fmla="*/ 207035 w 282631"/>
              <a:gd name="connsiteY3" fmla="*/ 13640 h 13679"/>
              <a:gd name="connsiteX4" fmla="*/ 3835 w 282631"/>
              <a:gd name="connsiteY4" fmla="*/ 940 h 1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31" h="13679">
                <a:moveTo>
                  <a:pt x="3835" y="940"/>
                </a:moveTo>
                <a:cubicBezTo>
                  <a:pt x="-19184" y="-1177"/>
                  <a:pt x="68923" y="940"/>
                  <a:pt x="68923" y="940"/>
                </a:cubicBezTo>
                <a:cubicBezTo>
                  <a:pt x="114431" y="940"/>
                  <a:pt x="253866" y="-1177"/>
                  <a:pt x="276885" y="940"/>
                </a:cubicBezTo>
                <a:cubicBezTo>
                  <a:pt x="299904" y="3057"/>
                  <a:pt x="249104" y="12846"/>
                  <a:pt x="207035" y="13640"/>
                </a:cubicBezTo>
                <a:cubicBezTo>
                  <a:pt x="164966" y="14434"/>
                  <a:pt x="26854" y="3057"/>
                  <a:pt x="3835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704700F-E1B2-43C8-93E8-B1F0AA4B5E37}"/>
              </a:ext>
            </a:extLst>
          </p:cNvPr>
          <p:cNvSpPr/>
          <p:nvPr/>
        </p:nvSpPr>
        <p:spPr>
          <a:xfrm>
            <a:off x="5277137" y="7967650"/>
            <a:ext cx="309887" cy="18768"/>
          </a:xfrm>
          <a:custGeom>
            <a:avLst/>
            <a:gdLst>
              <a:gd name="connsiteX0" fmla="*/ 1301 w 309887"/>
              <a:gd name="connsiteY0" fmla="*/ 17475 h 18768"/>
              <a:gd name="connsiteX1" fmla="*/ 56863 w 309887"/>
              <a:gd name="connsiteY1" fmla="*/ 17475 h 18768"/>
              <a:gd name="connsiteX2" fmla="*/ 309276 w 309887"/>
              <a:gd name="connsiteY2" fmla="*/ 14300 h 18768"/>
              <a:gd name="connsiteX3" fmla="*/ 125126 w 309887"/>
              <a:gd name="connsiteY3" fmla="*/ 13 h 18768"/>
              <a:gd name="connsiteX4" fmla="*/ 1301 w 309887"/>
              <a:gd name="connsiteY4" fmla="*/ 17475 h 1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887" h="18768">
                <a:moveTo>
                  <a:pt x="1301" y="17475"/>
                </a:moveTo>
                <a:cubicBezTo>
                  <a:pt x="-10076" y="20385"/>
                  <a:pt x="56863" y="17475"/>
                  <a:pt x="56863" y="17475"/>
                </a:cubicBezTo>
                <a:cubicBezTo>
                  <a:pt x="108192" y="16946"/>
                  <a:pt x="297899" y="17210"/>
                  <a:pt x="309276" y="14300"/>
                </a:cubicBezTo>
                <a:cubicBezTo>
                  <a:pt x="320653" y="11390"/>
                  <a:pt x="170105" y="542"/>
                  <a:pt x="125126" y="13"/>
                </a:cubicBezTo>
                <a:cubicBezTo>
                  <a:pt x="80147" y="-516"/>
                  <a:pt x="12678" y="14565"/>
                  <a:pt x="1301" y="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6D3110D8-7B6C-4757-8BDC-930F1BDB933F}"/>
              </a:ext>
            </a:extLst>
          </p:cNvPr>
          <p:cNvSpPr/>
          <p:nvPr/>
        </p:nvSpPr>
        <p:spPr>
          <a:xfrm>
            <a:off x="5454628" y="7810456"/>
            <a:ext cx="101961" cy="127878"/>
          </a:xfrm>
          <a:custGeom>
            <a:avLst/>
            <a:gdLst>
              <a:gd name="connsiteX0" fmla="*/ 22 w 101961"/>
              <a:gd name="connsiteY0" fmla="*/ 44 h 127878"/>
              <a:gd name="connsiteX1" fmla="*/ 101622 w 101961"/>
              <a:gd name="connsiteY1" fmla="*/ 76244 h 127878"/>
              <a:gd name="connsiteX2" fmla="*/ 3197 w 101961"/>
              <a:gd name="connsiteY2" fmla="*/ 127044 h 127878"/>
              <a:gd name="connsiteX3" fmla="*/ 92097 w 101961"/>
              <a:gd name="connsiteY3" fmla="*/ 106407 h 127878"/>
              <a:gd name="connsiteX4" fmla="*/ 92097 w 101961"/>
              <a:gd name="connsiteY4" fmla="*/ 87357 h 127878"/>
              <a:gd name="connsiteX5" fmla="*/ 22 w 101961"/>
              <a:gd name="connsiteY5" fmla="*/ 44 h 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27878">
                <a:moveTo>
                  <a:pt x="22" y="44"/>
                </a:moveTo>
                <a:cubicBezTo>
                  <a:pt x="1609" y="-1808"/>
                  <a:pt x="101093" y="55077"/>
                  <a:pt x="101622" y="76244"/>
                </a:cubicBezTo>
                <a:cubicBezTo>
                  <a:pt x="102151" y="97411"/>
                  <a:pt x="4784" y="122017"/>
                  <a:pt x="3197" y="127044"/>
                </a:cubicBezTo>
                <a:cubicBezTo>
                  <a:pt x="1610" y="132071"/>
                  <a:pt x="77280" y="113022"/>
                  <a:pt x="92097" y="106407"/>
                </a:cubicBezTo>
                <a:cubicBezTo>
                  <a:pt x="106914" y="99792"/>
                  <a:pt x="103474" y="101380"/>
                  <a:pt x="92097" y="87357"/>
                </a:cubicBezTo>
                <a:cubicBezTo>
                  <a:pt x="80720" y="73334"/>
                  <a:pt x="-1565" y="1896"/>
                  <a:pt x="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D82EC27-05B5-4D81-BE45-9EFA6B9398A9}"/>
              </a:ext>
            </a:extLst>
          </p:cNvPr>
          <p:cNvSpPr/>
          <p:nvPr/>
        </p:nvSpPr>
        <p:spPr>
          <a:xfrm>
            <a:off x="5390608" y="7854950"/>
            <a:ext cx="115215" cy="78382"/>
          </a:xfrm>
          <a:custGeom>
            <a:avLst/>
            <a:gdLst>
              <a:gd name="connsiteX0" fmla="*/ 114842 w 115215"/>
              <a:gd name="connsiteY0" fmla="*/ 0 h 78382"/>
              <a:gd name="connsiteX1" fmla="*/ 43405 w 115215"/>
              <a:gd name="connsiteY1" fmla="*/ 38100 h 78382"/>
              <a:gd name="connsiteX2" fmla="*/ 108492 w 115215"/>
              <a:gd name="connsiteY2" fmla="*/ 77788 h 78382"/>
              <a:gd name="connsiteX3" fmla="*/ 21180 w 115215"/>
              <a:gd name="connsiteY3" fmla="*/ 60325 h 78382"/>
              <a:gd name="connsiteX4" fmla="*/ 5305 w 115215"/>
              <a:gd name="connsiteY4" fmla="*/ 38100 h 78382"/>
              <a:gd name="connsiteX5" fmla="*/ 114842 w 115215"/>
              <a:gd name="connsiteY5" fmla="*/ 0 h 7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215" h="78382">
                <a:moveTo>
                  <a:pt x="114842" y="0"/>
                </a:moveTo>
                <a:cubicBezTo>
                  <a:pt x="121192" y="0"/>
                  <a:pt x="44463" y="25135"/>
                  <a:pt x="43405" y="38100"/>
                </a:cubicBezTo>
                <a:cubicBezTo>
                  <a:pt x="42347" y="51065"/>
                  <a:pt x="112196" y="74084"/>
                  <a:pt x="108492" y="77788"/>
                </a:cubicBezTo>
                <a:cubicBezTo>
                  <a:pt x="104788" y="81492"/>
                  <a:pt x="38378" y="66940"/>
                  <a:pt x="21180" y="60325"/>
                </a:cubicBezTo>
                <a:cubicBezTo>
                  <a:pt x="3982" y="53710"/>
                  <a:pt x="-7130" y="47360"/>
                  <a:pt x="5305" y="38100"/>
                </a:cubicBezTo>
                <a:cubicBezTo>
                  <a:pt x="17740" y="28840"/>
                  <a:pt x="108492" y="0"/>
                  <a:pt x="1148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FA4AF8AD-50D2-409A-9111-1C9C34F5F5FD}"/>
              </a:ext>
            </a:extLst>
          </p:cNvPr>
          <p:cNvSpPr/>
          <p:nvPr/>
        </p:nvSpPr>
        <p:spPr>
          <a:xfrm>
            <a:off x="5286362" y="7993050"/>
            <a:ext cx="239801" cy="303501"/>
          </a:xfrm>
          <a:custGeom>
            <a:avLst/>
            <a:gdLst>
              <a:gd name="connsiteX0" fmla="*/ 157176 w 239801"/>
              <a:gd name="connsiteY0" fmla="*/ 13 h 303501"/>
              <a:gd name="connsiteX1" fmla="*/ 222263 w 239801"/>
              <a:gd name="connsiteY1" fmla="*/ 52400 h 303501"/>
              <a:gd name="connsiteX2" fmla="*/ 141301 w 239801"/>
              <a:gd name="connsiteY2" fmla="*/ 93675 h 303501"/>
              <a:gd name="connsiteX3" fmla="*/ 154001 w 239801"/>
              <a:gd name="connsiteY3" fmla="*/ 144475 h 303501"/>
              <a:gd name="connsiteX4" fmla="*/ 165113 w 239801"/>
              <a:gd name="connsiteY4" fmla="*/ 169875 h 303501"/>
              <a:gd name="connsiteX5" fmla="*/ 134951 w 239801"/>
              <a:gd name="connsiteY5" fmla="*/ 217500 h 303501"/>
              <a:gd name="connsiteX6" fmla="*/ 13 w 239801"/>
              <a:gd name="connsiteY6" fmla="*/ 303225 h 303501"/>
              <a:gd name="connsiteX7" fmla="*/ 127013 w 239801"/>
              <a:gd name="connsiteY7" fmla="*/ 241313 h 303501"/>
              <a:gd name="connsiteX8" fmla="*/ 174638 w 239801"/>
              <a:gd name="connsiteY8" fmla="*/ 146063 h 303501"/>
              <a:gd name="connsiteX9" fmla="*/ 136538 w 239801"/>
              <a:gd name="connsiteY9" fmla="*/ 93675 h 303501"/>
              <a:gd name="connsiteX10" fmla="*/ 239726 w 239801"/>
              <a:gd name="connsiteY10" fmla="*/ 47638 h 303501"/>
              <a:gd name="connsiteX11" fmla="*/ 157176 w 239801"/>
              <a:gd name="connsiteY11" fmla="*/ 13 h 30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801" h="303501">
                <a:moveTo>
                  <a:pt x="157176" y="13"/>
                </a:moveTo>
                <a:cubicBezTo>
                  <a:pt x="154266" y="807"/>
                  <a:pt x="224909" y="36790"/>
                  <a:pt x="222263" y="52400"/>
                </a:cubicBezTo>
                <a:cubicBezTo>
                  <a:pt x="219617" y="68010"/>
                  <a:pt x="152678" y="78329"/>
                  <a:pt x="141301" y="93675"/>
                </a:cubicBezTo>
                <a:cubicBezTo>
                  <a:pt x="129924" y="109021"/>
                  <a:pt x="150032" y="131775"/>
                  <a:pt x="154001" y="144475"/>
                </a:cubicBezTo>
                <a:cubicBezTo>
                  <a:pt x="157970" y="157175"/>
                  <a:pt x="168288" y="157704"/>
                  <a:pt x="165113" y="169875"/>
                </a:cubicBezTo>
                <a:cubicBezTo>
                  <a:pt x="161938" y="182046"/>
                  <a:pt x="162468" y="195275"/>
                  <a:pt x="134951" y="217500"/>
                </a:cubicBezTo>
                <a:cubicBezTo>
                  <a:pt x="107434" y="239725"/>
                  <a:pt x="1336" y="299256"/>
                  <a:pt x="13" y="303225"/>
                </a:cubicBezTo>
                <a:cubicBezTo>
                  <a:pt x="-1310" y="307194"/>
                  <a:pt x="97909" y="267507"/>
                  <a:pt x="127013" y="241313"/>
                </a:cubicBezTo>
                <a:cubicBezTo>
                  <a:pt x="156117" y="215119"/>
                  <a:pt x="173051" y="170669"/>
                  <a:pt x="174638" y="146063"/>
                </a:cubicBezTo>
                <a:cubicBezTo>
                  <a:pt x="176225" y="121457"/>
                  <a:pt x="125690" y="110079"/>
                  <a:pt x="136538" y="93675"/>
                </a:cubicBezTo>
                <a:cubicBezTo>
                  <a:pt x="147386" y="77271"/>
                  <a:pt x="236816" y="62719"/>
                  <a:pt x="239726" y="47638"/>
                </a:cubicBezTo>
                <a:cubicBezTo>
                  <a:pt x="242636" y="32557"/>
                  <a:pt x="160086" y="-781"/>
                  <a:pt x="15717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591128B3-0E28-484C-9A79-023080471462}"/>
              </a:ext>
            </a:extLst>
          </p:cNvPr>
          <p:cNvSpPr/>
          <p:nvPr/>
        </p:nvSpPr>
        <p:spPr>
          <a:xfrm>
            <a:off x="5411658" y="8007115"/>
            <a:ext cx="90520" cy="78033"/>
          </a:xfrm>
          <a:custGeom>
            <a:avLst/>
            <a:gdLst>
              <a:gd name="connsiteX0" fmla="*/ 17592 w 90520"/>
              <a:gd name="connsiteY0" fmla="*/ 235 h 78033"/>
              <a:gd name="connsiteX1" fmla="*/ 65217 w 90520"/>
              <a:gd name="connsiteY1" fmla="*/ 46273 h 78033"/>
              <a:gd name="connsiteX2" fmla="*/ 130 w 90520"/>
              <a:gd name="connsiteY2" fmla="*/ 78023 h 78033"/>
              <a:gd name="connsiteX3" fmla="*/ 85855 w 90520"/>
              <a:gd name="connsiteY3" fmla="*/ 43098 h 78033"/>
              <a:gd name="connsiteX4" fmla="*/ 73155 w 90520"/>
              <a:gd name="connsiteY4" fmla="*/ 28810 h 78033"/>
              <a:gd name="connsiteX5" fmla="*/ 17592 w 90520"/>
              <a:gd name="connsiteY5" fmla="*/ 235 h 7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20" h="78033">
                <a:moveTo>
                  <a:pt x="17592" y="235"/>
                </a:moveTo>
                <a:cubicBezTo>
                  <a:pt x="16269" y="3145"/>
                  <a:pt x="68127" y="33308"/>
                  <a:pt x="65217" y="46273"/>
                </a:cubicBezTo>
                <a:cubicBezTo>
                  <a:pt x="62307" y="59238"/>
                  <a:pt x="-3310" y="78552"/>
                  <a:pt x="130" y="78023"/>
                </a:cubicBezTo>
                <a:cubicBezTo>
                  <a:pt x="3570" y="77494"/>
                  <a:pt x="73684" y="51300"/>
                  <a:pt x="85855" y="43098"/>
                </a:cubicBezTo>
                <a:cubicBezTo>
                  <a:pt x="98026" y="34896"/>
                  <a:pt x="83738" y="35425"/>
                  <a:pt x="73155" y="28810"/>
                </a:cubicBezTo>
                <a:cubicBezTo>
                  <a:pt x="62572" y="22195"/>
                  <a:pt x="18915" y="-2675"/>
                  <a:pt x="1759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12FE68F-C39C-4313-A0D7-36C3227F2D9A}"/>
              </a:ext>
            </a:extLst>
          </p:cNvPr>
          <p:cNvSpPr/>
          <p:nvPr/>
        </p:nvSpPr>
        <p:spPr>
          <a:xfrm>
            <a:off x="5303821" y="8104131"/>
            <a:ext cx="141776" cy="179569"/>
          </a:xfrm>
          <a:custGeom>
            <a:avLst/>
            <a:gdLst>
              <a:gd name="connsiteX0" fmla="*/ 92092 w 141776"/>
              <a:gd name="connsiteY0" fmla="*/ 57 h 179569"/>
              <a:gd name="connsiteX1" fmla="*/ 109554 w 141776"/>
              <a:gd name="connsiteY1" fmla="*/ 76257 h 179569"/>
              <a:gd name="connsiteX2" fmla="*/ 63517 w 141776"/>
              <a:gd name="connsiteY2" fmla="*/ 128644 h 179569"/>
              <a:gd name="connsiteX3" fmla="*/ 17 w 141776"/>
              <a:gd name="connsiteY3" fmla="*/ 179444 h 179569"/>
              <a:gd name="connsiteX4" fmla="*/ 69867 w 141776"/>
              <a:gd name="connsiteY4" fmla="*/ 141344 h 179569"/>
              <a:gd name="connsiteX5" fmla="*/ 141304 w 141776"/>
              <a:gd name="connsiteY5" fmla="*/ 88957 h 179569"/>
              <a:gd name="connsiteX6" fmla="*/ 92092 w 141776"/>
              <a:gd name="connsiteY6" fmla="*/ 57 h 17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76" h="179569">
                <a:moveTo>
                  <a:pt x="92092" y="57"/>
                </a:moveTo>
                <a:cubicBezTo>
                  <a:pt x="86800" y="-2060"/>
                  <a:pt x="114316" y="54826"/>
                  <a:pt x="109554" y="76257"/>
                </a:cubicBezTo>
                <a:cubicBezTo>
                  <a:pt x="104792" y="97688"/>
                  <a:pt x="81773" y="111446"/>
                  <a:pt x="63517" y="128644"/>
                </a:cubicBezTo>
                <a:cubicBezTo>
                  <a:pt x="45261" y="145842"/>
                  <a:pt x="-1041" y="177327"/>
                  <a:pt x="17" y="179444"/>
                </a:cubicBezTo>
                <a:cubicBezTo>
                  <a:pt x="1075" y="181561"/>
                  <a:pt x="46319" y="156425"/>
                  <a:pt x="69867" y="141344"/>
                </a:cubicBezTo>
                <a:cubicBezTo>
                  <a:pt x="93415" y="126263"/>
                  <a:pt x="135483" y="110388"/>
                  <a:pt x="141304" y="88957"/>
                </a:cubicBezTo>
                <a:cubicBezTo>
                  <a:pt x="147125" y="67526"/>
                  <a:pt x="97384" y="2174"/>
                  <a:pt x="9209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24ACF15-93BF-4C4B-8491-7AE4A17727B5}"/>
              </a:ext>
            </a:extLst>
          </p:cNvPr>
          <p:cNvSpPr/>
          <p:nvPr/>
        </p:nvSpPr>
        <p:spPr>
          <a:xfrm>
            <a:off x="5308501" y="7985028"/>
            <a:ext cx="135037" cy="289521"/>
          </a:xfrm>
          <a:custGeom>
            <a:avLst/>
            <a:gdLst>
              <a:gd name="connsiteX0" fmla="*/ 135037 w 135037"/>
              <a:gd name="connsiteY0" fmla="*/ 97 h 289521"/>
              <a:gd name="connsiteX1" fmla="*/ 65187 w 135037"/>
              <a:gd name="connsiteY1" fmla="*/ 52485 h 289521"/>
              <a:gd name="connsiteX2" fmla="*/ 98524 w 135037"/>
              <a:gd name="connsiteY2" fmla="*/ 90585 h 289521"/>
              <a:gd name="connsiteX3" fmla="*/ 27087 w 135037"/>
              <a:gd name="connsiteY3" fmla="*/ 112810 h 289521"/>
              <a:gd name="connsiteX4" fmla="*/ 6449 w 135037"/>
              <a:gd name="connsiteY4" fmla="*/ 198535 h 289521"/>
              <a:gd name="connsiteX5" fmla="*/ 17562 w 135037"/>
              <a:gd name="connsiteY5" fmla="*/ 289022 h 289521"/>
              <a:gd name="connsiteX6" fmla="*/ 99 w 135037"/>
              <a:gd name="connsiteY6" fmla="*/ 228697 h 289521"/>
              <a:gd name="connsiteX7" fmla="*/ 27087 w 135037"/>
              <a:gd name="connsiteY7" fmla="*/ 100110 h 289521"/>
              <a:gd name="connsiteX8" fmla="*/ 81062 w 135037"/>
              <a:gd name="connsiteY8" fmla="*/ 62010 h 289521"/>
              <a:gd name="connsiteX9" fmla="*/ 65187 w 135037"/>
              <a:gd name="connsiteY9" fmla="*/ 39785 h 289521"/>
              <a:gd name="connsiteX10" fmla="*/ 135037 w 135037"/>
              <a:gd name="connsiteY10" fmla="*/ 97 h 28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37" h="289521">
                <a:moveTo>
                  <a:pt x="135037" y="97"/>
                </a:moveTo>
                <a:cubicBezTo>
                  <a:pt x="135037" y="2214"/>
                  <a:pt x="71272" y="37404"/>
                  <a:pt x="65187" y="52485"/>
                </a:cubicBezTo>
                <a:cubicBezTo>
                  <a:pt x="59101" y="67566"/>
                  <a:pt x="104874" y="80531"/>
                  <a:pt x="98524" y="90585"/>
                </a:cubicBezTo>
                <a:cubicBezTo>
                  <a:pt x="92174" y="100639"/>
                  <a:pt x="42433" y="94818"/>
                  <a:pt x="27087" y="112810"/>
                </a:cubicBezTo>
                <a:cubicBezTo>
                  <a:pt x="11741" y="130802"/>
                  <a:pt x="8036" y="169166"/>
                  <a:pt x="6449" y="198535"/>
                </a:cubicBezTo>
                <a:cubicBezTo>
                  <a:pt x="4862" y="227904"/>
                  <a:pt x="18620" y="283995"/>
                  <a:pt x="17562" y="289022"/>
                </a:cubicBezTo>
                <a:cubicBezTo>
                  <a:pt x="16504" y="294049"/>
                  <a:pt x="-1489" y="260182"/>
                  <a:pt x="99" y="228697"/>
                </a:cubicBezTo>
                <a:cubicBezTo>
                  <a:pt x="1687" y="197212"/>
                  <a:pt x="13593" y="127891"/>
                  <a:pt x="27087" y="100110"/>
                </a:cubicBezTo>
                <a:cubicBezTo>
                  <a:pt x="40581" y="72329"/>
                  <a:pt x="74712" y="72064"/>
                  <a:pt x="81062" y="62010"/>
                </a:cubicBezTo>
                <a:cubicBezTo>
                  <a:pt x="87412" y="51956"/>
                  <a:pt x="55133" y="48516"/>
                  <a:pt x="65187" y="39785"/>
                </a:cubicBezTo>
                <a:cubicBezTo>
                  <a:pt x="75241" y="31054"/>
                  <a:pt x="135037" y="-2020"/>
                  <a:pt x="1350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楕円 1251">
            <a:extLst>
              <a:ext uri="{FF2B5EF4-FFF2-40B4-BE49-F238E27FC236}">
                <a16:creationId xmlns:a16="http://schemas.microsoft.com/office/drawing/2014/main" id="{39153D9F-41FA-408E-AE7E-52D237D7AC04}"/>
              </a:ext>
            </a:extLst>
          </p:cNvPr>
          <p:cNvSpPr/>
          <p:nvPr/>
        </p:nvSpPr>
        <p:spPr>
          <a:xfrm>
            <a:off x="5091113" y="7905750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FE42FB1A-3650-4019-9BAB-18B0F46190C7}"/>
              </a:ext>
            </a:extLst>
          </p:cNvPr>
          <p:cNvSpPr/>
          <p:nvPr/>
        </p:nvSpPr>
        <p:spPr>
          <a:xfrm>
            <a:off x="5961401" y="7112979"/>
            <a:ext cx="906839" cy="288005"/>
          </a:xfrm>
          <a:custGeom>
            <a:avLst/>
            <a:gdLst>
              <a:gd name="connsiteX0" fmla="*/ 841566 w 906839"/>
              <a:gd name="connsiteY0" fmla="*/ 20188 h 288005"/>
              <a:gd name="connsiteX1" fmla="*/ 786532 w 906839"/>
              <a:gd name="connsiteY1" fmla="*/ 24421 h 288005"/>
              <a:gd name="connsiteX2" fmla="*/ 159999 w 906839"/>
              <a:gd name="connsiteY2" fmla="*/ 176821 h 288005"/>
              <a:gd name="connsiteX3" fmla="*/ 49932 w 906839"/>
              <a:gd name="connsiteY3" fmla="*/ 286888 h 288005"/>
              <a:gd name="connsiteX4" fmla="*/ 66866 w 906839"/>
              <a:gd name="connsiteY4" fmla="*/ 219154 h 288005"/>
              <a:gd name="connsiteX5" fmla="*/ 841566 w 906839"/>
              <a:gd name="connsiteY5" fmla="*/ 20188 h 28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839" h="288005">
                <a:moveTo>
                  <a:pt x="841566" y="20188"/>
                </a:moveTo>
                <a:cubicBezTo>
                  <a:pt x="961510" y="-12268"/>
                  <a:pt x="900126" y="-1684"/>
                  <a:pt x="786532" y="24421"/>
                </a:cubicBezTo>
                <a:cubicBezTo>
                  <a:pt x="672938" y="50526"/>
                  <a:pt x="282766" y="133077"/>
                  <a:pt x="159999" y="176821"/>
                </a:cubicBezTo>
                <a:cubicBezTo>
                  <a:pt x="37232" y="220565"/>
                  <a:pt x="65454" y="279833"/>
                  <a:pt x="49932" y="286888"/>
                </a:cubicBezTo>
                <a:cubicBezTo>
                  <a:pt x="34410" y="293943"/>
                  <a:pt x="-63662" y="267132"/>
                  <a:pt x="66866" y="219154"/>
                </a:cubicBezTo>
                <a:cubicBezTo>
                  <a:pt x="197394" y="171176"/>
                  <a:pt x="721622" y="52644"/>
                  <a:pt x="841566" y="2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82AC02A-31C5-4CBF-BA40-960084CBB5CC}"/>
              </a:ext>
            </a:extLst>
          </p:cNvPr>
          <p:cNvSpPr/>
          <p:nvPr/>
        </p:nvSpPr>
        <p:spPr>
          <a:xfrm>
            <a:off x="4422624" y="7031544"/>
            <a:ext cx="910369" cy="414975"/>
          </a:xfrm>
          <a:custGeom>
            <a:avLst/>
            <a:gdLst>
              <a:gd name="connsiteX0" fmla="*/ 356809 w 910369"/>
              <a:gd name="connsiteY0" fmla="*/ 23 h 414975"/>
              <a:gd name="connsiteX1" fmla="*/ 424543 w 910369"/>
              <a:gd name="connsiteY1" fmla="*/ 38123 h 414975"/>
              <a:gd name="connsiteX2" fmla="*/ 775909 w 910369"/>
              <a:gd name="connsiteY2" fmla="*/ 139723 h 414975"/>
              <a:gd name="connsiteX3" fmla="*/ 445709 w 910369"/>
              <a:gd name="connsiteY3" fmla="*/ 241323 h 414975"/>
              <a:gd name="connsiteX4" fmla="*/ 1209 w 910369"/>
              <a:gd name="connsiteY4" fmla="*/ 414889 h 414975"/>
              <a:gd name="connsiteX5" fmla="*/ 589643 w 910369"/>
              <a:gd name="connsiteY5" fmla="*/ 266723 h 414975"/>
              <a:gd name="connsiteX6" fmla="*/ 902909 w 910369"/>
              <a:gd name="connsiteY6" fmla="*/ 131256 h 414975"/>
              <a:gd name="connsiteX7" fmla="*/ 289076 w 910369"/>
              <a:gd name="connsiteY7" fmla="*/ 33889 h 414975"/>
              <a:gd name="connsiteX8" fmla="*/ 356809 w 910369"/>
              <a:gd name="connsiteY8" fmla="*/ 23 h 41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0369" h="414975">
                <a:moveTo>
                  <a:pt x="356809" y="23"/>
                </a:moveTo>
                <a:cubicBezTo>
                  <a:pt x="379387" y="729"/>
                  <a:pt x="354693" y="14840"/>
                  <a:pt x="424543" y="38123"/>
                </a:cubicBezTo>
                <a:cubicBezTo>
                  <a:pt x="494393" y="61406"/>
                  <a:pt x="772381" y="105856"/>
                  <a:pt x="775909" y="139723"/>
                </a:cubicBezTo>
                <a:cubicBezTo>
                  <a:pt x="779437" y="173590"/>
                  <a:pt x="574826" y="195462"/>
                  <a:pt x="445709" y="241323"/>
                </a:cubicBezTo>
                <a:cubicBezTo>
                  <a:pt x="316592" y="287184"/>
                  <a:pt x="-22780" y="410656"/>
                  <a:pt x="1209" y="414889"/>
                </a:cubicBezTo>
                <a:cubicBezTo>
                  <a:pt x="25198" y="419122"/>
                  <a:pt x="589643" y="266723"/>
                  <a:pt x="589643" y="266723"/>
                </a:cubicBezTo>
                <a:cubicBezTo>
                  <a:pt x="739926" y="219451"/>
                  <a:pt x="953003" y="170062"/>
                  <a:pt x="902909" y="131256"/>
                </a:cubicBezTo>
                <a:cubicBezTo>
                  <a:pt x="852815" y="92450"/>
                  <a:pt x="379387" y="52939"/>
                  <a:pt x="289076" y="33889"/>
                </a:cubicBezTo>
                <a:cubicBezTo>
                  <a:pt x="198765" y="14839"/>
                  <a:pt x="334231" y="-683"/>
                  <a:pt x="3568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06DD3FF-CAE3-451C-95C3-FB3437C3A448}"/>
              </a:ext>
            </a:extLst>
          </p:cNvPr>
          <p:cNvSpPr/>
          <p:nvPr/>
        </p:nvSpPr>
        <p:spPr>
          <a:xfrm>
            <a:off x="5851519" y="7816704"/>
            <a:ext cx="695710" cy="514498"/>
          </a:xfrm>
          <a:custGeom>
            <a:avLst/>
            <a:gdLst>
              <a:gd name="connsiteX0" fmla="*/ 695331 w 695710"/>
              <a:gd name="connsiteY0" fmla="*/ 146 h 514498"/>
              <a:gd name="connsiteX1" fmla="*/ 241306 w 695710"/>
              <a:gd name="connsiteY1" fmla="*/ 196996 h 514498"/>
              <a:gd name="connsiteX2" fmla="*/ 73031 w 695710"/>
              <a:gd name="connsiteY2" fmla="*/ 374796 h 514498"/>
              <a:gd name="connsiteX3" fmla="*/ 6 w 695710"/>
              <a:gd name="connsiteY3" fmla="*/ 514496 h 514498"/>
              <a:gd name="connsiteX4" fmla="*/ 76206 w 695710"/>
              <a:gd name="connsiteY4" fmla="*/ 371621 h 514498"/>
              <a:gd name="connsiteX5" fmla="*/ 158756 w 695710"/>
              <a:gd name="connsiteY5" fmla="*/ 228746 h 514498"/>
              <a:gd name="connsiteX6" fmla="*/ 695331 w 695710"/>
              <a:gd name="connsiteY6" fmla="*/ 146 h 51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10" h="514498">
                <a:moveTo>
                  <a:pt x="695331" y="146"/>
                </a:moveTo>
                <a:cubicBezTo>
                  <a:pt x="709089" y="-5146"/>
                  <a:pt x="345023" y="134554"/>
                  <a:pt x="241306" y="196996"/>
                </a:cubicBezTo>
                <a:cubicBezTo>
                  <a:pt x="137589" y="259438"/>
                  <a:pt x="113248" y="321879"/>
                  <a:pt x="73031" y="374796"/>
                </a:cubicBezTo>
                <a:cubicBezTo>
                  <a:pt x="32814" y="427713"/>
                  <a:pt x="-523" y="515025"/>
                  <a:pt x="6" y="514496"/>
                </a:cubicBezTo>
                <a:cubicBezTo>
                  <a:pt x="535" y="513967"/>
                  <a:pt x="49748" y="419246"/>
                  <a:pt x="76206" y="371621"/>
                </a:cubicBezTo>
                <a:cubicBezTo>
                  <a:pt x="102664" y="323996"/>
                  <a:pt x="57156" y="292775"/>
                  <a:pt x="158756" y="228746"/>
                </a:cubicBezTo>
                <a:cubicBezTo>
                  <a:pt x="260356" y="164717"/>
                  <a:pt x="681573" y="5438"/>
                  <a:pt x="69533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72BB94D6-8610-4317-BE84-DA377DD41F8D}"/>
              </a:ext>
            </a:extLst>
          </p:cNvPr>
          <p:cNvSpPr/>
          <p:nvPr/>
        </p:nvSpPr>
        <p:spPr>
          <a:xfrm>
            <a:off x="4330845" y="7701374"/>
            <a:ext cx="692245" cy="259822"/>
          </a:xfrm>
          <a:custGeom>
            <a:avLst/>
            <a:gdLst>
              <a:gd name="connsiteX0" fmla="*/ 69705 w 692245"/>
              <a:gd name="connsiteY0" fmla="*/ 23401 h 259822"/>
              <a:gd name="connsiteX1" fmla="*/ 126855 w 692245"/>
              <a:gd name="connsiteY1" fmla="*/ 64676 h 259822"/>
              <a:gd name="connsiteX2" fmla="*/ 476105 w 692245"/>
              <a:gd name="connsiteY2" fmla="*/ 229776 h 259822"/>
              <a:gd name="connsiteX3" fmla="*/ 692005 w 692245"/>
              <a:gd name="connsiteY3" fmla="*/ 242476 h 259822"/>
              <a:gd name="connsiteX4" fmla="*/ 514205 w 692245"/>
              <a:gd name="connsiteY4" fmla="*/ 236126 h 259822"/>
              <a:gd name="connsiteX5" fmla="*/ 314180 w 692245"/>
              <a:gd name="connsiteY5" fmla="*/ 245651 h 259822"/>
              <a:gd name="connsiteX6" fmla="*/ 12555 w 692245"/>
              <a:gd name="connsiteY6" fmla="*/ 17051 h 259822"/>
              <a:gd name="connsiteX7" fmla="*/ 69705 w 692245"/>
              <a:gd name="connsiteY7" fmla="*/ 23401 h 25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45" h="259822">
                <a:moveTo>
                  <a:pt x="69705" y="23401"/>
                </a:moveTo>
                <a:cubicBezTo>
                  <a:pt x="88755" y="31338"/>
                  <a:pt x="59122" y="30280"/>
                  <a:pt x="126855" y="64676"/>
                </a:cubicBezTo>
                <a:cubicBezTo>
                  <a:pt x="194588" y="99072"/>
                  <a:pt x="381913" y="200143"/>
                  <a:pt x="476105" y="229776"/>
                </a:cubicBezTo>
                <a:cubicBezTo>
                  <a:pt x="570297" y="259409"/>
                  <a:pt x="685655" y="241418"/>
                  <a:pt x="692005" y="242476"/>
                </a:cubicBezTo>
                <a:cubicBezTo>
                  <a:pt x="698355" y="243534"/>
                  <a:pt x="577176" y="235597"/>
                  <a:pt x="514205" y="236126"/>
                </a:cubicBezTo>
                <a:cubicBezTo>
                  <a:pt x="451234" y="236655"/>
                  <a:pt x="397788" y="282163"/>
                  <a:pt x="314180" y="245651"/>
                </a:cubicBezTo>
                <a:cubicBezTo>
                  <a:pt x="230572" y="209139"/>
                  <a:pt x="55947" y="55151"/>
                  <a:pt x="12555" y="17051"/>
                </a:cubicBezTo>
                <a:cubicBezTo>
                  <a:pt x="-30837" y="-21049"/>
                  <a:pt x="50655" y="15464"/>
                  <a:pt x="69705" y="23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9ACA97C-2DA7-4BE6-8277-D55E75FBDC96}"/>
              </a:ext>
            </a:extLst>
          </p:cNvPr>
          <p:cNvSpPr/>
          <p:nvPr/>
        </p:nvSpPr>
        <p:spPr>
          <a:xfrm>
            <a:off x="4251325" y="8527439"/>
            <a:ext cx="344561" cy="527961"/>
          </a:xfrm>
          <a:custGeom>
            <a:avLst/>
            <a:gdLst>
              <a:gd name="connsiteX0" fmla="*/ 0 w 344561"/>
              <a:gd name="connsiteY0" fmla="*/ 611 h 527961"/>
              <a:gd name="connsiteX1" fmla="*/ 260350 w 344561"/>
              <a:gd name="connsiteY1" fmla="*/ 226036 h 527961"/>
              <a:gd name="connsiteX2" fmla="*/ 342900 w 344561"/>
              <a:gd name="connsiteY2" fmla="*/ 527661 h 527961"/>
              <a:gd name="connsiteX3" fmla="*/ 311150 w 344561"/>
              <a:gd name="connsiteY3" fmla="*/ 280011 h 527961"/>
              <a:gd name="connsiteX4" fmla="*/ 257175 w 344561"/>
              <a:gd name="connsiteY4" fmla="*/ 162536 h 527961"/>
              <a:gd name="connsiteX5" fmla="*/ 0 w 344561"/>
              <a:gd name="connsiteY5" fmla="*/ 611 h 5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61" h="527961">
                <a:moveTo>
                  <a:pt x="0" y="611"/>
                </a:moveTo>
                <a:cubicBezTo>
                  <a:pt x="529" y="11194"/>
                  <a:pt x="203200" y="138194"/>
                  <a:pt x="260350" y="226036"/>
                </a:cubicBezTo>
                <a:cubicBezTo>
                  <a:pt x="317500" y="313878"/>
                  <a:pt x="334433" y="518665"/>
                  <a:pt x="342900" y="527661"/>
                </a:cubicBezTo>
                <a:cubicBezTo>
                  <a:pt x="351367" y="536657"/>
                  <a:pt x="325437" y="340865"/>
                  <a:pt x="311150" y="280011"/>
                </a:cubicBezTo>
                <a:cubicBezTo>
                  <a:pt x="296863" y="219157"/>
                  <a:pt x="305329" y="205398"/>
                  <a:pt x="257175" y="162536"/>
                </a:cubicBezTo>
                <a:cubicBezTo>
                  <a:pt x="209021" y="119674"/>
                  <a:pt x="-529" y="-9972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33C178E-98AC-4C0D-9120-D5F6BEFE1C96}"/>
              </a:ext>
            </a:extLst>
          </p:cNvPr>
          <p:cNvSpPr/>
          <p:nvPr/>
        </p:nvSpPr>
        <p:spPr>
          <a:xfrm>
            <a:off x="5533573" y="8586892"/>
            <a:ext cx="839726" cy="563767"/>
          </a:xfrm>
          <a:custGeom>
            <a:avLst/>
            <a:gdLst>
              <a:gd name="connsiteX0" fmla="*/ 835477 w 839726"/>
              <a:gd name="connsiteY0" fmla="*/ 4658 h 563767"/>
              <a:gd name="connsiteX1" fmla="*/ 229052 w 839726"/>
              <a:gd name="connsiteY1" fmla="*/ 350733 h 563767"/>
              <a:gd name="connsiteX2" fmla="*/ 452 w 839726"/>
              <a:gd name="connsiteY2" fmla="*/ 563458 h 563767"/>
              <a:gd name="connsiteX3" fmla="*/ 276677 w 839726"/>
              <a:gd name="connsiteY3" fmla="*/ 306283 h 563767"/>
              <a:gd name="connsiteX4" fmla="*/ 486227 w 839726"/>
              <a:gd name="connsiteY4" fmla="*/ 163408 h 563767"/>
              <a:gd name="connsiteX5" fmla="*/ 835477 w 839726"/>
              <a:gd name="connsiteY5" fmla="*/ 4658 h 56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726" h="563767">
                <a:moveTo>
                  <a:pt x="835477" y="4658"/>
                </a:moveTo>
                <a:cubicBezTo>
                  <a:pt x="792614" y="35879"/>
                  <a:pt x="368223" y="257600"/>
                  <a:pt x="229052" y="350733"/>
                </a:cubicBezTo>
                <a:cubicBezTo>
                  <a:pt x="89881" y="443866"/>
                  <a:pt x="-7486" y="570866"/>
                  <a:pt x="452" y="563458"/>
                </a:cubicBezTo>
                <a:cubicBezTo>
                  <a:pt x="8389" y="556050"/>
                  <a:pt x="195714" y="372958"/>
                  <a:pt x="276677" y="306283"/>
                </a:cubicBezTo>
                <a:cubicBezTo>
                  <a:pt x="357639" y="239608"/>
                  <a:pt x="387273" y="219500"/>
                  <a:pt x="486227" y="163408"/>
                </a:cubicBezTo>
                <a:cubicBezTo>
                  <a:pt x="585181" y="107316"/>
                  <a:pt x="878340" y="-26563"/>
                  <a:pt x="835477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B17AEF0-F500-43C8-B6AD-04FD7300D71D}"/>
              </a:ext>
            </a:extLst>
          </p:cNvPr>
          <p:cNvSpPr/>
          <p:nvPr/>
        </p:nvSpPr>
        <p:spPr>
          <a:xfrm>
            <a:off x="4975037" y="8591145"/>
            <a:ext cx="143423" cy="511933"/>
          </a:xfrm>
          <a:custGeom>
            <a:avLst/>
            <a:gdLst>
              <a:gd name="connsiteX0" fmla="*/ 188 w 143423"/>
              <a:gd name="connsiteY0" fmla="*/ 405 h 511933"/>
              <a:gd name="connsiteX1" fmla="*/ 111313 w 143423"/>
              <a:gd name="connsiteY1" fmla="*/ 270280 h 511933"/>
              <a:gd name="connsiteX2" fmla="*/ 50988 w 143423"/>
              <a:gd name="connsiteY2" fmla="*/ 511580 h 511933"/>
              <a:gd name="connsiteX3" fmla="*/ 143063 w 143423"/>
              <a:gd name="connsiteY3" fmla="*/ 216305 h 511933"/>
              <a:gd name="connsiteX4" fmla="*/ 188 w 143423"/>
              <a:gd name="connsiteY4" fmla="*/ 405 h 5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23" h="511933">
                <a:moveTo>
                  <a:pt x="188" y="405"/>
                </a:moveTo>
                <a:cubicBezTo>
                  <a:pt x="-5104" y="9401"/>
                  <a:pt x="102846" y="185084"/>
                  <a:pt x="111313" y="270280"/>
                </a:cubicBezTo>
                <a:cubicBezTo>
                  <a:pt x="119780" y="355476"/>
                  <a:pt x="45696" y="520576"/>
                  <a:pt x="50988" y="511580"/>
                </a:cubicBezTo>
                <a:cubicBezTo>
                  <a:pt x="56280" y="502584"/>
                  <a:pt x="149942" y="298326"/>
                  <a:pt x="143063" y="216305"/>
                </a:cubicBezTo>
                <a:cubicBezTo>
                  <a:pt x="136184" y="134284"/>
                  <a:pt x="5480" y="-8591"/>
                  <a:pt x="188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FE3D76FF-5121-4216-AC11-552D8017C2CC}"/>
              </a:ext>
            </a:extLst>
          </p:cNvPr>
          <p:cNvSpPr/>
          <p:nvPr/>
        </p:nvSpPr>
        <p:spPr>
          <a:xfrm>
            <a:off x="5577489" y="6828229"/>
            <a:ext cx="295968" cy="1065087"/>
          </a:xfrm>
          <a:custGeom>
            <a:avLst/>
            <a:gdLst>
              <a:gd name="connsiteX0" fmla="*/ 284831 w 295968"/>
              <a:gd name="connsiteY0" fmla="*/ 19611 h 1065087"/>
              <a:gd name="connsiteX1" fmla="*/ 259431 w 295968"/>
              <a:gd name="connsiteY1" fmla="*/ 75491 h 1065087"/>
              <a:gd name="connsiteX2" fmla="*/ 61311 w 295968"/>
              <a:gd name="connsiteY2" fmla="*/ 532691 h 1065087"/>
              <a:gd name="connsiteX3" fmla="*/ 40991 w 295968"/>
              <a:gd name="connsiteY3" fmla="*/ 1050851 h 1065087"/>
              <a:gd name="connsiteX4" fmla="*/ 25751 w 295968"/>
              <a:gd name="connsiteY4" fmla="*/ 898451 h 1065087"/>
              <a:gd name="connsiteX5" fmla="*/ 351 w 295968"/>
              <a:gd name="connsiteY5" fmla="*/ 674931 h 1065087"/>
              <a:gd name="connsiteX6" fmla="*/ 46071 w 295968"/>
              <a:gd name="connsiteY6" fmla="*/ 471731 h 1065087"/>
              <a:gd name="connsiteX7" fmla="*/ 284831 w 295968"/>
              <a:gd name="connsiteY7" fmla="*/ 19611 h 10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968" h="1065087">
                <a:moveTo>
                  <a:pt x="284831" y="19611"/>
                </a:moveTo>
                <a:cubicBezTo>
                  <a:pt x="320391" y="-46429"/>
                  <a:pt x="259431" y="75491"/>
                  <a:pt x="259431" y="75491"/>
                </a:cubicBezTo>
                <a:cubicBezTo>
                  <a:pt x="222178" y="161004"/>
                  <a:pt x="97718" y="370131"/>
                  <a:pt x="61311" y="532691"/>
                </a:cubicBezTo>
                <a:cubicBezTo>
                  <a:pt x="24904" y="695251"/>
                  <a:pt x="46918" y="989891"/>
                  <a:pt x="40991" y="1050851"/>
                </a:cubicBezTo>
                <a:cubicBezTo>
                  <a:pt x="35064" y="1111811"/>
                  <a:pt x="32524" y="961104"/>
                  <a:pt x="25751" y="898451"/>
                </a:cubicBezTo>
                <a:cubicBezTo>
                  <a:pt x="18978" y="835798"/>
                  <a:pt x="-3036" y="746051"/>
                  <a:pt x="351" y="674931"/>
                </a:cubicBezTo>
                <a:cubicBezTo>
                  <a:pt x="3738" y="603811"/>
                  <a:pt x="2044" y="580104"/>
                  <a:pt x="46071" y="471731"/>
                </a:cubicBezTo>
                <a:cubicBezTo>
                  <a:pt x="90098" y="363358"/>
                  <a:pt x="249271" y="85651"/>
                  <a:pt x="284831" y="1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DFB6679-DE86-4E5D-BC04-6213DAFC5D73}"/>
              </a:ext>
            </a:extLst>
          </p:cNvPr>
          <p:cNvSpPr/>
          <p:nvPr/>
        </p:nvSpPr>
        <p:spPr>
          <a:xfrm>
            <a:off x="5368352" y="6900709"/>
            <a:ext cx="161704" cy="892561"/>
          </a:xfrm>
          <a:custGeom>
            <a:avLst/>
            <a:gdLst>
              <a:gd name="connsiteX0" fmla="*/ 77408 w 161704"/>
              <a:gd name="connsiteY0" fmla="*/ 18251 h 892561"/>
              <a:gd name="connsiteX1" fmla="*/ 102808 w 161704"/>
              <a:gd name="connsiteY1" fmla="*/ 89371 h 892561"/>
              <a:gd name="connsiteX2" fmla="*/ 158688 w 161704"/>
              <a:gd name="connsiteY2" fmla="*/ 582131 h 892561"/>
              <a:gd name="connsiteX3" fmla="*/ 1208 w 161704"/>
              <a:gd name="connsiteY3" fmla="*/ 892011 h 892561"/>
              <a:gd name="connsiteX4" fmla="*/ 87568 w 161704"/>
              <a:gd name="connsiteY4" fmla="*/ 648171 h 892561"/>
              <a:gd name="connsiteX5" fmla="*/ 118048 w 161704"/>
              <a:gd name="connsiteY5" fmla="*/ 302731 h 892561"/>
              <a:gd name="connsiteX6" fmla="*/ 77408 w 161704"/>
              <a:gd name="connsiteY6" fmla="*/ 18251 h 89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04" h="892561">
                <a:moveTo>
                  <a:pt x="77408" y="18251"/>
                </a:moveTo>
                <a:cubicBezTo>
                  <a:pt x="74868" y="-17309"/>
                  <a:pt x="89261" y="-4609"/>
                  <a:pt x="102808" y="89371"/>
                </a:cubicBezTo>
                <a:cubicBezTo>
                  <a:pt x="116355" y="183351"/>
                  <a:pt x="175621" y="448358"/>
                  <a:pt x="158688" y="582131"/>
                </a:cubicBezTo>
                <a:cubicBezTo>
                  <a:pt x="141755" y="715904"/>
                  <a:pt x="13061" y="881004"/>
                  <a:pt x="1208" y="892011"/>
                </a:cubicBezTo>
                <a:cubicBezTo>
                  <a:pt x="-10645" y="903018"/>
                  <a:pt x="68095" y="746384"/>
                  <a:pt x="87568" y="648171"/>
                </a:cubicBezTo>
                <a:cubicBezTo>
                  <a:pt x="107041" y="549958"/>
                  <a:pt x="116355" y="408564"/>
                  <a:pt x="118048" y="302731"/>
                </a:cubicBezTo>
                <a:cubicBezTo>
                  <a:pt x="119741" y="196898"/>
                  <a:pt x="79948" y="53811"/>
                  <a:pt x="77408" y="18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CF2B150-50D2-4819-8BCE-7CA22E59A2D2}"/>
              </a:ext>
            </a:extLst>
          </p:cNvPr>
          <p:cNvSpPr/>
          <p:nvPr/>
        </p:nvSpPr>
        <p:spPr>
          <a:xfrm>
            <a:off x="3109886" y="12036330"/>
            <a:ext cx="315943" cy="200297"/>
          </a:xfrm>
          <a:custGeom>
            <a:avLst/>
            <a:gdLst>
              <a:gd name="connsiteX0" fmla="*/ 27 w 315943"/>
              <a:gd name="connsiteY0" fmla="*/ 95 h 200297"/>
              <a:gd name="connsiteX1" fmla="*/ 131789 w 315943"/>
              <a:gd name="connsiteY1" fmla="*/ 169958 h 200297"/>
              <a:gd name="connsiteX2" fmla="*/ 206402 w 315943"/>
              <a:gd name="connsiteY2" fmla="*/ 193770 h 200297"/>
              <a:gd name="connsiteX3" fmla="*/ 244502 w 315943"/>
              <a:gd name="connsiteY3" fmla="*/ 196945 h 200297"/>
              <a:gd name="connsiteX4" fmla="*/ 315939 w 315943"/>
              <a:gd name="connsiteY4" fmla="*/ 150908 h 200297"/>
              <a:gd name="connsiteX5" fmla="*/ 247677 w 315943"/>
              <a:gd name="connsiteY5" fmla="*/ 179483 h 200297"/>
              <a:gd name="connsiteX6" fmla="*/ 173064 w 315943"/>
              <a:gd name="connsiteY6" fmla="*/ 181070 h 200297"/>
              <a:gd name="connsiteX7" fmla="*/ 120677 w 315943"/>
              <a:gd name="connsiteY7" fmla="*/ 146145 h 200297"/>
              <a:gd name="connsiteX8" fmla="*/ 27 w 315943"/>
              <a:gd name="connsiteY8" fmla="*/ 95 h 2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43" h="200297">
                <a:moveTo>
                  <a:pt x="27" y="95"/>
                </a:moveTo>
                <a:cubicBezTo>
                  <a:pt x="1879" y="4064"/>
                  <a:pt x="97393" y="137679"/>
                  <a:pt x="131789" y="169958"/>
                </a:cubicBezTo>
                <a:cubicBezTo>
                  <a:pt x="166185" y="202237"/>
                  <a:pt x="187617" y="189272"/>
                  <a:pt x="206402" y="193770"/>
                </a:cubicBezTo>
                <a:cubicBezTo>
                  <a:pt x="225188" y="198268"/>
                  <a:pt x="226246" y="204089"/>
                  <a:pt x="244502" y="196945"/>
                </a:cubicBezTo>
                <a:cubicBezTo>
                  <a:pt x="262758" y="189801"/>
                  <a:pt x="315410" y="153818"/>
                  <a:pt x="315939" y="150908"/>
                </a:cubicBezTo>
                <a:cubicBezTo>
                  <a:pt x="316468" y="147998"/>
                  <a:pt x="271489" y="174456"/>
                  <a:pt x="247677" y="179483"/>
                </a:cubicBezTo>
                <a:cubicBezTo>
                  <a:pt x="223865" y="184510"/>
                  <a:pt x="194231" y="186626"/>
                  <a:pt x="173064" y="181070"/>
                </a:cubicBezTo>
                <a:cubicBezTo>
                  <a:pt x="151897" y="175514"/>
                  <a:pt x="150046" y="174984"/>
                  <a:pt x="120677" y="146145"/>
                </a:cubicBezTo>
                <a:cubicBezTo>
                  <a:pt x="91308" y="117306"/>
                  <a:pt x="-1825" y="-3874"/>
                  <a:pt x="2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C65A195-0E9D-45AA-A28A-91056E91CB67}"/>
              </a:ext>
            </a:extLst>
          </p:cNvPr>
          <p:cNvSpPr/>
          <p:nvPr/>
        </p:nvSpPr>
        <p:spPr>
          <a:xfrm>
            <a:off x="3251456" y="12052265"/>
            <a:ext cx="96600" cy="169963"/>
          </a:xfrm>
          <a:custGeom>
            <a:avLst/>
            <a:gdLst>
              <a:gd name="connsiteX0" fmla="*/ 96582 w 96600"/>
              <a:gd name="connsiteY0" fmla="*/ 169898 h 169963"/>
              <a:gd name="connsiteX1" fmla="*/ 9269 w 96600"/>
              <a:gd name="connsiteY1" fmla="*/ 76235 h 169963"/>
              <a:gd name="connsiteX2" fmla="*/ 4507 w 96600"/>
              <a:gd name="connsiteY2" fmla="*/ 17498 h 169963"/>
              <a:gd name="connsiteX3" fmla="*/ 26732 w 96600"/>
              <a:gd name="connsiteY3" fmla="*/ 35 h 169963"/>
              <a:gd name="connsiteX4" fmla="*/ 20382 w 96600"/>
              <a:gd name="connsiteY4" fmla="*/ 20673 h 169963"/>
              <a:gd name="connsiteX5" fmla="*/ 12444 w 96600"/>
              <a:gd name="connsiteY5" fmla="*/ 47660 h 169963"/>
              <a:gd name="connsiteX6" fmla="*/ 17207 w 96600"/>
              <a:gd name="connsiteY6" fmla="*/ 90523 h 169963"/>
              <a:gd name="connsiteX7" fmla="*/ 96582 w 96600"/>
              <a:gd name="connsiteY7" fmla="*/ 169898 h 16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0" h="169963">
                <a:moveTo>
                  <a:pt x="96582" y="169898"/>
                </a:moveTo>
                <a:cubicBezTo>
                  <a:pt x="95259" y="167517"/>
                  <a:pt x="24615" y="101635"/>
                  <a:pt x="9269" y="76235"/>
                </a:cubicBezTo>
                <a:cubicBezTo>
                  <a:pt x="-6077" y="50835"/>
                  <a:pt x="1596" y="30198"/>
                  <a:pt x="4507" y="17498"/>
                </a:cubicBezTo>
                <a:cubicBezTo>
                  <a:pt x="7417" y="4798"/>
                  <a:pt x="24086" y="-494"/>
                  <a:pt x="26732" y="35"/>
                </a:cubicBezTo>
                <a:cubicBezTo>
                  <a:pt x="29378" y="564"/>
                  <a:pt x="22763" y="12736"/>
                  <a:pt x="20382" y="20673"/>
                </a:cubicBezTo>
                <a:cubicBezTo>
                  <a:pt x="18001" y="28610"/>
                  <a:pt x="12973" y="36018"/>
                  <a:pt x="12444" y="47660"/>
                </a:cubicBezTo>
                <a:cubicBezTo>
                  <a:pt x="11915" y="59302"/>
                  <a:pt x="5565" y="72002"/>
                  <a:pt x="17207" y="90523"/>
                </a:cubicBezTo>
                <a:cubicBezTo>
                  <a:pt x="28849" y="109044"/>
                  <a:pt x="97905" y="172279"/>
                  <a:pt x="96582" y="16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46B839AF-36E6-438B-8715-F62467826A24}"/>
              </a:ext>
            </a:extLst>
          </p:cNvPr>
          <p:cNvSpPr/>
          <p:nvPr/>
        </p:nvSpPr>
        <p:spPr>
          <a:xfrm>
            <a:off x="3279775" y="12036611"/>
            <a:ext cx="123339" cy="69664"/>
          </a:xfrm>
          <a:custGeom>
            <a:avLst/>
            <a:gdLst>
              <a:gd name="connsiteX0" fmla="*/ 122238 w 123339"/>
              <a:gd name="connsiteY0" fmla="*/ 69664 h 69664"/>
              <a:gd name="connsiteX1" fmla="*/ 77788 w 123339"/>
              <a:gd name="connsiteY1" fmla="*/ 6164 h 69664"/>
              <a:gd name="connsiteX2" fmla="*/ 30163 w 123339"/>
              <a:gd name="connsiteY2" fmla="*/ 2989 h 69664"/>
              <a:gd name="connsiteX3" fmla="*/ 0 w 123339"/>
              <a:gd name="connsiteY3" fmla="*/ 10927 h 69664"/>
              <a:gd name="connsiteX4" fmla="*/ 30163 w 123339"/>
              <a:gd name="connsiteY4" fmla="*/ 7752 h 69664"/>
              <a:gd name="connsiteX5" fmla="*/ 122238 w 123339"/>
              <a:gd name="connsiteY5" fmla="*/ 69664 h 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339" h="69664">
                <a:moveTo>
                  <a:pt x="122238" y="69664"/>
                </a:moveTo>
                <a:cubicBezTo>
                  <a:pt x="130175" y="69399"/>
                  <a:pt x="93134" y="17276"/>
                  <a:pt x="77788" y="6164"/>
                </a:cubicBezTo>
                <a:cubicBezTo>
                  <a:pt x="62442" y="-4948"/>
                  <a:pt x="43128" y="2195"/>
                  <a:pt x="30163" y="2989"/>
                </a:cubicBezTo>
                <a:cubicBezTo>
                  <a:pt x="17198" y="3783"/>
                  <a:pt x="0" y="10133"/>
                  <a:pt x="0" y="10927"/>
                </a:cubicBezTo>
                <a:cubicBezTo>
                  <a:pt x="0" y="11721"/>
                  <a:pt x="12700" y="1667"/>
                  <a:pt x="30163" y="7752"/>
                </a:cubicBezTo>
                <a:cubicBezTo>
                  <a:pt x="47625" y="13837"/>
                  <a:pt x="114301" y="69929"/>
                  <a:pt x="122238" y="69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1BFD927-B1BC-4DB9-A80D-F79815326A28}"/>
              </a:ext>
            </a:extLst>
          </p:cNvPr>
          <p:cNvSpPr/>
          <p:nvPr/>
        </p:nvSpPr>
        <p:spPr>
          <a:xfrm>
            <a:off x="2695541" y="12418209"/>
            <a:ext cx="308083" cy="153205"/>
          </a:xfrm>
          <a:custGeom>
            <a:avLst/>
            <a:gdLst>
              <a:gd name="connsiteX0" fmla="*/ 34 w 308083"/>
              <a:gd name="connsiteY0" fmla="*/ 804 h 153205"/>
              <a:gd name="connsiteX1" fmla="*/ 155609 w 308083"/>
              <a:gd name="connsiteY1" fmla="*/ 40491 h 153205"/>
              <a:gd name="connsiteX2" fmla="*/ 217522 w 308083"/>
              <a:gd name="connsiteY2" fmla="*/ 100816 h 153205"/>
              <a:gd name="connsiteX3" fmla="*/ 308009 w 308083"/>
              <a:gd name="connsiteY3" fmla="*/ 153204 h 153205"/>
              <a:gd name="connsiteX4" fmla="*/ 231809 w 308083"/>
              <a:gd name="connsiteY4" fmla="*/ 99229 h 153205"/>
              <a:gd name="connsiteX5" fmla="*/ 169897 w 308083"/>
              <a:gd name="connsiteY5" fmla="*/ 21441 h 153205"/>
              <a:gd name="connsiteX6" fmla="*/ 34 w 308083"/>
              <a:gd name="connsiteY6" fmla="*/ 804 h 1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83" h="153205">
                <a:moveTo>
                  <a:pt x="34" y="804"/>
                </a:moveTo>
                <a:cubicBezTo>
                  <a:pt x="-2347" y="3979"/>
                  <a:pt x="119361" y="23822"/>
                  <a:pt x="155609" y="40491"/>
                </a:cubicBezTo>
                <a:cubicBezTo>
                  <a:pt x="191857" y="57160"/>
                  <a:pt x="192122" y="82031"/>
                  <a:pt x="217522" y="100816"/>
                </a:cubicBezTo>
                <a:cubicBezTo>
                  <a:pt x="242922" y="119601"/>
                  <a:pt x="305628" y="153468"/>
                  <a:pt x="308009" y="153204"/>
                </a:cubicBezTo>
                <a:cubicBezTo>
                  <a:pt x="310390" y="152940"/>
                  <a:pt x="254828" y="121189"/>
                  <a:pt x="231809" y="99229"/>
                </a:cubicBezTo>
                <a:cubicBezTo>
                  <a:pt x="208790" y="77269"/>
                  <a:pt x="207203" y="39168"/>
                  <a:pt x="169897" y="21441"/>
                </a:cubicBezTo>
                <a:cubicBezTo>
                  <a:pt x="132591" y="3714"/>
                  <a:pt x="2415" y="-2371"/>
                  <a:pt x="34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3CF3827-F00E-4F27-9BC9-6AF48247D940}"/>
              </a:ext>
            </a:extLst>
          </p:cNvPr>
          <p:cNvSpPr/>
          <p:nvPr/>
        </p:nvSpPr>
        <p:spPr>
          <a:xfrm>
            <a:off x="2573338" y="12133126"/>
            <a:ext cx="137145" cy="276884"/>
          </a:xfrm>
          <a:custGeom>
            <a:avLst/>
            <a:gdLst>
              <a:gd name="connsiteX0" fmla="*/ 0 w 137145"/>
              <a:gd name="connsiteY0" fmla="*/ 137 h 276884"/>
              <a:gd name="connsiteX1" fmla="*/ 88900 w 137145"/>
              <a:gd name="connsiteY1" fmla="*/ 101737 h 276884"/>
              <a:gd name="connsiteX2" fmla="*/ 136525 w 137145"/>
              <a:gd name="connsiteY2" fmla="*/ 274774 h 276884"/>
              <a:gd name="connsiteX3" fmla="*/ 114300 w 137145"/>
              <a:gd name="connsiteY3" fmla="*/ 190637 h 276884"/>
              <a:gd name="connsiteX4" fmla="*/ 88900 w 137145"/>
              <a:gd name="connsiteY4" fmla="*/ 82687 h 276884"/>
              <a:gd name="connsiteX5" fmla="*/ 0 w 137145"/>
              <a:gd name="connsiteY5" fmla="*/ 137 h 2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45" h="276884">
                <a:moveTo>
                  <a:pt x="0" y="137"/>
                </a:moveTo>
                <a:cubicBezTo>
                  <a:pt x="0" y="3312"/>
                  <a:pt x="66146" y="55964"/>
                  <a:pt x="88900" y="101737"/>
                </a:cubicBezTo>
                <a:cubicBezTo>
                  <a:pt x="111654" y="147510"/>
                  <a:pt x="132292" y="259957"/>
                  <a:pt x="136525" y="274774"/>
                </a:cubicBezTo>
                <a:cubicBezTo>
                  <a:pt x="140758" y="289591"/>
                  <a:pt x="122238" y="222652"/>
                  <a:pt x="114300" y="190637"/>
                </a:cubicBezTo>
                <a:cubicBezTo>
                  <a:pt x="106363" y="158623"/>
                  <a:pt x="109802" y="116025"/>
                  <a:pt x="88900" y="82687"/>
                </a:cubicBezTo>
                <a:cubicBezTo>
                  <a:pt x="67998" y="49349"/>
                  <a:pt x="0" y="-3038"/>
                  <a:pt x="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72DF32EF-087C-4894-931F-BA0ADF9F5D32}"/>
              </a:ext>
            </a:extLst>
          </p:cNvPr>
          <p:cNvSpPr/>
          <p:nvPr/>
        </p:nvSpPr>
        <p:spPr>
          <a:xfrm>
            <a:off x="2752237" y="12063493"/>
            <a:ext cx="178886" cy="262493"/>
          </a:xfrm>
          <a:custGeom>
            <a:avLst/>
            <a:gdLst>
              <a:gd name="connsiteX0" fmla="*/ 488 w 178886"/>
              <a:gd name="connsiteY0" fmla="*/ 1507 h 262493"/>
              <a:gd name="connsiteX1" fmla="*/ 121138 w 178886"/>
              <a:gd name="connsiteY1" fmla="*/ 88820 h 262493"/>
              <a:gd name="connsiteX2" fmla="*/ 151301 w 178886"/>
              <a:gd name="connsiteY2" fmla="*/ 176132 h 262493"/>
              <a:gd name="connsiteX3" fmla="*/ 114788 w 178886"/>
              <a:gd name="connsiteY3" fmla="*/ 261857 h 262493"/>
              <a:gd name="connsiteX4" fmla="*/ 151301 w 178886"/>
              <a:gd name="connsiteY4" fmla="*/ 212645 h 262493"/>
              <a:gd name="connsiteX5" fmla="*/ 171938 w 178886"/>
              <a:gd name="connsiteY5" fmla="*/ 165020 h 262493"/>
              <a:gd name="connsiteX6" fmla="*/ 488 w 178886"/>
              <a:gd name="connsiteY6" fmla="*/ 1507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86" h="262493">
                <a:moveTo>
                  <a:pt x="488" y="1507"/>
                </a:moveTo>
                <a:cubicBezTo>
                  <a:pt x="-7979" y="-11193"/>
                  <a:pt x="96003" y="59716"/>
                  <a:pt x="121138" y="88820"/>
                </a:cubicBezTo>
                <a:cubicBezTo>
                  <a:pt x="146273" y="117924"/>
                  <a:pt x="152359" y="147293"/>
                  <a:pt x="151301" y="176132"/>
                </a:cubicBezTo>
                <a:cubicBezTo>
                  <a:pt x="150243" y="204971"/>
                  <a:pt x="114788" y="255772"/>
                  <a:pt x="114788" y="261857"/>
                </a:cubicBezTo>
                <a:cubicBezTo>
                  <a:pt x="114788" y="267942"/>
                  <a:pt x="141776" y="228785"/>
                  <a:pt x="151301" y="212645"/>
                </a:cubicBezTo>
                <a:cubicBezTo>
                  <a:pt x="160826" y="196506"/>
                  <a:pt x="192840" y="198358"/>
                  <a:pt x="171938" y="165020"/>
                </a:cubicBezTo>
                <a:cubicBezTo>
                  <a:pt x="151036" y="131682"/>
                  <a:pt x="8955" y="14207"/>
                  <a:pt x="488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A486D392-10C9-49DB-85CF-21668F08C0C2}"/>
              </a:ext>
            </a:extLst>
          </p:cNvPr>
          <p:cNvSpPr/>
          <p:nvPr/>
        </p:nvSpPr>
        <p:spPr>
          <a:xfrm>
            <a:off x="2857166" y="12341829"/>
            <a:ext cx="210052" cy="115048"/>
          </a:xfrm>
          <a:custGeom>
            <a:avLst/>
            <a:gdLst>
              <a:gd name="connsiteX0" fmla="*/ 334 w 210052"/>
              <a:gd name="connsiteY0" fmla="*/ 4159 h 115048"/>
              <a:gd name="connsiteX1" fmla="*/ 103522 w 210052"/>
              <a:gd name="connsiteY1" fmla="*/ 10509 h 115048"/>
              <a:gd name="connsiteX2" fmla="*/ 208297 w 210052"/>
              <a:gd name="connsiteY2" fmla="*/ 113696 h 115048"/>
              <a:gd name="connsiteX3" fmla="*/ 162259 w 210052"/>
              <a:gd name="connsiteY3" fmla="*/ 66071 h 115048"/>
              <a:gd name="connsiteX4" fmla="*/ 73359 w 210052"/>
              <a:gd name="connsiteY4" fmla="*/ 16859 h 115048"/>
              <a:gd name="connsiteX5" fmla="*/ 334 w 210052"/>
              <a:gd name="connsiteY5" fmla="*/ 4159 h 1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52" h="115048">
                <a:moveTo>
                  <a:pt x="334" y="4159"/>
                </a:moveTo>
                <a:cubicBezTo>
                  <a:pt x="5361" y="3101"/>
                  <a:pt x="68862" y="-7747"/>
                  <a:pt x="103522" y="10509"/>
                </a:cubicBezTo>
                <a:cubicBezTo>
                  <a:pt x="138182" y="28765"/>
                  <a:pt x="198508" y="104436"/>
                  <a:pt x="208297" y="113696"/>
                </a:cubicBezTo>
                <a:cubicBezTo>
                  <a:pt x="218086" y="122956"/>
                  <a:pt x="184749" y="82211"/>
                  <a:pt x="162259" y="66071"/>
                </a:cubicBezTo>
                <a:cubicBezTo>
                  <a:pt x="139769" y="49932"/>
                  <a:pt x="98494" y="26384"/>
                  <a:pt x="73359" y="16859"/>
                </a:cubicBezTo>
                <a:cubicBezTo>
                  <a:pt x="48224" y="7334"/>
                  <a:pt x="-4693" y="5217"/>
                  <a:pt x="334" y="4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AFE179E-D803-4629-9D7F-C57C0818B1F8}"/>
              </a:ext>
            </a:extLst>
          </p:cNvPr>
          <p:cNvSpPr/>
          <p:nvPr/>
        </p:nvSpPr>
        <p:spPr>
          <a:xfrm>
            <a:off x="3060499" y="12468060"/>
            <a:ext cx="193099" cy="55820"/>
          </a:xfrm>
          <a:custGeom>
            <a:avLst/>
            <a:gdLst>
              <a:gd name="connsiteX0" fmla="*/ 201 w 193099"/>
              <a:gd name="connsiteY0" fmla="*/ 165 h 55820"/>
              <a:gd name="connsiteX1" fmla="*/ 117676 w 193099"/>
              <a:gd name="connsiteY1" fmla="*/ 28740 h 55820"/>
              <a:gd name="connsiteX2" fmla="*/ 192289 w 193099"/>
              <a:gd name="connsiteY2" fmla="*/ 55728 h 55820"/>
              <a:gd name="connsiteX3" fmla="*/ 147839 w 193099"/>
              <a:gd name="connsiteY3" fmla="*/ 19215 h 55820"/>
              <a:gd name="connsiteX4" fmla="*/ 201 w 193099"/>
              <a:gd name="connsiteY4" fmla="*/ 165 h 5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99" h="55820">
                <a:moveTo>
                  <a:pt x="201" y="165"/>
                </a:moveTo>
                <a:cubicBezTo>
                  <a:pt x="-4826" y="1752"/>
                  <a:pt x="85661" y="19480"/>
                  <a:pt x="117676" y="28740"/>
                </a:cubicBezTo>
                <a:cubicBezTo>
                  <a:pt x="149691" y="38001"/>
                  <a:pt x="187262" y="57315"/>
                  <a:pt x="192289" y="55728"/>
                </a:cubicBezTo>
                <a:cubicBezTo>
                  <a:pt x="197316" y="54141"/>
                  <a:pt x="178531" y="29798"/>
                  <a:pt x="147839" y="19215"/>
                </a:cubicBezTo>
                <a:cubicBezTo>
                  <a:pt x="117147" y="8632"/>
                  <a:pt x="5228" y="-1422"/>
                  <a:pt x="20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2917C7F5-4252-47D4-8A02-A8DD921B1383}"/>
              </a:ext>
            </a:extLst>
          </p:cNvPr>
          <p:cNvSpPr/>
          <p:nvPr/>
        </p:nvSpPr>
        <p:spPr>
          <a:xfrm>
            <a:off x="2947892" y="12534859"/>
            <a:ext cx="313264" cy="67132"/>
          </a:xfrm>
          <a:custGeom>
            <a:avLst/>
            <a:gdLst>
              <a:gd name="connsiteX0" fmla="*/ 4858 w 313264"/>
              <a:gd name="connsiteY0" fmla="*/ 41 h 67132"/>
              <a:gd name="connsiteX1" fmla="*/ 55658 w 313264"/>
              <a:gd name="connsiteY1" fmla="*/ 15916 h 67132"/>
              <a:gd name="connsiteX2" fmla="*/ 184246 w 313264"/>
              <a:gd name="connsiteY2" fmla="*/ 34966 h 67132"/>
              <a:gd name="connsiteX3" fmla="*/ 292196 w 313264"/>
              <a:gd name="connsiteY3" fmla="*/ 65129 h 67132"/>
              <a:gd name="connsiteX4" fmla="*/ 311246 w 313264"/>
              <a:gd name="connsiteY4" fmla="*/ 61954 h 67132"/>
              <a:gd name="connsiteX5" fmla="*/ 263621 w 313264"/>
              <a:gd name="connsiteY5" fmla="*/ 42904 h 67132"/>
              <a:gd name="connsiteX6" fmla="*/ 168371 w 313264"/>
              <a:gd name="connsiteY6" fmla="*/ 20679 h 67132"/>
              <a:gd name="connsiteX7" fmla="*/ 4858 w 313264"/>
              <a:gd name="connsiteY7" fmla="*/ 41 h 6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264" h="67132">
                <a:moveTo>
                  <a:pt x="4858" y="41"/>
                </a:moveTo>
                <a:cubicBezTo>
                  <a:pt x="-13927" y="-753"/>
                  <a:pt x="25760" y="10095"/>
                  <a:pt x="55658" y="15916"/>
                </a:cubicBezTo>
                <a:cubicBezTo>
                  <a:pt x="85556" y="21737"/>
                  <a:pt x="144823" y="26764"/>
                  <a:pt x="184246" y="34966"/>
                </a:cubicBezTo>
                <a:cubicBezTo>
                  <a:pt x="223669" y="43168"/>
                  <a:pt x="271029" y="60631"/>
                  <a:pt x="292196" y="65129"/>
                </a:cubicBezTo>
                <a:cubicBezTo>
                  <a:pt x="313363" y="69627"/>
                  <a:pt x="316008" y="65658"/>
                  <a:pt x="311246" y="61954"/>
                </a:cubicBezTo>
                <a:cubicBezTo>
                  <a:pt x="306484" y="58250"/>
                  <a:pt x="287433" y="49783"/>
                  <a:pt x="263621" y="42904"/>
                </a:cubicBezTo>
                <a:cubicBezTo>
                  <a:pt x="239809" y="36025"/>
                  <a:pt x="208059" y="24648"/>
                  <a:pt x="168371" y="20679"/>
                </a:cubicBezTo>
                <a:cubicBezTo>
                  <a:pt x="128683" y="16710"/>
                  <a:pt x="23643" y="835"/>
                  <a:pt x="485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4888252-7754-400C-9531-7C1BD7D4B775}"/>
              </a:ext>
            </a:extLst>
          </p:cNvPr>
          <p:cNvSpPr/>
          <p:nvPr/>
        </p:nvSpPr>
        <p:spPr>
          <a:xfrm>
            <a:off x="3148009" y="12531724"/>
            <a:ext cx="155186" cy="92470"/>
          </a:xfrm>
          <a:custGeom>
            <a:avLst/>
            <a:gdLst>
              <a:gd name="connsiteX0" fmla="*/ 146054 w 155186"/>
              <a:gd name="connsiteY0" fmla="*/ 1 h 92470"/>
              <a:gd name="connsiteX1" fmla="*/ 152404 w 155186"/>
              <a:gd name="connsiteY1" fmla="*/ 65089 h 92470"/>
              <a:gd name="connsiteX2" fmla="*/ 139704 w 155186"/>
              <a:gd name="connsiteY2" fmla="*/ 80964 h 92470"/>
              <a:gd name="connsiteX3" fmla="*/ 4 w 155186"/>
              <a:gd name="connsiteY3" fmla="*/ 92076 h 92470"/>
              <a:gd name="connsiteX4" fmla="*/ 134941 w 155186"/>
              <a:gd name="connsiteY4" fmla="*/ 66676 h 92470"/>
              <a:gd name="connsiteX5" fmla="*/ 146054 w 155186"/>
              <a:gd name="connsiteY5" fmla="*/ 1 h 9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86" h="92470">
                <a:moveTo>
                  <a:pt x="146054" y="1"/>
                </a:moveTo>
                <a:cubicBezTo>
                  <a:pt x="148964" y="-263"/>
                  <a:pt x="153462" y="51595"/>
                  <a:pt x="152404" y="65089"/>
                </a:cubicBezTo>
                <a:cubicBezTo>
                  <a:pt x="151346" y="78583"/>
                  <a:pt x="165104" y="76466"/>
                  <a:pt x="139704" y="80964"/>
                </a:cubicBezTo>
                <a:cubicBezTo>
                  <a:pt x="114304" y="85462"/>
                  <a:pt x="798" y="94457"/>
                  <a:pt x="4" y="92076"/>
                </a:cubicBezTo>
                <a:cubicBezTo>
                  <a:pt x="-790" y="89695"/>
                  <a:pt x="112452" y="77524"/>
                  <a:pt x="134941" y="66676"/>
                </a:cubicBezTo>
                <a:cubicBezTo>
                  <a:pt x="157430" y="55828"/>
                  <a:pt x="143144" y="265"/>
                  <a:pt x="14605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53AE26CA-CAE3-4939-AC1F-69A7B1C084F0}"/>
              </a:ext>
            </a:extLst>
          </p:cNvPr>
          <p:cNvSpPr/>
          <p:nvPr/>
        </p:nvSpPr>
        <p:spPr>
          <a:xfrm>
            <a:off x="3230499" y="12504523"/>
            <a:ext cx="52451" cy="83053"/>
          </a:xfrm>
          <a:custGeom>
            <a:avLst/>
            <a:gdLst>
              <a:gd name="connsiteX0" fmla="*/ 64 w 52451"/>
              <a:gd name="connsiteY0" fmla="*/ 215 h 83053"/>
              <a:gd name="connsiteX1" fmla="*/ 41339 w 52451"/>
              <a:gd name="connsiteY1" fmla="*/ 38315 h 83053"/>
              <a:gd name="connsiteX2" fmla="*/ 27051 w 52451"/>
              <a:gd name="connsiteY2" fmla="*/ 82765 h 83053"/>
              <a:gd name="connsiteX3" fmla="*/ 52451 w 52451"/>
              <a:gd name="connsiteY3" fmla="*/ 55777 h 83053"/>
              <a:gd name="connsiteX4" fmla="*/ 64 w 52451"/>
              <a:gd name="connsiteY4" fmla="*/ 215 h 8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51" h="83053">
                <a:moveTo>
                  <a:pt x="64" y="215"/>
                </a:moveTo>
                <a:cubicBezTo>
                  <a:pt x="-1788" y="-2695"/>
                  <a:pt x="36841" y="24557"/>
                  <a:pt x="41339" y="38315"/>
                </a:cubicBezTo>
                <a:cubicBezTo>
                  <a:pt x="45837" y="52073"/>
                  <a:pt x="25199" y="79855"/>
                  <a:pt x="27051" y="82765"/>
                </a:cubicBezTo>
                <a:cubicBezTo>
                  <a:pt x="28903" y="85675"/>
                  <a:pt x="52451" y="65831"/>
                  <a:pt x="52451" y="55777"/>
                </a:cubicBezTo>
                <a:cubicBezTo>
                  <a:pt x="52451" y="45723"/>
                  <a:pt x="1916" y="3125"/>
                  <a:pt x="6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A73BDA2E-789F-4BFB-B6C5-69A32B521F62}"/>
              </a:ext>
            </a:extLst>
          </p:cNvPr>
          <p:cNvSpPr/>
          <p:nvPr/>
        </p:nvSpPr>
        <p:spPr>
          <a:xfrm>
            <a:off x="2929580" y="12280891"/>
            <a:ext cx="415044" cy="159029"/>
          </a:xfrm>
          <a:custGeom>
            <a:avLst/>
            <a:gdLst>
              <a:gd name="connsiteX0" fmla="*/ 945 w 415044"/>
              <a:gd name="connsiteY0" fmla="*/ 9 h 159029"/>
              <a:gd name="connsiteX1" fmla="*/ 186683 w 415044"/>
              <a:gd name="connsiteY1" fmla="*/ 61922 h 159029"/>
              <a:gd name="connsiteX2" fmla="*/ 291458 w 415044"/>
              <a:gd name="connsiteY2" fmla="*/ 66684 h 159029"/>
              <a:gd name="connsiteX3" fmla="*/ 413695 w 415044"/>
              <a:gd name="connsiteY3" fmla="*/ 158759 h 159029"/>
              <a:gd name="connsiteX4" fmla="*/ 350195 w 415044"/>
              <a:gd name="connsiteY4" fmla="*/ 93672 h 159029"/>
              <a:gd name="connsiteX5" fmla="*/ 248595 w 415044"/>
              <a:gd name="connsiteY5" fmla="*/ 58747 h 159029"/>
              <a:gd name="connsiteX6" fmla="*/ 120008 w 415044"/>
              <a:gd name="connsiteY6" fmla="*/ 66684 h 159029"/>
              <a:gd name="connsiteX7" fmla="*/ 945 w 415044"/>
              <a:gd name="connsiteY7" fmla="*/ 9 h 15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044" h="159029">
                <a:moveTo>
                  <a:pt x="945" y="9"/>
                </a:moveTo>
                <a:cubicBezTo>
                  <a:pt x="12057" y="-785"/>
                  <a:pt x="138264" y="50810"/>
                  <a:pt x="186683" y="61922"/>
                </a:cubicBezTo>
                <a:cubicBezTo>
                  <a:pt x="235102" y="73034"/>
                  <a:pt x="253623" y="50545"/>
                  <a:pt x="291458" y="66684"/>
                </a:cubicBezTo>
                <a:cubicBezTo>
                  <a:pt x="329293" y="82823"/>
                  <a:pt x="403906" y="154261"/>
                  <a:pt x="413695" y="158759"/>
                </a:cubicBezTo>
                <a:cubicBezTo>
                  <a:pt x="423485" y="163257"/>
                  <a:pt x="377712" y="110341"/>
                  <a:pt x="350195" y="93672"/>
                </a:cubicBezTo>
                <a:cubicBezTo>
                  <a:pt x="322678" y="77003"/>
                  <a:pt x="286959" y="63245"/>
                  <a:pt x="248595" y="58747"/>
                </a:cubicBezTo>
                <a:cubicBezTo>
                  <a:pt x="210231" y="54249"/>
                  <a:pt x="160489" y="73828"/>
                  <a:pt x="120008" y="66684"/>
                </a:cubicBezTo>
                <a:cubicBezTo>
                  <a:pt x="79527" y="59540"/>
                  <a:pt x="-10167" y="803"/>
                  <a:pt x="9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E734F5AE-8E12-40EC-A245-55EFD5D4C516}"/>
              </a:ext>
            </a:extLst>
          </p:cNvPr>
          <p:cNvSpPr/>
          <p:nvPr/>
        </p:nvSpPr>
        <p:spPr>
          <a:xfrm>
            <a:off x="3060215" y="12411642"/>
            <a:ext cx="265653" cy="60165"/>
          </a:xfrm>
          <a:custGeom>
            <a:avLst/>
            <a:gdLst>
              <a:gd name="connsiteX0" fmla="*/ 485 w 265653"/>
              <a:gd name="connsiteY0" fmla="*/ 1021 h 60165"/>
              <a:gd name="connsiteX1" fmla="*/ 71923 w 265653"/>
              <a:gd name="connsiteY1" fmla="*/ 23246 h 60165"/>
              <a:gd name="connsiteX2" fmla="*/ 176698 w 265653"/>
              <a:gd name="connsiteY2" fmla="*/ 45471 h 60165"/>
              <a:gd name="connsiteX3" fmla="*/ 265598 w 265653"/>
              <a:gd name="connsiteY3" fmla="*/ 53408 h 60165"/>
              <a:gd name="connsiteX4" fmla="*/ 163998 w 265653"/>
              <a:gd name="connsiteY4" fmla="*/ 50233 h 60165"/>
              <a:gd name="connsiteX5" fmla="*/ 106848 w 265653"/>
              <a:gd name="connsiteY5" fmla="*/ 58171 h 60165"/>
              <a:gd name="connsiteX6" fmla="*/ 485 w 265653"/>
              <a:gd name="connsiteY6" fmla="*/ 1021 h 6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653" h="60165">
                <a:moveTo>
                  <a:pt x="485" y="1021"/>
                </a:moveTo>
                <a:cubicBezTo>
                  <a:pt x="-5336" y="-4800"/>
                  <a:pt x="42554" y="15838"/>
                  <a:pt x="71923" y="23246"/>
                </a:cubicBezTo>
                <a:cubicBezTo>
                  <a:pt x="101292" y="30654"/>
                  <a:pt x="144419" y="40444"/>
                  <a:pt x="176698" y="45471"/>
                </a:cubicBezTo>
                <a:cubicBezTo>
                  <a:pt x="208977" y="50498"/>
                  <a:pt x="267715" y="52614"/>
                  <a:pt x="265598" y="53408"/>
                </a:cubicBezTo>
                <a:cubicBezTo>
                  <a:pt x="263481" y="54202"/>
                  <a:pt x="190456" y="49439"/>
                  <a:pt x="163998" y="50233"/>
                </a:cubicBezTo>
                <a:cubicBezTo>
                  <a:pt x="137540" y="51027"/>
                  <a:pt x="132777" y="65315"/>
                  <a:pt x="106848" y="58171"/>
                </a:cubicBezTo>
                <a:cubicBezTo>
                  <a:pt x="80919" y="51027"/>
                  <a:pt x="6306" y="6842"/>
                  <a:pt x="485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168F121-AB86-4148-9EC2-547E4F345773}"/>
              </a:ext>
            </a:extLst>
          </p:cNvPr>
          <p:cNvSpPr/>
          <p:nvPr/>
        </p:nvSpPr>
        <p:spPr>
          <a:xfrm>
            <a:off x="2964308" y="12216191"/>
            <a:ext cx="317907" cy="58733"/>
          </a:xfrm>
          <a:custGeom>
            <a:avLst/>
            <a:gdLst>
              <a:gd name="connsiteX0" fmla="*/ 10667 w 317907"/>
              <a:gd name="connsiteY0" fmla="*/ 1209 h 58733"/>
              <a:gd name="connsiteX1" fmla="*/ 61467 w 317907"/>
              <a:gd name="connsiteY1" fmla="*/ 10734 h 58733"/>
              <a:gd name="connsiteX2" fmla="*/ 275780 w 317907"/>
              <a:gd name="connsiteY2" fmla="*/ 23434 h 58733"/>
              <a:gd name="connsiteX3" fmla="*/ 315467 w 317907"/>
              <a:gd name="connsiteY3" fmla="*/ 58359 h 58733"/>
              <a:gd name="connsiteX4" fmla="*/ 237680 w 317907"/>
              <a:gd name="connsiteY4" fmla="*/ 39309 h 58733"/>
              <a:gd name="connsiteX5" fmla="*/ 10667 w 317907"/>
              <a:gd name="connsiteY5" fmla="*/ 1209 h 5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07" h="58733">
                <a:moveTo>
                  <a:pt x="10667" y="1209"/>
                </a:moveTo>
                <a:cubicBezTo>
                  <a:pt x="-18702" y="-3553"/>
                  <a:pt x="17282" y="7030"/>
                  <a:pt x="61467" y="10734"/>
                </a:cubicBezTo>
                <a:cubicBezTo>
                  <a:pt x="105652" y="14438"/>
                  <a:pt x="233447" y="15497"/>
                  <a:pt x="275780" y="23434"/>
                </a:cubicBezTo>
                <a:cubicBezTo>
                  <a:pt x="318113" y="31371"/>
                  <a:pt x="321817" y="55713"/>
                  <a:pt x="315467" y="58359"/>
                </a:cubicBezTo>
                <a:cubicBezTo>
                  <a:pt x="309117" y="61005"/>
                  <a:pt x="294301" y="49099"/>
                  <a:pt x="237680" y="39309"/>
                </a:cubicBezTo>
                <a:lnTo>
                  <a:pt x="10667" y="1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6D4F516-1357-456B-8A71-98F7020022AD}"/>
              </a:ext>
            </a:extLst>
          </p:cNvPr>
          <p:cNvSpPr/>
          <p:nvPr/>
        </p:nvSpPr>
        <p:spPr>
          <a:xfrm>
            <a:off x="2802352" y="12126368"/>
            <a:ext cx="44618" cy="175754"/>
          </a:xfrm>
          <a:custGeom>
            <a:avLst/>
            <a:gdLst>
              <a:gd name="connsiteX0" fmla="*/ 115 w 44618"/>
              <a:gd name="connsiteY0" fmla="*/ 15 h 175754"/>
              <a:gd name="connsiteX1" fmla="*/ 12815 w 44618"/>
              <a:gd name="connsiteY1" fmla="*/ 120665 h 175754"/>
              <a:gd name="connsiteX2" fmla="*/ 44565 w 44618"/>
              <a:gd name="connsiteY2" fmla="*/ 175699 h 175754"/>
              <a:gd name="connsiteX3" fmla="*/ 19165 w 44618"/>
              <a:gd name="connsiteY3" fmla="*/ 129132 h 175754"/>
              <a:gd name="connsiteX4" fmla="*/ 115 w 44618"/>
              <a:gd name="connsiteY4" fmla="*/ 15 h 17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18" h="175754">
                <a:moveTo>
                  <a:pt x="115" y="15"/>
                </a:moveTo>
                <a:cubicBezTo>
                  <a:pt x="-943" y="-1396"/>
                  <a:pt x="5407" y="91384"/>
                  <a:pt x="12815" y="120665"/>
                </a:cubicBezTo>
                <a:cubicBezTo>
                  <a:pt x="20223" y="149946"/>
                  <a:pt x="43507" y="174288"/>
                  <a:pt x="44565" y="175699"/>
                </a:cubicBezTo>
                <a:cubicBezTo>
                  <a:pt x="45623" y="177110"/>
                  <a:pt x="30807" y="151357"/>
                  <a:pt x="19165" y="129132"/>
                </a:cubicBezTo>
                <a:cubicBezTo>
                  <a:pt x="7523" y="106907"/>
                  <a:pt x="1173" y="1426"/>
                  <a:pt x="11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70614B11-CF45-4B01-A45F-E134B35C9B7A}"/>
              </a:ext>
            </a:extLst>
          </p:cNvPr>
          <p:cNvSpPr/>
          <p:nvPr/>
        </p:nvSpPr>
        <p:spPr>
          <a:xfrm>
            <a:off x="6807174" y="9339278"/>
            <a:ext cx="369061" cy="1165132"/>
          </a:xfrm>
          <a:custGeom>
            <a:avLst/>
            <a:gdLst>
              <a:gd name="connsiteX0" fmla="*/ 355626 w 369061"/>
              <a:gd name="connsiteY0" fmla="*/ 39672 h 1165132"/>
              <a:gd name="connsiteX1" fmla="*/ 184176 w 369061"/>
              <a:gd name="connsiteY1" fmla="*/ 649272 h 1165132"/>
              <a:gd name="connsiteX2" fmla="*/ 26 w 369061"/>
              <a:gd name="connsiteY2" fmla="*/ 1163622 h 1165132"/>
              <a:gd name="connsiteX3" fmla="*/ 196876 w 369061"/>
              <a:gd name="connsiteY3" fmla="*/ 795322 h 1165132"/>
              <a:gd name="connsiteX4" fmla="*/ 317526 w 369061"/>
              <a:gd name="connsiteY4" fmla="*/ 465122 h 1165132"/>
              <a:gd name="connsiteX5" fmla="*/ 355626 w 369061"/>
              <a:gd name="connsiteY5" fmla="*/ 103172 h 1165132"/>
              <a:gd name="connsiteX6" fmla="*/ 355626 w 369061"/>
              <a:gd name="connsiteY6" fmla="*/ 39672 h 116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061" h="1165132">
                <a:moveTo>
                  <a:pt x="355626" y="39672"/>
                </a:moveTo>
                <a:cubicBezTo>
                  <a:pt x="327051" y="130689"/>
                  <a:pt x="243443" y="461947"/>
                  <a:pt x="184176" y="649272"/>
                </a:cubicBezTo>
                <a:cubicBezTo>
                  <a:pt x="124909" y="836597"/>
                  <a:pt x="-2091" y="1139280"/>
                  <a:pt x="26" y="1163622"/>
                </a:cubicBezTo>
                <a:cubicBezTo>
                  <a:pt x="2143" y="1187964"/>
                  <a:pt x="143959" y="911738"/>
                  <a:pt x="196876" y="795322"/>
                </a:cubicBezTo>
                <a:cubicBezTo>
                  <a:pt x="249793" y="678906"/>
                  <a:pt x="291068" y="580480"/>
                  <a:pt x="317526" y="465122"/>
                </a:cubicBezTo>
                <a:cubicBezTo>
                  <a:pt x="343984" y="349764"/>
                  <a:pt x="352451" y="173022"/>
                  <a:pt x="355626" y="103172"/>
                </a:cubicBezTo>
                <a:cubicBezTo>
                  <a:pt x="358801" y="33322"/>
                  <a:pt x="384201" y="-51345"/>
                  <a:pt x="355626" y="39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74A52896-5512-4FFA-84B0-33B519A4007F}"/>
              </a:ext>
            </a:extLst>
          </p:cNvPr>
          <p:cNvSpPr/>
          <p:nvPr/>
        </p:nvSpPr>
        <p:spPr>
          <a:xfrm>
            <a:off x="7496575" y="9094811"/>
            <a:ext cx="310690" cy="1359985"/>
          </a:xfrm>
          <a:custGeom>
            <a:avLst/>
            <a:gdLst>
              <a:gd name="connsiteX0" fmla="*/ 307575 w 310690"/>
              <a:gd name="connsiteY0" fmla="*/ 36489 h 1359985"/>
              <a:gd name="connsiteX1" fmla="*/ 282175 w 310690"/>
              <a:gd name="connsiteY1" fmla="*/ 131739 h 1359985"/>
              <a:gd name="connsiteX2" fmla="*/ 123425 w 310690"/>
              <a:gd name="connsiteY2" fmla="*/ 1090589 h 1359985"/>
              <a:gd name="connsiteX3" fmla="*/ 2775 w 310690"/>
              <a:gd name="connsiteY3" fmla="*/ 1319189 h 1359985"/>
              <a:gd name="connsiteX4" fmla="*/ 244075 w 310690"/>
              <a:gd name="connsiteY4" fmla="*/ 398439 h 1359985"/>
              <a:gd name="connsiteX5" fmla="*/ 307575 w 310690"/>
              <a:gd name="connsiteY5" fmla="*/ 36489 h 135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90" h="1359985">
                <a:moveTo>
                  <a:pt x="307575" y="36489"/>
                </a:moveTo>
                <a:cubicBezTo>
                  <a:pt x="313925" y="-7961"/>
                  <a:pt x="312867" y="-43944"/>
                  <a:pt x="282175" y="131739"/>
                </a:cubicBezTo>
                <a:cubicBezTo>
                  <a:pt x="251483" y="307422"/>
                  <a:pt x="169992" y="892681"/>
                  <a:pt x="123425" y="1090589"/>
                </a:cubicBezTo>
                <a:cubicBezTo>
                  <a:pt x="76858" y="1288497"/>
                  <a:pt x="-17333" y="1434547"/>
                  <a:pt x="2775" y="1319189"/>
                </a:cubicBezTo>
                <a:cubicBezTo>
                  <a:pt x="22883" y="1203831"/>
                  <a:pt x="198567" y="607989"/>
                  <a:pt x="244075" y="398439"/>
                </a:cubicBezTo>
                <a:cubicBezTo>
                  <a:pt x="289583" y="188889"/>
                  <a:pt x="301225" y="80939"/>
                  <a:pt x="307575" y="36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3464BBBF-15A4-4DEC-A594-96BD11382B4A}"/>
              </a:ext>
            </a:extLst>
          </p:cNvPr>
          <p:cNvSpPr/>
          <p:nvPr/>
        </p:nvSpPr>
        <p:spPr>
          <a:xfrm>
            <a:off x="7554906" y="9234086"/>
            <a:ext cx="353197" cy="1227769"/>
          </a:xfrm>
          <a:custGeom>
            <a:avLst/>
            <a:gdLst>
              <a:gd name="connsiteX0" fmla="*/ 331794 w 353197"/>
              <a:gd name="connsiteY0" fmla="*/ 17864 h 1227769"/>
              <a:gd name="connsiteX1" fmla="*/ 325444 w 353197"/>
              <a:gd name="connsiteY1" fmla="*/ 132164 h 1227769"/>
              <a:gd name="connsiteX2" fmla="*/ 211144 w 353197"/>
              <a:gd name="connsiteY2" fmla="*/ 684614 h 1227769"/>
              <a:gd name="connsiteX3" fmla="*/ 1594 w 353197"/>
              <a:gd name="connsiteY3" fmla="*/ 1224364 h 1227769"/>
              <a:gd name="connsiteX4" fmla="*/ 331794 w 353197"/>
              <a:gd name="connsiteY4" fmla="*/ 417914 h 1227769"/>
              <a:gd name="connsiteX5" fmla="*/ 331794 w 353197"/>
              <a:gd name="connsiteY5" fmla="*/ 17864 h 122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97" h="1227769">
                <a:moveTo>
                  <a:pt x="331794" y="17864"/>
                </a:moveTo>
                <a:cubicBezTo>
                  <a:pt x="330736" y="-29761"/>
                  <a:pt x="345552" y="21039"/>
                  <a:pt x="325444" y="132164"/>
                </a:cubicBezTo>
                <a:cubicBezTo>
                  <a:pt x="305336" y="243289"/>
                  <a:pt x="265119" y="502581"/>
                  <a:pt x="211144" y="684614"/>
                </a:cubicBezTo>
                <a:cubicBezTo>
                  <a:pt x="157169" y="866647"/>
                  <a:pt x="-18514" y="1268814"/>
                  <a:pt x="1594" y="1224364"/>
                </a:cubicBezTo>
                <a:cubicBezTo>
                  <a:pt x="21702" y="1179914"/>
                  <a:pt x="284169" y="621114"/>
                  <a:pt x="331794" y="417914"/>
                </a:cubicBezTo>
                <a:cubicBezTo>
                  <a:pt x="379419" y="214714"/>
                  <a:pt x="332852" y="65489"/>
                  <a:pt x="331794" y="17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6B778AC-806F-4B9D-9240-FA328F2F5FFA}"/>
              </a:ext>
            </a:extLst>
          </p:cNvPr>
          <p:cNvSpPr/>
          <p:nvPr/>
        </p:nvSpPr>
        <p:spPr>
          <a:xfrm>
            <a:off x="7752913" y="9999828"/>
            <a:ext cx="102272" cy="842497"/>
          </a:xfrm>
          <a:custGeom>
            <a:avLst/>
            <a:gdLst>
              <a:gd name="connsiteX0" fmla="*/ 76637 w 102272"/>
              <a:gd name="connsiteY0" fmla="*/ 7772 h 842497"/>
              <a:gd name="connsiteX1" fmla="*/ 70287 w 102272"/>
              <a:gd name="connsiteY1" fmla="*/ 134772 h 842497"/>
              <a:gd name="connsiteX2" fmla="*/ 51237 w 102272"/>
              <a:gd name="connsiteY2" fmla="*/ 439572 h 842497"/>
              <a:gd name="connsiteX3" fmla="*/ 95687 w 102272"/>
              <a:gd name="connsiteY3" fmla="*/ 807872 h 842497"/>
              <a:gd name="connsiteX4" fmla="*/ 102037 w 102272"/>
              <a:gd name="connsiteY4" fmla="*/ 826922 h 842497"/>
              <a:gd name="connsiteX5" fmla="*/ 63937 w 102272"/>
              <a:gd name="connsiteY5" fmla="*/ 788822 h 842497"/>
              <a:gd name="connsiteX6" fmla="*/ 437 w 102272"/>
              <a:gd name="connsiteY6" fmla="*/ 566572 h 842497"/>
              <a:gd name="connsiteX7" fmla="*/ 38537 w 102272"/>
              <a:gd name="connsiteY7" fmla="*/ 344322 h 842497"/>
              <a:gd name="connsiteX8" fmla="*/ 76637 w 102272"/>
              <a:gd name="connsiteY8" fmla="*/ 7772 h 84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72" h="842497">
                <a:moveTo>
                  <a:pt x="76637" y="7772"/>
                </a:moveTo>
                <a:cubicBezTo>
                  <a:pt x="81929" y="-27153"/>
                  <a:pt x="74520" y="62805"/>
                  <a:pt x="70287" y="134772"/>
                </a:cubicBezTo>
                <a:cubicBezTo>
                  <a:pt x="66054" y="206739"/>
                  <a:pt x="47004" y="327389"/>
                  <a:pt x="51237" y="439572"/>
                </a:cubicBezTo>
                <a:cubicBezTo>
                  <a:pt x="55470" y="551755"/>
                  <a:pt x="87220" y="743314"/>
                  <a:pt x="95687" y="807872"/>
                </a:cubicBezTo>
                <a:cubicBezTo>
                  <a:pt x="104154" y="872430"/>
                  <a:pt x="102037" y="826922"/>
                  <a:pt x="102037" y="826922"/>
                </a:cubicBezTo>
                <a:cubicBezTo>
                  <a:pt x="96745" y="823747"/>
                  <a:pt x="80870" y="832214"/>
                  <a:pt x="63937" y="788822"/>
                </a:cubicBezTo>
                <a:cubicBezTo>
                  <a:pt x="47004" y="745430"/>
                  <a:pt x="4670" y="640655"/>
                  <a:pt x="437" y="566572"/>
                </a:cubicBezTo>
                <a:cubicBezTo>
                  <a:pt x="-3796" y="492489"/>
                  <a:pt x="23720" y="440630"/>
                  <a:pt x="38537" y="344322"/>
                </a:cubicBezTo>
                <a:cubicBezTo>
                  <a:pt x="53354" y="248014"/>
                  <a:pt x="71345" y="42697"/>
                  <a:pt x="76637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274BCD3-1562-418F-9F90-6F5B923269EE}"/>
              </a:ext>
            </a:extLst>
          </p:cNvPr>
          <p:cNvSpPr/>
          <p:nvPr/>
        </p:nvSpPr>
        <p:spPr>
          <a:xfrm>
            <a:off x="6680200" y="10815141"/>
            <a:ext cx="1122238" cy="288124"/>
          </a:xfrm>
          <a:custGeom>
            <a:avLst/>
            <a:gdLst>
              <a:gd name="connsiteX0" fmla="*/ 0 w 1122238"/>
              <a:gd name="connsiteY0" fmla="*/ 5259 h 288124"/>
              <a:gd name="connsiteX1" fmla="*/ 148167 w 1122238"/>
              <a:gd name="connsiteY1" fmla="*/ 34892 h 288124"/>
              <a:gd name="connsiteX2" fmla="*/ 706967 w 1122238"/>
              <a:gd name="connsiteY2" fmla="*/ 267726 h 288124"/>
              <a:gd name="connsiteX3" fmla="*/ 1104900 w 1122238"/>
              <a:gd name="connsiteY3" fmla="*/ 271959 h 288124"/>
              <a:gd name="connsiteX4" fmla="*/ 1011767 w 1122238"/>
              <a:gd name="connsiteY4" fmla="*/ 229626 h 288124"/>
              <a:gd name="connsiteX5" fmla="*/ 660400 w 1122238"/>
              <a:gd name="connsiteY5" fmla="*/ 144959 h 288124"/>
              <a:gd name="connsiteX6" fmla="*/ 0 w 1122238"/>
              <a:gd name="connsiteY6" fmla="*/ 5259 h 2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238" h="288124">
                <a:moveTo>
                  <a:pt x="0" y="5259"/>
                </a:moveTo>
                <a:cubicBezTo>
                  <a:pt x="15169" y="-1797"/>
                  <a:pt x="30339" y="-8853"/>
                  <a:pt x="148167" y="34892"/>
                </a:cubicBezTo>
                <a:cubicBezTo>
                  <a:pt x="265995" y="78637"/>
                  <a:pt x="547512" y="228215"/>
                  <a:pt x="706967" y="267726"/>
                </a:cubicBezTo>
                <a:cubicBezTo>
                  <a:pt x="866422" y="307237"/>
                  <a:pt x="1054100" y="278309"/>
                  <a:pt x="1104900" y="271959"/>
                </a:cubicBezTo>
                <a:cubicBezTo>
                  <a:pt x="1155700" y="265609"/>
                  <a:pt x="1085850" y="250793"/>
                  <a:pt x="1011767" y="229626"/>
                </a:cubicBezTo>
                <a:cubicBezTo>
                  <a:pt x="937684" y="208459"/>
                  <a:pt x="660400" y="144959"/>
                  <a:pt x="660400" y="144959"/>
                </a:cubicBezTo>
                <a:lnTo>
                  <a:pt x="0" y="5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51294D58-F4E0-461C-8CF8-EE0C9B95D34B}"/>
              </a:ext>
            </a:extLst>
          </p:cNvPr>
          <p:cNvSpPr/>
          <p:nvPr/>
        </p:nvSpPr>
        <p:spPr>
          <a:xfrm>
            <a:off x="6681276" y="10621288"/>
            <a:ext cx="1209896" cy="394673"/>
          </a:xfrm>
          <a:custGeom>
            <a:avLst/>
            <a:gdLst>
              <a:gd name="connsiteX0" fmla="*/ 3157 w 1209896"/>
              <a:gd name="connsiteY0" fmla="*/ 203345 h 394673"/>
              <a:gd name="connsiteX1" fmla="*/ 176724 w 1209896"/>
              <a:gd name="connsiteY1" fmla="*/ 38245 h 394673"/>
              <a:gd name="connsiteX2" fmla="*/ 570424 w 1209896"/>
              <a:gd name="connsiteY2" fmla="*/ 144079 h 394673"/>
              <a:gd name="connsiteX3" fmla="*/ 900624 w 1209896"/>
              <a:gd name="connsiteY3" fmla="*/ 190645 h 394673"/>
              <a:gd name="connsiteX4" fmla="*/ 1196957 w 1209896"/>
              <a:gd name="connsiteY4" fmla="*/ 199112 h 394673"/>
              <a:gd name="connsiteX5" fmla="*/ 1141924 w 1209896"/>
              <a:gd name="connsiteY5" fmla="*/ 393845 h 394673"/>
              <a:gd name="connsiteX6" fmla="*/ 1006457 w 1209896"/>
              <a:gd name="connsiteY6" fmla="*/ 266845 h 394673"/>
              <a:gd name="connsiteX7" fmla="*/ 727057 w 1209896"/>
              <a:gd name="connsiteY7" fmla="*/ 207579 h 394673"/>
              <a:gd name="connsiteX8" fmla="*/ 117457 w 1209896"/>
              <a:gd name="connsiteY8" fmla="*/ 145 h 394673"/>
              <a:gd name="connsiteX9" fmla="*/ 3157 w 1209896"/>
              <a:gd name="connsiteY9" fmla="*/ 203345 h 3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9896" h="394673">
                <a:moveTo>
                  <a:pt x="3157" y="203345"/>
                </a:moveTo>
                <a:cubicBezTo>
                  <a:pt x="13035" y="209695"/>
                  <a:pt x="82180" y="48123"/>
                  <a:pt x="176724" y="38245"/>
                </a:cubicBezTo>
                <a:cubicBezTo>
                  <a:pt x="271268" y="28367"/>
                  <a:pt x="449774" y="118679"/>
                  <a:pt x="570424" y="144079"/>
                </a:cubicBezTo>
                <a:cubicBezTo>
                  <a:pt x="691074" y="169479"/>
                  <a:pt x="796202" y="181473"/>
                  <a:pt x="900624" y="190645"/>
                </a:cubicBezTo>
                <a:cubicBezTo>
                  <a:pt x="1005046" y="199817"/>
                  <a:pt x="1156740" y="165245"/>
                  <a:pt x="1196957" y="199112"/>
                </a:cubicBezTo>
                <a:cubicBezTo>
                  <a:pt x="1237174" y="232979"/>
                  <a:pt x="1173674" y="382556"/>
                  <a:pt x="1141924" y="393845"/>
                </a:cubicBezTo>
                <a:cubicBezTo>
                  <a:pt x="1110174" y="405134"/>
                  <a:pt x="1075602" y="297889"/>
                  <a:pt x="1006457" y="266845"/>
                </a:cubicBezTo>
                <a:cubicBezTo>
                  <a:pt x="937313" y="235801"/>
                  <a:pt x="875224" y="252029"/>
                  <a:pt x="727057" y="207579"/>
                </a:cubicBezTo>
                <a:cubicBezTo>
                  <a:pt x="578890" y="163129"/>
                  <a:pt x="234579" y="6495"/>
                  <a:pt x="117457" y="145"/>
                </a:cubicBezTo>
                <a:cubicBezTo>
                  <a:pt x="335" y="-6205"/>
                  <a:pt x="-6721" y="196995"/>
                  <a:pt x="3157" y="20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6B831F6-CCCE-4FB1-B92F-28C1C1B975E4}"/>
              </a:ext>
            </a:extLst>
          </p:cNvPr>
          <p:cNvSpPr/>
          <p:nvPr/>
        </p:nvSpPr>
        <p:spPr>
          <a:xfrm>
            <a:off x="6783040" y="10839246"/>
            <a:ext cx="41117" cy="268576"/>
          </a:xfrm>
          <a:custGeom>
            <a:avLst/>
            <a:gdLst>
              <a:gd name="connsiteX0" fmla="*/ 2993 w 41117"/>
              <a:gd name="connsiteY0" fmla="*/ 2321 h 268576"/>
              <a:gd name="connsiteX1" fmla="*/ 5110 w 41117"/>
              <a:gd name="connsiteY1" fmla="*/ 260554 h 268576"/>
              <a:gd name="connsiteX2" fmla="*/ 26277 w 41117"/>
              <a:gd name="connsiteY2" fmla="*/ 197054 h 268576"/>
              <a:gd name="connsiteX3" fmla="*/ 41093 w 41117"/>
              <a:gd name="connsiteY3" fmla="*/ 135671 h 268576"/>
              <a:gd name="connsiteX4" fmla="*/ 2993 w 41117"/>
              <a:gd name="connsiteY4" fmla="*/ 2321 h 26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17" h="268576">
                <a:moveTo>
                  <a:pt x="2993" y="2321"/>
                </a:moveTo>
                <a:cubicBezTo>
                  <a:pt x="-3004" y="23135"/>
                  <a:pt x="1229" y="228099"/>
                  <a:pt x="5110" y="260554"/>
                </a:cubicBezTo>
                <a:cubicBezTo>
                  <a:pt x="8991" y="293010"/>
                  <a:pt x="20280" y="217868"/>
                  <a:pt x="26277" y="197054"/>
                </a:cubicBezTo>
                <a:cubicBezTo>
                  <a:pt x="32274" y="176240"/>
                  <a:pt x="40035" y="164599"/>
                  <a:pt x="41093" y="135671"/>
                </a:cubicBezTo>
                <a:cubicBezTo>
                  <a:pt x="42151" y="106743"/>
                  <a:pt x="8990" y="-18493"/>
                  <a:pt x="299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48DE9FB0-61B1-4629-9A3B-31C8225C65A0}"/>
              </a:ext>
            </a:extLst>
          </p:cNvPr>
          <p:cNvSpPr/>
          <p:nvPr/>
        </p:nvSpPr>
        <p:spPr>
          <a:xfrm>
            <a:off x="6923608" y="10959713"/>
            <a:ext cx="74095" cy="356042"/>
          </a:xfrm>
          <a:custGeom>
            <a:avLst/>
            <a:gdLst>
              <a:gd name="connsiteX0" fmla="*/ 46575 w 74095"/>
              <a:gd name="connsiteY0" fmla="*/ 387 h 356042"/>
              <a:gd name="connsiteX1" fmla="*/ 46575 w 74095"/>
              <a:gd name="connsiteY1" fmla="*/ 260737 h 356042"/>
              <a:gd name="connsiteX2" fmla="*/ 9 w 74095"/>
              <a:gd name="connsiteY2" fmla="*/ 355987 h 356042"/>
              <a:gd name="connsiteX3" fmla="*/ 50809 w 74095"/>
              <a:gd name="connsiteY3" fmla="*/ 273437 h 356042"/>
              <a:gd name="connsiteX4" fmla="*/ 74092 w 74095"/>
              <a:gd name="connsiteY4" fmla="*/ 203587 h 356042"/>
              <a:gd name="connsiteX5" fmla="*/ 46575 w 74095"/>
              <a:gd name="connsiteY5" fmla="*/ 387 h 35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95" h="356042">
                <a:moveTo>
                  <a:pt x="46575" y="387"/>
                </a:moveTo>
                <a:cubicBezTo>
                  <a:pt x="41989" y="9912"/>
                  <a:pt x="54336" y="201470"/>
                  <a:pt x="46575" y="260737"/>
                </a:cubicBezTo>
                <a:cubicBezTo>
                  <a:pt x="38814" y="320004"/>
                  <a:pt x="-697" y="353870"/>
                  <a:pt x="9" y="355987"/>
                </a:cubicBezTo>
                <a:cubicBezTo>
                  <a:pt x="715" y="358104"/>
                  <a:pt x="38462" y="298837"/>
                  <a:pt x="50809" y="273437"/>
                </a:cubicBezTo>
                <a:cubicBezTo>
                  <a:pt x="63156" y="248037"/>
                  <a:pt x="73739" y="247331"/>
                  <a:pt x="74092" y="203587"/>
                </a:cubicBezTo>
                <a:cubicBezTo>
                  <a:pt x="74445" y="159843"/>
                  <a:pt x="51161" y="-9138"/>
                  <a:pt x="46575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CA397DA-1FCE-4FF7-9EC7-868DBAC6A803}"/>
              </a:ext>
            </a:extLst>
          </p:cNvPr>
          <p:cNvSpPr/>
          <p:nvPr/>
        </p:nvSpPr>
        <p:spPr>
          <a:xfrm>
            <a:off x="6777297" y="10928350"/>
            <a:ext cx="197717" cy="406400"/>
          </a:xfrm>
          <a:custGeom>
            <a:avLst/>
            <a:gdLst>
              <a:gd name="connsiteX0" fmla="*/ 186536 w 197717"/>
              <a:gd name="connsiteY0" fmla="*/ 0 h 406400"/>
              <a:gd name="connsiteX1" fmla="*/ 175953 w 197717"/>
              <a:gd name="connsiteY1" fmla="*/ 243417 h 406400"/>
              <a:gd name="connsiteX2" fmla="*/ 108220 w 197717"/>
              <a:gd name="connsiteY2" fmla="*/ 334433 h 406400"/>
              <a:gd name="connsiteX3" fmla="*/ 270 w 197717"/>
              <a:gd name="connsiteY3" fmla="*/ 406400 h 406400"/>
              <a:gd name="connsiteX4" fmla="*/ 142086 w 197717"/>
              <a:gd name="connsiteY4" fmla="*/ 334433 h 406400"/>
              <a:gd name="connsiteX5" fmla="*/ 195003 w 197717"/>
              <a:gd name="connsiteY5" fmla="*/ 241300 h 406400"/>
              <a:gd name="connsiteX6" fmla="*/ 186536 w 197717"/>
              <a:gd name="connsiteY6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717" h="406400">
                <a:moveTo>
                  <a:pt x="186536" y="0"/>
                </a:moveTo>
                <a:cubicBezTo>
                  <a:pt x="183361" y="353"/>
                  <a:pt x="189006" y="187678"/>
                  <a:pt x="175953" y="243417"/>
                </a:cubicBezTo>
                <a:cubicBezTo>
                  <a:pt x="162900" y="299156"/>
                  <a:pt x="137501" y="307269"/>
                  <a:pt x="108220" y="334433"/>
                </a:cubicBezTo>
                <a:cubicBezTo>
                  <a:pt x="78939" y="361597"/>
                  <a:pt x="-5374" y="406400"/>
                  <a:pt x="270" y="406400"/>
                </a:cubicBezTo>
                <a:cubicBezTo>
                  <a:pt x="5914" y="406400"/>
                  <a:pt x="109631" y="361950"/>
                  <a:pt x="142086" y="334433"/>
                </a:cubicBezTo>
                <a:cubicBezTo>
                  <a:pt x="174541" y="306916"/>
                  <a:pt x="186536" y="292805"/>
                  <a:pt x="195003" y="241300"/>
                </a:cubicBezTo>
                <a:cubicBezTo>
                  <a:pt x="203470" y="189795"/>
                  <a:pt x="189711" y="-353"/>
                  <a:pt x="1865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A78639FA-214A-4B2B-8BA1-3053A098E480}"/>
              </a:ext>
            </a:extLst>
          </p:cNvPr>
          <p:cNvSpPr/>
          <p:nvPr/>
        </p:nvSpPr>
        <p:spPr>
          <a:xfrm>
            <a:off x="6713719" y="11089148"/>
            <a:ext cx="161514" cy="231910"/>
          </a:xfrm>
          <a:custGeom>
            <a:avLst/>
            <a:gdLst>
              <a:gd name="connsiteX0" fmla="*/ 78664 w 161514"/>
              <a:gd name="connsiteY0" fmla="*/ 69 h 231910"/>
              <a:gd name="connsiteX1" fmla="*/ 57498 w 161514"/>
              <a:gd name="connsiteY1" fmla="*/ 118602 h 231910"/>
              <a:gd name="connsiteX2" fmla="*/ 348 w 161514"/>
              <a:gd name="connsiteY2" fmla="*/ 228669 h 231910"/>
              <a:gd name="connsiteX3" fmla="*/ 87131 w 161514"/>
              <a:gd name="connsiteY3" fmla="*/ 203269 h 231910"/>
              <a:gd name="connsiteX4" fmla="*/ 159098 w 161514"/>
              <a:gd name="connsiteY4" fmla="*/ 209619 h 231910"/>
              <a:gd name="connsiteX5" fmla="*/ 144281 w 161514"/>
              <a:gd name="connsiteY5" fmla="*/ 42402 h 231910"/>
              <a:gd name="connsiteX6" fmla="*/ 142164 w 161514"/>
              <a:gd name="connsiteY6" fmla="*/ 152469 h 231910"/>
              <a:gd name="connsiteX7" fmla="*/ 40564 w 161514"/>
              <a:gd name="connsiteY7" fmla="*/ 194802 h 231910"/>
              <a:gd name="connsiteX8" fmla="*/ 57498 w 161514"/>
              <a:gd name="connsiteY8" fmla="*/ 135535 h 231910"/>
              <a:gd name="connsiteX9" fmla="*/ 78664 w 161514"/>
              <a:gd name="connsiteY9" fmla="*/ 69 h 23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514" h="231910">
                <a:moveTo>
                  <a:pt x="78664" y="69"/>
                </a:moveTo>
                <a:cubicBezTo>
                  <a:pt x="78664" y="-2753"/>
                  <a:pt x="70551" y="80502"/>
                  <a:pt x="57498" y="118602"/>
                </a:cubicBezTo>
                <a:cubicBezTo>
                  <a:pt x="44445" y="156702"/>
                  <a:pt x="-4591" y="214558"/>
                  <a:pt x="348" y="228669"/>
                </a:cubicBezTo>
                <a:cubicBezTo>
                  <a:pt x="5287" y="242780"/>
                  <a:pt x="60673" y="206444"/>
                  <a:pt x="87131" y="203269"/>
                </a:cubicBezTo>
                <a:cubicBezTo>
                  <a:pt x="113589" y="200094"/>
                  <a:pt x="149573" y="236430"/>
                  <a:pt x="159098" y="209619"/>
                </a:cubicBezTo>
                <a:cubicBezTo>
                  <a:pt x="168623" y="182808"/>
                  <a:pt x="147103" y="51927"/>
                  <a:pt x="144281" y="42402"/>
                </a:cubicBezTo>
                <a:cubicBezTo>
                  <a:pt x="141459" y="32877"/>
                  <a:pt x="159450" y="127069"/>
                  <a:pt x="142164" y="152469"/>
                </a:cubicBezTo>
                <a:cubicBezTo>
                  <a:pt x="124878" y="177869"/>
                  <a:pt x="54675" y="197624"/>
                  <a:pt x="40564" y="194802"/>
                </a:cubicBezTo>
                <a:cubicBezTo>
                  <a:pt x="26453" y="191980"/>
                  <a:pt x="49031" y="163405"/>
                  <a:pt x="57498" y="135535"/>
                </a:cubicBezTo>
                <a:cubicBezTo>
                  <a:pt x="65965" y="107666"/>
                  <a:pt x="78664" y="2891"/>
                  <a:pt x="7866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45E8B566-14FB-4A96-B8EE-B7D62A575B3A}"/>
              </a:ext>
            </a:extLst>
          </p:cNvPr>
          <p:cNvSpPr/>
          <p:nvPr/>
        </p:nvSpPr>
        <p:spPr>
          <a:xfrm>
            <a:off x="6775334" y="11095523"/>
            <a:ext cx="110195" cy="59574"/>
          </a:xfrm>
          <a:custGeom>
            <a:avLst/>
            <a:gdLst>
              <a:gd name="connsiteX0" fmla="*/ 116 w 110195"/>
              <a:gd name="connsiteY0" fmla="*/ 44 h 59574"/>
              <a:gd name="connsiteX1" fmla="*/ 95366 w 110195"/>
              <a:gd name="connsiteY1" fmla="*/ 46610 h 59574"/>
              <a:gd name="connsiteX2" fmla="*/ 108066 w 110195"/>
              <a:gd name="connsiteY2" fmla="*/ 59310 h 59574"/>
              <a:gd name="connsiteX3" fmla="*/ 76316 w 110195"/>
              <a:gd name="connsiteY3" fmla="*/ 38144 h 59574"/>
              <a:gd name="connsiteX4" fmla="*/ 116 w 110195"/>
              <a:gd name="connsiteY4" fmla="*/ 44 h 5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5" h="59574">
                <a:moveTo>
                  <a:pt x="116" y="44"/>
                </a:moveTo>
                <a:cubicBezTo>
                  <a:pt x="3291" y="1455"/>
                  <a:pt x="77374" y="36732"/>
                  <a:pt x="95366" y="46610"/>
                </a:cubicBezTo>
                <a:cubicBezTo>
                  <a:pt x="113358" y="56488"/>
                  <a:pt x="111241" y="60721"/>
                  <a:pt x="108066" y="59310"/>
                </a:cubicBezTo>
                <a:cubicBezTo>
                  <a:pt x="104891" y="57899"/>
                  <a:pt x="93249" y="45199"/>
                  <a:pt x="76316" y="38144"/>
                </a:cubicBezTo>
                <a:cubicBezTo>
                  <a:pt x="59383" y="31089"/>
                  <a:pt x="-3059" y="-1367"/>
                  <a:pt x="1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A1D47FF9-8350-4F1C-BE07-E0B1F036D7CC}"/>
              </a:ext>
            </a:extLst>
          </p:cNvPr>
          <p:cNvSpPr/>
          <p:nvPr/>
        </p:nvSpPr>
        <p:spPr>
          <a:xfrm>
            <a:off x="7139384" y="11038716"/>
            <a:ext cx="89049" cy="362145"/>
          </a:xfrm>
          <a:custGeom>
            <a:avLst/>
            <a:gdLst>
              <a:gd name="connsiteX0" fmla="*/ 89033 w 89049"/>
              <a:gd name="connsiteY0" fmla="*/ 1817 h 362145"/>
              <a:gd name="connsiteX1" fmla="*/ 53049 w 89049"/>
              <a:gd name="connsiteY1" fmla="*/ 293917 h 362145"/>
              <a:gd name="connsiteX2" fmla="*/ 133 w 89049"/>
              <a:gd name="connsiteY2" fmla="*/ 361651 h 362145"/>
              <a:gd name="connsiteX3" fmla="*/ 38233 w 89049"/>
              <a:gd name="connsiteY3" fmla="*/ 274867 h 362145"/>
              <a:gd name="connsiteX4" fmla="*/ 48816 w 89049"/>
              <a:gd name="connsiteY4" fmla="*/ 175384 h 362145"/>
              <a:gd name="connsiteX5" fmla="*/ 89033 w 89049"/>
              <a:gd name="connsiteY5" fmla="*/ 1817 h 36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" h="362145">
                <a:moveTo>
                  <a:pt x="89033" y="1817"/>
                </a:moveTo>
                <a:cubicBezTo>
                  <a:pt x="89738" y="21572"/>
                  <a:pt x="67866" y="233945"/>
                  <a:pt x="53049" y="293917"/>
                </a:cubicBezTo>
                <a:cubicBezTo>
                  <a:pt x="38232" y="353889"/>
                  <a:pt x="2602" y="364826"/>
                  <a:pt x="133" y="361651"/>
                </a:cubicBezTo>
                <a:cubicBezTo>
                  <a:pt x="-2336" y="358476"/>
                  <a:pt x="30119" y="305912"/>
                  <a:pt x="38233" y="274867"/>
                </a:cubicBezTo>
                <a:cubicBezTo>
                  <a:pt x="46347" y="243822"/>
                  <a:pt x="41055" y="221951"/>
                  <a:pt x="48816" y="175384"/>
                </a:cubicBezTo>
                <a:cubicBezTo>
                  <a:pt x="56577" y="128817"/>
                  <a:pt x="88328" y="-17938"/>
                  <a:pt x="89033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24F0B50-DF00-4BB2-AD67-ECE3B2A640BB}"/>
              </a:ext>
            </a:extLst>
          </p:cNvPr>
          <p:cNvSpPr/>
          <p:nvPr/>
        </p:nvSpPr>
        <p:spPr>
          <a:xfrm>
            <a:off x="7028425" y="11006001"/>
            <a:ext cx="23241" cy="225231"/>
          </a:xfrm>
          <a:custGeom>
            <a:avLst/>
            <a:gdLst>
              <a:gd name="connsiteX0" fmla="*/ 22192 w 23241"/>
              <a:gd name="connsiteY0" fmla="*/ 666 h 225231"/>
              <a:gd name="connsiteX1" fmla="*/ 5258 w 23241"/>
              <a:gd name="connsiteY1" fmla="*/ 91682 h 225231"/>
              <a:gd name="connsiteX2" fmla="*/ 1025 w 23241"/>
              <a:gd name="connsiteY2" fmla="*/ 225032 h 225231"/>
              <a:gd name="connsiteX3" fmla="*/ 22192 w 23241"/>
              <a:gd name="connsiteY3" fmla="*/ 59932 h 225231"/>
              <a:gd name="connsiteX4" fmla="*/ 22192 w 23241"/>
              <a:gd name="connsiteY4" fmla="*/ 666 h 22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" h="225231">
                <a:moveTo>
                  <a:pt x="22192" y="666"/>
                </a:moveTo>
                <a:cubicBezTo>
                  <a:pt x="19370" y="5958"/>
                  <a:pt x="8786" y="54288"/>
                  <a:pt x="5258" y="91682"/>
                </a:cubicBezTo>
                <a:cubicBezTo>
                  <a:pt x="1730" y="129076"/>
                  <a:pt x="-1797" y="230324"/>
                  <a:pt x="1025" y="225032"/>
                </a:cubicBezTo>
                <a:cubicBezTo>
                  <a:pt x="3847" y="219740"/>
                  <a:pt x="23250" y="97679"/>
                  <a:pt x="22192" y="59932"/>
                </a:cubicBezTo>
                <a:cubicBezTo>
                  <a:pt x="21134" y="22185"/>
                  <a:pt x="25014" y="-4626"/>
                  <a:pt x="2219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059E4547-B4FE-4E57-9EF7-113E028DC202}"/>
              </a:ext>
            </a:extLst>
          </p:cNvPr>
          <p:cNvSpPr/>
          <p:nvPr/>
        </p:nvSpPr>
        <p:spPr>
          <a:xfrm>
            <a:off x="6782484" y="11326261"/>
            <a:ext cx="152656" cy="347959"/>
          </a:xfrm>
          <a:custGeom>
            <a:avLst/>
            <a:gdLst>
              <a:gd name="connsiteX0" fmla="*/ 151716 w 152656"/>
              <a:gd name="connsiteY0" fmla="*/ 22 h 347959"/>
              <a:gd name="connsiteX1" fmla="*/ 96683 w 152656"/>
              <a:gd name="connsiteY1" fmla="*/ 127022 h 347959"/>
              <a:gd name="connsiteX2" fmla="*/ 52233 w 152656"/>
              <a:gd name="connsiteY2" fmla="*/ 169356 h 347959"/>
              <a:gd name="connsiteX3" fmla="*/ 28949 w 152656"/>
              <a:gd name="connsiteY3" fmla="*/ 194756 h 347959"/>
              <a:gd name="connsiteX4" fmla="*/ 5666 w 152656"/>
              <a:gd name="connsiteY4" fmla="*/ 347156 h 347959"/>
              <a:gd name="connsiteX5" fmla="*/ 3549 w 152656"/>
              <a:gd name="connsiteY5" fmla="*/ 249789 h 347959"/>
              <a:gd name="connsiteX6" fmla="*/ 47999 w 152656"/>
              <a:gd name="connsiteY6" fmla="*/ 137606 h 347959"/>
              <a:gd name="connsiteX7" fmla="*/ 151716 w 152656"/>
              <a:gd name="connsiteY7" fmla="*/ 22 h 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56" h="347959">
                <a:moveTo>
                  <a:pt x="151716" y="22"/>
                </a:moveTo>
                <a:cubicBezTo>
                  <a:pt x="159830" y="-1742"/>
                  <a:pt x="113263" y="98800"/>
                  <a:pt x="96683" y="127022"/>
                </a:cubicBezTo>
                <a:cubicBezTo>
                  <a:pt x="80103" y="155244"/>
                  <a:pt x="63522" y="158067"/>
                  <a:pt x="52233" y="169356"/>
                </a:cubicBezTo>
                <a:cubicBezTo>
                  <a:pt x="40944" y="180645"/>
                  <a:pt x="36710" y="165123"/>
                  <a:pt x="28949" y="194756"/>
                </a:cubicBezTo>
                <a:cubicBezTo>
                  <a:pt x="21188" y="224389"/>
                  <a:pt x="9899" y="337984"/>
                  <a:pt x="5666" y="347156"/>
                </a:cubicBezTo>
                <a:cubicBezTo>
                  <a:pt x="1433" y="356328"/>
                  <a:pt x="-3507" y="284714"/>
                  <a:pt x="3549" y="249789"/>
                </a:cubicBezTo>
                <a:cubicBezTo>
                  <a:pt x="10604" y="214864"/>
                  <a:pt x="19777" y="183820"/>
                  <a:pt x="47999" y="137606"/>
                </a:cubicBezTo>
                <a:cubicBezTo>
                  <a:pt x="76221" y="91392"/>
                  <a:pt x="143602" y="1786"/>
                  <a:pt x="15171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0F38B41B-5CFF-4795-93BC-D41C901AAD39}"/>
              </a:ext>
            </a:extLst>
          </p:cNvPr>
          <p:cNvSpPr/>
          <p:nvPr/>
        </p:nvSpPr>
        <p:spPr>
          <a:xfrm>
            <a:off x="7015780" y="11262777"/>
            <a:ext cx="100516" cy="78747"/>
          </a:xfrm>
          <a:custGeom>
            <a:avLst/>
            <a:gdLst>
              <a:gd name="connsiteX0" fmla="*/ 970 w 100516"/>
              <a:gd name="connsiteY0" fmla="*/ 6 h 78747"/>
              <a:gd name="connsiteX1" fmla="*/ 58120 w 100516"/>
              <a:gd name="connsiteY1" fmla="*/ 71973 h 78747"/>
              <a:gd name="connsiteX2" fmla="*/ 100453 w 100516"/>
              <a:gd name="connsiteY2" fmla="*/ 76206 h 78747"/>
              <a:gd name="connsiteX3" fmla="*/ 66587 w 100516"/>
              <a:gd name="connsiteY3" fmla="*/ 78323 h 78747"/>
              <a:gd name="connsiteX4" fmla="*/ 24253 w 100516"/>
              <a:gd name="connsiteY4" fmla="*/ 67740 h 78747"/>
              <a:gd name="connsiteX5" fmla="*/ 970 w 100516"/>
              <a:gd name="connsiteY5" fmla="*/ 6 h 7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6" h="78747">
                <a:moveTo>
                  <a:pt x="970" y="6"/>
                </a:moveTo>
                <a:cubicBezTo>
                  <a:pt x="6615" y="712"/>
                  <a:pt x="41540" y="59273"/>
                  <a:pt x="58120" y="71973"/>
                </a:cubicBezTo>
                <a:cubicBezTo>
                  <a:pt x="74700" y="84673"/>
                  <a:pt x="99042" y="75148"/>
                  <a:pt x="100453" y="76206"/>
                </a:cubicBezTo>
                <a:cubicBezTo>
                  <a:pt x="101864" y="77264"/>
                  <a:pt x="79287" y="79734"/>
                  <a:pt x="66587" y="78323"/>
                </a:cubicBezTo>
                <a:cubicBezTo>
                  <a:pt x="53887" y="76912"/>
                  <a:pt x="32720" y="76207"/>
                  <a:pt x="24253" y="67740"/>
                </a:cubicBezTo>
                <a:cubicBezTo>
                  <a:pt x="15786" y="59273"/>
                  <a:pt x="-4675" y="-700"/>
                  <a:pt x="97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6119F8C3-DF68-4A4F-927F-36C1F54C50B7}"/>
              </a:ext>
            </a:extLst>
          </p:cNvPr>
          <p:cNvSpPr/>
          <p:nvPr/>
        </p:nvSpPr>
        <p:spPr>
          <a:xfrm>
            <a:off x="6958759" y="11342605"/>
            <a:ext cx="122898" cy="80784"/>
          </a:xfrm>
          <a:custGeom>
            <a:avLst/>
            <a:gdLst>
              <a:gd name="connsiteX0" fmla="*/ 841 w 122898"/>
              <a:gd name="connsiteY0" fmla="*/ 612 h 80784"/>
              <a:gd name="connsiteX1" fmla="*/ 89741 w 122898"/>
              <a:gd name="connsiteY1" fmla="*/ 74695 h 80784"/>
              <a:gd name="connsiteX2" fmla="*/ 121491 w 122898"/>
              <a:gd name="connsiteY2" fmla="*/ 72578 h 80784"/>
              <a:gd name="connsiteX3" fmla="*/ 49524 w 122898"/>
              <a:gd name="connsiteY3" fmla="*/ 40828 h 80784"/>
              <a:gd name="connsiteX4" fmla="*/ 841 w 122898"/>
              <a:gd name="connsiteY4" fmla="*/ 612 h 8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98" h="80784">
                <a:moveTo>
                  <a:pt x="841" y="612"/>
                </a:moveTo>
                <a:cubicBezTo>
                  <a:pt x="7544" y="6257"/>
                  <a:pt x="69633" y="62701"/>
                  <a:pt x="89741" y="74695"/>
                </a:cubicBezTo>
                <a:cubicBezTo>
                  <a:pt x="109849" y="86689"/>
                  <a:pt x="128194" y="78223"/>
                  <a:pt x="121491" y="72578"/>
                </a:cubicBezTo>
                <a:cubicBezTo>
                  <a:pt x="114788" y="66934"/>
                  <a:pt x="69985" y="51764"/>
                  <a:pt x="49524" y="40828"/>
                </a:cubicBezTo>
                <a:cubicBezTo>
                  <a:pt x="29063" y="29892"/>
                  <a:pt x="-5862" y="-5033"/>
                  <a:pt x="841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9FE92207-AC2C-4DE9-81BE-54D0AD6DFB2D}"/>
              </a:ext>
            </a:extLst>
          </p:cNvPr>
          <p:cNvSpPr/>
          <p:nvPr/>
        </p:nvSpPr>
        <p:spPr>
          <a:xfrm>
            <a:off x="6969155" y="11412173"/>
            <a:ext cx="159807" cy="206254"/>
          </a:xfrm>
          <a:custGeom>
            <a:avLst/>
            <a:gdLst>
              <a:gd name="connsiteX0" fmla="*/ 159778 w 159807"/>
              <a:gd name="connsiteY0" fmla="*/ 894 h 206254"/>
              <a:gd name="connsiteX1" fmla="*/ 13728 w 159807"/>
              <a:gd name="connsiteY1" fmla="*/ 187160 h 206254"/>
              <a:gd name="connsiteX2" fmla="*/ 7378 w 159807"/>
              <a:gd name="connsiteY2" fmla="*/ 195627 h 206254"/>
              <a:gd name="connsiteX3" fmla="*/ 24312 w 159807"/>
              <a:gd name="connsiteY3" fmla="*/ 146944 h 206254"/>
              <a:gd name="connsiteX4" fmla="*/ 26428 w 159807"/>
              <a:gd name="connsiteY4" fmla="*/ 117310 h 206254"/>
              <a:gd name="connsiteX5" fmla="*/ 159778 w 159807"/>
              <a:gd name="connsiteY5" fmla="*/ 894 h 20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807" h="206254">
                <a:moveTo>
                  <a:pt x="159778" y="894"/>
                </a:moveTo>
                <a:cubicBezTo>
                  <a:pt x="157661" y="12536"/>
                  <a:pt x="39128" y="154705"/>
                  <a:pt x="13728" y="187160"/>
                </a:cubicBezTo>
                <a:cubicBezTo>
                  <a:pt x="-11672" y="219616"/>
                  <a:pt x="5614" y="202330"/>
                  <a:pt x="7378" y="195627"/>
                </a:cubicBezTo>
                <a:cubicBezTo>
                  <a:pt x="9142" y="188924"/>
                  <a:pt x="21137" y="159997"/>
                  <a:pt x="24312" y="146944"/>
                </a:cubicBezTo>
                <a:cubicBezTo>
                  <a:pt x="27487" y="133891"/>
                  <a:pt x="4203" y="139888"/>
                  <a:pt x="26428" y="117310"/>
                </a:cubicBezTo>
                <a:cubicBezTo>
                  <a:pt x="48653" y="94732"/>
                  <a:pt x="161895" y="-10748"/>
                  <a:pt x="159778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C26EA154-DE8F-4F25-B0B3-F2E9104D70C6}"/>
              </a:ext>
            </a:extLst>
          </p:cNvPr>
          <p:cNvSpPr/>
          <p:nvPr/>
        </p:nvSpPr>
        <p:spPr>
          <a:xfrm>
            <a:off x="6839028" y="11531600"/>
            <a:ext cx="89026" cy="85058"/>
          </a:xfrm>
          <a:custGeom>
            <a:avLst/>
            <a:gdLst>
              <a:gd name="connsiteX0" fmla="*/ 2039 w 89026"/>
              <a:gd name="connsiteY0" fmla="*/ 0 h 85058"/>
              <a:gd name="connsiteX1" fmla="*/ 12622 w 89026"/>
              <a:gd name="connsiteY1" fmla="*/ 74083 h 85058"/>
              <a:gd name="connsiteX2" fmla="*/ 88822 w 89026"/>
              <a:gd name="connsiteY2" fmla="*/ 84667 h 85058"/>
              <a:gd name="connsiteX3" fmla="*/ 33789 w 89026"/>
              <a:gd name="connsiteY3" fmla="*/ 74083 h 85058"/>
              <a:gd name="connsiteX4" fmla="*/ 2039 w 89026"/>
              <a:gd name="connsiteY4" fmla="*/ 0 h 8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26" h="85058">
                <a:moveTo>
                  <a:pt x="2039" y="0"/>
                </a:moveTo>
                <a:cubicBezTo>
                  <a:pt x="-1489" y="0"/>
                  <a:pt x="-1842" y="59972"/>
                  <a:pt x="12622" y="74083"/>
                </a:cubicBezTo>
                <a:cubicBezTo>
                  <a:pt x="27086" y="88194"/>
                  <a:pt x="85294" y="84667"/>
                  <a:pt x="88822" y="84667"/>
                </a:cubicBezTo>
                <a:cubicBezTo>
                  <a:pt x="92350" y="84667"/>
                  <a:pt x="49311" y="84314"/>
                  <a:pt x="33789" y="74083"/>
                </a:cubicBezTo>
                <a:cubicBezTo>
                  <a:pt x="18267" y="63852"/>
                  <a:pt x="5567" y="0"/>
                  <a:pt x="20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596BD62-F90E-4527-B3FD-B9A9324D1F3E}"/>
              </a:ext>
            </a:extLst>
          </p:cNvPr>
          <p:cNvSpPr/>
          <p:nvPr/>
        </p:nvSpPr>
        <p:spPr>
          <a:xfrm>
            <a:off x="6777281" y="11616097"/>
            <a:ext cx="192972" cy="118708"/>
          </a:xfrm>
          <a:custGeom>
            <a:avLst/>
            <a:gdLst>
              <a:gd name="connsiteX0" fmla="*/ 192902 w 192972"/>
              <a:gd name="connsiteY0" fmla="*/ 170 h 118708"/>
              <a:gd name="connsiteX1" fmla="*/ 93419 w 192972"/>
              <a:gd name="connsiteY1" fmla="*/ 82720 h 118708"/>
              <a:gd name="connsiteX2" fmla="*/ 78602 w 192972"/>
              <a:gd name="connsiteY2" fmla="*/ 118703 h 118708"/>
              <a:gd name="connsiteX3" fmla="*/ 34152 w 192972"/>
              <a:gd name="connsiteY3" fmla="*/ 84836 h 118708"/>
              <a:gd name="connsiteX4" fmla="*/ 286 w 192972"/>
              <a:gd name="connsiteY4" fmla="*/ 17103 h 118708"/>
              <a:gd name="connsiteX5" fmla="*/ 53202 w 192972"/>
              <a:gd name="connsiteY5" fmla="*/ 89070 h 118708"/>
              <a:gd name="connsiteX6" fmla="*/ 108236 w 192972"/>
              <a:gd name="connsiteY6" fmla="*/ 61553 h 118708"/>
              <a:gd name="connsiteX7" fmla="*/ 192902 w 192972"/>
              <a:gd name="connsiteY7" fmla="*/ 170 h 11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72" h="118708">
                <a:moveTo>
                  <a:pt x="192902" y="170"/>
                </a:moveTo>
                <a:cubicBezTo>
                  <a:pt x="190433" y="3698"/>
                  <a:pt x="112469" y="62965"/>
                  <a:pt x="93419" y="82720"/>
                </a:cubicBezTo>
                <a:cubicBezTo>
                  <a:pt x="74369" y="102475"/>
                  <a:pt x="88480" y="118350"/>
                  <a:pt x="78602" y="118703"/>
                </a:cubicBezTo>
                <a:cubicBezTo>
                  <a:pt x="68724" y="119056"/>
                  <a:pt x="47205" y="101769"/>
                  <a:pt x="34152" y="84836"/>
                </a:cubicBezTo>
                <a:cubicBezTo>
                  <a:pt x="21099" y="67903"/>
                  <a:pt x="-2889" y="16397"/>
                  <a:pt x="286" y="17103"/>
                </a:cubicBezTo>
                <a:cubicBezTo>
                  <a:pt x="3461" y="17809"/>
                  <a:pt x="35210" y="81662"/>
                  <a:pt x="53202" y="89070"/>
                </a:cubicBezTo>
                <a:cubicBezTo>
                  <a:pt x="71194" y="96478"/>
                  <a:pt x="84600" y="74253"/>
                  <a:pt x="108236" y="61553"/>
                </a:cubicBezTo>
                <a:cubicBezTo>
                  <a:pt x="131872" y="48853"/>
                  <a:pt x="195371" y="-3358"/>
                  <a:pt x="192902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2C6DD6D-1A35-4497-A161-1C5E005C4CF0}"/>
              </a:ext>
            </a:extLst>
          </p:cNvPr>
          <p:cNvSpPr/>
          <p:nvPr/>
        </p:nvSpPr>
        <p:spPr>
          <a:xfrm>
            <a:off x="6792383" y="11633200"/>
            <a:ext cx="162984" cy="17260"/>
          </a:xfrm>
          <a:custGeom>
            <a:avLst/>
            <a:gdLst>
              <a:gd name="connsiteX0" fmla="*/ 162984 w 162984"/>
              <a:gd name="connsiteY0" fmla="*/ 0 h 17260"/>
              <a:gd name="connsiteX1" fmla="*/ 29634 w 162984"/>
              <a:gd name="connsiteY1" fmla="*/ 12700 h 17260"/>
              <a:gd name="connsiteX2" fmla="*/ 0 w 162984"/>
              <a:gd name="connsiteY2" fmla="*/ 10583 h 17260"/>
              <a:gd name="connsiteX3" fmla="*/ 84667 w 162984"/>
              <a:gd name="connsiteY3" fmla="*/ 16933 h 17260"/>
              <a:gd name="connsiteX4" fmla="*/ 162984 w 162984"/>
              <a:gd name="connsiteY4" fmla="*/ 0 h 1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4" h="17260">
                <a:moveTo>
                  <a:pt x="162984" y="0"/>
                </a:moveTo>
                <a:lnTo>
                  <a:pt x="29634" y="12700"/>
                </a:lnTo>
                <a:lnTo>
                  <a:pt x="0" y="10583"/>
                </a:lnTo>
                <a:cubicBezTo>
                  <a:pt x="9172" y="11288"/>
                  <a:pt x="61031" y="15875"/>
                  <a:pt x="84667" y="16933"/>
                </a:cubicBezTo>
                <a:cubicBezTo>
                  <a:pt x="108303" y="17991"/>
                  <a:pt x="125060" y="17462"/>
                  <a:pt x="162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A1E0A073-7A39-4AC5-8705-1B46B780A5A1}"/>
              </a:ext>
            </a:extLst>
          </p:cNvPr>
          <p:cNvSpPr/>
          <p:nvPr/>
        </p:nvSpPr>
        <p:spPr>
          <a:xfrm>
            <a:off x="7160670" y="11089002"/>
            <a:ext cx="298614" cy="307154"/>
          </a:xfrm>
          <a:custGeom>
            <a:avLst/>
            <a:gdLst>
              <a:gd name="connsiteX0" fmla="*/ 298463 w 298614"/>
              <a:gd name="connsiteY0" fmla="*/ 215 h 307154"/>
              <a:gd name="connsiteX1" fmla="*/ 228613 w 298614"/>
              <a:gd name="connsiteY1" fmla="*/ 203415 h 307154"/>
              <a:gd name="connsiteX2" fmla="*/ 213797 w 298614"/>
              <a:gd name="connsiteY2" fmla="*/ 254215 h 307154"/>
              <a:gd name="connsiteX3" fmla="*/ 152413 w 298614"/>
              <a:gd name="connsiteY3" fmla="*/ 283848 h 307154"/>
              <a:gd name="connsiteX4" fmla="*/ 13 w 298614"/>
              <a:gd name="connsiteY4" fmla="*/ 307131 h 307154"/>
              <a:gd name="connsiteX5" fmla="*/ 143947 w 298614"/>
              <a:gd name="connsiteY5" fmla="*/ 279615 h 307154"/>
              <a:gd name="connsiteX6" fmla="*/ 207447 w 298614"/>
              <a:gd name="connsiteY6" fmla="*/ 245748 h 307154"/>
              <a:gd name="connsiteX7" fmla="*/ 298463 w 298614"/>
              <a:gd name="connsiteY7" fmla="*/ 215 h 30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14" h="307154">
                <a:moveTo>
                  <a:pt x="298463" y="215"/>
                </a:moveTo>
                <a:cubicBezTo>
                  <a:pt x="301991" y="-6840"/>
                  <a:pt x="242724" y="161082"/>
                  <a:pt x="228613" y="203415"/>
                </a:cubicBezTo>
                <a:cubicBezTo>
                  <a:pt x="214502" y="245748"/>
                  <a:pt x="226497" y="240810"/>
                  <a:pt x="213797" y="254215"/>
                </a:cubicBezTo>
                <a:cubicBezTo>
                  <a:pt x="201097" y="267620"/>
                  <a:pt x="188044" y="275029"/>
                  <a:pt x="152413" y="283848"/>
                </a:cubicBezTo>
                <a:cubicBezTo>
                  <a:pt x="116782" y="292667"/>
                  <a:pt x="1424" y="307837"/>
                  <a:pt x="13" y="307131"/>
                </a:cubicBezTo>
                <a:cubicBezTo>
                  <a:pt x="-1398" y="306426"/>
                  <a:pt x="109375" y="289845"/>
                  <a:pt x="143947" y="279615"/>
                </a:cubicBezTo>
                <a:cubicBezTo>
                  <a:pt x="178519" y="269385"/>
                  <a:pt x="184164" y="290904"/>
                  <a:pt x="207447" y="245748"/>
                </a:cubicBezTo>
                <a:cubicBezTo>
                  <a:pt x="230730" y="200592"/>
                  <a:pt x="294935" y="7270"/>
                  <a:pt x="2984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3BA396EB-0EF5-41A2-88EE-0E2B7A482518}"/>
              </a:ext>
            </a:extLst>
          </p:cNvPr>
          <p:cNvSpPr/>
          <p:nvPr/>
        </p:nvSpPr>
        <p:spPr>
          <a:xfrm>
            <a:off x="7393307" y="11120963"/>
            <a:ext cx="199176" cy="195229"/>
          </a:xfrm>
          <a:custGeom>
            <a:avLst/>
            <a:gdLst>
              <a:gd name="connsiteX0" fmla="*/ 210 w 199176"/>
              <a:gd name="connsiteY0" fmla="*/ 194737 h 195229"/>
              <a:gd name="connsiteX1" fmla="*/ 139910 w 199176"/>
              <a:gd name="connsiteY1" fmla="*/ 171454 h 195229"/>
              <a:gd name="connsiteX2" fmla="*/ 182243 w 199176"/>
              <a:gd name="connsiteY2" fmla="*/ 112187 h 195229"/>
              <a:gd name="connsiteX3" fmla="*/ 199176 w 199176"/>
              <a:gd name="connsiteY3" fmla="*/ 4 h 195229"/>
              <a:gd name="connsiteX4" fmla="*/ 182243 w 199176"/>
              <a:gd name="connsiteY4" fmla="*/ 107954 h 195229"/>
              <a:gd name="connsiteX5" fmla="*/ 110276 w 199176"/>
              <a:gd name="connsiteY5" fmla="*/ 152404 h 195229"/>
              <a:gd name="connsiteX6" fmla="*/ 210 w 199176"/>
              <a:gd name="connsiteY6" fmla="*/ 194737 h 19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6" h="195229">
                <a:moveTo>
                  <a:pt x="210" y="194737"/>
                </a:moveTo>
                <a:cubicBezTo>
                  <a:pt x="5149" y="197912"/>
                  <a:pt x="109571" y="185212"/>
                  <a:pt x="139910" y="171454"/>
                </a:cubicBezTo>
                <a:cubicBezTo>
                  <a:pt x="170249" y="157696"/>
                  <a:pt x="172365" y="140762"/>
                  <a:pt x="182243" y="112187"/>
                </a:cubicBezTo>
                <a:cubicBezTo>
                  <a:pt x="192121" y="83612"/>
                  <a:pt x="199176" y="709"/>
                  <a:pt x="199176" y="4"/>
                </a:cubicBezTo>
                <a:cubicBezTo>
                  <a:pt x="199176" y="-701"/>
                  <a:pt x="197060" y="82554"/>
                  <a:pt x="182243" y="107954"/>
                </a:cubicBezTo>
                <a:cubicBezTo>
                  <a:pt x="167426" y="133354"/>
                  <a:pt x="142026" y="140762"/>
                  <a:pt x="110276" y="152404"/>
                </a:cubicBezTo>
                <a:cubicBezTo>
                  <a:pt x="78526" y="164046"/>
                  <a:pt x="-4729" y="191562"/>
                  <a:pt x="210" y="19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2CB414E1-8338-401A-8585-AC7DF29D2875}"/>
              </a:ext>
            </a:extLst>
          </p:cNvPr>
          <p:cNvSpPr/>
          <p:nvPr/>
        </p:nvSpPr>
        <p:spPr>
          <a:xfrm>
            <a:off x="7635605" y="11099520"/>
            <a:ext cx="155970" cy="117301"/>
          </a:xfrm>
          <a:custGeom>
            <a:avLst/>
            <a:gdLst>
              <a:gd name="connsiteX0" fmla="*/ 155845 w 155970"/>
              <a:gd name="connsiteY0" fmla="*/ 280 h 117301"/>
              <a:gd name="connsiteX1" fmla="*/ 26728 w 155970"/>
              <a:gd name="connsiteY1" fmla="*/ 82830 h 117301"/>
              <a:gd name="connsiteX2" fmla="*/ 1328 w 155970"/>
              <a:gd name="connsiteY2" fmla="*/ 116697 h 117301"/>
              <a:gd name="connsiteX3" fmla="*/ 50012 w 155970"/>
              <a:gd name="connsiteY3" fmla="*/ 57430 h 117301"/>
              <a:gd name="connsiteX4" fmla="*/ 155845 w 155970"/>
              <a:gd name="connsiteY4" fmla="*/ 280 h 1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970" h="117301">
                <a:moveTo>
                  <a:pt x="155845" y="280"/>
                </a:moveTo>
                <a:cubicBezTo>
                  <a:pt x="151964" y="4513"/>
                  <a:pt x="52481" y="63427"/>
                  <a:pt x="26728" y="82830"/>
                </a:cubicBezTo>
                <a:cubicBezTo>
                  <a:pt x="975" y="102233"/>
                  <a:pt x="-2553" y="120930"/>
                  <a:pt x="1328" y="116697"/>
                </a:cubicBezTo>
                <a:cubicBezTo>
                  <a:pt x="5209" y="112464"/>
                  <a:pt x="27434" y="74011"/>
                  <a:pt x="50012" y="57430"/>
                </a:cubicBezTo>
                <a:cubicBezTo>
                  <a:pt x="72590" y="40849"/>
                  <a:pt x="159726" y="-3953"/>
                  <a:pt x="155845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B91E98EB-2822-466E-84AE-99C8CAFB2BE9}"/>
              </a:ext>
            </a:extLst>
          </p:cNvPr>
          <p:cNvSpPr/>
          <p:nvPr/>
        </p:nvSpPr>
        <p:spPr>
          <a:xfrm>
            <a:off x="3610380" y="1200584"/>
            <a:ext cx="726223" cy="1473735"/>
          </a:xfrm>
          <a:custGeom>
            <a:avLst/>
            <a:gdLst>
              <a:gd name="connsiteX0" fmla="*/ 720320 w 726223"/>
              <a:gd name="connsiteY0" fmla="*/ 5916 h 1473735"/>
              <a:gd name="connsiteX1" fmla="*/ 393295 w 726223"/>
              <a:gd name="connsiteY1" fmla="*/ 237691 h 1473735"/>
              <a:gd name="connsiteX2" fmla="*/ 275820 w 726223"/>
              <a:gd name="connsiteY2" fmla="*/ 444066 h 1473735"/>
              <a:gd name="connsiteX3" fmla="*/ 269470 w 726223"/>
              <a:gd name="connsiteY3" fmla="*/ 729816 h 1473735"/>
              <a:gd name="connsiteX4" fmla="*/ 234545 w 726223"/>
              <a:gd name="connsiteY4" fmla="*/ 545666 h 1473735"/>
              <a:gd name="connsiteX5" fmla="*/ 171045 w 726223"/>
              <a:gd name="connsiteY5" fmla="*/ 901266 h 1473735"/>
              <a:gd name="connsiteX6" fmla="*/ 237720 w 726223"/>
              <a:gd name="connsiteY6" fmla="*/ 1428316 h 1473735"/>
              <a:gd name="connsiteX7" fmla="*/ 244070 w 726223"/>
              <a:gd name="connsiteY7" fmla="*/ 1393391 h 1473735"/>
              <a:gd name="connsiteX8" fmla="*/ 234545 w 726223"/>
              <a:gd name="connsiteY8" fmla="*/ 964766 h 1473735"/>
              <a:gd name="connsiteX9" fmla="*/ 53570 w 726223"/>
              <a:gd name="connsiteY9" fmla="*/ 818716 h 1473735"/>
              <a:gd name="connsiteX10" fmla="*/ 9120 w 726223"/>
              <a:gd name="connsiteY10" fmla="*/ 698066 h 1473735"/>
              <a:gd name="connsiteX11" fmla="*/ 82145 w 726223"/>
              <a:gd name="connsiteY11" fmla="*/ 494866 h 1473735"/>
              <a:gd name="connsiteX12" fmla="*/ 720320 w 726223"/>
              <a:gd name="connsiteY12" fmla="*/ 5916 h 147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223" h="1473735">
                <a:moveTo>
                  <a:pt x="720320" y="5916"/>
                </a:moveTo>
                <a:cubicBezTo>
                  <a:pt x="772178" y="-36946"/>
                  <a:pt x="467378" y="164666"/>
                  <a:pt x="393295" y="237691"/>
                </a:cubicBezTo>
                <a:cubicBezTo>
                  <a:pt x="319212" y="310716"/>
                  <a:pt x="296457" y="362045"/>
                  <a:pt x="275820" y="444066"/>
                </a:cubicBezTo>
                <a:cubicBezTo>
                  <a:pt x="255182" y="526087"/>
                  <a:pt x="276349" y="712883"/>
                  <a:pt x="269470" y="729816"/>
                </a:cubicBezTo>
                <a:cubicBezTo>
                  <a:pt x="262591" y="746749"/>
                  <a:pt x="250949" y="517091"/>
                  <a:pt x="234545" y="545666"/>
                </a:cubicBezTo>
                <a:cubicBezTo>
                  <a:pt x="218141" y="574241"/>
                  <a:pt x="170516" y="754158"/>
                  <a:pt x="171045" y="901266"/>
                </a:cubicBezTo>
                <a:cubicBezTo>
                  <a:pt x="171574" y="1048374"/>
                  <a:pt x="225549" y="1346295"/>
                  <a:pt x="237720" y="1428316"/>
                </a:cubicBezTo>
                <a:cubicBezTo>
                  <a:pt x="249891" y="1510337"/>
                  <a:pt x="244599" y="1470649"/>
                  <a:pt x="244070" y="1393391"/>
                </a:cubicBezTo>
                <a:cubicBezTo>
                  <a:pt x="243541" y="1316133"/>
                  <a:pt x="266295" y="1060545"/>
                  <a:pt x="234545" y="964766"/>
                </a:cubicBezTo>
                <a:cubicBezTo>
                  <a:pt x="202795" y="868987"/>
                  <a:pt x="91141" y="863166"/>
                  <a:pt x="53570" y="818716"/>
                </a:cubicBezTo>
                <a:cubicBezTo>
                  <a:pt x="15999" y="774266"/>
                  <a:pt x="4357" y="752041"/>
                  <a:pt x="9120" y="698066"/>
                </a:cubicBezTo>
                <a:cubicBezTo>
                  <a:pt x="13883" y="644091"/>
                  <a:pt x="-43797" y="612870"/>
                  <a:pt x="82145" y="494866"/>
                </a:cubicBezTo>
                <a:cubicBezTo>
                  <a:pt x="208087" y="376862"/>
                  <a:pt x="668462" y="48778"/>
                  <a:pt x="720320" y="59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AF2472B6-1E35-4759-BAB7-9C0C11A9F0D3}"/>
              </a:ext>
            </a:extLst>
          </p:cNvPr>
          <p:cNvSpPr/>
          <p:nvPr/>
        </p:nvSpPr>
        <p:spPr>
          <a:xfrm>
            <a:off x="4131117" y="1097255"/>
            <a:ext cx="1327616" cy="379126"/>
          </a:xfrm>
          <a:custGeom>
            <a:avLst/>
            <a:gdLst>
              <a:gd name="connsiteX0" fmla="*/ 5908 w 1327616"/>
              <a:gd name="connsiteY0" fmla="*/ 118770 h 379126"/>
              <a:gd name="connsiteX1" fmla="*/ 539308 w 1327616"/>
              <a:gd name="connsiteY1" fmla="*/ 4470 h 379126"/>
              <a:gd name="connsiteX2" fmla="*/ 1158433 w 1327616"/>
              <a:gd name="connsiteY2" fmla="*/ 293395 h 379126"/>
              <a:gd name="connsiteX3" fmla="*/ 672658 w 1327616"/>
              <a:gd name="connsiteY3" fmla="*/ 80670 h 379126"/>
              <a:gd name="connsiteX4" fmla="*/ 1326708 w 1327616"/>
              <a:gd name="connsiteY4" fmla="*/ 379120 h 379126"/>
              <a:gd name="connsiteX5" fmla="*/ 501208 w 1327616"/>
              <a:gd name="connsiteY5" fmla="*/ 71145 h 379126"/>
              <a:gd name="connsiteX6" fmla="*/ 1152083 w 1327616"/>
              <a:gd name="connsiteY6" fmla="*/ 280695 h 379126"/>
              <a:gd name="connsiteX7" fmla="*/ 310708 w 1327616"/>
              <a:gd name="connsiteY7" fmla="*/ 134645 h 379126"/>
              <a:gd name="connsiteX8" fmla="*/ 5908 w 1327616"/>
              <a:gd name="connsiteY8" fmla="*/ 118770 h 37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616" h="379126">
                <a:moveTo>
                  <a:pt x="5908" y="118770"/>
                </a:moveTo>
                <a:cubicBezTo>
                  <a:pt x="44008" y="97074"/>
                  <a:pt x="347221" y="-24634"/>
                  <a:pt x="539308" y="4470"/>
                </a:cubicBezTo>
                <a:cubicBezTo>
                  <a:pt x="731395" y="33574"/>
                  <a:pt x="1136208" y="280695"/>
                  <a:pt x="1158433" y="293395"/>
                </a:cubicBezTo>
                <a:cubicBezTo>
                  <a:pt x="1180658" y="306095"/>
                  <a:pt x="644612" y="66382"/>
                  <a:pt x="672658" y="80670"/>
                </a:cubicBezTo>
                <a:cubicBezTo>
                  <a:pt x="700704" y="94957"/>
                  <a:pt x="1355283" y="380708"/>
                  <a:pt x="1326708" y="379120"/>
                </a:cubicBezTo>
                <a:cubicBezTo>
                  <a:pt x="1298133" y="377533"/>
                  <a:pt x="530312" y="87549"/>
                  <a:pt x="501208" y="71145"/>
                </a:cubicBezTo>
                <a:cubicBezTo>
                  <a:pt x="472104" y="54741"/>
                  <a:pt x="1183833" y="270112"/>
                  <a:pt x="1152083" y="280695"/>
                </a:cubicBezTo>
                <a:cubicBezTo>
                  <a:pt x="1120333" y="291278"/>
                  <a:pt x="502266" y="160574"/>
                  <a:pt x="310708" y="134645"/>
                </a:cubicBezTo>
                <a:cubicBezTo>
                  <a:pt x="119150" y="108716"/>
                  <a:pt x="-32192" y="140466"/>
                  <a:pt x="5908" y="1187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A31D006-C122-4234-A78C-2D81B798AE27}"/>
              </a:ext>
            </a:extLst>
          </p:cNvPr>
          <p:cNvSpPr/>
          <p:nvPr/>
        </p:nvSpPr>
        <p:spPr>
          <a:xfrm>
            <a:off x="4371559" y="1161840"/>
            <a:ext cx="1251370" cy="1339141"/>
          </a:xfrm>
          <a:custGeom>
            <a:avLst/>
            <a:gdLst>
              <a:gd name="connsiteX0" fmla="*/ 648116 w 1251370"/>
              <a:gd name="connsiteY0" fmla="*/ 54185 h 1339141"/>
              <a:gd name="connsiteX1" fmla="*/ 746541 w 1251370"/>
              <a:gd name="connsiteY1" fmla="*/ 124035 h 1339141"/>
              <a:gd name="connsiteX2" fmla="*/ 1165641 w 1251370"/>
              <a:gd name="connsiteY2" fmla="*/ 289135 h 1339141"/>
              <a:gd name="connsiteX3" fmla="*/ 1019591 w 1251370"/>
              <a:gd name="connsiteY3" fmla="*/ 295485 h 1339141"/>
              <a:gd name="connsiteX4" fmla="*/ 1162466 w 1251370"/>
              <a:gd name="connsiteY4" fmla="*/ 441535 h 1339141"/>
              <a:gd name="connsiteX5" fmla="*/ 1251366 w 1251370"/>
              <a:gd name="connsiteY5" fmla="*/ 860635 h 1339141"/>
              <a:gd name="connsiteX6" fmla="*/ 1159291 w 1251370"/>
              <a:gd name="connsiteY6" fmla="*/ 654260 h 1339141"/>
              <a:gd name="connsiteX7" fmla="*/ 1241841 w 1251370"/>
              <a:gd name="connsiteY7" fmla="*/ 1311485 h 1339141"/>
              <a:gd name="connsiteX8" fmla="*/ 1225966 w 1251370"/>
              <a:gd name="connsiteY8" fmla="*/ 1181310 h 1339141"/>
              <a:gd name="connsiteX9" fmla="*/ 1121191 w 1251370"/>
              <a:gd name="connsiteY9" fmla="*/ 860635 h 1339141"/>
              <a:gd name="connsiteX10" fmla="*/ 1225966 w 1251370"/>
              <a:gd name="connsiteY10" fmla="*/ 1330535 h 1339141"/>
              <a:gd name="connsiteX11" fmla="*/ 1143416 w 1251370"/>
              <a:gd name="connsiteY11" fmla="*/ 813010 h 1339141"/>
              <a:gd name="connsiteX12" fmla="*/ 987841 w 1251370"/>
              <a:gd name="connsiteY12" fmla="*/ 447885 h 1339141"/>
              <a:gd name="connsiteX13" fmla="*/ 660816 w 1251370"/>
              <a:gd name="connsiteY13" fmla="*/ 171660 h 1339141"/>
              <a:gd name="connsiteX14" fmla="*/ 416 w 1251370"/>
              <a:gd name="connsiteY14" fmla="*/ 210 h 1339141"/>
              <a:gd name="connsiteX15" fmla="*/ 552866 w 1251370"/>
              <a:gd name="connsiteY15" fmla="*/ 133560 h 1339141"/>
              <a:gd name="connsiteX16" fmla="*/ 965616 w 1251370"/>
              <a:gd name="connsiteY16" fmla="*/ 216110 h 1339141"/>
              <a:gd name="connsiteX17" fmla="*/ 648116 w 1251370"/>
              <a:gd name="connsiteY17" fmla="*/ 54185 h 133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51370" h="1339141">
                <a:moveTo>
                  <a:pt x="648116" y="54185"/>
                </a:moveTo>
                <a:cubicBezTo>
                  <a:pt x="611604" y="38839"/>
                  <a:pt x="660287" y="84877"/>
                  <a:pt x="746541" y="124035"/>
                </a:cubicBezTo>
                <a:cubicBezTo>
                  <a:pt x="832795" y="163193"/>
                  <a:pt x="1120133" y="260560"/>
                  <a:pt x="1165641" y="289135"/>
                </a:cubicBezTo>
                <a:cubicBezTo>
                  <a:pt x="1211149" y="317710"/>
                  <a:pt x="1020120" y="270085"/>
                  <a:pt x="1019591" y="295485"/>
                </a:cubicBezTo>
                <a:cubicBezTo>
                  <a:pt x="1019062" y="320885"/>
                  <a:pt x="1123837" y="347343"/>
                  <a:pt x="1162466" y="441535"/>
                </a:cubicBezTo>
                <a:cubicBezTo>
                  <a:pt x="1201095" y="535727"/>
                  <a:pt x="1251895" y="825181"/>
                  <a:pt x="1251366" y="860635"/>
                </a:cubicBezTo>
                <a:cubicBezTo>
                  <a:pt x="1250837" y="896089"/>
                  <a:pt x="1160879" y="579118"/>
                  <a:pt x="1159291" y="654260"/>
                </a:cubicBezTo>
                <a:cubicBezTo>
                  <a:pt x="1157704" y="729402"/>
                  <a:pt x="1230729" y="1223643"/>
                  <a:pt x="1241841" y="1311485"/>
                </a:cubicBezTo>
                <a:cubicBezTo>
                  <a:pt x="1252953" y="1399327"/>
                  <a:pt x="1246074" y="1256452"/>
                  <a:pt x="1225966" y="1181310"/>
                </a:cubicBezTo>
                <a:cubicBezTo>
                  <a:pt x="1205858" y="1106168"/>
                  <a:pt x="1121191" y="835764"/>
                  <a:pt x="1121191" y="860635"/>
                </a:cubicBezTo>
                <a:cubicBezTo>
                  <a:pt x="1121191" y="885506"/>
                  <a:pt x="1222262" y="1338472"/>
                  <a:pt x="1225966" y="1330535"/>
                </a:cubicBezTo>
                <a:cubicBezTo>
                  <a:pt x="1229670" y="1322598"/>
                  <a:pt x="1183103" y="960118"/>
                  <a:pt x="1143416" y="813010"/>
                </a:cubicBezTo>
                <a:cubicBezTo>
                  <a:pt x="1103729" y="665902"/>
                  <a:pt x="1068274" y="554777"/>
                  <a:pt x="987841" y="447885"/>
                </a:cubicBezTo>
                <a:cubicBezTo>
                  <a:pt x="907408" y="340993"/>
                  <a:pt x="825387" y="246273"/>
                  <a:pt x="660816" y="171660"/>
                </a:cubicBezTo>
                <a:cubicBezTo>
                  <a:pt x="496245" y="97047"/>
                  <a:pt x="18408" y="6560"/>
                  <a:pt x="416" y="210"/>
                </a:cubicBezTo>
                <a:cubicBezTo>
                  <a:pt x="-17576" y="-6140"/>
                  <a:pt x="552866" y="133560"/>
                  <a:pt x="552866" y="133560"/>
                </a:cubicBezTo>
                <a:cubicBezTo>
                  <a:pt x="713733" y="169543"/>
                  <a:pt x="953974" y="224048"/>
                  <a:pt x="965616" y="216110"/>
                </a:cubicBezTo>
                <a:cubicBezTo>
                  <a:pt x="977258" y="208173"/>
                  <a:pt x="684628" y="69531"/>
                  <a:pt x="648116" y="541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1E8DDBBF-8A5C-4985-B7F8-4EE35C69AA64}"/>
              </a:ext>
            </a:extLst>
          </p:cNvPr>
          <p:cNvSpPr/>
          <p:nvPr/>
        </p:nvSpPr>
        <p:spPr>
          <a:xfrm>
            <a:off x="5194290" y="2138259"/>
            <a:ext cx="427729" cy="1100637"/>
          </a:xfrm>
          <a:custGeom>
            <a:avLst/>
            <a:gdLst>
              <a:gd name="connsiteX0" fmla="*/ 425460 w 427729"/>
              <a:gd name="connsiteY0" fmla="*/ 284266 h 1100637"/>
              <a:gd name="connsiteX1" fmla="*/ 374660 w 427729"/>
              <a:gd name="connsiteY1" fmla="*/ 557316 h 1100637"/>
              <a:gd name="connsiteX2" fmla="*/ 244485 w 427729"/>
              <a:gd name="connsiteY2" fmla="*/ 795441 h 1100637"/>
              <a:gd name="connsiteX3" fmla="*/ 10 w 427729"/>
              <a:gd name="connsiteY3" fmla="*/ 1100241 h 1100637"/>
              <a:gd name="connsiteX4" fmla="*/ 254010 w 427729"/>
              <a:gd name="connsiteY4" fmla="*/ 728766 h 1100637"/>
              <a:gd name="connsiteX5" fmla="*/ 114310 w 427729"/>
              <a:gd name="connsiteY5" fmla="*/ 890691 h 1100637"/>
              <a:gd name="connsiteX6" fmla="*/ 336560 w 427729"/>
              <a:gd name="connsiteY6" fmla="*/ 446191 h 1100637"/>
              <a:gd name="connsiteX7" fmla="*/ 307985 w 427729"/>
              <a:gd name="connsiteY7" fmla="*/ 1691 h 1100637"/>
              <a:gd name="connsiteX8" fmla="*/ 425460 w 427729"/>
              <a:gd name="connsiteY8" fmla="*/ 284266 h 110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729" h="1100637">
                <a:moveTo>
                  <a:pt x="425460" y="284266"/>
                </a:moveTo>
                <a:cubicBezTo>
                  <a:pt x="436573" y="376870"/>
                  <a:pt x="404822" y="472120"/>
                  <a:pt x="374660" y="557316"/>
                </a:cubicBezTo>
                <a:cubicBezTo>
                  <a:pt x="344498" y="642512"/>
                  <a:pt x="306927" y="704954"/>
                  <a:pt x="244485" y="795441"/>
                </a:cubicBezTo>
                <a:cubicBezTo>
                  <a:pt x="182043" y="885928"/>
                  <a:pt x="-1577" y="1111353"/>
                  <a:pt x="10" y="1100241"/>
                </a:cubicBezTo>
                <a:cubicBezTo>
                  <a:pt x="1597" y="1089129"/>
                  <a:pt x="234960" y="763691"/>
                  <a:pt x="254010" y="728766"/>
                </a:cubicBezTo>
                <a:cubicBezTo>
                  <a:pt x="273060" y="693841"/>
                  <a:pt x="100552" y="937787"/>
                  <a:pt x="114310" y="890691"/>
                </a:cubicBezTo>
                <a:cubicBezTo>
                  <a:pt x="128068" y="843595"/>
                  <a:pt x="304281" y="594358"/>
                  <a:pt x="336560" y="446191"/>
                </a:cubicBezTo>
                <a:cubicBezTo>
                  <a:pt x="368839" y="298024"/>
                  <a:pt x="298989" y="24445"/>
                  <a:pt x="307985" y="1691"/>
                </a:cubicBezTo>
                <a:cubicBezTo>
                  <a:pt x="316981" y="-21063"/>
                  <a:pt x="414347" y="191662"/>
                  <a:pt x="425460" y="2842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FF91C9F7-1BA1-4CAA-8F1F-3EE50DF3E21D}"/>
              </a:ext>
            </a:extLst>
          </p:cNvPr>
          <p:cNvSpPr/>
          <p:nvPr/>
        </p:nvSpPr>
        <p:spPr>
          <a:xfrm>
            <a:off x="4501867" y="3096430"/>
            <a:ext cx="867770" cy="405834"/>
          </a:xfrm>
          <a:custGeom>
            <a:avLst/>
            <a:gdLst>
              <a:gd name="connsiteX0" fmla="*/ 867058 w 867770"/>
              <a:gd name="connsiteY0" fmla="*/ 2370 h 405834"/>
              <a:gd name="connsiteX1" fmla="*/ 597183 w 867770"/>
              <a:gd name="connsiteY1" fmla="*/ 310345 h 405834"/>
              <a:gd name="connsiteX2" fmla="*/ 419383 w 867770"/>
              <a:gd name="connsiteY2" fmla="*/ 405595 h 405834"/>
              <a:gd name="connsiteX3" fmla="*/ 378108 w 867770"/>
              <a:gd name="connsiteY3" fmla="*/ 338920 h 405834"/>
              <a:gd name="connsiteX4" fmla="*/ 283 w 867770"/>
              <a:gd name="connsiteY4" fmla="*/ 383370 h 405834"/>
              <a:gd name="connsiteX5" fmla="*/ 444783 w 867770"/>
              <a:gd name="connsiteY5" fmla="*/ 262720 h 405834"/>
              <a:gd name="connsiteX6" fmla="*/ 305083 w 867770"/>
              <a:gd name="connsiteY6" fmla="*/ 234145 h 405834"/>
              <a:gd name="connsiteX7" fmla="*/ 663858 w 867770"/>
              <a:gd name="connsiteY7" fmla="*/ 170645 h 405834"/>
              <a:gd name="connsiteX8" fmla="*/ 867058 w 867770"/>
              <a:gd name="connsiteY8" fmla="*/ 2370 h 40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770" h="405834">
                <a:moveTo>
                  <a:pt x="867058" y="2370"/>
                </a:moveTo>
                <a:cubicBezTo>
                  <a:pt x="855946" y="25653"/>
                  <a:pt x="671795" y="243141"/>
                  <a:pt x="597183" y="310345"/>
                </a:cubicBezTo>
                <a:cubicBezTo>
                  <a:pt x="522570" y="377549"/>
                  <a:pt x="455895" y="400833"/>
                  <a:pt x="419383" y="405595"/>
                </a:cubicBezTo>
                <a:cubicBezTo>
                  <a:pt x="382870" y="410358"/>
                  <a:pt x="447958" y="342624"/>
                  <a:pt x="378108" y="338920"/>
                </a:cubicBezTo>
                <a:cubicBezTo>
                  <a:pt x="308258" y="335216"/>
                  <a:pt x="-10829" y="396070"/>
                  <a:pt x="283" y="383370"/>
                </a:cubicBezTo>
                <a:cubicBezTo>
                  <a:pt x="11395" y="370670"/>
                  <a:pt x="393983" y="287591"/>
                  <a:pt x="444783" y="262720"/>
                </a:cubicBezTo>
                <a:cubicBezTo>
                  <a:pt x="495583" y="237849"/>
                  <a:pt x="268571" y="249491"/>
                  <a:pt x="305083" y="234145"/>
                </a:cubicBezTo>
                <a:cubicBezTo>
                  <a:pt x="341595" y="218799"/>
                  <a:pt x="570725" y="207158"/>
                  <a:pt x="663858" y="170645"/>
                </a:cubicBezTo>
                <a:cubicBezTo>
                  <a:pt x="756991" y="134133"/>
                  <a:pt x="878170" y="-20913"/>
                  <a:pt x="867058" y="2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E290E3-B443-4052-A615-CDC968869BB9}"/>
              </a:ext>
            </a:extLst>
          </p:cNvPr>
          <p:cNvSpPr/>
          <p:nvPr/>
        </p:nvSpPr>
        <p:spPr>
          <a:xfrm>
            <a:off x="3916567" y="2834156"/>
            <a:ext cx="899949" cy="563794"/>
          </a:xfrm>
          <a:custGeom>
            <a:avLst/>
            <a:gdLst>
              <a:gd name="connsiteX0" fmla="*/ 293483 w 899949"/>
              <a:gd name="connsiteY0" fmla="*/ 1119 h 563794"/>
              <a:gd name="connsiteX1" fmla="*/ 309358 w 899949"/>
              <a:gd name="connsiteY1" fmla="*/ 51919 h 563794"/>
              <a:gd name="connsiteX2" fmla="*/ 398258 w 899949"/>
              <a:gd name="connsiteY2" fmla="*/ 217019 h 563794"/>
              <a:gd name="connsiteX3" fmla="*/ 528433 w 899949"/>
              <a:gd name="connsiteY3" fmla="*/ 334494 h 563794"/>
              <a:gd name="connsiteX4" fmla="*/ 715758 w 899949"/>
              <a:gd name="connsiteY4" fmla="*/ 458319 h 563794"/>
              <a:gd name="connsiteX5" fmla="*/ 899908 w 899949"/>
              <a:gd name="connsiteY5" fmla="*/ 563094 h 563794"/>
              <a:gd name="connsiteX6" fmla="*/ 699883 w 899949"/>
              <a:gd name="connsiteY6" fmla="*/ 502769 h 563794"/>
              <a:gd name="connsiteX7" fmla="*/ 633208 w 899949"/>
              <a:gd name="connsiteY7" fmla="*/ 477369 h 563794"/>
              <a:gd name="connsiteX8" fmla="*/ 283958 w 899949"/>
              <a:gd name="connsiteY8" fmla="*/ 188444 h 563794"/>
              <a:gd name="connsiteX9" fmla="*/ 144258 w 899949"/>
              <a:gd name="connsiteY9" fmla="*/ 77319 h 563794"/>
              <a:gd name="connsiteX10" fmla="*/ 4558 w 899949"/>
              <a:gd name="connsiteY10" fmla="*/ 58269 h 563794"/>
              <a:gd name="connsiteX11" fmla="*/ 322058 w 899949"/>
              <a:gd name="connsiteY11" fmla="*/ 134469 h 563794"/>
              <a:gd name="connsiteX12" fmla="*/ 350633 w 899949"/>
              <a:gd name="connsiteY12" fmla="*/ 153519 h 563794"/>
              <a:gd name="connsiteX13" fmla="*/ 252208 w 899949"/>
              <a:gd name="connsiteY13" fmla="*/ 90019 h 563794"/>
              <a:gd name="connsiteX14" fmla="*/ 293483 w 899949"/>
              <a:gd name="connsiteY14" fmla="*/ 1119 h 5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9949" h="563794">
                <a:moveTo>
                  <a:pt x="293483" y="1119"/>
                </a:moveTo>
                <a:cubicBezTo>
                  <a:pt x="303008" y="-5231"/>
                  <a:pt x="291896" y="15936"/>
                  <a:pt x="309358" y="51919"/>
                </a:cubicBezTo>
                <a:cubicBezTo>
                  <a:pt x="326820" y="87902"/>
                  <a:pt x="361746" y="169923"/>
                  <a:pt x="398258" y="217019"/>
                </a:cubicBezTo>
                <a:cubicBezTo>
                  <a:pt x="434771" y="264115"/>
                  <a:pt x="475516" y="294277"/>
                  <a:pt x="528433" y="334494"/>
                </a:cubicBezTo>
                <a:cubicBezTo>
                  <a:pt x="581350" y="374711"/>
                  <a:pt x="653845" y="420219"/>
                  <a:pt x="715758" y="458319"/>
                </a:cubicBezTo>
                <a:cubicBezTo>
                  <a:pt x="777671" y="496419"/>
                  <a:pt x="902554" y="555686"/>
                  <a:pt x="899908" y="563094"/>
                </a:cubicBezTo>
                <a:cubicBezTo>
                  <a:pt x="897262" y="570502"/>
                  <a:pt x="744333" y="517056"/>
                  <a:pt x="699883" y="502769"/>
                </a:cubicBezTo>
                <a:cubicBezTo>
                  <a:pt x="655433" y="488482"/>
                  <a:pt x="702529" y="529756"/>
                  <a:pt x="633208" y="477369"/>
                </a:cubicBezTo>
                <a:cubicBezTo>
                  <a:pt x="563887" y="424982"/>
                  <a:pt x="365450" y="255119"/>
                  <a:pt x="283958" y="188444"/>
                </a:cubicBezTo>
                <a:cubicBezTo>
                  <a:pt x="202466" y="121769"/>
                  <a:pt x="190825" y="99015"/>
                  <a:pt x="144258" y="77319"/>
                </a:cubicBezTo>
                <a:cubicBezTo>
                  <a:pt x="97691" y="55623"/>
                  <a:pt x="-25075" y="48744"/>
                  <a:pt x="4558" y="58269"/>
                </a:cubicBezTo>
                <a:cubicBezTo>
                  <a:pt x="34191" y="67794"/>
                  <a:pt x="264379" y="118594"/>
                  <a:pt x="322058" y="134469"/>
                </a:cubicBezTo>
                <a:cubicBezTo>
                  <a:pt x="379737" y="150344"/>
                  <a:pt x="362275" y="160927"/>
                  <a:pt x="350633" y="153519"/>
                </a:cubicBezTo>
                <a:cubicBezTo>
                  <a:pt x="338991" y="146111"/>
                  <a:pt x="261733" y="109069"/>
                  <a:pt x="252208" y="90019"/>
                </a:cubicBezTo>
                <a:cubicBezTo>
                  <a:pt x="242683" y="70969"/>
                  <a:pt x="283958" y="7469"/>
                  <a:pt x="293483" y="1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94E6169B-AADD-4F68-AD3F-7D1883A0895A}"/>
              </a:ext>
            </a:extLst>
          </p:cNvPr>
          <p:cNvSpPr/>
          <p:nvPr/>
        </p:nvSpPr>
        <p:spPr>
          <a:xfrm>
            <a:off x="3781493" y="2002590"/>
            <a:ext cx="465130" cy="991282"/>
          </a:xfrm>
          <a:custGeom>
            <a:avLst/>
            <a:gdLst>
              <a:gd name="connsiteX0" fmla="*/ 145982 w 465130"/>
              <a:gd name="connsiteY0" fmla="*/ 210385 h 991282"/>
              <a:gd name="connsiteX1" fmla="*/ 139632 w 465130"/>
              <a:gd name="connsiteY1" fmla="*/ 448510 h 991282"/>
              <a:gd name="connsiteX2" fmla="*/ 282507 w 465130"/>
              <a:gd name="connsiteY2" fmla="*/ 727910 h 991282"/>
              <a:gd name="connsiteX3" fmla="*/ 355532 w 465130"/>
              <a:gd name="connsiteY3" fmla="*/ 797760 h 991282"/>
              <a:gd name="connsiteX4" fmla="*/ 311082 w 465130"/>
              <a:gd name="connsiteY4" fmla="*/ 797760 h 991282"/>
              <a:gd name="connsiteX5" fmla="*/ 209482 w 465130"/>
              <a:gd name="connsiteY5" fmla="*/ 781885 h 991282"/>
              <a:gd name="connsiteX6" fmla="*/ 463482 w 465130"/>
              <a:gd name="connsiteY6" fmla="*/ 988260 h 991282"/>
              <a:gd name="connsiteX7" fmla="*/ 63432 w 465130"/>
              <a:gd name="connsiteY7" fmla="*/ 600910 h 991282"/>
              <a:gd name="connsiteX8" fmla="*/ 3107 w 465130"/>
              <a:gd name="connsiteY8" fmla="*/ 429460 h 991282"/>
              <a:gd name="connsiteX9" fmla="*/ 85657 w 465130"/>
              <a:gd name="connsiteY9" fmla="*/ 835 h 991282"/>
              <a:gd name="connsiteX10" fmla="*/ 41207 w 465130"/>
              <a:gd name="connsiteY10" fmla="*/ 550110 h 991282"/>
              <a:gd name="connsiteX11" fmla="*/ 145982 w 465130"/>
              <a:gd name="connsiteY11" fmla="*/ 210385 h 99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130" h="991282">
                <a:moveTo>
                  <a:pt x="145982" y="210385"/>
                </a:moveTo>
                <a:cubicBezTo>
                  <a:pt x="162386" y="193452"/>
                  <a:pt x="116878" y="362256"/>
                  <a:pt x="139632" y="448510"/>
                </a:cubicBezTo>
                <a:cubicBezTo>
                  <a:pt x="162386" y="534764"/>
                  <a:pt x="246524" y="669702"/>
                  <a:pt x="282507" y="727910"/>
                </a:cubicBezTo>
                <a:cubicBezTo>
                  <a:pt x="318490" y="786118"/>
                  <a:pt x="350770" y="786118"/>
                  <a:pt x="355532" y="797760"/>
                </a:cubicBezTo>
                <a:cubicBezTo>
                  <a:pt x="360294" y="809402"/>
                  <a:pt x="335424" y="800406"/>
                  <a:pt x="311082" y="797760"/>
                </a:cubicBezTo>
                <a:cubicBezTo>
                  <a:pt x="286740" y="795114"/>
                  <a:pt x="184082" y="750135"/>
                  <a:pt x="209482" y="781885"/>
                </a:cubicBezTo>
                <a:cubicBezTo>
                  <a:pt x="234882" y="813635"/>
                  <a:pt x="487824" y="1018423"/>
                  <a:pt x="463482" y="988260"/>
                </a:cubicBezTo>
                <a:cubicBezTo>
                  <a:pt x="439140" y="958098"/>
                  <a:pt x="140161" y="694043"/>
                  <a:pt x="63432" y="600910"/>
                </a:cubicBezTo>
                <a:cubicBezTo>
                  <a:pt x="-13297" y="507777"/>
                  <a:pt x="-597" y="529472"/>
                  <a:pt x="3107" y="429460"/>
                </a:cubicBezTo>
                <a:cubicBezTo>
                  <a:pt x="6811" y="329448"/>
                  <a:pt x="79307" y="-19273"/>
                  <a:pt x="85657" y="835"/>
                </a:cubicBezTo>
                <a:cubicBezTo>
                  <a:pt x="92007" y="20943"/>
                  <a:pt x="33270" y="510423"/>
                  <a:pt x="41207" y="550110"/>
                </a:cubicBezTo>
                <a:cubicBezTo>
                  <a:pt x="49144" y="589797"/>
                  <a:pt x="129578" y="227318"/>
                  <a:pt x="145982" y="210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AB64A63-1AEE-4946-BBC5-BBE6E5243B1C}"/>
              </a:ext>
            </a:extLst>
          </p:cNvPr>
          <p:cNvSpPr/>
          <p:nvPr/>
        </p:nvSpPr>
        <p:spPr>
          <a:xfrm>
            <a:off x="4587853" y="1418866"/>
            <a:ext cx="176376" cy="436403"/>
          </a:xfrm>
          <a:custGeom>
            <a:avLst/>
            <a:gdLst>
              <a:gd name="connsiteX0" fmla="*/ 22 w 176376"/>
              <a:gd name="connsiteY0" fmla="*/ 435334 h 436403"/>
              <a:gd name="connsiteX1" fmla="*/ 168297 w 176376"/>
              <a:gd name="connsiteY1" fmla="*/ 355959 h 436403"/>
              <a:gd name="connsiteX2" fmla="*/ 146072 w 176376"/>
              <a:gd name="connsiteY2" fmla="*/ 279759 h 436403"/>
              <a:gd name="connsiteX3" fmla="*/ 114322 w 176376"/>
              <a:gd name="connsiteY3" fmla="*/ 200384 h 436403"/>
              <a:gd name="connsiteX4" fmla="*/ 127022 w 176376"/>
              <a:gd name="connsiteY4" fmla="*/ 3534 h 436403"/>
              <a:gd name="connsiteX5" fmla="*/ 104797 w 176376"/>
              <a:gd name="connsiteY5" fmla="*/ 82909 h 436403"/>
              <a:gd name="connsiteX6" fmla="*/ 95272 w 176376"/>
              <a:gd name="connsiteY6" fmla="*/ 197209 h 436403"/>
              <a:gd name="connsiteX7" fmla="*/ 155597 w 176376"/>
              <a:gd name="connsiteY7" fmla="*/ 295634 h 436403"/>
              <a:gd name="connsiteX8" fmla="*/ 22 w 176376"/>
              <a:gd name="connsiteY8" fmla="*/ 435334 h 43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76" h="436403">
                <a:moveTo>
                  <a:pt x="22" y="435334"/>
                </a:moveTo>
                <a:cubicBezTo>
                  <a:pt x="2139" y="445388"/>
                  <a:pt x="143955" y="381888"/>
                  <a:pt x="168297" y="355959"/>
                </a:cubicBezTo>
                <a:cubicBezTo>
                  <a:pt x="192639" y="330030"/>
                  <a:pt x="155068" y="305688"/>
                  <a:pt x="146072" y="279759"/>
                </a:cubicBezTo>
                <a:cubicBezTo>
                  <a:pt x="137076" y="253830"/>
                  <a:pt x="117497" y="246421"/>
                  <a:pt x="114322" y="200384"/>
                </a:cubicBezTo>
                <a:cubicBezTo>
                  <a:pt x="111147" y="154347"/>
                  <a:pt x="128609" y="23113"/>
                  <a:pt x="127022" y="3534"/>
                </a:cubicBezTo>
                <a:cubicBezTo>
                  <a:pt x="125435" y="-16045"/>
                  <a:pt x="110089" y="50630"/>
                  <a:pt x="104797" y="82909"/>
                </a:cubicBezTo>
                <a:cubicBezTo>
                  <a:pt x="99505" y="115188"/>
                  <a:pt x="86805" y="161755"/>
                  <a:pt x="95272" y="197209"/>
                </a:cubicBezTo>
                <a:cubicBezTo>
                  <a:pt x="103739" y="232663"/>
                  <a:pt x="165122" y="260709"/>
                  <a:pt x="155597" y="295634"/>
                </a:cubicBezTo>
                <a:cubicBezTo>
                  <a:pt x="146072" y="330559"/>
                  <a:pt x="-2095" y="425280"/>
                  <a:pt x="22" y="435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F9456D2D-8ECF-4ACA-B567-A33D68009C3F}"/>
              </a:ext>
            </a:extLst>
          </p:cNvPr>
          <p:cNvSpPr/>
          <p:nvPr/>
        </p:nvSpPr>
        <p:spPr>
          <a:xfrm>
            <a:off x="4019504" y="1936361"/>
            <a:ext cx="357126" cy="140259"/>
          </a:xfrm>
          <a:custGeom>
            <a:avLst/>
            <a:gdLst>
              <a:gd name="connsiteX0" fmla="*/ 46 w 357126"/>
              <a:gd name="connsiteY0" fmla="*/ 389 h 140259"/>
              <a:gd name="connsiteX1" fmla="*/ 273096 w 357126"/>
              <a:gd name="connsiteY1" fmla="*/ 44839 h 140259"/>
              <a:gd name="connsiteX2" fmla="*/ 355646 w 357126"/>
              <a:gd name="connsiteY2" fmla="*/ 140089 h 140259"/>
              <a:gd name="connsiteX3" fmla="*/ 323896 w 357126"/>
              <a:gd name="connsiteY3" fmla="*/ 67064 h 140259"/>
              <a:gd name="connsiteX4" fmla="*/ 295321 w 357126"/>
              <a:gd name="connsiteY4" fmla="*/ 25789 h 140259"/>
              <a:gd name="connsiteX5" fmla="*/ 46 w 357126"/>
              <a:gd name="connsiteY5" fmla="*/ 389 h 14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6" h="140259">
                <a:moveTo>
                  <a:pt x="46" y="389"/>
                </a:moveTo>
                <a:cubicBezTo>
                  <a:pt x="-3658" y="3564"/>
                  <a:pt x="213829" y="21556"/>
                  <a:pt x="273096" y="44839"/>
                </a:cubicBezTo>
                <a:cubicBezTo>
                  <a:pt x="332363" y="68122"/>
                  <a:pt x="347179" y="136385"/>
                  <a:pt x="355646" y="140089"/>
                </a:cubicBezTo>
                <a:cubicBezTo>
                  <a:pt x="364113" y="143793"/>
                  <a:pt x="333950" y="86114"/>
                  <a:pt x="323896" y="67064"/>
                </a:cubicBezTo>
                <a:cubicBezTo>
                  <a:pt x="313842" y="48014"/>
                  <a:pt x="346121" y="37431"/>
                  <a:pt x="295321" y="25789"/>
                </a:cubicBezTo>
                <a:cubicBezTo>
                  <a:pt x="244521" y="14147"/>
                  <a:pt x="3750" y="-2786"/>
                  <a:pt x="46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7A7A04D4-5448-423F-87AC-38B3290F6629}"/>
              </a:ext>
            </a:extLst>
          </p:cNvPr>
          <p:cNvSpPr/>
          <p:nvPr/>
        </p:nvSpPr>
        <p:spPr>
          <a:xfrm>
            <a:off x="4116703" y="1523994"/>
            <a:ext cx="87180" cy="236834"/>
          </a:xfrm>
          <a:custGeom>
            <a:avLst/>
            <a:gdLst>
              <a:gd name="connsiteX0" fmla="*/ 86997 w 87180"/>
              <a:gd name="connsiteY0" fmla="*/ 6 h 236834"/>
              <a:gd name="connsiteX1" fmla="*/ 29847 w 87180"/>
              <a:gd name="connsiteY1" fmla="*/ 158756 h 236834"/>
              <a:gd name="connsiteX2" fmla="*/ 42547 w 87180"/>
              <a:gd name="connsiteY2" fmla="*/ 234956 h 236834"/>
              <a:gd name="connsiteX3" fmla="*/ 7622 w 87180"/>
              <a:gd name="connsiteY3" fmla="*/ 209556 h 236834"/>
              <a:gd name="connsiteX4" fmla="*/ 7622 w 87180"/>
              <a:gd name="connsiteY4" fmla="*/ 165106 h 236834"/>
              <a:gd name="connsiteX5" fmla="*/ 86997 w 87180"/>
              <a:gd name="connsiteY5" fmla="*/ 6 h 23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80" h="236834">
                <a:moveTo>
                  <a:pt x="86997" y="6"/>
                </a:moveTo>
                <a:cubicBezTo>
                  <a:pt x="90701" y="-1052"/>
                  <a:pt x="37255" y="119598"/>
                  <a:pt x="29847" y="158756"/>
                </a:cubicBezTo>
                <a:cubicBezTo>
                  <a:pt x="22439" y="197914"/>
                  <a:pt x="46251" y="226489"/>
                  <a:pt x="42547" y="234956"/>
                </a:cubicBezTo>
                <a:cubicBezTo>
                  <a:pt x="38843" y="243423"/>
                  <a:pt x="13443" y="221198"/>
                  <a:pt x="7622" y="209556"/>
                </a:cubicBezTo>
                <a:cubicBezTo>
                  <a:pt x="1801" y="197914"/>
                  <a:pt x="-6136" y="194739"/>
                  <a:pt x="7622" y="165106"/>
                </a:cubicBezTo>
                <a:cubicBezTo>
                  <a:pt x="21380" y="135473"/>
                  <a:pt x="83293" y="1064"/>
                  <a:pt x="8699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2D06A9BB-362F-430A-AFD1-2C91199D72F5}"/>
              </a:ext>
            </a:extLst>
          </p:cNvPr>
          <p:cNvSpPr/>
          <p:nvPr/>
        </p:nvSpPr>
        <p:spPr>
          <a:xfrm>
            <a:off x="4749240" y="2736689"/>
            <a:ext cx="18380" cy="80798"/>
          </a:xfrm>
          <a:custGeom>
            <a:avLst/>
            <a:gdLst>
              <a:gd name="connsiteX0" fmla="*/ 18023 w 18380"/>
              <a:gd name="connsiteY0" fmla="*/ 161 h 80798"/>
              <a:gd name="connsiteX1" fmla="*/ 11673 w 18380"/>
              <a:gd name="connsiteY1" fmla="*/ 76361 h 80798"/>
              <a:gd name="connsiteX2" fmla="*/ 3735 w 18380"/>
              <a:gd name="connsiteY2" fmla="*/ 70011 h 80798"/>
              <a:gd name="connsiteX3" fmla="*/ 560 w 18380"/>
              <a:gd name="connsiteY3" fmla="*/ 55724 h 80798"/>
              <a:gd name="connsiteX4" fmla="*/ 18023 w 18380"/>
              <a:gd name="connsiteY4" fmla="*/ 161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0" h="80798">
                <a:moveTo>
                  <a:pt x="18023" y="161"/>
                </a:moveTo>
                <a:cubicBezTo>
                  <a:pt x="19875" y="3600"/>
                  <a:pt x="14054" y="64720"/>
                  <a:pt x="11673" y="76361"/>
                </a:cubicBezTo>
                <a:cubicBezTo>
                  <a:pt x="9292" y="88002"/>
                  <a:pt x="5587" y="73450"/>
                  <a:pt x="3735" y="70011"/>
                </a:cubicBezTo>
                <a:cubicBezTo>
                  <a:pt x="1883" y="66572"/>
                  <a:pt x="-1292" y="62339"/>
                  <a:pt x="560" y="55724"/>
                </a:cubicBezTo>
                <a:cubicBezTo>
                  <a:pt x="2412" y="49110"/>
                  <a:pt x="16171" y="-3278"/>
                  <a:pt x="1802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6B74F9F2-6489-4920-AD43-2D41EA781206}"/>
              </a:ext>
            </a:extLst>
          </p:cNvPr>
          <p:cNvSpPr/>
          <p:nvPr/>
        </p:nvSpPr>
        <p:spPr>
          <a:xfrm>
            <a:off x="4622800" y="2783911"/>
            <a:ext cx="83141" cy="56226"/>
          </a:xfrm>
          <a:custGeom>
            <a:avLst/>
            <a:gdLst>
              <a:gd name="connsiteX0" fmla="*/ 0 w 83141"/>
              <a:gd name="connsiteY0" fmla="*/ 564 h 56226"/>
              <a:gd name="connsiteX1" fmla="*/ 73025 w 83141"/>
              <a:gd name="connsiteY1" fmla="*/ 30727 h 56226"/>
              <a:gd name="connsiteX2" fmla="*/ 82550 w 83141"/>
              <a:gd name="connsiteY2" fmla="*/ 56127 h 56226"/>
              <a:gd name="connsiteX3" fmla="*/ 80963 w 83141"/>
              <a:gd name="connsiteY3" fmla="*/ 21202 h 56226"/>
              <a:gd name="connsiteX4" fmla="*/ 71438 w 83141"/>
              <a:gd name="connsiteY4" fmla="*/ 11677 h 56226"/>
              <a:gd name="connsiteX5" fmla="*/ 0 w 83141"/>
              <a:gd name="connsiteY5" fmla="*/ 564 h 5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41" h="56226">
                <a:moveTo>
                  <a:pt x="0" y="564"/>
                </a:moveTo>
                <a:cubicBezTo>
                  <a:pt x="265" y="3739"/>
                  <a:pt x="59267" y="21467"/>
                  <a:pt x="73025" y="30727"/>
                </a:cubicBezTo>
                <a:cubicBezTo>
                  <a:pt x="86783" y="39988"/>
                  <a:pt x="81227" y="57714"/>
                  <a:pt x="82550" y="56127"/>
                </a:cubicBezTo>
                <a:cubicBezTo>
                  <a:pt x="83873" y="54540"/>
                  <a:pt x="82815" y="28610"/>
                  <a:pt x="80963" y="21202"/>
                </a:cubicBezTo>
                <a:cubicBezTo>
                  <a:pt x="79111" y="13794"/>
                  <a:pt x="83609" y="14852"/>
                  <a:pt x="71438" y="11677"/>
                </a:cubicBezTo>
                <a:cubicBezTo>
                  <a:pt x="59267" y="8502"/>
                  <a:pt x="-265" y="-2611"/>
                  <a:pt x="0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AF1391BF-B661-4EF6-8EE2-23581800434D}"/>
              </a:ext>
            </a:extLst>
          </p:cNvPr>
          <p:cNvSpPr/>
          <p:nvPr/>
        </p:nvSpPr>
        <p:spPr>
          <a:xfrm>
            <a:off x="7123701" y="11079679"/>
            <a:ext cx="337928" cy="333011"/>
          </a:xfrm>
          <a:custGeom>
            <a:avLst/>
            <a:gdLst>
              <a:gd name="connsiteX0" fmla="*/ 337549 w 337928"/>
              <a:gd name="connsiteY0" fmla="*/ 1071 h 333011"/>
              <a:gd name="connsiteX1" fmla="*/ 235949 w 337928"/>
              <a:gd name="connsiteY1" fmla="*/ 286821 h 333011"/>
              <a:gd name="connsiteX2" fmla="*/ 999 w 337928"/>
              <a:gd name="connsiteY2" fmla="*/ 331271 h 333011"/>
              <a:gd name="connsiteX3" fmla="*/ 153399 w 337928"/>
              <a:gd name="connsiteY3" fmla="*/ 274121 h 333011"/>
              <a:gd name="connsiteX4" fmla="*/ 204199 w 337928"/>
              <a:gd name="connsiteY4" fmla="*/ 191571 h 333011"/>
              <a:gd name="connsiteX5" fmla="*/ 337549 w 337928"/>
              <a:gd name="connsiteY5" fmla="*/ 1071 h 33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28" h="333011">
                <a:moveTo>
                  <a:pt x="337549" y="1071"/>
                </a:moveTo>
                <a:cubicBezTo>
                  <a:pt x="342841" y="16946"/>
                  <a:pt x="292040" y="231788"/>
                  <a:pt x="235949" y="286821"/>
                </a:cubicBezTo>
                <a:cubicBezTo>
                  <a:pt x="179858" y="341854"/>
                  <a:pt x="14757" y="333388"/>
                  <a:pt x="999" y="331271"/>
                </a:cubicBezTo>
                <a:cubicBezTo>
                  <a:pt x="-12759" y="329154"/>
                  <a:pt x="119532" y="297404"/>
                  <a:pt x="153399" y="274121"/>
                </a:cubicBezTo>
                <a:cubicBezTo>
                  <a:pt x="187266" y="250838"/>
                  <a:pt x="172449" y="232846"/>
                  <a:pt x="204199" y="191571"/>
                </a:cubicBezTo>
                <a:cubicBezTo>
                  <a:pt x="235949" y="150296"/>
                  <a:pt x="332257" y="-14804"/>
                  <a:pt x="337549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5FE4E142-8749-4F3D-B86D-65A2F294CFBB}"/>
              </a:ext>
            </a:extLst>
          </p:cNvPr>
          <p:cNvSpPr/>
          <p:nvPr/>
        </p:nvSpPr>
        <p:spPr>
          <a:xfrm>
            <a:off x="7527915" y="11103291"/>
            <a:ext cx="282924" cy="211578"/>
          </a:xfrm>
          <a:custGeom>
            <a:avLst/>
            <a:gdLst>
              <a:gd name="connsiteX0" fmla="*/ 282585 w 282924"/>
              <a:gd name="connsiteY0" fmla="*/ 2859 h 211578"/>
              <a:gd name="connsiteX1" fmla="*/ 47635 w 282924"/>
              <a:gd name="connsiteY1" fmla="*/ 167959 h 211578"/>
              <a:gd name="connsiteX2" fmla="*/ 3185 w 282924"/>
              <a:gd name="connsiteY2" fmla="*/ 206059 h 211578"/>
              <a:gd name="connsiteX3" fmla="*/ 98435 w 282924"/>
              <a:gd name="connsiteY3" fmla="*/ 72709 h 211578"/>
              <a:gd name="connsiteX4" fmla="*/ 282585 w 282924"/>
              <a:gd name="connsiteY4" fmla="*/ 2859 h 2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24" h="211578">
                <a:moveTo>
                  <a:pt x="282585" y="2859"/>
                </a:moveTo>
                <a:cubicBezTo>
                  <a:pt x="274118" y="18734"/>
                  <a:pt x="94201" y="134092"/>
                  <a:pt x="47635" y="167959"/>
                </a:cubicBezTo>
                <a:cubicBezTo>
                  <a:pt x="1069" y="201826"/>
                  <a:pt x="-5282" y="221934"/>
                  <a:pt x="3185" y="206059"/>
                </a:cubicBezTo>
                <a:cubicBezTo>
                  <a:pt x="11652" y="190184"/>
                  <a:pt x="58218" y="104459"/>
                  <a:pt x="98435" y="72709"/>
                </a:cubicBezTo>
                <a:cubicBezTo>
                  <a:pt x="138652" y="40959"/>
                  <a:pt x="291052" y="-13016"/>
                  <a:pt x="282585" y="2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071A3C66-0EEF-4C9D-BC66-99DE8C3C2FEA}"/>
              </a:ext>
            </a:extLst>
          </p:cNvPr>
          <p:cNvSpPr/>
          <p:nvPr/>
        </p:nvSpPr>
        <p:spPr>
          <a:xfrm>
            <a:off x="7397349" y="11067687"/>
            <a:ext cx="215198" cy="254434"/>
          </a:xfrm>
          <a:custGeom>
            <a:avLst/>
            <a:gdLst>
              <a:gd name="connsiteX0" fmla="*/ 190901 w 215198"/>
              <a:gd name="connsiteY0" fmla="*/ 363 h 254434"/>
              <a:gd name="connsiteX1" fmla="*/ 203601 w 215198"/>
              <a:gd name="connsiteY1" fmla="*/ 178163 h 254434"/>
              <a:gd name="connsiteX2" fmla="*/ 401 w 215198"/>
              <a:gd name="connsiteY2" fmla="*/ 254363 h 254434"/>
              <a:gd name="connsiteX3" fmla="*/ 152801 w 215198"/>
              <a:gd name="connsiteY3" fmla="*/ 190863 h 254434"/>
              <a:gd name="connsiteX4" fmla="*/ 197251 w 215198"/>
              <a:gd name="connsiteY4" fmla="*/ 133713 h 254434"/>
              <a:gd name="connsiteX5" fmla="*/ 190901 w 215198"/>
              <a:gd name="connsiteY5" fmla="*/ 363 h 2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198" h="254434">
                <a:moveTo>
                  <a:pt x="190901" y="363"/>
                </a:moveTo>
                <a:cubicBezTo>
                  <a:pt x="191959" y="7771"/>
                  <a:pt x="235351" y="135830"/>
                  <a:pt x="203601" y="178163"/>
                </a:cubicBezTo>
                <a:cubicBezTo>
                  <a:pt x="171851" y="220496"/>
                  <a:pt x="8868" y="252246"/>
                  <a:pt x="401" y="254363"/>
                </a:cubicBezTo>
                <a:cubicBezTo>
                  <a:pt x="-8066" y="256480"/>
                  <a:pt x="119993" y="210971"/>
                  <a:pt x="152801" y="190863"/>
                </a:cubicBezTo>
                <a:cubicBezTo>
                  <a:pt x="185609" y="170755"/>
                  <a:pt x="191959" y="166521"/>
                  <a:pt x="197251" y="133713"/>
                </a:cubicBezTo>
                <a:cubicBezTo>
                  <a:pt x="202543" y="100905"/>
                  <a:pt x="189843" y="-7045"/>
                  <a:pt x="19090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FCFFCF7B-5601-4E81-952B-835F0B43611C}"/>
              </a:ext>
            </a:extLst>
          </p:cNvPr>
          <p:cNvSpPr/>
          <p:nvPr/>
        </p:nvSpPr>
        <p:spPr>
          <a:xfrm>
            <a:off x="2529581" y="12095372"/>
            <a:ext cx="295725" cy="351192"/>
          </a:xfrm>
          <a:custGeom>
            <a:avLst/>
            <a:gdLst>
              <a:gd name="connsiteX0" fmla="*/ 259 w 295725"/>
              <a:gd name="connsiteY0" fmla="*/ 108 h 351192"/>
              <a:gd name="connsiteX1" fmla="*/ 152659 w 295725"/>
              <a:gd name="connsiteY1" fmla="*/ 188068 h 351192"/>
              <a:gd name="connsiteX2" fmla="*/ 208539 w 295725"/>
              <a:gd name="connsiteY2" fmla="*/ 315068 h 351192"/>
              <a:gd name="connsiteX3" fmla="*/ 294899 w 295725"/>
              <a:gd name="connsiteY3" fmla="*/ 350628 h 351192"/>
              <a:gd name="connsiteX4" fmla="*/ 152659 w 295725"/>
              <a:gd name="connsiteY4" fmla="*/ 294748 h 351192"/>
              <a:gd name="connsiteX5" fmla="*/ 117099 w 295725"/>
              <a:gd name="connsiteY5" fmla="*/ 162668 h 351192"/>
              <a:gd name="connsiteX6" fmla="*/ 259 w 295725"/>
              <a:gd name="connsiteY6" fmla="*/ 108 h 3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25" h="351192">
                <a:moveTo>
                  <a:pt x="259" y="108"/>
                </a:moveTo>
                <a:cubicBezTo>
                  <a:pt x="6186" y="4341"/>
                  <a:pt x="117946" y="135575"/>
                  <a:pt x="152659" y="188068"/>
                </a:cubicBezTo>
                <a:cubicBezTo>
                  <a:pt x="187372" y="240561"/>
                  <a:pt x="184832" y="287975"/>
                  <a:pt x="208539" y="315068"/>
                </a:cubicBezTo>
                <a:cubicBezTo>
                  <a:pt x="232246" y="342161"/>
                  <a:pt x="304212" y="354015"/>
                  <a:pt x="294899" y="350628"/>
                </a:cubicBezTo>
                <a:cubicBezTo>
                  <a:pt x="285586" y="347241"/>
                  <a:pt x="182292" y="326075"/>
                  <a:pt x="152659" y="294748"/>
                </a:cubicBezTo>
                <a:cubicBezTo>
                  <a:pt x="123026" y="263421"/>
                  <a:pt x="142499" y="208388"/>
                  <a:pt x="117099" y="162668"/>
                </a:cubicBezTo>
                <a:cubicBezTo>
                  <a:pt x="91699" y="116948"/>
                  <a:pt x="-5668" y="-4125"/>
                  <a:pt x="25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AE943A86-2062-432A-B183-E5697EFBFDF7}"/>
              </a:ext>
            </a:extLst>
          </p:cNvPr>
          <p:cNvSpPr/>
          <p:nvPr/>
        </p:nvSpPr>
        <p:spPr>
          <a:xfrm>
            <a:off x="3088498" y="12009941"/>
            <a:ext cx="296073" cy="241326"/>
          </a:xfrm>
          <a:custGeom>
            <a:avLst/>
            <a:gdLst>
              <a:gd name="connsiteX0" fmla="*/ 1835 w 296073"/>
              <a:gd name="connsiteY0" fmla="*/ 26 h 241326"/>
              <a:gd name="connsiteX1" fmla="*/ 120369 w 296073"/>
              <a:gd name="connsiteY1" fmla="*/ 169359 h 241326"/>
              <a:gd name="connsiteX2" fmla="*/ 260069 w 296073"/>
              <a:gd name="connsiteY2" fmla="*/ 224392 h 241326"/>
              <a:gd name="connsiteX3" fmla="*/ 285469 w 296073"/>
              <a:gd name="connsiteY3" fmla="*/ 241326 h 241326"/>
              <a:gd name="connsiteX4" fmla="*/ 111902 w 296073"/>
              <a:gd name="connsiteY4" fmla="*/ 232859 h 241326"/>
              <a:gd name="connsiteX5" fmla="*/ 52635 w 296073"/>
              <a:gd name="connsiteY5" fmla="*/ 156659 h 241326"/>
              <a:gd name="connsiteX6" fmla="*/ 1835 w 296073"/>
              <a:gd name="connsiteY6" fmla="*/ 26 h 24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73" h="241326">
                <a:moveTo>
                  <a:pt x="1835" y="26"/>
                </a:moveTo>
                <a:cubicBezTo>
                  <a:pt x="13124" y="2143"/>
                  <a:pt x="77330" y="131965"/>
                  <a:pt x="120369" y="169359"/>
                </a:cubicBezTo>
                <a:cubicBezTo>
                  <a:pt x="163408" y="206753"/>
                  <a:pt x="232552" y="212398"/>
                  <a:pt x="260069" y="224392"/>
                </a:cubicBezTo>
                <a:cubicBezTo>
                  <a:pt x="287586" y="236386"/>
                  <a:pt x="310163" y="239915"/>
                  <a:pt x="285469" y="241326"/>
                </a:cubicBezTo>
                <a:lnTo>
                  <a:pt x="111902" y="232859"/>
                </a:lnTo>
                <a:cubicBezTo>
                  <a:pt x="73096" y="218748"/>
                  <a:pt x="70979" y="191937"/>
                  <a:pt x="52635" y="156659"/>
                </a:cubicBezTo>
                <a:cubicBezTo>
                  <a:pt x="34291" y="121381"/>
                  <a:pt x="-9454" y="-2091"/>
                  <a:pt x="183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6F6C8A3E-1958-4492-A44C-E7CA19E36830}"/>
              </a:ext>
            </a:extLst>
          </p:cNvPr>
          <p:cNvSpPr/>
          <p:nvPr/>
        </p:nvSpPr>
        <p:spPr>
          <a:xfrm>
            <a:off x="7189522" y="6346061"/>
            <a:ext cx="752889" cy="655993"/>
          </a:xfrm>
          <a:custGeom>
            <a:avLst/>
            <a:gdLst>
              <a:gd name="connsiteX0" fmla="*/ 701411 w 752889"/>
              <a:gd name="connsiteY0" fmla="*/ 16639 h 655993"/>
              <a:gd name="connsiteX1" fmla="*/ 663311 w 752889"/>
              <a:gd name="connsiteY1" fmla="*/ 75906 h 655993"/>
              <a:gd name="connsiteX2" fmla="*/ 295011 w 752889"/>
              <a:gd name="connsiteY2" fmla="*/ 257939 h 655993"/>
              <a:gd name="connsiteX3" fmla="*/ 70645 w 752889"/>
              <a:gd name="connsiteY3" fmla="*/ 545806 h 655993"/>
              <a:gd name="connsiteX4" fmla="*/ 70645 w 752889"/>
              <a:gd name="connsiteY4" fmla="*/ 655872 h 655993"/>
              <a:gd name="connsiteX5" fmla="*/ 83345 w 752889"/>
              <a:gd name="connsiteY5" fmla="*/ 528872 h 655993"/>
              <a:gd name="connsiteX6" fmla="*/ 41011 w 752889"/>
              <a:gd name="connsiteY6" fmla="*/ 363772 h 655993"/>
              <a:gd name="connsiteX7" fmla="*/ 701411 w 752889"/>
              <a:gd name="connsiteY7" fmla="*/ 16639 h 65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889" h="655993">
                <a:moveTo>
                  <a:pt x="701411" y="16639"/>
                </a:moveTo>
                <a:cubicBezTo>
                  <a:pt x="805128" y="-31339"/>
                  <a:pt x="731044" y="35689"/>
                  <a:pt x="663311" y="75906"/>
                </a:cubicBezTo>
                <a:cubicBezTo>
                  <a:pt x="595578" y="116123"/>
                  <a:pt x="393789" y="179622"/>
                  <a:pt x="295011" y="257939"/>
                </a:cubicBezTo>
                <a:cubicBezTo>
                  <a:pt x="196233" y="336256"/>
                  <a:pt x="108039" y="479484"/>
                  <a:pt x="70645" y="545806"/>
                </a:cubicBezTo>
                <a:cubicBezTo>
                  <a:pt x="33251" y="612128"/>
                  <a:pt x="68528" y="658694"/>
                  <a:pt x="70645" y="655872"/>
                </a:cubicBezTo>
                <a:cubicBezTo>
                  <a:pt x="72762" y="653050"/>
                  <a:pt x="88284" y="577555"/>
                  <a:pt x="83345" y="528872"/>
                </a:cubicBezTo>
                <a:cubicBezTo>
                  <a:pt x="78406" y="480189"/>
                  <a:pt x="-69761" y="447028"/>
                  <a:pt x="41011" y="363772"/>
                </a:cubicBezTo>
                <a:cubicBezTo>
                  <a:pt x="151783" y="280517"/>
                  <a:pt x="597694" y="64617"/>
                  <a:pt x="701411" y="1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1CF5A12A-09C6-481E-842D-BCAD37DD1382}"/>
              </a:ext>
            </a:extLst>
          </p:cNvPr>
          <p:cNvSpPr/>
          <p:nvPr/>
        </p:nvSpPr>
        <p:spPr>
          <a:xfrm>
            <a:off x="7452358" y="6593193"/>
            <a:ext cx="427385" cy="297998"/>
          </a:xfrm>
          <a:custGeom>
            <a:avLst/>
            <a:gdLst>
              <a:gd name="connsiteX0" fmla="*/ 417409 w 427385"/>
              <a:gd name="connsiteY0" fmla="*/ 2340 h 297998"/>
              <a:gd name="connsiteX1" fmla="*/ 78742 w 427385"/>
              <a:gd name="connsiteY1" fmla="*/ 273274 h 297998"/>
              <a:gd name="connsiteX2" fmla="*/ 6775 w 427385"/>
              <a:gd name="connsiteY2" fmla="*/ 281740 h 297998"/>
              <a:gd name="connsiteX3" fmla="*/ 197275 w 427385"/>
              <a:gd name="connsiteY3" fmla="*/ 239407 h 297998"/>
              <a:gd name="connsiteX4" fmla="*/ 328509 w 427385"/>
              <a:gd name="connsiteY4" fmla="*/ 146274 h 297998"/>
              <a:gd name="connsiteX5" fmla="*/ 417409 w 427385"/>
              <a:gd name="connsiteY5" fmla="*/ 2340 h 2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385" h="297998">
                <a:moveTo>
                  <a:pt x="417409" y="2340"/>
                </a:moveTo>
                <a:cubicBezTo>
                  <a:pt x="375781" y="23507"/>
                  <a:pt x="147181" y="226707"/>
                  <a:pt x="78742" y="273274"/>
                </a:cubicBezTo>
                <a:cubicBezTo>
                  <a:pt x="10303" y="319841"/>
                  <a:pt x="-12981" y="287385"/>
                  <a:pt x="6775" y="281740"/>
                </a:cubicBezTo>
                <a:cubicBezTo>
                  <a:pt x="26530" y="276096"/>
                  <a:pt x="143653" y="261985"/>
                  <a:pt x="197275" y="239407"/>
                </a:cubicBezTo>
                <a:cubicBezTo>
                  <a:pt x="250897" y="216829"/>
                  <a:pt x="298170" y="182963"/>
                  <a:pt x="328509" y="146274"/>
                </a:cubicBezTo>
                <a:cubicBezTo>
                  <a:pt x="358848" y="109585"/>
                  <a:pt x="459037" y="-18827"/>
                  <a:pt x="417409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D17E7B37-D23A-410C-831C-C5C54632EA1D}"/>
              </a:ext>
            </a:extLst>
          </p:cNvPr>
          <p:cNvSpPr/>
          <p:nvPr/>
        </p:nvSpPr>
        <p:spPr>
          <a:xfrm>
            <a:off x="7316780" y="7095067"/>
            <a:ext cx="696920" cy="104403"/>
          </a:xfrm>
          <a:custGeom>
            <a:avLst/>
            <a:gdLst>
              <a:gd name="connsiteX0" fmla="*/ 6887 w 696920"/>
              <a:gd name="connsiteY0" fmla="*/ 101600 h 104403"/>
              <a:gd name="connsiteX1" fmla="*/ 265120 w 696920"/>
              <a:gd name="connsiteY1" fmla="*/ 71966 h 104403"/>
              <a:gd name="connsiteX2" fmla="*/ 552987 w 696920"/>
              <a:gd name="connsiteY2" fmla="*/ 29633 h 104403"/>
              <a:gd name="connsiteX3" fmla="*/ 696920 w 696920"/>
              <a:gd name="connsiteY3" fmla="*/ 76200 h 104403"/>
              <a:gd name="connsiteX4" fmla="*/ 552987 w 696920"/>
              <a:gd name="connsiteY4" fmla="*/ 0 h 104403"/>
              <a:gd name="connsiteX5" fmla="*/ 6887 w 696920"/>
              <a:gd name="connsiteY5" fmla="*/ 101600 h 1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920" h="104403">
                <a:moveTo>
                  <a:pt x="6887" y="101600"/>
                </a:moveTo>
                <a:cubicBezTo>
                  <a:pt x="-41091" y="113594"/>
                  <a:pt x="174103" y="83960"/>
                  <a:pt x="265120" y="71966"/>
                </a:cubicBezTo>
                <a:cubicBezTo>
                  <a:pt x="356137" y="59972"/>
                  <a:pt x="481020" y="28927"/>
                  <a:pt x="552987" y="29633"/>
                </a:cubicBezTo>
                <a:cubicBezTo>
                  <a:pt x="624954" y="30339"/>
                  <a:pt x="696920" y="81139"/>
                  <a:pt x="696920" y="76200"/>
                </a:cubicBezTo>
                <a:cubicBezTo>
                  <a:pt x="696920" y="71261"/>
                  <a:pt x="673637" y="0"/>
                  <a:pt x="552987" y="0"/>
                </a:cubicBezTo>
                <a:cubicBezTo>
                  <a:pt x="432337" y="0"/>
                  <a:pt x="54865" y="89606"/>
                  <a:pt x="6887" y="10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529F808E-9F57-437F-9B63-6759A0503E60}"/>
              </a:ext>
            </a:extLst>
          </p:cNvPr>
          <p:cNvSpPr/>
          <p:nvPr/>
        </p:nvSpPr>
        <p:spPr>
          <a:xfrm>
            <a:off x="7326540" y="7648425"/>
            <a:ext cx="556429" cy="99297"/>
          </a:xfrm>
          <a:custGeom>
            <a:avLst/>
            <a:gdLst>
              <a:gd name="connsiteX0" fmla="*/ 1360 w 556429"/>
              <a:gd name="connsiteY0" fmla="*/ 1208 h 99297"/>
              <a:gd name="connsiteX1" fmla="*/ 251127 w 556429"/>
              <a:gd name="connsiteY1" fmla="*/ 43542 h 99297"/>
              <a:gd name="connsiteX2" fmla="*/ 555927 w 556429"/>
              <a:gd name="connsiteY2" fmla="*/ 35075 h 99297"/>
              <a:gd name="connsiteX3" fmla="*/ 318860 w 556429"/>
              <a:gd name="connsiteY3" fmla="*/ 64708 h 99297"/>
              <a:gd name="connsiteX4" fmla="*/ 157993 w 556429"/>
              <a:gd name="connsiteY4" fmla="*/ 98575 h 99297"/>
              <a:gd name="connsiteX5" fmla="*/ 1360 w 556429"/>
              <a:gd name="connsiteY5" fmla="*/ 1208 h 9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29" h="99297">
                <a:moveTo>
                  <a:pt x="1360" y="1208"/>
                </a:moveTo>
                <a:cubicBezTo>
                  <a:pt x="16882" y="-7964"/>
                  <a:pt x="158699" y="37898"/>
                  <a:pt x="251127" y="43542"/>
                </a:cubicBezTo>
                <a:cubicBezTo>
                  <a:pt x="343555" y="49187"/>
                  <a:pt x="544638" y="31547"/>
                  <a:pt x="555927" y="35075"/>
                </a:cubicBezTo>
                <a:cubicBezTo>
                  <a:pt x="567216" y="38603"/>
                  <a:pt x="385182" y="54125"/>
                  <a:pt x="318860" y="64708"/>
                </a:cubicBezTo>
                <a:cubicBezTo>
                  <a:pt x="252538" y="75291"/>
                  <a:pt x="208793" y="104219"/>
                  <a:pt x="157993" y="98575"/>
                </a:cubicBezTo>
                <a:cubicBezTo>
                  <a:pt x="107193" y="92931"/>
                  <a:pt x="-14162" y="10380"/>
                  <a:pt x="1360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FAA990-E350-4F60-99B0-4FC6A209C448}"/>
              </a:ext>
            </a:extLst>
          </p:cNvPr>
          <p:cNvSpPr/>
          <p:nvPr/>
        </p:nvSpPr>
        <p:spPr>
          <a:xfrm>
            <a:off x="7225811" y="7881268"/>
            <a:ext cx="408082" cy="115685"/>
          </a:xfrm>
          <a:custGeom>
            <a:avLst/>
            <a:gdLst>
              <a:gd name="connsiteX0" fmla="*/ 489 w 408082"/>
              <a:gd name="connsiteY0" fmla="*/ 1199 h 115685"/>
              <a:gd name="connsiteX1" fmla="*/ 97856 w 408082"/>
              <a:gd name="connsiteY1" fmla="*/ 43532 h 115685"/>
              <a:gd name="connsiteX2" fmla="*/ 406889 w 408082"/>
              <a:gd name="connsiteY2" fmla="*/ 111265 h 115685"/>
              <a:gd name="connsiteX3" fmla="*/ 199456 w 408082"/>
              <a:gd name="connsiteY3" fmla="*/ 107032 h 115685"/>
              <a:gd name="connsiteX4" fmla="*/ 68222 w 408082"/>
              <a:gd name="connsiteY4" fmla="*/ 90099 h 115685"/>
              <a:gd name="connsiteX5" fmla="*/ 489 w 408082"/>
              <a:gd name="connsiteY5" fmla="*/ 1199 h 11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82" h="115685">
                <a:moveTo>
                  <a:pt x="489" y="1199"/>
                </a:moveTo>
                <a:cubicBezTo>
                  <a:pt x="5428" y="-6562"/>
                  <a:pt x="30123" y="25188"/>
                  <a:pt x="97856" y="43532"/>
                </a:cubicBezTo>
                <a:cubicBezTo>
                  <a:pt x="165589" y="61876"/>
                  <a:pt x="389956" y="100682"/>
                  <a:pt x="406889" y="111265"/>
                </a:cubicBezTo>
                <a:cubicBezTo>
                  <a:pt x="423822" y="121848"/>
                  <a:pt x="255900" y="110560"/>
                  <a:pt x="199456" y="107032"/>
                </a:cubicBezTo>
                <a:cubicBezTo>
                  <a:pt x="143012" y="103504"/>
                  <a:pt x="107733" y="106327"/>
                  <a:pt x="68222" y="90099"/>
                </a:cubicBezTo>
                <a:cubicBezTo>
                  <a:pt x="28711" y="73871"/>
                  <a:pt x="-4450" y="8960"/>
                  <a:pt x="489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4F786AC3-E82E-44F8-860C-1D146615A60B}"/>
              </a:ext>
            </a:extLst>
          </p:cNvPr>
          <p:cNvSpPr/>
          <p:nvPr/>
        </p:nvSpPr>
        <p:spPr>
          <a:xfrm>
            <a:off x="2327123" y="7566189"/>
            <a:ext cx="767383" cy="110221"/>
          </a:xfrm>
          <a:custGeom>
            <a:avLst/>
            <a:gdLst>
              <a:gd name="connsiteX0" fmla="*/ 101117 w 767383"/>
              <a:gd name="connsiteY0" fmla="*/ 33491 h 110221"/>
              <a:gd name="connsiteX1" fmla="*/ 289077 w 767383"/>
              <a:gd name="connsiteY1" fmla="*/ 33491 h 110221"/>
              <a:gd name="connsiteX2" fmla="*/ 634517 w 767383"/>
              <a:gd name="connsiteY2" fmla="*/ 43651 h 110221"/>
              <a:gd name="connsiteX3" fmla="*/ 766597 w 767383"/>
              <a:gd name="connsiteY3" fmla="*/ 109691 h 110221"/>
              <a:gd name="connsiteX4" fmla="*/ 583717 w 767383"/>
              <a:gd name="connsiteY4" fmla="*/ 3011 h 110221"/>
              <a:gd name="connsiteX5" fmla="*/ 29997 w 767383"/>
              <a:gd name="connsiteY5" fmla="*/ 28411 h 110221"/>
              <a:gd name="connsiteX6" fmla="*/ 101117 w 767383"/>
              <a:gd name="connsiteY6" fmla="*/ 33491 h 11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383" h="110221">
                <a:moveTo>
                  <a:pt x="101117" y="33491"/>
                </a:moveTo>
                <a:cubicBezTo>
                  <a:pt x="144297" y="34338"/>
                  <a:pt x="289077" y="33491"/>
                  <a:pt x="289077" y="33491"/>
                </a:cubicBezTo>
                <a:cubicBezTo>
                  <a:pt x="377977" y="35184"/>
                  <a:pt x="554930" y="30951"/>
                  <a:pt x="634517" y="43651"/>
                </a:cubicBezTo>
                <a:cubicBezTo>
                  <a:pt x="714104" y="56351"/>
                  <a:pt x="775064" y="116464"/>
                  <a:pt x="766597" y="109691"/>
                </a:cubicBezTo>
                <a:cubicBezTo>
                  <a:pt x="758130" y="102918"/>
                  <a:pt x="706484" y="16558"/>
                  <a:pt x="583717" y="3011"/>
                </a:cubicBezTo>
                <a:cubicBezTo>
                  <a:pt x="460950" y="-10536"/>
                  <a:pt x="112970" y="25871"/>
                  <a:pt x="29997" y="28411"/>
                </a:cubicBezTo>
                <a:cubicBezTo>
                  <a:pt x="-52976" y="30951"/>
                  <a:pt x="57937" y="32644"/>
                  <a:pt x="101117" y="33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4CC0E52C-579B-4B41-A7F9-220688C53422}"/>
              </a:ext>
            </a:extLst>
          </p:cNvPr>
          <p:cNvSpPr/>
          <p:nvPr/>
        </p:nvSpPr>
        <p:spPr>
          <a:xfrm>
            <a:off x="2601592" y="7362145"/>
            <a:ext cx="522631" cy="197004"/>
          </a:xfrm>
          <a:custGeom>
            <a:avLst/>
            <a:gdLst>
              <a:gd name="connsiteX0" fmla="*/ 4448 w 522631"/>
              <a:gd name="connsiteY0" fmla="*/ 8935 h 197004"/>
              <a:gd name="connsiteX1" fmla="*/ 177168 w 522631"/>
              <a:gd name="connsiteY1" fmla="*/ 8935 h 197004"/>
              <a:gd name="connsiteX2" fmla="*/ 375288 w 522631"/>
              <a:gd name="connsiteY2" fmla="*/ 69895 h 197004"/>
              <a:gd name="connsiteX3" fmla="*/ 522608 w 522631"/>
              <a:gd name="connsiteY3" fmla="*/ 196895 h 197004"/>
              <a:gd name="connsiteX4" fmla="*/ 365128 w 522631"/>
              <a:gd name="connsiteY4" fmla="*/ 90215 h 197004"/>
              <a:gd name="connsiteX5" fmla="*/ 4448 w 522631"/>
              <a:gd name="connsiteY5" fmla="*/ 8935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631" h="197004">
                <a:moveTo>
                  <a:pt x="4448" y="8935"/>
                </a:moveTo>
                <a:cubicBezTo>
                  <a:pt x="-26879" y="-4612"/>
                  <a:pt x="115361" y="-1225"/>
                  <a:pt x="177168" y="8935"/>
                </a:cubicBezTo>
                <a:cubicBezTo>
                  <a:pt x="238975" y="19095"/>
                  <a:pt x="317715" y="38568"/>
                  <a:pt x="375288" y="69895"/>
                </a:cubicBezTo>
                <a:cubicBezTo>
                  <a:pt x="432861" y="101222"/>
                  <a:pt x="524301" y="193508"/>
                  <a:pt x="522608" y="196895"/>
                </a:cubicBezTo>
                <a:cubicBezTo>
                  <a:pt x="520915" y="200282"/>
                  <a:pt x="448948" y="124082"/>
                  <a:pt x="365128" y="90215"/>
                </a:cubicBezTo>
                <a:cubicBezTo>
                  <a:pt x="281308" y="56348"/>
                  <a:pt x="35775" y="22482"/>
                  <a:pt x="4448" y="8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72206457-20FF-45DD-86CE-09981E654FF1}"/>
              </a:ext>
            </a:extLst>
          </p:cNvPr>
          <p:cNvSpPr/>
          <p:nvPr/>
        </p:nvSpPr>
        <p:spPr>
          <a:xfrm>
            <a:off x="2672618" y="7112748"/>
            <a:ext cx="540749" cy="257809"/>
          </a:xfrm>
          <a:custGeom>
            <a:avLst/>
            <a:gdLst>
              <a:gd name="connsiteX0" fmla="*/ 19782 w 540749"/>
              <a:gd name="connsiteY0" fmla="*/ 19572 h 257809"/>
              <a:gd name="connsiteX1" fmla="*/ 299182 w 540749"/>
              <a:gd name="connsiteY1" fmla="*/ 19572 h 257809"/>
              <a:gd name="connsiteX2" fmla="*/ 532862 w 540749"/>
              <a:gd name="connsiteY2" fmla="*/ 253252 h 257809"/>
              <a:gd name="connsiteX3" fmla="*/ 446502 w 540749"/>
              <a:gd name="connsiteY3" fmla="*/ 161812 h 257809"/>
              <a:gd name="connsiteX4" fmla="*/ 70582 w 540749"/>
              <a:gd name="connsiteY4" fmla="*/ 9412 h 257809"/>
              <a:gd name="connsiteX5" fmla="*/ 19782 w 540749"/>
              <a:gd name="connsiteY5" fmla="*/ 19572 h 2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749" h="257809">
                <a:moveTo>
                  <a:pt x="19782" y="19572"/>
                </a:moveTo>
                <a:cubicBezTo>
                  <a:pt x="57882" y="21265"/>
                  <a:pt x="213669" y="-19375"/>
                  <a:pt x="299182" y="19572"/>
                </a:cubicBezTo>
                <a:cubicBezTo>
                  <a:pt x="384695" y="58519"/>
                  <a:pt x="508309" y="229545"/>
                  <a:pt x="532862" y="253252"/>
                </a:cubicBezTo>
                <a:cubicBezTo>
                  <a:pt x="557415" y="276959"/>
                  <a:pt x="523549" y="202452"/>
                  <a:pt x="446502" y="161812"/>
                </a:cubicBezTo>
                <a:cubicBezTo>
                  <a:pt x="369455" y="121172"/>
                  <a:pt x="142549" y="34812"/>
                  <a:pt x="70582" y="9412"/>
                </a:cubicBezTo>
                <a:cubicBezTo>
                  <a:pt x="-1385" y="-15988"/>
                  <a:pt x="-18318" y="17879"/>
                  <a:pt x="19782" y="1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B18A4004-19E5-4427-9A77-7A48BE3D8B3D}"/>
              </a:ext>
            </a:extLst>
          </p:cNvPr>
          <p:cNvSpPr/>
          <p:nvPr/>
        </p:nvSpPr>
        <p:spPr>
          <a:xfrm>
            <a:off x="2519099" y="8655312"/>
            <a:ext cx="511063" cy="100055"/>
          </a:xfrm>
          <a:custGeom>
            <a:avLst/>
            <a:gdLst>
              <a:gd name="connsiteX0" fmla="*/ 5661 w 511063"/>
              <a:gd name="connsiteY0" fmla="*/ 92448 h 100055"/>
              <a:gd name="connsiteX1" fmla="*/ 127581 w 511063"/>
              <a:gd name="connsiteY1" fmla="*/ 87368 h 100055"/>
              <a:gd name="connsiteX2" fmla="*/ 508581 w 511063"/>
              <a:gd name="connsiteY2" fmla="*/ 11168 h 100055"/>
              <a:gd name="connsiteX3" fmla="*/ 279981 w 511063"/>
              <a:gd name="connsiteY3" fmla="*/ 11168 h 100055"/>
              <a:gd name="connsiteX4" fmla="*/ 5661 w 511063"/>
              <a:gd name="connsiteY4" fmla="*/ 92448 h 10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63" h="100055">
                <a:moveTo>
                  <a:pt x="5661" y="92448"/>
                </a:moveTo>
                <a:cubicBezTo>
                  <a:pt x="-19739" y="105148"/>
                  <a:pt x="43761" y="100915"/>
                  <a:pt x="127581" y="87368"/>
                </a:cubicBezTo>
                <a:cubicBezTo>
                  <a:pt x="211401" y="73821"/>
                  <a:pt x="483181" y="23868"/>
                  <a:pt x="508581" y="11168"/>
                </a:cubicBezTo>
                <a:cubicBezTo>
                  <a:pt x="533981" y="-1532"/>
                  <a:pt x="357874" y="-5765"/>
                  <a:pt x="279981" y="11168"/>
                </a:cubicBezTo>
                <a:cubicBezTo>
                  <a:pt x="202088" y="28101"/>
                  <a:pt x="31061" y="79748"/>
                  <a:pt x="5661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D6349430-F319-424A-917E-0A0BC6EF3A9B}"/>
              </a:ext>
            </a:extLst>
          </p:cNvPr>
          <p:cNvSpPr/>
          <p:nvPr/>
        </p:nvSpPr>
        <p:spPr>
          <a:xfrm>
            <a:off x="6877387" y="10525760"/>
            <a:ext cx="161673" cy="260387"/>
          </a:xfrm>
          <a:custGeom>
            <a:avLst/>
            <a:gdLst>
              <a:gd name="connsiteX0" fmla="*/ 933 w 161673"/>
              <a:gd name="connsiteY0" fmla="*/ 0 h 260387"/>
              <a:gd name="connsiteX1" fmla="*/ 92373 w 161673"/>
              <a:gd name="connsiteY1" fmla="*/ 101600 h 260387"/>
              <a:gd name="connsiteX2" fmla="*/ 77133 w 161673"/>
              <a:gd name="connsiteY2" fmla="*/ 259080 h 260387"/>
              <a:gd name="connsiteX3" fmla="*/ 102533 w 161673"/>
              <a:gd name="connsiteY3" fmla="*/ 172720 h 260387"/>
              <a:gd name="connsiteX4" fmla="*/ 158413 w 161673"/>
              <a:gd name="connsiteY4" fmla="*/ 101600 h 260387"/>
              <a:gd name="connsiteX5" fmla="*/ 933 w 161673"/>
              <a:gd name="connsiteY5" fmla="*/ 0 h 2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73" h="260387">
                <a:moveTo>
                  <a:pt x="933" y="0"/>
                </a:moveTo>
                <a:cubicBezTo>
                  <a:pt x="-10074" y="0"/>
                  <a:pt x="79673" y="58420"/>
                  <a:pt x="92373" y="101600"/>
                </a:cubicBezTo>
                <a:cubicBezTo>
                  <a:pt x="105073" y="144780"/>
                  <a:pt x="75440" y="247227"/>
                  <a:pt x="77133" y="259080"/>
                </a:cubicBezTo>
                <a:cubicBezTo>
                  <a:pt x="78826" y="270933"/>
                  <a:pt x="88986" y="198967"/>
                  <a:pt x="102533" y="172720"/>
                </a:cubicBezTo>
                <a:cubicBezTo>
                  <a:pt x="116080" y="146473"/>
                  <a:pt x="176193" y="130387"/>
                  <a:pt x="158413" y="101600"/>
                </a:cubicBezTo>
                <a:cubicBezTo>
                  <a:pt x="140633" y="72813"/>
                  <a:pt x="11940" y="0"/>
                  <a:pt x="9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F207F4C-6078-4BD3-8ABE-75A267053583}"/>
              </a:ext>
            </a:extLst>
          </p:cNvPr>
          <p:cNvSpPr/>
          <p:nvPr/>
        </p:nvSpPr>
        <p:spPr>
          <a:xfrm>
            <a:off x="4429116" y="2328097"/>
            <a:ext cx="60309" cy="146816"/>
          </a:xfrm>
          <a:custGeom>
            <a:avLst/>
            <a:gdLst>
              <a:gd name="connsiteX0" fmla="*/ 9 w 60309"/>
              <a:gd name="connsiteY0" fmla="*/ 766 h 146816"/>
              <a:gd name="connsiteX1" fmla="*/ 52397 w 60309"/>
              <a:gd name="connsiteY1" fmla="*/ 59503 h 146816"/>
              <a:gd name="connsiteX2" fmla="*/ 31759 w 60309"/>
              <a:gd name="connsiteY2" fmla="*/ 146816 h 146816"/>
              <a:gd name="connsiteX3" fmla="*/ 49222 w 60309"/>
              <a:gd name="connsiteY3" fmla="*/ 61091 h 146816"/>
              <a:gd name="connsiteX4" fmla="*/ 57159 w 60309"/>
              <a:gd name="connsiteY4" fmla="*/ 27753 h 146816"/>
              <a:gd name="connsiteX5" fmla="*/ 9 w 60309"/>
              <a:gd name="connsiteY5" fmla="*/ 766 h 14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09" h="146816">
                <a:moveTo>
                  <a:pt x="9" y="766"/>
                </a:moveTo>
                <a:cubicBezTo>
                  <a:pt x="-785" y="6058"/>
                  <a:pt x="47105" y="35161"/>
                  <a:pt x="52397" y="59503"/>
                </a:cubicBezTo>
                <a:cubicBezTo>
                  <a:pt x="57689" y="83845"/>
                  <a:pt x="32288" y="146551"/>
                  <a:pt x="31759" y="146816"/>
                </a:cubicBezTo>
                <a:cubicBezTo>
                  <a:pt x="31230" y="147081"/>
                  <a:pt x="44989" y="80935"/>
                  <a:pt x="49222" y="61091"/>
                </a:cubicBezTo>
                <a:cubicBezTo>
                  <a:pt x="53455" y="41247"/>
                  <a:pt x="66155" y="36484"/>
                  <a:pt x="57159" y="27753"/>
                </a:cubicBezTo>
                <a:cubicBezTo>
                  <a:pt x="48163" y="19022"/>
                  <a:pt x="803" y="-4526"/>
                  <a:pt x="9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35EC23E7-644B-41F1-B406-9749A6A182B2}"/>
              </a:ext>
            </a:extLst>
          </p:cNvPr>
          <p:cNvSpPr/>
          <p:nvPr/>
        </p:nvSpPr>
        <p:spPr>
          <a:xfrm>
            <a:off x="4683059" y="2219315"/>
            <a:ext cx="90843" cy="169437"/>
          </a:xfrm>
          <a:custGeom>
            <a:avLst/>
            <a:gdLst>
              <a:gd name="connsiteX0" fmla="*/ 61979 w 90843"/>
              <a:gd name="connsiteY0" fmla="*/ 10 h 169437"/>
              <a:gd name="connsiteX1" fmla="*/ 30229 w 90843"/>
              <a:gd name="connsiteY1" fmla="*/ 109548 h 169437"/>
              <a:gd name="connsiteX2" fmla="*/ 90554 w 90843"/>
              <a:gd name="connsiteY2" fmla="*/ 168285 h 169437"/>
              <a:gd name="connsiteX3" fmla="*/ 50866 w 90843"/>
              <a:gd name="connsiteY3" fmla="*/ 146060 h 169437"/>
              <a:gd name="connsiteX4" fmla="*/ 66 w 90843"/>
              <a:gd name="connsiteY4" fmla="*/ 115898 h 169437"/>
              <a:gd name="connsiteX5" fmla="*/ 61979 w 90843"/>
              <a:gd name="connsiteY5" fmla="*/ 10 h 16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3" h="169437">
                <a:moveTo>
                  <a:pt x="61979" y="10"/>
                </a:moveTo>
                <a:cubicBezTo>
                  <a:pt x="67006" y="-1048"/>
                  <a:pt x="25467" y="81502"/>
                  <a:pt x="30229" y="109548"/>
                </a:cubicBezTo>
                <a:cubicBezTo>
                  <a:pt x="34991" y="137594"/>
                  <a:pt x="87115" y="162200"/>
                  <a:pt x="90554" y="168285"/>
                </a:cubicBezTo>
                <a:cubicBezTo>
                  <a:pt x="93993" y="174370"/>
                  <a:pt x="65947" y="154791"/>
                  <a:pt x="50866" y="146060"/>
                </a:cubicBezTo>
                <a:cubicBezTo>
                  <a:pt x="35785" y="137329"/>
                  <a:pt x="-1786" y="138652"/>
                  <a:pt x="66" y="115898"/>
                </a:cubicBezTo>
                <a:cubicBezTo>
                  <a:pt x="1918" y="93144"/>
                  <a:pt x="56952" y="1068"/>
                  <a:pt x="6197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D196E594-5A5A-4A3A-A740-8B06378EFD98}"/>
              </a:ext>
            </a:extLst>
          </p:cNvPr>
          <p:cNvSpPr/>
          <p:nvPr/>
        </p:nvSpPr>
        <p:spPr>
          <a:xfrm>
            <a:off x="5263666" y="1841403"/>
            <a:ext cx="67218" cy="296566"/>
          </a:xfrm>
          <a:custGeom>
            <a:avLst/>
            <a:gdLst>
              <a:gd name="connsiteX0" fmla="*/ 67159 w 67218"/>
              <a:gd name="connsiteY0" fmla="*/ 97 h 296566"/>
              <a:gd name="connsiteX1" fmla="*/ 13184 w 67218"/>
              <a:gd name="connsiteY1" fmla="*/ 120747 h 296566"/>
              <a:gd name="connsiteX2" fmla="*/ 59222 w 67218"/>
              <a:gd name="connsiteY2" fmla="*/ 292197 h 296566"/>
              <a:gd name="connsiteX3" fmla="*/ 33822 w 67218"/>
              <a:gd name="connsiteY3" fmla="*/ 236635 h 296566"/>
              <a:gd name="connsiteX4" fmla="*/ 484 w 67218"/>
              <a:gd name="connsiteY4" fmla="*/ 139797 h 296566"/>
              <a:gd name="connsiteX5" fmla="*/ 67159 w 67218"/>
              <a:gd name="connsiteY5" fmla="*/ 97 h 29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18" h="296566">
                <a:moveTo>
                  <a:pt x="67159" y="97"/>
                </a:moveTo>
                <a:cubicBezTo>
                  <a:pt x="69276" y="-3078"/>
                  <a:pt x="14507" y="72064"/>
                  <a:pt x="13184" y="120747"/>
                </a:cubicBezTo>
                <a:cubicBezTo>
                  <a:pt x="11861" y="169430"/>
                  <a:pt x="55782" y="272882"/>
                  <a:pt x="59222" y="292197"/>
                </a:cubicBezTo>
                <a:cubicBezTo>
                  <a:pt x="62662" y="311512"/>
                  <a:pt x="43612" y="262035"/>
                  <a:pt x="33822" y="236635"/>
                </a:cubicBezTo>
                <a:cubicBezTo>
                  <a:pt x="24032" y="211235"/>
                  <a:pt x="-4014" y="177897"/>
                  <a:pt x="484" y="139797"/>
                </a:cubicBezTo>
                <a:cubicBezTo>
                  <a:pt x="4982" y="101697"/>
                  <a:pt x="65042" y="3272"/>
                  <a:pt x="6715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A484FC2-A404-4D68-BA1D-165BA42FEFC9}"/>
              </a:ext>
            </a:extLst>
          </p:cNvPr>
          <p:cNvSpPr/>
          <p:nvPr/>
        </p:nvSpPr>
        <p:spPr>
          <a:xfrm>
            <a:off x="3764110" y="1042987"/>
            <a:ext cx="1024289" cy="776587"/>
          </a:xfrm>
          <a:custGeom>
            <a:avLst/>
            <a:gdLst>
              <a:gd name="connsiteX0" fmla="*/ 520553 w 1024289"/>
              <a:gd name="connsiteY0" fmla="*/ 269876 h 776587"/>
              <a:gd name="connsiteX1" fmla="*/ 307828 w 1024289"/>
              <a:gd name="connsiteY1" fmla="*/ 417513 h 776587"/>
              <a:gd name="connsiteX2" fmla="*/ 247503 w 1024289"/>
              <a:gd name="connsiteY2" fmla="*/ 619126 h 776587"/>
              <a:gd name="connsiteX3" fmla="*/ 223690 w 1024289"/>
              <a:gd name="connsiteY3" fmla="*/ 730251 h 776587"/>
              <a:gd name="connsiteX4" fmla="*/ 230040 w 1024289"/>
              <a:gd name="connsiteY4" fmla="*/ 696913 h 776587"/>
              <a:gd name="connsiteX5" fmla="*/ 231628 w 1024289"/>
              <a:gd name="connsiteY5" fmla="*/ 515938 h 776587"/>
              <a:gd name="connsiteX6" fmla="*/ 195115 w 1024289"/>
              <a:gd name="connsiteY6" fmla="*/ 717551 h 776587"/>
              <a:gd name="connsiteX7" fmla="*/ 168128 w 1024289"/>
              <a:gd name="connsiteY7" fmla="*/ 617538 h 776587"/>
              <a:gd name="connsiteX8" fmla="*/ 206228 w 1024289"/>
              <a:gd name="connsiteY8" fmla="*/ 776288 h 776587"/>
              <a:gd name="connsiteX9" fmla="*/ 130028 w 1024289"/>
              <a:gd name="connsiteY9" fmla="*/ 654051 h 776587"/>
              <a:gd name="connsiteX10" fmla="*/ 4615 w 1024289"/>
              <a:gd name="connsiteY10" fmla="*/ 534988 h 776587"/>
              <a:gd name="connsiteX11" fmla="*/ 307828 w 1024289"/>
              <a:gd name="connsiteY11" fmla="*/ 257176 h 776587"/>
              <a:gd name="connsiteX12" fmla="*/ 377678 w 1024289"/>
              <a:gd name="connsiteY12" fmla="*/ 238126 h 776587"/>
              <a:gd name="connsiteX13" fmla="*/ 771378 w 1024289"/>
              <a:gd name="connsiteY13" fmla="*/ 1 h 776587"/>
              <a:gd name="connsiteX14" fmla="*/ 242740 w 1024289"/>
              <a:gd name="connsiteY14" fmla="*/ 234951 h 776587"/>
              <a:gd name="connsiteX15" fmla="*/ 1020615 w 1024289"/>
              <a:gd name="connsiteY15" fmla="*/ 163513 h 776587"/>
              <a:gd name="connsiteX16" fmla="*/ 520553 w 1024289"/>
              <a:gd name="connsiteY16" fmla="*/ 269876 h 7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289" h="776587">
                <a:moveTo>
                  <a:pt x="520553" y="269876"/>
                </a:moveTo>
                <a:cubicBezTo>
                  <a:pt x="401755" y="312209"/>
                  <a:pt x="353336" y="359305"/>
                  <a:pt x="307828" y="417513"/>
                </a:cubicBezTo>
                <a:cubicBezTo>
                  <a:pt x="262320" y="475721"/>
                  <a:pt x="261526" y="567003"/>
                  <a:pt x="247503" y="619126"/>
                </a:cubicBezTo>
                <a:cubicBezTo>
                  <a:pt x="233480" y="671249"/>
                  <a:pt x="226600" y="717287"/>
                  <a:pt x="223690" y="730251"/>
                </a:cubicBezTo>
                <a:cubicBezTo>
                  <a:pt x="220779" y="743216"/>
                  <a:pt x="228717" y="732632"/>
                  <a:pt x="230040" y="696913"/>
                </a:cubicBezTo>
                <a:cubicBezTo>
                  <a:pt x="231363" y="661194"/>
                  <a:pt x="237449" y="512498"/>
                  <a:pt x="231628" y="515938"/>
                </a:cubicBezTo>
                <a:cubicBezTo>
                  <a:pt x="225807" y="519378"/>
                  <a:pt x="205698" y="700618"/>
                  <a:pt x="195115" y="717551"/>
                </a:cubicBezTo>
                <a:cubicBezTo>
                  <a:pt x="184532" y="734484"/>
                  <a:pt x="166276" y="607749"/>
                  <a:pt x="168128" y="617538"/>
                </a:cubicBezTo>
                <a:cubicBezTo>
                  <a:pt x="169980" y="627327"/>
                  <a:pt x="212578" y="770203"/>
                  <a:pt x="206228" y="776288"/>
                </a:cubicBezTo>
                <a:cubicBezTo>
                  <a:pt x="199878" y="782374"/>
                  <a:pt x="163630" y="694268"/>
                  <a:pt x="130028" y="654051"/>
                </a:cubicBezTo>
                <a:cubicBezTo>
                  <a:pt x="96426" y="613834"/>
                  <a:pt x="-25018" y="601134"/>
                  <a:pt x="4615" y="534988"/>
                </a:cubicBezTo>
                <a:cubicBezTo>
                  <a:pt x="34248" y="468842"/>
                  <a:pt x="245651" y="306653"/>
                  <a:pt x="307828" y="257176"/>
                </a:cubicBezTo>
                <a:cubicBezTo>
                  <a:pt x="370005" y="207699"/>
                  <a:pt x="300420" y="280989"/>
                  <a:pt x="377678" y="238126"/>
                </a:cubicBezTo>
                <a:cubicBezTo>
                  <a:pt x="454936" y="195263"/>
                  <a:pt x="793868" y="530"/>
                  <a:pt x="771378" y="1"/>
                </a:cubicBezTo>
                <a:cubicBezTo>
                  <a:pt x="748888" y="-528"/>
                  <a:pt x="201201" y="207699"/>
                  <a:pt x="242740" y="234951"/>
                </a:cubicBezTo>
                <a:cubicBezTo>
                  <a:pt x="284279" y="262203"/>
                  <a:pt x="972990" y="157428"/>
                  <a:pt x="1020615" y="163513"/>
                </a:cubicBezTo>
                <a:cubicBezTo>
                  <a:pt x="1068240" y="169598"/>
                  <a:pt x="639351" y="227543"/>
                  <a:pt x="520553" y="2698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FDADD77A-2C9A-43AC-ACA1-89D276982951}"/>
              </a:ext>
            </a:extLst>
          </p:cNvPr>
          <p:cNvSpPr/>
          <p:nvPr/>
        </p:nvSpPr>
        <p:spPr>
          <a:xfrm>
            <a:off x="4576068" y="1889123"/>
            <a:ext cx="126359" cy="171781"/>
          </a:xfrm>
          <a:custGeom>
            <a:avLst/>
            <a:gdLst>
              <a:gd name="connsiteX0" fmla="*/ 126107 w 126359"/>
              <a:gd name="connsiteY0" fmla="*/ 2 h 171781"/>
              <a:gd name="connsiteX1" fmla="*/ 37207 w 126359"/>
              <a:gd name="connsiteY1" fmla="*/ 114302 h 171781"/>
              <a:gd name="connsiteX2" fmla="*/ 37207 w 126359"/>
              <a:gd name="connsiteY2" fmla="*/ 171452 h 171781"/>
              <a:gd name="connsiteX3" fmla="*/ 18157 w 126359"/>
              <a:gd name="connsiteY3" fmla="*/ 136527 h 171781"/>
              <a:gd name="connsiteX4" fmla="*/ 5457 w 126359"/>
              <a:gd name="connsiteY4" fmla="*/ 111127 h 171781"/>
              <a:gd name="connsiteX5" fmla="*/ 126107 w 126359"/>
              <a:gd name="connsiteY5" fmla="*/ 2 h 17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59" h="171781">
                <a:moveTo>
                  <a:pt x="126107" y="2"/>
                </a:moveTo>
                <a:cubicBezTo>
                  <a:pt x="131399" y="531"/>
                  <a:pt x="52024" y="85727"/>
                  <a:pt x="37207" y="114302"/>
                </a:cubicBezTo>
                <a:cubicBezTo>
                  <a:pt x="22390" y="142877"/>
                  <a:pt x="40382" y="167748"/>
                  <a:pt x="37207" y="171452"/>
                </a:cubicBezTo>
                <a:cubicBezTo>
                  <a:pt x="34032" y="175156"/>
                  <a:pt x="23449" y="146581"/>
                  <a:pt x="18157" y="136527"/>
                </a:cubicBezTo>
                <a:cubicBezTo>
                  <a:pt x="12865" y="126473"/>
                  <a:pt x="-10418" y="129648"/>
                  <a:pt x="5457" y="111127"/>
                </a:cubicBezTo>
                <a:cubicBezTo>
                  <a:pt x="21332" y="92606"/>
                  <a:pt x="120815" y="-527"/>
                  <a:pt x="12610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25093CAC-2EEB-47A5-B9FE-B0266DBC2BD3}"/>
              </a:ext>
            </a:extLst>
          </p:cNvPr>
          <p:cNvSpPr/>
          <p:nvPr/>
        </p:nvSpPr>
        <p:spPr>
          <a:xfrm>
            <a:off x="4746386" y="1689036"/>
            <a:ext cx="437342" cy="350353"/>
          </a:xfrm>
          <a:custGeom>
            <a:avLst/>
            <a:gdLst>
              <a:gd name="connsiteX0" fmla="*/ 437331 w 437342"/>
              <a:gd name="connsiteY0" fmla="*/ 31814 h 350353"/>
              <a:gd name="connsiteX1" fmla="*/ 253181 w 437342"/>
              <a:gd name="connsiteY1" fmla="*/ 82614 h 350353"/>
              <a:gd name="connsiteX2" fmla="*/ 77497 w 437342"/>
              <a:gd name="connsiteY2" fmla="*/ 226547 h 350353"/>
              <a:gd name="connsiteX3" fmla="*/ 1297 w 437342"/>
              <a:gd name="connsiteY3" fmla="*/ 349314 h 350353"/>
              <a:gd name="connsiteX4" fmla="*/ 28814 w 437342"/>
              <a:gd name="connsiteY4" fmla="*/ 279464 h 350353"/>
              <a:gd name="connsiteX5" fmla="*/ 20347 w 437342"/>
              <a:gd name="connsiteY5" fmla="*/ 173631 h 350353"/>
              <a:gd name="connsiteX6" fmla="*/ 130414 w 437342"/>
              <a:gd name="connsiteY6" fmla="*/ 86847 h 350353"/>
              <a:gd name="connsiteX7" fmla="*/ 244714 w 437342"/>
              <a:gd name="connsiteY7" fmla="*/ 2181 h 350353"/>
              <a:gd name="connsiteX8" fmla="*/ 437331 w 437342"/>
              <a:gd name="connsiteY8" fmla="*/ 31814 h 3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342" h="350353">
                <a:moveTo>
                  <a:pt x="437331" y="31814"/>
                </a:moveTo>
                <a:cubicBezTo>
                  <a:pt x="438742" y="45219"/>
                  <a:pt x="313153" y="50159"/>
                  <a:pt x="253181" y="82614"/>
                </a:cubicBezTo>
                <a:cubicBezTo>
                  <a:pt x="193209" y="115070"/>
                  <a:pt x="119478" y="182097"/>
                  <a:pt x="77497" y="226547"/>
                </a:cubicBezTo>
                <a:cubicBezTo>
                  <a:pt x="35516" y="270997"/>
                  <a:pt x="9411" y="340495"/>
                  <a:pt x="1297" y="349314"/>
                </a:cubicBezTo>
                <a:cubicBezTo>
                  <a:pt x="-6817" y="358133"/>
                  <a:pt x="25639" y="308745"/>
                  <a:pt x="28814" y="279464"/>
                </a:cubicBezTo>
                <a:cubicBezTo>
                  <a:pt x="31989" y="250184"/>
                  <a:pt x="3414" y="205734"/>
                  <a:pt x="20347" y="173631"/>
                </a:cubicBezTo>
                <a:cubicBezTo>
                  <a:pt x="37280" y="141528"/>
                  <a:pt x="93020" y="115422"/>
                  <a:pt x="130414" y="86847"/>
                </a:cubicBezTo>
                <a:cubicBezTo>
                  <a:pt x="167808" y="58272"/>
                  <a:pt x="195325" y="12059"/>
                  <a:pt x="244714" y="2181"/>
                </a:cubicBezTo>
                <a:cubicBezTo>
                  <a:pt x="294103" y="-7697"/>
                  <a:pt x="435920" y="18409"/>
                  <a:pt x="437331" y="318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0784D18A-D2A2-4FEC-8B45-A94E1C19B1BC}"/>
              </a:ext>
            </a:extLst>
          </p:cNvPr>
          <p:cNvSpPr/>
          <p:nvPr/>
        </p:nvSpPr>
        <p:spPr>
          <a:xfrm>
            <a:off x="3834687" y="2037953"/>
            <a:ext cx="499387" cy="109735"/>
          </a:xfrm>
          <a:custGeom>
            <a:avLst/>
            <a:gdLst>
              <a:gd name="connsiteX0" fmla="*/ 713 w 499387"/>
              <a:gd name="connsiteY0" fmla="*/ 2514 h 109735"/>
              <a:gd name="connsiteX1" fmla="*/ 70563 w 499387"/>
              <a:gd name="connsiteY1" fmla="*/ 4630 h 109735"/>
              <a:gd name="connsiteX2" fmla="*/ 275880 w 499387"/>
              <a:gd name="connsiteY2" fmla="*/ 17330 h 109735"/>
              <a:gd name="connsiteX3" fmla="*/ 496013 w 499387"/>
              <a:gd name="connsiteY3" fmla="*/ 106230 h 109735"/>
              <a:gd name="connsiteX4" fmla="*/ 398646 w 499387"/>
              <a:gd name="connsiteY4" fmla="*/ 91414 h 109735"/>
              <a:gd name="connsiteX5" fmla="*/ 254713 w 499387"/>
              <a:gd name="connsiteY5" fmla="*/ 87180 h 109735"/>
              <a:gd name="connsiteX6" fmla="*/ 121363 w 499387"/>
              <a:gd name="connsiteY6" fmla="*/ 44847 h 109735"/>
              <a:gd name="connsiteX7" fmla="*/ 11296 w 499387"/>
              <a:gd name="connsiteY7" fmla="*/ 78714 h 109735"/>
              <a:gd name="connsiteX8" fmla="*/ 32463 w 499387"/>
              <a:gd name="connsiteY8" fmla="*/ 44847 h 109735"/>
              <a:gd name="connsiteX9" fmla="*/ 713 w 499387"/>
              <a:gd name="connsiteY9" fmla="*/ 2514 h 10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387" h="109735">
                <a:moveTo>
                  <a:pt x="713" y="2514"/>
                </a:moveTo>
                <a:cubicBezTo>
                  <a:pt x="7063" y="-4189"/>
                  <a:pt x="70563" y="4630"/>
                  <a:pt x="70563" y="4630"/>
                </a:cubicBezTo>
                <a:cubicBezTo>
                  <a:pt x="116424" y="7099"/>
                  <a:pt x="204972" y="397"/>
                  <a:pt x="275880" y="17330"/>
                </a:cubicBezTo>
                <a:cubicBezTo>
                  <a:pt x="346788" y="34263"/>
                  <a:pt x="475552" y="93883"/>
                  <a:pt x="496013" y="106230"/>
                </a:cubicBezTo>
                <a:cubicBezTo>
                  <a:pt x="516474" y="118577"/>
                  <a:pt x="438863" y="94589"/>
                  <a:pt x="398646" y="91414"/>
                </a:cubicBezTo>
                <a:cubicBezTo>
                  <a:pt x="358429" y="88239"/>
                  <a:pt x="300927" y="94941"/>
                  <a:pt x="254713" y="87180"/>
                </a:cubicBezTo>
                <a:cubicBezTo>
                  <a:pt x="208499" y="79419"/>
                  <a:pt x="161932" y="46258"/>
                  <a:pt x="121363" y="44847"/>
                </a:cubicBezTo>
                <a:cubicBezTo>
                  <a:pt x="80794" y="43436"/>
                  <a:pt x="26113" y="78714"/>
                  <a:pt x="11296" y="78714"/>
                </a:cubicBezTo>
                <a:cubicBezTo>
                  <a:pt x="-3521" y="78714"/>
                  <a:pt x="32463" y="51550"/>
                  <a:pt x="32463" y="44847"/>
                </a:cubicBezTo>
                <a:cubicBezTo>
                  <a:pt x="32463" y="38144"/>
                  <a:pt x="-5637" y="9217"/>
                  <a:pt x="713" y="25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8331B834-3D29-45F9-A1FC-721BC1604B9B}"/>
              </a:ext>
            </a:extLst>
          </p:cNvPr>
          <p:cNvSpPr/>
          <p:nvPr/>
        </p:nvSpPr>
        <p:spPr>
          <a:xfrm>
            <a:off x="4362252" y="2700317"/>
            <a:ext cx="867485" cy="257728"/>
          </a:xfrm>
          <a:custGeom>
            <a:avLst/>
            <a:gdLst>
              <a:gd name="connsiteX0" fmla="*/ 198 w 867485"/>
              <a:gd name="connsiteY0" fmla="*/ 193166 h 257728"/>
              <a:gd name="connsiteX1" fmla="*/ 285948 w 867485"/>
              <a:gd name="connsiteY1" fmla="*/ 188933 h 257728"/>
              <a:gd name="connsiteX2" fmla="*/ 455281 w 867485"/>
              <a:gd name="connsiteY2" fmla="*/ 136016 h 257728"/>
              <a:gd name="connsiteX3" fmla="*/ 800298 w 867485"/>
              <a:gd name="connsiteY3" fmla="*/ 6900 h 257728"/>
              <a:gd name="connsiteX4" fmla="*/ 863798 w 867485"/>
              <a:gd name="connsiteY4" fmla="*/ 19600 h 257728"/>
              <a:gd name="connsiteX5" fmla="*/ 743148 w 867485"/>
              <a:gd name="connsiteY5" fmla="*/ 36533 h 257728"/>
              <a:gd name="connsiteX6" fmla="*/ 518781 w 867485"/>
              <a:gd name="connsiteY6" fmla="*/ 210100 h 257728"/>
              <a:gd name="connsiteX7" fmla="*/ 427765 w 867485"/>
              <a:gd name="connsiteY7" fmla="*/ 256666 h 257728"/>
              <a:gd name="connsiteX8" fmla="*/ 243615 w 867485"/>
              <a:gd name="connsiteY8" fmla="*/ 239733 h 257728"/>
              <a:gd name="connsiteX9" fmla="*/ 198 w 867485"/>
              <a:gd name="connsiteY9" fmla="*/ 193166 h 25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485" h="257728">
                <a:moveTo>
                  <a:pt x="198" y="193166"/>
                </a:moveTo>
                <a:cubicBezTo>
                  <a:pt x="7254" y="184699"/>
                  <a:pt x="210101" y="198458"/>
                  <a:pt x="285948" y="188933"/>
                </a:cubicBezTo>
                <a:cubicBezTo>
                  <a:pt x="361795" y="179408"/>
                  <a:pt x="369556" y="166355"/>
                  <a:pt x="455281" y="136016"/>
                </a:cubicBezTo>
                <a:cubicBezTo>
                  <a:pt x="541006" y="105677"/>
                  <a:pt x="732212" y="26303"/>
                  <a:pt x="800298" y="6900"/>
                </a:cubicBezTo>
                <a:cubicBezTo>
                  <a:pt x="868384" y="-12503"/>
                  <a:pt x="873323" y="14661"/>
                  <a:pt x="863798" y="19600"/>
                </a:cubicBezTo>
                <a:cubicBezTo>
                  <a:pt x="854273" y="24539"/>
                  <a:pt x="800651" y="4783"/>
                  <a:pt x="743148" y="36533"/>
                </a:cubicBezTo>
                <a:cubicBezTo>
                  <a:pt x="685645" y="68283"/>
                  <a:pt x="571345" y="173411"/>
                  <a:pt x="518781" y="210100"/>
                </a:cubicBezTo>
                <a:cubicBezTo>
                  <a:pt x="466217" y="246789"/>
                  <a:pt x="473626" y="251727"/>
                  <a:pt x="427765" y="256666"/>
                </a:cubicBezTo>
                <a:cubicBezTo>
                  <a:pt x="381904" y="261605"/>
                  <a:pt x="311348" y="248200"/>
                  <a:pt x="243615" y="239733"/>
                </a:cubicBezTo>
                <a:cubicBezTo>
                  <a:pt x="175882" y="231266"/>
                  <a:pt x="-6858" y="201633"/>
                  <a:pt x="198" y="193166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E0829E30-22E6-4375-A9DE-713D3B6D0C78}"/>
              </a:ext>
            </a:extLst>
          </p:cNvPr>
          <p:cNvSpPr/>
          <p:nvPr/>
        </p:nvSpPr>
        <p:spPr>
          <a:xfrm>
            <a:off x="4418051" y="2777471"/>
            <a:ext cx="741800" cy="364289"/>
          </a:xfrm>
          <a:custGeom>
            <a:avLst/>
            <a:gdLst>
              <a:gd name="connsiteX0" fmla="*/ 738149 w 741800"/>
              <a:gd name="connsiteY0" fmla="*/ 1712 h 364289"/>
              <a:gd name="connsiteX1" fmla="*/ 695816 w 741800"/>
              <a:gd name="connsiteY1" fmla="*/ 96962 h 364289"/>
              <a:gd name="connsiteX2" fmla="*/ 617499 w 741800"/>
              <a:gd name="connsiteY2" fmla="*/ 243012 h 364289"/>
              <a:gd name="connsiteX3" fmla="*/ 439699 w 741800"/>
              <a:gd name="connsiteY3" fmla="*/ 344612 h 364289"/>
              <a:gd name="connsiteX4" fmla="*/ 291532 w 741800"/>
              <a:gd name="connsiteY4" fmla="*/ 363662 h 364289"/>
              <a:gd name="connsiteX5" fmla="*/ 194166 w 741800"/>
              <a:gd name="connsiteY5" fmla="*/ 334029 h 364289"/>
              <a:gd name="connsiteX6" fmla="*/ 1549 w 741800"/>
              <a:gd name="connsiteY6" fmla="*/ 223962 h 364289"/>
              <a:gd name="connsiteX7" fmla="*/ 117966 w 741800"/>
              <a:gd name="connsiteY7" fmla="*/ 240896 h 364289"/>
              <a:gd name="connsiteX8" fmla="*/ 369849 w 741800"/>
              <a:gd name="connsiteY8" fmla="*/ 259946 h 364289"/>
              <a:gd name="connsiteX9" fmla="*/ 488382 w 741800"/>
              <a:gd name="connsiteY9" fmla="*/ 240896 h 364289"/>
              <a:gd name="connsiteX10" fmla="*/ 602682 w 741800"/>
              <a:gd name="connsiteY10" fmla="*/ 177396 h 364289"/>
              <a:gd name="connsiteX11" fmla="*/ 738149 w 741800"/>
              <a:gd name="connsiteY11" fmla="*/ 1712 h 36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1800" h="364289">
                <a:moveTo>
                  <a:pt x="738149" y="1712"/>
                </a:moveTo>
                <a:cubicBezTo>
                  <a:pt x="753671" y="-11694"/>
                  <a:pt x="715924" y="56745"/>
                  <a:pt x="695816" y="96962"/>
                </a:cubicBezTo>
                <a:cubicBezTo>
                  <a:pt x="675708" y="137179"/>
                  <a:pt x="660185" y="201737"/>
                  <a:pt x="617499" y="243012"/>
                </a:cubicBezTo>
                <a:cubicBezTo>
                  <a:pt x="574813" y="284287"/>
                  <a:pt x="494027" y="324504"/>
                  <a:pt x="439699" y="344612"/>
                </a:cubicBezTo>
                <a:cubicBezTo>
                  <a:pt x="385371" y="364720"/>
                  <a:pt x="332454" y="365426"/>
                  <a:pt x="291532" y="363662"/>
                </a:cubicBezTo>
                <a:cubicBezTo>
                  <a:pt x="250610" y="361898"/>
                  <a:pt x="242496" y="357312"/>
                  <a:pt x="194166" y="334029"/>
                </a:cubicBezTo>
                <a:cubicBezTo>
                  <a:pt x="145836" y="310746"/>
                  <a:pt x="14249" y="239484"/>
                  <a:pt x="1549" y="223962"/>
                </a:cubicBezTo>
                <a:cubicBezTo>
                  <a:pt x="-11151" y="208440"/>
                  <a:pt x="56583" y="234899"/>
                  <a:pt x="117966" y="240896"/>
                </a:cubicBezTo>
                <a:cubicBezTo>
                  <a:pt x="179349" y="246893"/>
                  <a:pt x="308113" y="259946"/>
                  <a:pt x="369849" y="259946"/>
                </a:cubicBezTo>
                <a:cubicBezTo>
                  <a:pt x="431585" y="259946"/>
                  <a:pt x="449577" y="254654"/>
                  <a:pt x="488382" y="240896"/>
                </a:cubicBezTo>
                <a:cubicBezTo>
                  <a:pt x="527187" y="227138"/>
                  <a:pt x="559290" y="213732"/>
                  <a:pt x="602682" y="177396"/>
                </a:cubicBezTo>
                <a:cubicBezTo>
                  <a:pt x="646074" y="141060"/>
                  <a:pt x="722627" y="15118"/>
                  <a:pt x="738149" y="1712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DD08B272-BEFE-4E94-844E-F1B2C7B72F54}"/>
              </a:ext>
            </a:extLst>
          </p:cNvPr>
          <p:cNvSpPr/>
          <p:nvPr/>
        </p:nvSpPr>
        <p:spPr>
          <a:xfrm>
            <a:off x="4725976" y="2397751"/>
            <a:ext cx="235780" cy="349694"/>
          </a:xfrm>
          <a:custGeom>
            <a:avLst/>
            <a:gdLst>
              <a:gd name="connsiteX0" fmla="*/ 129657 w 235780"/>
              <a:gd name="connsiteY0" fmla="*/ 432 h 349694"/>
              <a:gd name="connsiteX1" fmla="*/ 224907 w 235780"/>
              <a:gd name="connsiteY1" fmla="*/ 165532 h 349694"/>
              <a:gd name="connsiteX2" fmla="*/ 224907 w 235780"/>
              <a:gd name="connsiteY2" fmla="*/ 209982 h 349694"/>
              <a:gd name="connsiteX3" fmla="*/ 146591 w 235780"/>
              <a:gd name="connsiteY3" fmla="*/ 229032 h 349694"/>
              <a:gd name="connsiteX4" fmla="*/ 87324 w 235780"/>
              <a:gd name="connsiteY4" fmla="*/ 258666 h 349694"/>
              <a:gd name="connsiteX5" fmla="*/ 541 w 235780"/>
              <a:gd name="connsiteY5" fmla="*/ 349682 h 349694"/>
              <a:gd name="connsiteX6" fmla="*/ 51341 w 235780"/>
              <a:gd name="connsiteY6" fmla="*/ 265016 h 349694"/>
              <a:gd name="connsiteX7" fmla="*/ 68274 w 235780"/>
              <a:gd name="connsiteY7" fmla="*/ 237499 h 349694"/>
              <a:gd name="connsiteX8" fmla="*/ 178341 w 235780"/>
              <a:gd name="connsiteY8" fmla="*/ 220566 h 349694"/>
              <a:gd name="connsiteX9" fmla="*/ 129657 w 235780"/>
              <a:gd name="connsiteY9" fmla="*/ 432 h 34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80" h="349694">
                <a:moveTo>
                  <a:pt x="129657" y="432"/>
                </a:moveTo>
                <a:cubicBezTo>
                  <a:pt x="137418" y="-8740"/>
                  <a:pt x="209032" y="130607"/>
                  <a:pt x="224907" y="165532"/>
                </a:cubicBezTo>
                <a:cubicBezTo>
                  <a:pt x="240782" y="200457"/>
                  <a:pt x="237960" y="199399"/>
                  <a:pt x="224907" y="209982"/>
                </a:cubicBezTo>
                <a:cubicBezTo>
                  <a:pt x="211854" y="220565"/>
                  <a:pt x="169521" y="220918"/>
                  <a:pt x="146591" y="229032"/>
                </a:cubicBezTo>
                <a:cubicBezTo>
                  <a:pt x="123661" y="237146"/>
                  <a:pt x="111666" y="238558"/>
                  <a:pt x="87324" y="258666"/>
                </a:cubicBezTo>
                <a:cubicBezTo>
                  <a:pt x="62982" y="278774"/>
                  <a:pt x="6538" y="348624"/>
                  <a:pt x="541" y="349682"/>
                </a:cubicBezTo>
                <a:cubicBezTo>
                  <a:pt x="-5456" y="350740"/>
                  <a:pt x="40052" y="283713"/>
                  <a:pt x="51341" y="265016"/>
                </a:cubicBezTo>
                <a:cubicBezTo>
                  <a:pt x="62630" y="246319"/>
                  <a:pt x="47107" y="244907"/>
                  <a:pt x="68274" y="237499"/>
                </a:cubicBezTo>
                <a:cubicBezTo>
                  <a:pt x="89441" y="230091"/>
                  <a:pt x="167052" y="255844"/>
                  <a:pt x="178341" y="220566"/>
                </a:cubicBezTo>
                <a:cubicBezTo>
                  <a:pt x="189630" y="185288"/>
                  <a:pt x="121896" y="9604"/>
                  <a:pt x="129657" y="4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6B44CC31-084B-4E6F-BA70-6C40DDFC3CBD}"/>
              </a:ext>
            </a:extLst>
          </p:cNvPr>
          <p:cNvSpPr/>
          <p:nvPr/>
        </p:nvSpPr>
        <p:spPr>
          <a:xfrm>
            <a:off x="4412465" y="2594991"/>
            <a:ext cx="373359" cy="164109"/>
          </a:xfrm>
          <a:custGeom>
            <a:avLst/>
            <a:gdLst>
              <a:gd name="connsiteX0" fmla="*/ 51585 w 373359"/>
              <a:gd name="connsiteY0" fmla="*/ 42 h 164109"/>
              <a:gd name="connsiteX1" fmla="*/ 36768 w 373359"/>
              <a:gd name="connsiteY1" fmla="*/ 120692 h 164109"/>
              <a:gd name="connsiteX2" fmla="*/ 134135 w 373359"/>
              <a:gd name="connsiteY2" fmla="*/ 105876 h 164109"/>
              <a:gd name="connsiteX3" fmla="*/ 153185 w 373359"/>
              <a:gd name="connsiteY3" fmla="*/ 93176 h 164109"/>
              <a:gd name="connsiteX4" fmla="*/ 303468 w 373359"/>
              <a:gd name="connsiteY4" fmla="*/ 150326 h 164109"/>
              <a:gd name="connsiteX5" fmla="*/ 373318 w 373359"/>
              <a:gd name="connsiteY5" fmla="*/ 78359 h 164109"/>
              <a:gd name="connsiteX6" fmla="*/ 295002 w 373359"/>
              <a:gd name="connsiteY6" fmla="*/ 160909 h 164109"/>
              <a:gd name="connsiteX7" fmla="*/ 155302 w 373359"/>
              <a:gd name="connsiteY7" fmla="*/ 146092 h 164109"/>
              <a:gd name="connsiteX8" fmla="*/ 2902 w 373359"/>
              <a:gd name="connsiteY8" fmla="*/ 135509 h 164109"/>
              <a:gd name="connsiteX9" fmla="*/ 51585 w 373359"/>
              <a:gd name="connsiteY9" fmla="*/ 42 h 1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59" h="164109">
                <a:moveTo>
                  <a:pt x="51585" y="42"/>
                </a:moveTo>
                <a:cubicBezTo>
                  <a:pt x="57229" y="-2427"/>
                  <a:pt x="23010" y="103053"/>
                  <a:pt x="36768" y="120692"/>
                </a:cubicBezTo>
                <a:cubicBezTo>
                  <a:pt x="50526" y="138331"/>
                  <a:pt x="114732" y="110462"/>
                  <a:pt x="134135" y="105876"/>
                </a:cubicBezTo>
                <a:cubicBezTo>
                  <a:pt x="153538" y="101290"/>
                  <a:pt x="124963" y="85768"/>
                  <a:pt x="153185" y="93176"/>
                </a:cubicBezTo>
                <a:cubicBezTo>
                  <a:pt x="181407" y="100584"/>
                  <a:pt x="266779" y="152795"/>
                  <a:pt x="303468" y="150326"/>
                </a:cubicBezTo>
                <a:cubicBezTo>
                  <a:pt x="340157" y="147857"/>
                  <a:pt x="374729" y="76595"/>
                  <a:pt x="373318" y="78359"/>
                </a:cubicBezTo>
                <a:cubicBezTo>
                  <a:pt x="371907" y="80123"/>
                  <a:pt x="331338" y="149620"/>
                  <a:pt x="295002" y="160909"/>
                </a:cubicBezTo>
                <a:cubicBezTo>
                  <a:pt x="258666" y="172198"/>
                  <a:pt x="203985" y="150325"/>
                  <a:pt x="155302" y="146092"/>
                </a:cubicBezTo>
                <a:cubicBezTo>
                  <a:pt x="106619" y="141859"/>
                  <a:pt x="19483" y="156323"/>
                  <a:pt x="2902" y="135509"/>
                </a:cubicBezTo>
                <a:cubicBezTo>
                  <a:pt x="-13679" y="114695"/>
                  <a:pt x="45941" y="2511"/>
                  <a:pt x="51585" y="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3CC8FD44-157D-468A-BAEB-292D8A8AB938}"/>
              </a:ext>
            </a:extLst>
          </p:cNvPr>
          <p:cNvSpPr/>
          <p:nvPr/>
        </p:nvSpPr>
        <p:spPr>
          <a:xfrm>
            <a:off x="4587941" y="1742006"/>
            <a:ext cx="226993" cy="472625"/>
          </a:xfrm>
          <a:custGeom>
            <a:avLst/>
            <a:gdLst>
              <a:gd name="connsiteX0" fmla="*/ 225359 w 226993"/>
              <a:gd name="connsiteY0" fmla="*/ 82561 h 472625"/>
              <a:gd name="connsiteX1" fmla="*/ 149159 w 226993"/>
              <a:gd name="connsiteY1" fmla="*/ 273061 h 472625"/>
              <a:gd name="connsiteX2" fmla="*/ 149159 w 226993"/>
              <a:gd name="connsiteY2" fmla="*/ 336561 h 472625"/>
              <a:gd name="connsiteX3" fmla="*/ 66609 w 226993"/>
              <a:gd name="connsiteY3" fmla="*/ 387361 h 472625"/>
              <a:gd name="connsiteX4" fmla="*/ 77192 w 226993"/>
              <a:gd name="connsiteY4" fmla="*/ 472027 h 472625"/>
              <a:gd name="connsiteX5" fmla="*/ 20042 w 226993"/>
              <a:gd name="connsiteY5" fmla="*/ 340794 h 472625"/>
              <a:gd name="connsiteX6" fmla="*/ 15809 w 226993"/>
              <a:gd name="connsiteY6" fmla="*/ 256127 h 472625"/>
              <a:gd name="connsiteX7" fmla="*/ 216892 w 226993"/>
              <a:gd name="connsiteY7" fmla="*/ 11 h 472625"/>
              <a:gd name="connsiteX8" fmla="*/ 66609 w 226993"/>
              <a:gd name="connsiteY8" fmla="*/ 266711 h 472625"/>
              <a:gd name="connsiteX9" fmla="*/ 225359 w 226993"/>
              <a:gd name="connsiteY9" fmla="*/ 82561 h 47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993" h="472625">
                <a:moveTo>
                  <a:pt x="225359" y="82561"/>
                </a:moveTo>
                <a:cubicBezTo>
                  <a:pt x="239117" y="83619"/>
                  <a:pt x="161859" y="230728"/>
                  <a:pt x="149159" y="273061"/>
                </a:cubicBezTo>
                <a:cubicBezTo>
                  <a:pt x="136459" y="315394"/>
                  <a:pt x="162917" y="317511"/>
                  <a:pt x="149159" y="336561"/>
                </a:cubicBezTo>
                <a:cubicBezTo>
                  <a:pt x="135401" y="355611"/>
                  <a:pt x="78603" y="364783"/>
                  <a:pt x="66609" y="387361"/>
                </a:cubicBezTo>
                <a:cubicBezTo>
                  <a:pt x="54614" y="409939"/>
                  <a:pt x="84953" y="479788"/>
                  <a:pt x="77192" y="472027"/>
                </a:cubicBezTo>
                <a:cubicBezTo>
                  <a:pt x="69431" y="464266"/>
                  <a:pt x="30272" y="376777"/>
                  <a:pt x="20042" y="340794"/>
                </a:cubicBezTo>
                <a:cubicBezTo>
                  <a:pt x="9812" y="304811"/>
                  <a:pt x="-16999" y="312924"/>
                  <a:pt x="15809" y="256127"/>
                </a:cubicBezTo>
                <a:cubicBezTo>
                  <a:pt x="48617" y="199330"/>
                  <a:pt x="208425" y="-1753"/>
                  <a:pt x="216892" y="11"/>
                </a:cubicBezTo>
                <a:cubicBezTo>
                  <a:pt x="225359" y="1775"/>
                  <a:pt x="64492" y="253306"/>
                  <a:pt x="66609" y="266711"/>
                </a:cubicBezTo>
                <a:cubicBezTo>
                  <a:pt x="68726" y="280117"/>
                  <a:pt x="211601" y="81503"/>
                  <a:pt x="225359" y="82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F6E244D3-6017-4E8F-AFFA-87CE45535776}"/>
              </a:ext>
            </a:extLst>
          </p:cNvPr>
          <p:cNvSpPr/>
          <p:nvPr/>
        </p:nvSpPr>
        <p:spPr>
          <a:xfrm>
            <a:off x="3930636" y="1987516"/>
            <a:ext cx="658743" cy="511873"/>
          </a:xfrm>
          <a:custGeom>
            <a:avLst/>
            <a:gdLst>
              <a:gd name="connsiteX0" fmla="*/ 226497 w 658743"/>
              <a:gd name="connsiteY0" fmla="*/ 16967 h 511873"/>
              <a:gd name="connsiteX1" fmla="*/ 313281 w 658743"/>
              <a:gd name="connsiteY1" fmla="*/ 82584 h 511873"/>
              <a:gd name="connsiteX2" fmla="*/ 520714 w 658743"/>
              <a:gd name="connsiteY2" fmla="*/ 220167 h 511873"/>
              <a:gd name="connsiteX3" fmla="*/ 599031 w 658743"/>
              <a:gd name="connsiteY3" fmla="*/ 300601 h 511873"/>
              <a:gd name="connsiteX4" fmla="*/ 658297 w 658743"/>
              <a:gd name="connsiteY4" fmla="*/ 510151 h 511873"/>
              <a:gd name="connsiteX5" fmla="*/ 622314 w 658743"/>
              <a:gd name="connsiteY5" fmla="*/ 393734 h 511873"/>
              <a:gd name="connsiteX6" fmla="*/ 552464 w 658743"/>
              <a:gd name="connsiteY6" fmla="*/ 279434 h 511873"/>
              <a:gd name="connsiteX7" fmla="*/ 357731 w 658743"/>
              <a:gd name="connsiteY7" fmla="*/ 150317 h 511873"/>
              <a:gd name="connsiteX8" fmla="*/ 14 w 658743"/>
              <a:gd name="connsiteY8" fmla="*/ 34 h 511873"/>
              <a:gd name="connsiteX9" fmla="*/ 342914 w 658743"/>
              <a:gd name="connsiteY9" fmla="*/ 135501 h 511873"/>
              <a:gd name="connsiteX10" fmla="*/ 226497 w 658743"/>
              <a:gd name="connsiteY10" fmla="*/ 16967 h 51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8743" h="511873">
                <a:moveTo>
                  <a:pt x="226497" y="16967"/>
                </a:moveTo>
                <a:cubicBezTo>
                  <a:pt x="221558" y="8148"/>
                  <a:pt x="264245" y="48717"/>
                  <a:pt x="313281" y="82584"/>
                </a:cubicBezTo>
                <a:cubicBezTo>
                  <a:pt x="362317" y="116451"/>
                  <a:pt x="473089" y="183831"/>
                  <a:pt x="520714" y="220167"/>
                </a:cubicBezTo>
                <a:cubicBezTo>
                  <a:pt x="568339" y="256503"/>
                  <a:pt x="576101" y="252270"/>
                  <a:pt x="599031" y="300601"/>
                </a:cubicBezTo>
                <a:cubicBezTo>
                  <a:pt x="621962" y="348932"/>
                  <a:pt x="654417" y="494629"/>
                  <a:pt x="658297" y="510151"/>
                </a:cubicBezTo>
                <a:cubicBezTo>
                  <a:pt x="662178" y="525673"/>
                  <a:pt x="639953" y="432187"/>
                  <a:pt x="622314" y="393734"/>
                </a:cubicBezTo>
                <a:cubicBezTo>
                  <a:pt x="604675" y="355281"/>
                  <a:pt x="596561" y="320003"/>
                  <a:pt x="552464" y="279434"/>
                </a:cubicBezTo>
                <a:cubicBezTo>
                  <a:pt x="508367" y="238865"/>
                  <a:pt x="449806" y="196884"/>
                  <a:pt x="357731" y="150317"/>
                </a:cubicBezTo>
                <a:cubicBezTo>
                  <a:pt x="265656" y="103750"/>
                  <a:pt x="2483" y="2503"/>
                  <a:pt x="14" y="34"/>
                </a:cubicBezTo>
                <a:cubicBezTo>
                  <a:pt x="-2455" y="-2435"/>
                  <a:pt x="301639" y="129857"/>
                  <a:pt x="342914" y="135501"/>
                </a:cubicBezTo>
                <a:cubicBezTo>
                  <a:pt x="384189" y="141145"/>
                  <a:pt x="231436" y="25786"/>
                  <a:pt x="226497" y="169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0BEA6FC-2341-48E7-AE03-590E0F92BEF1}"/>
              </a:ext>
            </a:extLst>
          </p:cNvPr>
          <p:cNvSpPr/>
          <p:nvPr/>
        </p:nvSpPr>
        <p:spPr>
          <a:xfrm>
            <a:off x="3943814" y="2307077"/>
            <a:ext cx="465752" cy="226425"/>
          </a:xfrm>
          <a:custGeom>
            <a:avLst/>
            <a:gdLst>
              <a:gd name="connsiteX0" fmla="*/ 465203 w 465752"/>
              <a:gd name="connsiteY0" fmla="*/ 90 h 226425"/>
              <a:gd name="connsiteX1" fmla="*/ 293753 w 465752"/>
              <a:gd name="connsiteY1" fmla="*/ 99573 h 226425"/>
              <a:gd name="connsiteX2" fmla="*/ 245069 w 465752"/>
              <a:gd name="connsiteY2" fmla="*/ 222340 h 226425"/>
              <a:gd name="connsiteX3" fmla="*/ 249303 w 465752"/>
              <a:gd name="connsiteY3" fmla="*/ 196940 h 226425"/>
              <a:gd name="connsiteX4" fmla="*/ 1653 w 465752"/>
              <a:gd name="connsiteY4" fmla="*/ 194823 h 226425"/>
              <a:gd name="connsiteX5" fmla="*/ 145586 w 465752"/>
              <a:gd name="connsiteY5" fmla="*/ 129206 h 226425"/>
              <a:gd name="connsiteX6" fmla="*/ 230253 w 465752"/>
              <a:gd name="connsiteY6" fmla="*/ 82640 h 226425"/>
              <a:gd name="connsiteX7" fmla="*/ 465203 w 465752"/>
              <a:gd name="connsiteY7" fmla="*/ 90 h 22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752" h="226425">
                <a:moveTo>
                  <a:pt x="465203" y="90"/>
                </a:moveTo>
                <a:cubicBezTo>
                  <a:pt x="475786" y="2912"/>
                  <a:pt x="330442" y="62531"/>
                  <a:pt x="293753" y="99573"/>
                </a:cubicBezTo>
                <a:cubicBezTo>
                  <a:pt x="257064" y="136615"/>
                  <a:pt x="252477" y="206112"/>
                  <a:pt x="245069" y="222340"/>
                </a:cubicBezTo>
                <a:cubicBezTo>
                  <a:pt x="237661" y="238568"/>
                  <a:pt x="289872" y="201526"/>
                  <a:pt x="249303" y="196940"/>
                </a:cubicBezTo>
                <a:cubicBezTo>
                  <a:pt x="208734" y="192354"/>
                  <a:pt x="18939" y="206112"/>
                  <a:pt x="1653" y="194823"/>
                </a:cubicBezTo>
                <a:cubicBezTo>
                  <a:pt x="-15633" y="183534"/>
                  <a:pt x="107486" y="147903"/>
                  <a:pt x="145586" y="129206"/>
                </a:cubicBezTo>
                <a:cubicBezTo>
                  <a:pt x="183686" y="110509"/>
                  <a:pt x="180158" y="104159"/>
                  <a:pt x="230253" y="82640"/>
                </a:cubicBezTo>
                <a:cubicBezTo>
                  <a:pt x="280348" y="61121"/>
                  <a:pt x="454620" y="-2732"/>
                  <a:pt x="465203" y="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5FF8D5E6-5D57-4C2D-88E7-8B8FEC2ACDC3}"/>
              </a:ext>
            </a:extLst>
          </p:cNvPr>
          <p:cNvSpPr/>
          <p:nvPr/>
        </p:nvSpPr>
        <p:spPr>
          <a:xfrm>
            <a:off x="4715341" y="1828261"/>
            <a:ext cx="541418" cy="234770"/>
          </a:xfrm>
          <a:custGeom>
            <a:avLst/>
            <a:gdLst>
              <a:gd name="connsiteX0" fmla="*/ 78909 w 541418"/>
              <a:gd name="connsiteY0" fmla="*/ 116956 h 234770"/>
              <a:gd name="connsiteX1" fmla="*/ 275759 w 541418"/>
              <a:gd name="connsiteY1" fmla="*/ 539 h 234770"/>
              <a:gd name="connsiteX2" fmla="*/ 540342 w 541418"/>
              <a:gd name="connsiteY2" fmla="*/ 72506 h 234770"/>
              <a:gd name="connsiteX3" fmla="*/ 373126 w 541418"/>
              <a:gd name="connsiteY3" fmla="*/ 49222 h 234770"/>
              <a:gd name="connsiteX4" fmla="*/ 474726 w 541418"/>
              <a:gd name="connsiteY4" fmla="*/ 59806 h 234770"/>
              <a:gd name="connsiteX5" fmla="*/ 265176 w 541418"/>
              <a:gd name="connsiteY5" fmla="*/ 32289 h 234770"/>
              <a:gd name="connsiteX6" fmla="*/ 9059 w 541418"/>
              <a:gd name="connsiteY6" fmla="*/ 233372 h 234770"/>
              <a:gd name="connsiteX7" fmla="*/ 78909 w 541418"/>
              <a:gd name="connsiteY7" fmla="*/ 116956 h 23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418" h="234770">
                <a:moveTo>
                  <a:pt x="78909" y="116956"/>
                </a:moveTo>
                <a:cubicBezTo>
                  <a:pt x="123359" y="78151"/>
                  <a:pt x="198854" y="7947"/>
                  <a:pt x="275759" y="539"/>
                </a:cubicBezTo>
                <a:cubicBezTo>
                  <a:pt x="352664" y="-6869"/>
                  <a:pt x="524114" y="64392"/>
                  <a:pt x="540342" y="72506"/>
                </a:cubicBezTo>
                <a:cubicBezTo>
                  <a:pt x="556570" y="80620"/>
                  <a:pt x="384062" y="51339"/>
                  <a:pt x="373126" y="49222"/>
                </a:cubicBezTo>
                <a:cubicBezTo>
                  <a:pt x="362190" y="47105"/>
                  <a:pt x="492718" y="62628"/>
                  <a:pt x="474726" y="59806"/>
                </a:cubicBezTo>
                <a:cubicBezTo>
                  <a:pt x="456734" y="56984"/>
                  <a:pt x="342787" y="3361"/>
                  <a:pt x="265176" y="32289"/>
                </a:cubicBezTo>
                <a:cubicBezTo>
                  <a:pt x="187565" y="61217"/>
                  <a:pt x="40456" y="219614"/>
                  <a:pt x="9059" y="233372"/>
                </a:cubicBezTo>
                <a:cubicBezTo>
                  <a:pt x="-22338" y="247130"/>
                  <a:pt x="34459" y="155761"/>
                  <a:pt x="78909" y="1169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B6BE0975-54C8-4959-8E62-2E0545C8D166}"/>
              </a:ext>
            </a:extLst>
          </p:cNvPr>
          <p:cNvSpPr/>
          <p:nvPr/>
        </p:nvSpPr>
        <p:spPr>
          <a:xfrm>
            <a:off x="4732381" y="1969964"/>
            <a:ext cx="542474" cy="280120"/>
          </a:xfrm>
          <a:custGeom>
            <a:avLst/>
            <a:gdLst>
              <a:gd name="connsiteX0" fmla="*/ 542352 w 542474"/>
              <a:gd name="connsiteY0" fmla="*/ 653 h 280120"/>
              <a:gd name="connsiteX1" fmla="*/ 343386 w 542474"/>
              <a:gd name="connsiteY1" fmla="*/ 142469 h 280120"/>
              <a:gd name="connsiteX2" fmla="*/ 114786 w 542474"/>
              <a:gd name="connsiteY2" fmla="*/ 189036 h 280120"/>
              <a:gd name="connsiteX3" fmla="*/ 486 w 542474"/>
              <a:gd name="connsiteY3" fmla="*/ 212319 h 280120"/>
              <a:gd name="connsiteX4" fmla="*/ 155002 w 542474"/>
              <a:gd name="connsiteY4" fmla="*/ 212319 h 280120"/>
              <a:gd name="connsiteX5" fmla="*/ 298936 w 542474"/>
              <a:gd name="connsiteY5" fmla="*/ 280053 h 280120"/>
              <a:gd name="connsiteX6" fmla="*/ 148652 w 542474"/>
              <a:gd name="connsiteY6" fmla="*/ 225019 h 280120"/>
              <a:gd name="connsiteX7" fmla="*/ 343386 w 542474"/>
              <a:gd name="connsiteY7" fmla="*/ 227136 h 280120"/>
              <a:gd name="connsiteX8" fmla="*/ 373019 w 542474"/>
              <a:gd name="connsiteY8" fmla="*/ 205969 h 280120"/>
              <a:gd name="connsiteX9" fmla="*/ 542352 w 542474"/>
              <a:gd name="connsiteY9" fmla="*/ 653 h 2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474" h="280120">
                <a:moveTo>
                  <a:pt x="542352" y="653"/>
                </a:moveTo>
                <a:cubicBezTo>
                  <a:pt x="537413" y="-9930"/>
                  <a:pt x="414647" y="111072"/>
                  <a:pt x="343386" y="142469"/>
                </a:cubicBezTo>
                <a:cubicBezTo>
                  <a:pt x="272125" y="173866"/>
                  <a:pt x="171936" y="177394"/>
                  <a:pt x="114786" y="189036"/>
                </a:cubicBezTo>
                <a:cubicBezTo>
                  <a:pt x="57636" y="200678"/>
                  <a:pt x="-6217" y="208439"/>
                  <a:pt x="486" y="212319"/>
                </a:cubicBezTo>
                <a:cubicBezTo>
                  <a:pt x="7189" y="216199"/>
                  <a:pt x="105260" y="201030"/>
                  <a:pt x="155002" y="212319"/>
                </a:cubicBezTo>
                <a:cubicBezTo>
                  <a:pt x="204744" y="223608"/>
                  <a:pt x="299994" y="277936"/>
                  <a:pt x="298936" y="280053"/>
                </a:cubicBezTo>
                <a:cubicBezTo>
                  <a:pt x="297878" y="282170"/>
                  <a:pt x="141244" y="233838"/>
                  <a:pt x="148652" y="225019"/>
                </a:cubicBezTo>
                <a:cubicBezTo>
                  <a:pt x="156060" y="216200"/>
                  <a:pt x="305991" y="230311"/>
                  <a:pt x="343386" y="227136"/>
                </a:cubicBezTo>
                <a:cubicBezTo>
                  <a:pt x="380781" y="223961"/>
                  <a:pt x="344444" y="247950"/>
                  <a:pt x="373019" y="205969"/>
                </a:cubicBezTo>
                <a:cubicBezTo>
                  <a:pt x="401594" y="163988"/>
                  <a:pt x="547291" y="11236"/>
                  <a:pt x="542352" y="6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E39CE45-B780-4153-BB63-63B6732BA5D7}"/>
              </a:ext>
            </a:extLst>
          </p:cNvPr>
          <p:cNvSpPr/>
          <p:nvPr/>
        </p:nvSpPr>
        <p:spPr>
          <a:xfrm>
            <a:off x="4832344" y="2421305"/>
            <a:ext cx="582707" cy="259379"/>
          </a:xfrm>
          <a:custGeom>
            <a:avLst/>
            <a:gdLst>
              <a:gd name="connsiteX0" fmla="*/ 146056 w 582707"/>
              <a:gd name="connsiteY0" fmla="*/ 10745 h 259379"/>
              <a:gd name="connsiteX1" fmla="*/ 201089 w 582707"/>
              <a:gd name="connsiteY1" fmla="*/ 50962 h 259379"/>
              <a:gd name="connsiteX2" fmla="*/ 425456 w 582707"/>
              <a:gd name="connsiteY2" fmla="*/ 177962 h 259379"/>
              <a:gd name="connsiteX3" fmla="*/ 582089 w 582707"/>
              <a:gd name="connsiteY3" fmla="*/ 207595 h 259379"/>
              <a:gd name="connsiteX4" fmla="*/ 368306 w 582707"/>
              <a:gd name="connsiteY4" fmla="*/ 177962 h 259379"/>
              <a:gd name="connsiteX5" fmla="*/ 527056 w 582707"/>
              <a:gd name="connsiteY5" fmla="*/ 230878 h 259379"/>
              <a:gd name="connsiteX6" fmla="*/ 378889 w 582707"/>
              <a:gd name="connsiteY6" fmla="*/ 232995 h 259379"/>
              <a:gd name="connsiteX7" fmla="*/ 442389 w 582707"/>
              <a:gd name="connsiteY7" fmla="*/ 256278 h 259379"/>
              <a:gd name="connsiteX8" fmla="*/ 277289 w 582707"/>
              <a:gd name="connsiteY8" fmla="*/ 154678 h 259379"/>
              <a:gd name="connsiteX9" fmla="*/ 6 w 582707"/>
              <a:gd name="connsiteY9" fmla="*/ 162 h 259379"/>
              <a:gd name="connsiteX10" fmla="*/ 268823 w 582707"/>
              <a:gd name="connsiteY10" fmla="*/ 122928 h 259379"/>
              <a:gd name="connsiteX11" fmla="*/ 146056 w 582707"/>
              <a:gd name="connsiteY11" fmla="*/ 10745 h 25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707" h="259379">
                <a:moveTo>
                  <a:pt x="146056" y="10745"/>
                </a:moveTo>
                <a:cubicBezTo>
                  <a:pt x="134767" y="-1249"/>
                  <a:pt x="154522" y="23093"/>
                  <a:pt x="201089" y="50962"/>
                </a:cubicBezTo>
                <a:cubicBezTo>
                  <a:pt x="247656" y="78832"/>
                  <a:pt x="361956" y="151857"/>
                  <a:pt x="425456" y="177962"/>
                </a:cubicBezTo>
                <a:cubicBezTo>
                  <a:pt x="488956" y="204068"/>
                  <a:pt x="591614" y="207595"/>
                  <a:pt x="582089" y="207595"/>
                </a:cubicBezTo>
                <a:cubicBezTo>
                  <a:pt x="572564" y="207595"/>
                  <a:pt x="377478" y="174082"/>
                  <a:pt x="368306" y="177962"/>
                </a:cubicBezTo>
                <a:cubicBezTo>
                  <a:pt x="359134" y="181842"/>
                  <a:pt x="525292" y="221706"/>
                  <a:pt x="527056" y="230878"/>
                </a:cubicBezTo>
                <a:cubicBezTo>
                  <a:pt x="528820" y="240050"/>
                  <a:pt x="393000" y="228762"/>
                  <a:pt x="378889" y="232995"/>
                </a:cubicBezTo>
                <a:cubicBezTo>
                  <a:pt x="364778" y="237228"/>
                  <a:pt x="459322" y="269331"/>
                  <a:pt x="442389" y="256278"/>
                </a:cubicBezTo>
                <a:cubicBezTo>
                  <a:pt x="425456" y="243225"/>
                  <a:pt x="351019" y="197364"/>
                  <a:pt x="277289" y="154678"/>
                </a:cubicBezTo>
                <a:cubicBezTo>
                  <a:pt x="203559" y="111992"/>
                  <a:pt x="1417" y="5454"/>
                  <a:pt x="6" y="162"/>
                </a:cubicBezTo>
                <a:cubicBezTo>
                  <a:pt x="-1405" y="-5130"/>
                  <a:pt x="245893" y="120459"/>
                  <a:pt x="268823" y="122928"/>
                </a:cubicBezTo>
                <a:cubicBezTo>
                  <a:pt x="291754" y="125397"/>
                  <a:pt x="157345" y="22739"/>
                  <a:pt x="146056" y="107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649459A7-5B8A-4967-9C87-C40FB1729BB6}"/>
              </a:ext>
            </a:extLst>
          </p:cNvPr>
          <p:cNvSpPr/>
          <p:nvPr/>
        </p:nvSpPr>
        <p:spPr>
          <a:xfrm>
            <a:off x="4248790" y="2587622"/>
            <a:ext cx="178243" cy="341991"/>
          </a:xfrm>
          <a:custGeom>
            <a:avLst/>
            <a:gdLst>
              <a:gd name="connsiteX0" fmla="*/ 177160 w 178243"/>
              <a:gd name="connsiteY0" fmla="*/ 130178 h 341991"/>
              <a:gd name="connsiteX1" fmla="*/ 60743 w 178243"/>
              <a:gd name="connsiteY1" fmla="*/ 246595 h 341991"/>
              <a:gd name="connsiteX2" fmla="*/ 48043 w 178243"/>
              <a:gd name="connsiteY2" fmla="*/ 341845 h 341991"/>
              <a:gd name="connsiteX3" fmla="*/ 48043 w 178243"/>
              <a:gd name="connsiteY3" fmla="*/ 267761 h 341991"/>
              <a:gd name="connsiteX4" fmla="*/ 3593 w 178243"/>
              <a:gd name="connsiteY4" fmla="*/ 244478 h 341991"/>
              <a:gd name="connsiteX5" fmla="*/ 155993 w 178243"/>
              <a:gd name="connsiteY5" fmla="*/ 26461 h 341991"/>
              <a:gd name="connsiteX6" fmla="*/ 155993 w 178243"/>
              <a:gd name="connsiteY6" fmla="*/ 15878 h 341991"/>
              <a:gd name="connsiteX7" fmla="*/ 122127 w 178243"/>
              <a:gd name="connsiteY7" fmla="*/ 136528 h 341991"/>
              <a:gd name="connsiteX8" fmla="*/ 177160 w 178243"/>
              <a:gd name="connsiteY8" fmla="*/ 130178 h 3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243" h="341991">
                <a:moveTo>
                  <a:pt x="177160" y="130178"/>
                </a:moveTo>
                <a:cubicBezTo>
                  <a:pt x="166929" y="148522"/>
                  <a:pt x="82262" y="211317"/>
                  <a:pt x="60743" y="246595"/>
                </a:cubicBezTo>
                <a:cubicBezTo>
                  <a:pt x="39224" y="281873"/>
                  <a:pt x="50160" y="338317"/>
                  <a:pt x="48043" y="341845"/>
                </a:cubicBezTo>
                <a:cubicBezTo>
                  <a:pt x="45926" y="345373"/>
                  <a:pt x="55451" y="283989"/>
                  <a:pt x="48043" y="267761"/>
                </a:cubicBezTo>
                <a:cubicBezTo>
                  <a:pt x="40635" y="251533"/>
                  <a:pt x="-14399" y="284695"/>
                  <a:pt x="3593" y="244478"/>
                </a:cubicBezTo>
                <a:cubicBezTo>
                  <a:pt x="21585" y="204261"/>
                  <a:pt x="130593" y="64561"/>
                  <a:pt x="155993" y="26461"/>
                </a:cubicBezTo>
                <a:cubicBezTo>
                  <a:pt x="181393" y="-11639"/>
                  <a:pt x="161637" y="-2466"/>
                  <a:pt x="155993" y="15878"/>
                </a:cubicBezTo>
                <a:cubicBezTo>
                  <a:pt x="150349" y="34222"/>
                  <a:pt x="122480" y="116420"/>
                  <a:pt x="122127" y="136528"/>
                </a:cubicBezTo>
                <a:cubicBezTo>
                  <a:pt x="121774" y="156636"/>
                  <a:pt x="187391" y="111834"/>
                  <a:pt x="177160" y="1301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4657AEA4-1F6F-45B0-9709-DD16336B6C7F}"/>
              </a:ext>
            </a:extLst>
          </p:cNvPr>
          <p:cNvSpPr/>
          <p:nvPr/>
        </p:nvSpPr>
        <p:spPr>
          <a:xfrm>
            <a:off x="4216073" y="2885803"/>
            <a:ext cx="884396" cy="351332"/>
          </a:xfrm>
          <a:custGeom>
            <a:avLst/>
            <a:gdLst>
              <a:gd name="connsiteX0" fmla="*/ 214110 w 884396"/>
              <a:gd name="connsiteY0" fmla="*/ 107164 h 351332"/>
              <a:gd name="connsiteX1" fmla="*/ 385560 w 884396"/>
              <a:gd name="connsiteY1" fmla="*/ 223580 h 351332"/>
              <a:gd name="connsiteX2" fmla="*/ 493510 w 884396"/>
              <a:gd name="connsiteY2" fmla="*/ 251097 h 351332"/>
              <a:gd name="connsiteX3" fmla="*/ 616277 w 884396"/>
              <a:gd name="connsiteY3" fmla="*/ 253214 h 351332"/>
              <a:gd name="connsiteX4" fmla="*/ 730577 w 884396"/>
              <a:gd name="connsiteY4" fmla="*/ 217230 h 351332"/>
              <a:gd name="connsiteX5" fmla="*/ 880860 w 884396"/>
              <a:gd name="connsiteY5" fmla="*/ 115630 h 351332"/>
              <a:gd name="connsiteX6" fmla="*/ 569710 w 884396"/>
              <a:gd name="connsiteY6" fmla="*/ 308247 h 351332"/>
              <a:gd name="connsiteX7" fmla="*/ 777144 w 884396"/>
              <a:gd name="connsiteY7" fmla="*/ 240514 h 351332"/>
              <a:gd name="connsiteX8" fmla="*/ 472344 w 884396"/>
              <a:gd name="connsiteY8" fmla="*/ 348464 h 351332"/>
              <a:gd name="connsiteX9" fmla="*/ 487160 w 884396"/>
              <a:gd name="connsiteY9" fmla="*/ 320947 h 351332"/>
              <a:gd name="connsiteX10" fmla="*/ 495627 w 884396"/>
              <a:gd name="connsiteY10" fmla="*/ 329414 h 351332"/>
              <a:gd name="connsiteX11" fmla="*/ 267027 w 884396"/>
              <a:gd name="connsiteY11" fmla="*/ 193947 h 351332"/>
              <a:gd name="connsiteX12" fmla="*/ 327 w 884396"/>
              <a:gd name="connsiteY12" fmla="*/ 1330 h 351332"/>
              <a:gd name="connsiteX13" fmla="*/ 214110 w 884396"/>
              <a:gd name="connsiteY13" fmla="*/ 107164 h 35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4396" h="351332">
                <a:moveTo>
                  <a:pt x="214110" y="107164"/>
                </a:moveTo>
                <a:cubicBezTo>
                  <a:pt x="278316" y="144206"/>
                  <a:pt x="338993" y="199591"/>
                  <a:pt x="385560" y="223580"/>
                </a:cubicBezTo>
                <a:cubicBezTo>
                  <a:pt x="432127" y="247569"/>
                  <a:pt x="455057" y="246158"/>
                  <a:pt x="493510" y="251097"/>
                </a:cubicBezTo>
                <a:cubicBezTo>
                  <a:pt x="531963" y="256036"/>
                  <a:pt x="576766" y="258858"/>
                  <a:pt x="616277" y="253214"/>
                </a:cubicBezTo>
                <a:cubicBezTo>
                  <a:pt x="655788" y="247570"/>
                  <a:pt x="686480" y="240161"/>
                  <a:pt x="730577" y="217230"/>
                </a:cubicBezTo>
                <a:cubicBezTo>
                  <a:pt x="774674" y="194299"/>
                  <a:pt x="907671" y="100460"/>
                  <a:pt x="880860" y="115630"/>
                </a:cubicBezTo>
                <a:cubicBezTo>
                  <a:pt x="854049" y="130800"/>
                  <a:pt x="586996" y="287433"/>
                  <a:pt x="569710" y="308247"/>
                </a:cubicBezTo>
                <a:cubicBezTo>
                  <a:pt x="552424" y="329061"/>
                  <a:pt x="793372" y="233811"/>
                  <a:pt x="777144" y="240514"/>
                </a:cubicBezTo>
                <a:cubicBezTo>
                  <a:pt x="760916" y="247217"/>
                  <a:pt x="520675" y="335059"/>
                  <a:pt x="472344" y="348464"/>
                </a:cubicBezTo>
                <a:cubicBezTo>
                  <a:pt x="424013" y="361869"/>
                  <a:pt x="483280" y="324122"/>
                  <a:pt x="487160" y="320947"/>
                </a:cubicBezTo>
                <a:cubicBezTo>
                  <a:pt x="491040" y="317772"/>
                  <a:pt x="532316" y="350581"/>
                  <a:pt x="495627" y="329414"/>
                </a:cubicBezTo>
                <a:cubicBezTo>
                  <a:pt x="458938" y="308247"/>
                  <a:pt x="349577" y="248628"/>
                  <a:pt x="267027" y="193947"/>
                </a:cubicBezTo>
                <a:cubicBezTo>
                  <a:pt x="184477" y="139266"/>
                  <a:pt x="8794" y="14030"/>
                  <a:pt x="327" y="1330"/>
                </a:cubicBezTo>
                <a:cubicBezTo>
                  <a:pt x="-8140" y="-11370"/>
                  <a:pt x="149904" y="70122"/>
                  <a:pt x="214110" y="1071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1B99EFFE-1B7A-419F-B789-20218C7CF811}"/>
              </a:ext>
            </a:extLst>
          </p:cNvPr>
          <p:cNvSpPr/>
          <p:nvPr/>
        </p:nvSpPr>
        <p:spPr>
          <a:xfrm>
            <a:off x="4612152" y="2817609"/>
            <a:ext cx="320398" cy="101133"/>
          </a:xfrm>
          <a:custGeom>
            <a:avLst/>
            <a:gdLst>
              <a:gd name="connsiteX0" fmla="*/ 4298 w 320398"/>
              <a:gd name="connsiteY0" fmla="*/ 97041 h 101133"/>
              <a:gd name="connsiteX1" fmla="*/ 70973 w 320398"/>
              <a:gd name="connsiteY1" fmla="*/ 97041 h 101133"/>
              <a:gd name="connsiteX2" fmla="*/ 237661 w 320398"/>
              <a:gd name="connsiteY2" fmla="*/ 47829 h 101133"/>
              <a:gd name="connsiteX3" fmla="*/ 320211 w 320398"/>
              <a:gd name="connsiteY3" fmla="*/ 204 h 101133"/>
              <a:gd name="connsiteX4" fmla="*/ 217023 w 320398"/>
              <a:gd name="connsiteY4" fmla="*/ 66879 h 101133"/>
              <a:gd name="connsiteX5" fmla="*/ 183686 w 320398"/>
              <a:gd name="connsiteY5" fmla="*/ 85929 h 101133"/>
              <a:gd name="connsiteX6" fmla="*/ 4298 w 320398"/>
              <a:gd name="connsiteY6" fmla="*/ 97041 h 10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398" h="101133">
                <a:moveTo>
                  <a:pt x="4298" y="97041"/>
                </a:moveTo>
                <a:cubicBezTo>
                  <a:pt x="-14488" y="98893"/>
                  <a:pt x="32079" y="105243"/>
                  <a:pt x="70973" y="97041"/>
                </a:cubicBezTo>
                <a:cubicBezTo>
                  <a:pt x="109867" y="88839"/>
                  <a:pt x="196121" y="63968"/>
                  <a:pt x="237661" y="47829"/>
                </a:cubicBezTo>
                <a:cubicBezTo>
                  <a:pt x="279201" y="31689"/>
                  <a:pt x="323651" y="-2971"/>
                  <a:pt x="320211" y="204"/>
                </a:cubicBezTo>
                <a:cubicBezTo>
                  <a:pt x="316771" y="3379"/>
                  <a:pt x="217023" y="66879"/>
                  <a:pt x="217023" y="66879"/>
                </a:cubicBezTo>
                <a:cubicBezTo>
                  <a:pt x="194269" y="81166"/>
                  <a:pt x="215965" y="81696"/>
                  <a:pt x="183686" y="85929"/>
                </a:cubicBezTo>
                <a:cubicBezTo>
                  <a:pt x="151407" y="90162"/>
                  <a:pt x="23084" y="95189"/>
                  <a:pt x="4298" y="970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07D0E13-574B-4A48-BEC8-9FB3029F4B13}"/>
              </a:ext>
            </a:extLst>
          </p:cNvPr>
          <p:cNvSpPr/>
          <p:nvPr/>
        </p:nvSpPr>
        <p:spPr>
          <a:xfrm>
            <a:off x="4607947" y="2990826"/>
            <a:ext cx="349886" cy="102482"/>
          </a:xfrm>
          <a:custGeom>
            <a:avLst/>
            <a:gdLst>
              <a:gd name="connsiteX0" fmla="*/ 566 w 349886"/>
              <a:gd name="connsiteY0" fmla="*/ 58762 h 102482"/>
              <a:gd name="connsiteX1" fmla="*/ 197416 w 349886"/>
              <a:gd name="connsiteY1" fmla="*/ 53999 h 102482"/>
              <a:gd name="connsiteX2" fmla="*/ 300603 w 349886"/>
              <a:gd name="connsiteY2" fmla="*/ 27012 h 102482"/>
              <a:gd name="connsiteX3" fmla="*/ 349816 w 349886"/>
              <a:gd name="connsiteY3" fmla="*/ 24 h 102482"/>
              <a:gd name="connsiteX4" fmla="*/ 291078 w 349886"/>
              <a:gd name="connsiteY4" fmla="*/ 31774 h 102482"/>
              <a:gd name="connsiteX5" fmla="*/ 248216 w 349886"/>
              <a:gd name="connsiteY5" fmla="*/ 87337 h 102482"/>
              <a:gd name="connsiteX6" fmla="*/ 141853 w 349886"/>
              <a:gd name="connsiteY6" fmla="*/ 101624 h 102482"/>
              <a:gd name="connsiteX7" fmla="*/ 566 w 349886"/>
              <a:gd name="connsiteY7" fmla="*/ 58762 h 10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886" h="102482">
                <a:moveTo>
                  <a:pt x="566" y="58762"/>
                </a:moveTo>
                <a:cubicBezTo>
                  <a:pt x="9826" y="50825"/>
                  <a:pt x="147410" y="59291"/>
                  <a:pt x="197416" y="53999"/>
                </a:cubicBezTo>
                <a:cubicBezTo>
                  <a:pt x="247422" y="48707"/>
                  <a:pt x="275203" y="36008"/>
                  <a:pt x="300603" y="27012"/>
                </a:cubicBezTo>
                <a:cubicBezTo>
                  <a:pt x="326003" y="18016"/>
                  <a:pt x="351404" y="-770"/>
                  <a:pt x="349816" y="24"/>
                </a:cubicBezTo>
                <a:cubicBezTo>
                  <a:pt x="348229" y="818"/>
                  <a:pt x="308011" y="17222"/>
                  <a:pt x="291078" y="31774"/>
                </a:cubicBezTo>
                <a:cubicBezTo>
                  <a:pt x="274145" y="46326"/>
                  <a:pt x="273087" y="75695"/>
                  <a:pt x="248216" y="87337"/>
                </a:cubicBezTo>
                <a:cubicBezTo>
                  <a:pt x="223345" y="98979"/>
                  <a:pt x="185774" y="104799"/>
                  <a:pt x="141853" y="101624"/>
                </a:cubicBezTo>
                <a:cubicBezTo>
                  <a:pt x="97932" y="98449"/>
                  <a:pt x="-8694" y="66699"/>
                  <a:pt x="566" y="587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楕円 1354">
            <a:extLst>
              <a:ext uri="{FF2B5EF4-FFF2-40B4-BE49-F238E27FC236}">
                <a16:creationId xmlns:a16="http://schemas.microsoft.com/office/drawing/2014/main" id="{4C118E0C-BEC0-4F63-ADED-682E6A50FECF}"/>
              </a:ext>
            </a:extLst>
          </p:cNvPr>
          <p:cNvSpPr/>
          <p:nvPr/>
        </p:nvSpPr>
        <p:spPr>
          <a:xfrm>
            <a:off x="5210175" y="2292350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楕円 395">
            <a:extLst>
              <a:ext uri="{FF2B5EF4-FFF2-40B4-BE49-F238E27FC236}">
                <a16:creationId xmlns:a16="http://schemas.microsoft.com/office/drawing/2014/main" id="{584F0686-9FEC-434F-8D42-C636977E2532}"/>
              </a:ext>
            </a:extLst>
          </p:cNvPr>
          <p:cNvSpPr/>
          <p:nvPr/>
        </p:nvSpPr>
        <p:spPr>
          <a:xfrm>
            <a:off x="4106863" y="2536825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FDED863C-5CEF-46A4-A547-113B6742DC69}"/>
              </a:ext>
            </a:extLst>
          </p:cNvPr>
          <p:cNvSpPr/>
          <p:nvPr/>
        </p:nvSpPr>
        <p:spPr>
          <a:xfrm>
            <a:off x="3035281" y="8199836"/>
            <a:ext cx="3852280" cy="2520045"/>
          </a:xfrm>
          <a:custGeom>
            <a:avLst/>
            <a:gdLst>
              <a:gd name="connsiteX0" fmla="*/ 190519 w 3852280"/>
              <a:gd name="connsiteY0" fmla="*/ 12831 h 2520045"/>
              <a:gd name="connsiteX1" fmla="*/ 800119 w 3852280"/>
              <a:gd name="connsiteY1" fmla="*/ 935697 h 2520045"/>
              <a:gd name="connsiteX2" fmla="*/ 1587519 w 3852280"/>
              <a:gd name="connsiteY2" fmla="*/ 1536831 h 2520045"/>
              <a:gd name="connsiteX3" fmla="*/ 1409719 w 3852280"/>
              <a:gd name="connsiteY3" fmla="*/ 1460631 h 2520045"/>
              <a:gd name="connsiteX4" fmla="*/ 2163252 w 3852280"/>
              <a:gd name="connsiteY4" fmla="*/ 1528364 h 2520045"/>
              <a:gd name="connsiteX5" fmla="*/ 3839652 w 3852280"/>
              <a:gd name="connsiteY5" fmla="*/ 834097 h 2520045"/>
              <a:gd name="connsiteX6" fmla="*/ 2976052 w 3852280"/>
              <a:gd name="connsiteY6" fmla="*/ 1494497 h 2520045"/>
              <a:gd name="connsiteX7" fmla="*/ 3839652 w 3852280"/>
              <a:gd name="connsiteY7" fmla="*/ 1206631 h 2520045"/>
              <a:gd name="connsiteX8" fmla="*/ 2417252 w 3852280"/>
              <a:gd name="connsiteY8" fmla="*/ 1841631 h 2520045"/>
              <a:gd name="connsiteX9" fmla="*/ 1756852 w 3852280"/>
              <a:gd name="connsiteY9" fmla="*/ 2510497 h 2520045"/>
              <a:gd name="connsiteX10" fmla="*/ 1765319 w 3852280"/>
              <a:gd name="connsiteY10" fmla="*/ 2188764 h 2520045"/>
              <a:gd name="connsiteX11" fmla="*/ 1011786 w 3852280"/>
              <a:gd name="connsiteY11" fmla="*/ 1536831 h 2520045"/>
              <a:gd name="connsiteX12" fmla="*/ 105852 w 3852280"/>
              <a:gd name="connsiteY12" fmla="*/ 343031 h 2520045"/>
              <a:gd name="connsiteX13" fmla="*/ 783186 w 3852280"/>
              <a:gd name="connsiteY13" fmla="*/ 1003431 h 2520045"/>
              <a:gd name="connsiteX14" fmla="*/ 38119 w 3852280"/>
              <a:gd name="connsiteY14" fmla="*/ 436164 h 2520045"/>
              <a:gd name="connsiteX15" fmla="*/ 190519 w 3852280"/>
              <a:gd name="connsiteY15" fmla="*/ 12831 h 252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52280" h="2520045">
                <a:moveTo>
                  <a:pt x="190519" y="12831"/>
                </a:moveTo>
                <a:cubicBezTo>
                  <a:pt x="317519" y="96086"/>
                  <a:pt x="567286" y="681697"/>
                  <a:pt x="800119" y="935697"/>
                </a:cubicBezTo>
                <a:cubicBezTo>
                  <a:pt x="1032952" y="1189697"/>
                  <a:pt x="1485919" y="1449342"/>
                  <a:pt x="1587519" y="1536831"/>
                </a:cubicBezTo>
                <a:cubicBezTo>
                  <a:pt x="1689119" y="1624320"/>
                  <a:pt x="1313764" y="1462042"/>
                  <a:pt x="1409719" y="1460631"/>
                </a:cubicBezTo>
                <a:cubicBezTo>
                  <a:pt x="1505674" y="1459220"/>
                  <a:pt x="1758263" y="1632786"/>
                  <a:pt x="2163252" y="1528364"/>
                </a:cubicBezTo>
                <a:cubicBezTo>
                  <a:pt x="2568241" y="1423942"/>
                  <a:pt x="3704185" y="839742"/>
                  <a:pt x="3839652" y="834097"/>
                </a:cubicBezTo>
                <a:cubicBezTo>
                  <a:pt x="3975119" y="828453"/>
                  <a:pt x="2976052" y="1432408"/>
                  <a:pt x="2976052" y="1494497"/>
                </a:cubicBezTo>
                <a:cubicBezTo>
                  <a:pt x="2976052" y="1556586"/>
                  <a:pt x="3932785" y="1148775"/>
                  <a:pt x="3839652" y="1206631"/>
                </a:cubicBezTo>
                <a:cubicBezTo>
                  <a:pt x="3746519" y="1264487"/>
                  <a:pt x="2764385" y="1624320"/>
                  <a:pt x="2417252" y="1841631"/>
                </a:cubicBezTo>
                <a:cubicBezTo>
                  <a:pt x="2070119" y="2058942"/>
                  <a:pt x="1865508" y="2452641"/>
                  <a:pt x="1756852" y="2510497"/>
                </a:cubicBezTo>
                <a:cubicBezTo>
                  <a:pt x="1648196" y="2568353"/>
                  <a:pt x="1889497" y="2351042"/>
                  <a:pt x="1765319" y="2188764"/>
                </a:cubicBezTo>
                <a:cubicBezTo>
                  <a:pt x="1641141" y="2026486"/>
                  <a:pt x="1288364" y="1844453"/>
                  <a:pt x="1011786" y="1536831"/>
                </a:cubicBezTo>
                <a:cubicBezTo>
                  <a:pt x="735208" y="1229209"/>
                  <a:pt x="143952" y="431931"/>
                  <a:pt x="105852" y="343031"/>
                </a:cubicBezTo>
                <a:cubicBezTo>
                  <a:pt x="67752" y="254131"/>
                  <a:pt x="794475" y="987909"/>
                  <a:pt x="783186" y="1003431"/>
                </a:cubicBezTo>
                <a:cubicBezTo>
                  <a:pt x="771897" y="1018953"/>
                  <a:pt x="142541" y="599853"/>
                  <a:pt x="38119" y="436164"/>
                </a:cubicBezTo>
                <a:cubicBezTo>
                  <a:pt x="-66303" y="272475"/>
                  <a:pt x="63519" y="-70424"/>
                  <a:pt x="190519" y="128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AE754008-C771-48D7-B741-3252500E1F0E}"/>
              </a:ext>
            </a:extLst>
          </p:cNvPr>
          <p:cNvSpPr/>
          <p:nvPr/>
        </p:nvSpPr>
        <p:spPr>
          <a:xfrm>
            <a:off x="3713869" y="1051202"/>
            <a:ext cx="2091441" cy="874378"/>
          </a:xfrm>
          <a:custGeom>
            <a:avLst/>
            <a:gdLst>
              <a:gd name="connsiteX0" fmla="*/ 172331 w 2091441"/>
              <a:gd name="connsiteY0" fmla="*/ 225148 h 874378"/>
              <a:gd name="connsiteX1" fmla="*/ 292981 w 2091441"/>
              <a:gd name="connsiteY1" fmla="*/ 199748 h 874378"/>
              <a:gd name="connsiteX2" fmla="*/ 1226431 w 2091441"/>
              <a:gd name="connsiteY2" fmla="*/ 28298 h 874378"/>
              <a:gd name="connsiteX3" fmla="*/ 2045581 w 2091441"/>
              <a:gd name="connsiteY3" fmla="*/ 866498 h 874378"/>
              <a:gd name="connsiteX4" fmla="*/ 1982081 w 2091441"/>
              <a:gd name="connsiteY4" fmla="*/ 428348 h 874378"/>
              <a:gd name="connsiteX5" fmla="*/ 1937631 w 2091441"/>
              <a:gd name="connsiteY5" fmla="*/ 85448 h 874378"/>
              <a:gd name="connsiteX6" fmla="*/ 121531 w 2091441"/>
              <a:gd name="connsiteY6" fmla="*/ 218798 h 874378"/>
              <a:gd name="connsiteX7" fmla="*/ 172331 w 2091441"/>
              <a:gd name="connsiteY7" fmla="*/ 225148 h 8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441" h="874378">
                <a:moveTo>
                  <a:pt x="172331" y="225148"/>
                </a:moveTo>
                <a:cubicBezTo>
                  <a:pt x="200906" y="221973"/>
                  <a:pt x="292981" y="199748"/>
                  <a:pt x="292981" y="199748"/>
                </a:cubicBezTo>
                <a:cubicBezTo>
                  <a:pt x="468664" y="166940"/>
                  <a:pt x="934331" y="-82827"/>
                  <a:pt x="1226431" y="28298"/>
                </a:cubicBezTo>
                <a:cubicBezTo>
                  <a:pt x="1518531" y="139423"/>
                  <a:pt x="1919639" y="799823"/>
                  <a:pt x="2045581" y="866498"/>
                </a:cubicBezTo>
                <a:cubicBezTo>
                  <a:pt x="2171523" y="933173"/>
                  <a:pt x="2000073" y="558523"/>
                  <a:pt x="1982081" y="428348"/>
                </a:cubicBezTo>
                <a:cubicBezTo>
                  <a:pt x="1964089" y="298173"/>
                  <a:pt x="2247723" y="120373"/>
                  <a:pt x="1937631" y="85448"/>
                </a:cubicBezTo>
                <a:cubicBezTo>
                  <a:pt x="1627539" y="50523"/>
                  <a:pt x="409398" y="198690"/>
                  <a:pt x="121531" y="218798"/>
                </a:cubicBezTo>
                <a:cubicBezTo>
                  <a:pt x="-166336" y="238906"/>
                  <a:pt x="143756" y="228323"/>
                  <a:pt x="172331" y="22514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0A4347BD-0B97-4D94-8CC7-8A50F5DFE7A1}"/>
              </a:ext>
            </a:extLst>
          </p:cNvPr>
          <p:cNvSpPr/>
          <p:nvPr/>
        </p:nvSpPr>
        <p:spPr>
          <a:xfrm>
            <a:off x="2742217" y="376558"/>
            <a:ext cx="2993765" cy="689106"/>
          </a:xfrm>
          <a:custGeom>
            <a:avLst/>
            <a:gdLst>
              <a:gd name="connsiteX0" fmla="*/ 2909283 w 2993765"/>
              <a:gd name="connsiteY0" fmla="*/ 664842 h 689106"/>
              <a:gd name="connsiteX1" fmla="*/ 2883883 w 2993765"/>
              <a:gd name="connsiteY1" fmla="*/ 575942 h 689106"/>
              <a:gd name="connsiteX2" fmla="*/ 2350483 w 2993765"/>
              <a:gd name="connsiteY2" fmla="*/ 55242 h 689106"/>
              <a:gd name="connsiteX3" fmla="*/ 32733 w 2993765"/>
              <a:gd name="connsiteY3" fmla="*/ 131442 h 689106"/>
              <a:gd name="connsiteX4" fmla="*/ 1074133 w 2993765"/>
              <a:gd name="connsiteY4" fmla="*/ 17142 h 689106"/>
              <a:gd name="connsiteX5" fmla="*/ 2280633 w 2993765"/>
              <a:gd name="connsiteY5" fmla="*/ 67942 h 689106"/>
              <a:gd name="connsiteX6" fmla="*/ 2953733 w 2993765"/>
              <a:gd name="connsiteY6" fmla="*/ 633092 h 689106"/>
              <a:gd name="connsiteX7" fmla="*/ 2909283 w 2993765"/>
              <a:gd name="connsiteY7" fmla="*/ 664842 h 68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3765" h="689106">
                <a:moveTo>
                  <a:pt x="2909283" y="664842"/>
                </a:moveTo>
                <a:cubicBezTo>
                  <a:pt x="2897641" y="655317"/>
                  <a:pt x="2977016" y="677542"/>
                  <a:pt x="2883883" y="575942"/>
                </a:cubicBezTo>
                <a:cubicBezTo>
                  <a:pt x="2790750" y="474342"/>
                  <a:pt x="2825675" y="129325"/>
                  <a:pt x="2350483" y="55242"/>
                </a:cubicBezTo>
                <a:cubicBezTo>
                  <a:pt x="1875291" y="-18841"/>
                  <a:pt x="245458" y="137792"/>
                  <a:pt x="32733" y="131442"/>
                </a:cubicBezTo>
                <a:cubicBezTo>
                  <a:pt x="-179992" y="125092"/>
                  <a:pt x="699483" y="27725"/>
                  <a:pt x="1074133" y="17142"/>
                </a:cubicBezTo>
                <a:cubicBezTo>
                  <a:pt x="1448783" y="6559"/>
                  <a:pt x="1967366" y="-34716"/>
                  <a:pt x="2280633" y="67942"/>
                </a:cubicBezTo>
                <a:cubicBezTo>
                  <a:pt x="2593900" y="170600"/>
                  <a:pt x="2846841" y="536784"/>
                  <a:pt x="2953733" y="633092"/>
                </a:cubicBezTo>
                <a:cubicBezTo>
                  <a:pt x="3060625" y="729400"/>
                  <a:pt x="2920925" y="674367"/>
                  <a:pt x="2909283" y="664842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7BC7FC96-ABF5-4A0D-B440-CFCE2EAD27CA}"/>
              </a:ext>
            </a:extLst>
          </p:cNvPr>
          <p:cNvSpPr/>
          <p:nvPr/>
        </p:nvSpPr>
        <p:spPr>
          <a:xfrm>
            <a:off x="3921900" y="703523"/>
            <a:ext cx="1549113" cy="452433"/>
          </a:xfrm>
          <a:custGeom>
            <a:avLst/>
            <a:gdLst>
              <a:gd name="connsiteX0" fmla="*/ 1520050 w 1549113"/>
              <a:gd name="connsiteY0" fmla="*/ 280727 h 452433"/>
              <a:gd name="connsiteX1" fmla="*/ 662800 w 1549113"/>
              <a:gd name="connsiteY1" fmla="*/ 71177 h 452433"/>
              <a:gd name="connsiteX2" fmla="*/ 2400 w 1549113"/>
              <a:gd name="connsiteY2" fmla="*/ 452177 h 452433"/>
              <a:gd name="connsiteX3" fmla="*/ 446900 w 1549113"/>
              <a:gd name="connsiteY3" fmla="*/ 128327 h 452433"/>
              <a:gd name="connsiteX4" fmla="*/ 612000 w 1549113"/>
              <a:gd name="connsiteY4" fmla="*/ 1327 h 452433"/>
              <a:gd name="connsiteX5" fmla="*/ 1278750 w 1549113"/>
              <a:gd name="connsiteY5" fmla="*/ 77527 h 452433"/>
              <a:gd name="connsiteX6" fmla="*/ 1520050 w 1549113"/>
              <a:gd name="connsiteY6" fmla="*/ 280727 h 45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9113" h="452433">
                <a:moveTo>
                  <a:pt x="1520050" y="280727"/>
                </a:moveTo>
                <a:cubicBezTo>
                  <a:pt x="1417392" y="279669"/>
                  <a:pt x="915742" y="42602"/>
                  <a:pt x="662800" y="71177"/>
                </a:cubicBezTo>
                <a:cubicBezTo>
                  <a:pt x="409858" y="99752"/>
                  <a:pt x="38383" y="442652"/>
                  <a:pt x="2400" y="452177"/>
                </a:cubicBezTo>
                <a:cubicBezTo>
                  <a:pt x="-33583" y="461702"/>
                  <a:pt x="345300" y="203469"/>
                  <a:pt x="446900" y="128327"/>
                </a:cubicBezTo>
                <a:cubicBezTo>
                  <a:pt x="548500" y="53185"/>
                  <a:pt x="473358" y="9794"/>
                  <a:pt x="612000" y="1327"/>
                </a:cubicBezTo>
                <a:cubicBezTo>
                  <a:pt x="750642" y="-7140"/>
                  <a:pt x="1125292" y="25669"/>
                  <a:pt x="1278750" y="77527"/>
                </a:cubicBezTo>
                <a:cubicBezTo>
                  <a:pt x="1432208" y="129385"/>
                  <a:pt x="1622708" y="281785"/>
                  <a:pt x="1520050" y="280727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244B18B0-3637-4386-9810-A0B611CD3C44}"/>
              </a:ext>
            </a:extLst>
          </p:cNvPr>
          <p:cNvSpPr/>
          <p:nvPr/>
        </p:nvSpPr>
        <p:spPr>
          <a:xfrm>
            <a:off x="4242694" y="313140"/>
            <a:ext cx="1825217" cy="852008"/>
          </a:xfrm>
          <a:custGeom>
            <a:avLst/>
            <a:gdLst>
              <a:gd name="connsiteX0" fmla="*/ 18156 w 1825217"/>
              <a:gd name="connsiteY0" fmla="*/ 829860 h 852008"/>
              <a:gd name="connsiteX1" fmla="*/ 246756 w 1825217"/>
              <a:gd name="connsiteY1" fmla="*/ 639360 h 852008"/>
              <a:gd name="connsiteX2" fmla="*/ 919856 w 1825217"/>
              <a:gd name="connsiteY2" fmla="*/ 74210 h 852008"/>
              <a:gd name="connsiteX3" fmla="*/ 1808856 w 1825217"/>
              <a:gd name="connsiteY3" fmla="*/ 728260 h 852008"/>
              <a:gd name="connsiteX4" fmla="*/ 1446906 w 1825217"/>
              <a:gd name="connsiteY4" fmla="*/ 302810 h 852008"/>
              <a:gd name="connsiteX5" fmla="*/ 830956 w 1825217"/>
              <a:gd name="connsiteY5" fmla="*/ 17060 h 852008"/>
              <a:gd name="connsiteX6" fmla="*/ 18156 w 1825217"/>
              <a:gd name="connsiteY6" fmla="*/ 829860 h 85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217" h="852008">
                <a:moveTo>
                  <a:pt x="18156" y="829860"/>
                </a:moveTo>
                <a:cubicBezTo>
                  <a:pt x="-79211" y="933577"/>
                  <a:pt x="246756" y="639360"/>
                  <a:pt x="246756" y="639360"/>
                </a:cubicBezTo>
                <a:cubicBezTo>
                  <a:pt x="397039" y="513418"/>
                  <a:pt x="659506" y="59393"/>
                  <a:pt x="919856" y="74210"/>
                </a:cubicBezTo>
                <a:cubicBezTo>
                  <a:pt x="1180206" y="89027"/>
                  <a:pt x="1721014" y="690160"/>
                  <a:pt x="1808856" y="728260"/>
                </a:cubicBezTo>
                <a:cubicBezTo>
                  <a:pt x="1896698" y="766360"/>
                  <a:pt x="1609889" y="421343"/>
                  <a:pt x="1446906" y="302810"/>
                </a:cubicBezTo>
                <a:cubicBezTo>
                  <a:pt x="1283923" y="184277"/>
                  <a:pt x="1064848" y="-67607"/>
                  <a:pt x="830956" y="17060"/>
                </a:cubicBezTo>
                <a:cubicBezTo>
                  <a:pt x="597064" y="101727"/>
                  <a:pt x="115523" y="726143"/>
                  <a:pt x="18156" y="829860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44B8C7D3-FC85-44A1-A831-C06C6E9A323F}"/>
              </a:ext>
            </a:extLst>
          </p:cNvPr>
          <p:cNvSpPr/>
          <p:nvPr/>
        </p:nvSpPr>
        <p:spPr>
          <a:xfrm>
            <a:off x="2303721" y="600966"/>
            <a:ext cx="2402582" cy="870748"/>
          </a:xfrm>
          <a:custGeom>
            <a:avLst/>
            <a:gdLst>
              <a:gd name="connsiteX0" fmla="*/ 2153979 w 2402582"/>
              <a:gd name="connsiteY0" fmla="*/ 453134 h 870748"/>
              <a:gd name="connsiteX1" fmla="*/ 2242879 w 2402582"/>
              <a:gd name="connsiteY1" fmla="*/ 408684 h 870748"/>
              <a:gd name="connsiteX2" fmla="*/ 2312729 w 2402582"/>
              <a:gd name="connsiteY2" fmla="*/ 27684 h 870748"/>
              <a:gd name="connsiteX3" fmla="*/ 883979 w 2402582"/>
              <a:gd name="connsiteY3" fmla="*/ 122934 h 870748"/>
              <a:gd name="connsiteX4" fmla="*/ 7679 w 2402582"/>
              <a:gd name="connsiteY4" fmla="*/ 865884 h 870748"/>
              <a:gd name="connsiteX5" fmla="*/ 490279 w 2402582"/>
              <a:gd name="connsiteY5" fmla="*/ 427734 h 870748"/>
              <a:gd name="connsiteX6" fmla="*/ 1068129 w 2402582"/>
              <a:gd name="connsiteY6" fmla="*/ 97534 h 870748"/>
              <a:gd name="connsiteX7" fmla="*/ 2020629 w 2402582"/>
              <a:gd name="connsiteY7" fmla="*/ 307084 h 870748"/>
              <a:gd name="connsiteX8" fmla="*/ 2153979 w 2402582"/>
              <a:gd name="connsiteY8" fmla="*/ 453134 h 87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2582" h="870748">
                <a:moveTo>
                  <a:pt x="2153979" y="453134"/>
                </a:moveTo>
                <a:cubicBezTo>
                  <a:pt x="2191021" y="470067"/>
                  <a:pt x="2216421" y="479592"/>
                  <a:pt x="2242879" y="408684"/>
                </a:cubicBezTo>
                <a:cubicBezTo>
                  <a:pt x="2269337" y="337776"/>
                  <a:pt x="2539212" y="75309"/>
                  <a:pt x="2312729" y="27684"/>
                </a:cubicBezTo>
                <a:cubicBezTo>
                  <a:pt x="2086246" y="-19941"/>
                  <a:pt x="1268154" y="-16766"/>
                  <a:pt x="883979" y="122934"/>
                </a:cubicBezTo>
                <a:cubicBezTo>
                  <a:pt x="499804" y="262634"/>
                  <a:pt x="73296" y="815084"/>
                  <a:pt x="7679" y="865884"/>
                </a:cubicBezTo>
                <a:cubicBezTo>
                  <a:pt x="-57938" y="916684"/>
                  <a:pt x="313537" y="555792"/>
                  <a:pt x="490279" y="427734"/>
                </a:cubicBezTo>
                <a:cubicBezTo>
                  <a:pt x="667021" y="299676"/>
                  <a:pt x="813071" y="117642"/>
                  <a:pt x="1068129" y="97534"/>
                </a:cubicBezTo>
                <a:cubicBezTo>
                  <a:pt x="1323187" y="77426"/>
                  <a:pt x="1839654" y="240409"/>
                  <a:pt x="2020629" y="307084"/>
                </a:cubicBezTo>
                <a:cubicBezTo>
                  <a:pt x="2201604" y="373759"/>
                  <a:pt x="2116937" y="436201"/>
                  <a:pt x="2153979" y="45313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28CD473-978B-4915-843F-9FD7A4B62664}"/>
              </a:ext>
            </a:extLst>
          </p:cNvPr>
          <p:cNvSpPr/>
          <p:nvPr/>
        </p:nvSpPr>
        <p:spPr>
          <a:xfrm>
            <a:off x="3014354" y="209432"/>
            <a:ext cx="3327163" cy="504154"/>
          </a:xfrm>
          <a:custGeom>
            <a:avLst/>
            <a:gdLst>
              <a:gd name="connsiteX0" fmla="*/ 1690996 w 3327163"/>
              <a:gd name="connsiteY0" fmla="*/ 489068 h 504154"/>
              <a:gd name="connsiteX1" fmla="*/ 1621146 w 3327163"/>
              <a:gd name="connsiteY1" fmla="*/ 476368 h 504154"/>
              <a:gd name="connsiteX2" fmla="*/ 33646 w 3327163"/>
              <a:gd name="connsiteY2" fmla="*/ 76318 h 504154"/>
              <a:gd name="connsiteX3" fmla="*/ 3322946 w 3327163"/>
              <a:gd name="connsiteY3" fmla="*/ 118 h 504154"/>
              <a:gd name="connsiteX4" fmla="*/ 725796 w 3327163"/>
              <a:gd name="connsiteY4" fmla="*/ 63618 h 504154"/>
              <a:gd name="connsiteX5" fmla="*/ 763896 w 3327163"/>
              <a:gd name="connsiteY5" fmla="*/ 235068 h 504154"/>
              <a:gd name="connsiteX6" fmla="*/ 1690996 w 3327163"/>
              <a:gd name="connsiteY6" fmla="*/ 489068 h 50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7163" h="504154">
                <a:moveTo>
                  <a:pt x="1690996" y="489068"/>
                </a:moveTo>
                <a:cubicBezTo>
                  <a:pt x="1833871" y="529285"/>
                  <a:pt x="1621146" y="476368"/>
                  <a:pt x="1621146" y="476368"/>
                </a:cubicBezTo>
                <a:cubicBezTo>
                  <a:pt x="1344921" y="407576"/>
                  <a:pt x="-249987" y="155693"/>
                  <a:pt x="33646" y="76318"/>
                </a:cubicBezTo>
                <a:cubicBezTo>
                  <a:pt x="317279" y="-3057"/>
                  <a:pt x="3207588" y="2235"/>
                  <a:pt x="3322946" y="118"/>
                </a:cubicBezTo>
                <a:cubicBezTo>
                  <a:pt x="3438304" y="-1999"/>
                  <a:pt x="1152304" y="24460"/>
                  <a:pt x="725796" y="63618"/>
                </a:cubicBezTo>
                <a:cubicBezTo>
                  <a:pt x="299288" y="102776"/>
                  <a:pt x="603029" y="162043"/>
                  <a:pt x="763896" y="235068"/>
                </a:cubicBezTo>
                <a:cubicBezTo>
                  <a:pt x="924763" y="308093"/>
                  <a:pt x="1548121" y="448851"/>
                  <a:pt x="1690996" y="48906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130701DC-A95B-4BDC-8927-0C5D17D1DEEC}"/>
              </a:ext>
            </a:extLst>
          </p:cNvPr>
          <p:cNvSpPr/>
          <p:nvPr/>
        </p:nvSpPr>
        <p:spPr>
          <a:xfrm>
            <a:off x="1760564" y="740532"/>
            <a:ext cx="2592462" cy="1436012"/>
          </a:xfrm>
          <a:custGeom>
            <a:avLst/>
            <a:gdLst>
              <a:gd name="connsiteX0" fmla="*/ 2576486 w 2592462"/>
              <a:gd name="connsiteY0" fmla="*/ 535818 h 1436012"/>
              <a:gd name="connsiteX1" fmla="*/ 1820836 w 2592462"/>
              <a:gd name="connsiteY1" fmla="*/ 135768 h 1436012"/>
              <a:gd name="connsiteX2" fmla="*/ 1154086 w 2592462"/>
              <a:gd name="connsiteY2" fmla="*/ 345318 h 1436012"/>
              <a:gd name="connsiteX3" fmla="*/ 17436 w 2592462"/>
              <a:gd name="connsiteY3" fmla="*/ 1424818 h 1436012"/>
              <a:gd name="connsiteX4" fmla="*/ 480986 w 2592462"/>
              <a:gd name="connsiteY4" fmla="*/ 878718 h 1436012"/>
              <a:gd name="connsiteX5" fmla="*/ 703236 w 2592462"/>
              <a:gd name="connsiteY5" fmla="*/ 402468 h 1436012"/>
              <a:gd name="connsiteX6" fmla="*/ 1662086 w 2592462"/>
              <a:gd name="connsiteY6" fmla="*/ 2418 h 1436012"/>
              <a:gd name="connsiteX7" fmla="*/ 2284386 w 2592462"/>
              <a:gd name="connsiteY7" fmla="*/ 250068 h 1436012"/>
              <a:gd name="connsiteX8" fmla="*/ 2576486 w 2592462"/>
              <a:gd name="connsiteY8" fmla="*/ 535818 h 143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2462" h="1436012">
                <a:moveTo>
                  <a:pt x="2576486" y="535818"/>
                </a:moveTo>
                <a:cubicBezTo>
                  <a:pt x="2499228" y="516768"/>
                  <a:pt x="2057903" y="167518"/>
                  <a:pt x="1820836" y="135768"/>
                </a:cubicBezTo>
                <a:cubicBezTo>
                  <a:pt x="1583769" y="104018"/>
                  <a:pt x="1454653" y="130476"/>
                  <a:pt x="1154086" y="345318"/>
                </a:cubicBezTo>
                <a:cubicBezTo>
                  <a:pt x="853519" y="560160"/>
                  <a:pt x="129619" y="1335918"/>
                  <a:pt x="17436" y="1424818"/>
                </a:cubicBezTo>
                <a:cubicBezTo>
                  <a:pt x="-94747" y="1513718"/>
                  <a:pt x="366686" y="1049110"/>
                  <a:pt x="480986" y="878718"/>
                </a:cubicBezTo>
                <a:cubicBezTo>
                  <a:pt x="595286" y="708326"/>
                  <a:pt x="506386" y="548518"/>
                  <a:pt x="703236" y="402468"/>
                </a:cubicBezTo>
                <a:cubicBezTo>
                  <a:pt x="900086" y="256418"/>
                  <a:pt x="1398561" y="27818"/>
                  <a:pt x="1662086" y="2418"/>
                </a:cubicBezTo>
                <a:cubicBezTo>
                  <a:pt x="1925611" y="-22982"/>
                  <a:pt x="2135161" y="157993"/>
                  <a:pt x="2284386" y="250068"/>
                </a:cubicBezTo>
                <a:cubicBezTo>
                  <a:pt x="2433611" y="342143"/>
                  <a:pt x="2653744" y="554868"/>
                  <a:pt x="2576486" y="53581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B75442D0-7672-43B6-845B-83CC7373E183}"/>
              </a:ext>
            </a:extLst>
          </p:cNvPr>
          <p:cNvSpPr/>
          <p:nvPr/>
        </p:nvSpPr>
        <p:spPr>
          <a:xfrm>
            <a:off x="1714122" y="1230211"/>
            <a:ext cx="2441131" cy="2275102"/>
          </a:xfrm>
          <a:custGeom>
            <a:avLst/>
            <a:gdLst>
              <a:gd name="connsiteX0" fmla="*/ 2368928 w 2441131"/>
              <a:gd name="connsiteY0" fmla="*/ 14389 h 2275102"/>
              <a:gd name="connsiteX1" fmla="*/ 2273678 w 2441131"/>
              <a:gd name="connsiteY1" fmla="*/ 71539 h 2275102"/>
              <a:gd name="connsiteX2" fmla="*/ 908428 w 2441131"/>
              <a:gd name="connsiteY2" fmla="*/ 808139 h 2275102"/>
              <a:gd name="connsiteX3" fmla="*/ 355978 w 2441131"/>
              <a:gd name="connsiteY3" fmla="*/ 1855889 h 2275102"/>
              <a:gd name="connsiteX4" fmla="*/ 378 w 2441131"/>
              <a:gd name="connsiteY4" fmla="*/ 2274989 h 2275102"/>
              <a:gd name="connsiteX5" fmla="*/ 286128 w 2441131"/>
              <a:gd name="connsiteY5" fmla="*/ 1824139 h 2275102"/>
              <a:gd name="connsiteX6" fmla="*/ 222628 w 2441131"/>
              <a:gd name="connsiteY6" fmla="*/ 1208189 h 2275102"/>
              <a:gd name="connsiteX7" fmla="*/ 70228 w 2441131"/>
              <a:gd name="connsiteY7" fmla="*/ 998639 h 2275102"/>
              <a:gd name="connsiteX8" fmla="*/ 1035428 w 2441131"/>
              <a:gd name="connsiteY8" fmla="*/ 389039 h 2275102"/>
              <a:gd name="connsiteX9" fmla="*/ 2368928 w 2441131"/>
              <a:gd name="connsiteY9" fmla="*/ 14389 h 227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1131" h="2275102">
                <a:moveTo>
                  <a:pt x="2368928" y="14389"/>
                </a:moveTo>
                <a:cubicBezTo>
                  <a:pt x="2575303" y="-38528"/>
                  <a:pt x="2273678" y="71539"/>
                  <a:pt x="2273678" y="71539"/>
                </a:cubicBezTo>
                <a:cubicBezTo>
                  <a:pt x="2030261" y="203831"/>
                  <a:pt x="1228045" y="510747"/>
                  <a:pt x="908428" y="808139"/>
                </a:cubicBezTo>
                <a:cubicBezTo>
                  <a:pt x="588811" y="1105531"/>
                  <a:pt x="507320" y="1611414"/>
                  <a:pt x="355978" y="1855889"/>
                </a:cubicBezTo>
                <a:cubicBezTo>
                  <a:pt x="204636" y="2100364"/>
                  <a:pt x="12020" y="2280281"/>
                  <a:pt x="378" y="2274989"/>
                </a:cubicBezTo>
                <a:cubicBezTo>
                  <a:pt x="-11264" y="2269697"/>
                  <a:pt x="249086" y="2001939"/>
                  <a:pt x="286128" y="1824139"/>
                </a:cubicBezTo>
                <a:cubicBezTo>
                  <a:pt x="323170" y="1646339"/>
                  <a:pt x="258611" y="1345772"/>
                  <a:pt x="222628" y="1208189"/>
                </a:cubicBezTo>
                <a:cubicBezTo>
                  <a:pt x="186645" y="1070606"/>
                  <a:pt x="-65239" y="1135164"/>
                  <a:pt x="70228" y="998639"/>
                </a:cubicBezTo>
                <a:cubicBezTo>
                  <a:pt x="205695" y="862114"/>
                  <a:pt x="649136" y="553081"/>
                  <a:pt x="1035428" y="389039"/>
                </a:cubicBezTo>
                <a:cubicBezTo>
                  <a:pt x="1421720" y="224997"/>
                  <a:pt x="2162553" y="67306"/>
                  <a:pt x="2368928" y="14389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AAE8AC0F-229A-4E95-9E8B-78F8F6D5E9A4}"/>
              </a:ext>
            </a:extLst>
          </p:cNvPr>
          <p:cNvSpPr/>
          <p:nvPr/>
        </p:nvSpPr>
        <p:spPr>
          <a:xfrm>
            <a:off x="1223101" y="2043101"/>
            <a:ext cx="2259594" cy="2413661"/>
          </a:xfrm>
          <a:custGeom>
            <a:avLst/>
            <a:gdLst>
              <a:gd name="connsiteX0" fmla="*/ 2256699 w 2259594"/>
              <a:gd name="connsiteY0" fmla="*/ 7949 h 2413661"/>
              <a:gd name="connsiteX1" fmla="*/ 1005749 w 2259594"/>
              <a:gd name="connsiteY1" fmla="*/ 1189049 h 2413661"/>
              <a:gd name="connsiteX2" fmla="*/ 275499 w 2259594"/>
              <a:gd name="connsiteY2" fmla="*/ 1735149 h 2413661"/>
              <a:gd name="connsiteX3" fmla="*/ 250099 w 2259594"/>
              <a:gd name="connsiteY3" fmla="*/ 2408249 h 2413661"/>
              <a:gd name="connsiteX4" fmla="*/ 205649 w 2259594"/>
              <a:gd name="connsiteY4" fmla="*/ 2027249 h 2413661"/>
              <a:gd name="connsiteX5" fmla="*/ 59599 w 2259594"/>
              <a:gd name="connsiteY5" fmla="*/ 1582749 h 2413661"/>
              <a:gd name="connsiteX6" fmla="*/ 1310549 w 2259594"/>
              <a:gd name="connsiteY6" fmla="*/ 719149 h 2413661"/>
              <a:gd name="connsiteX7" fmla="*/ 2256699 w 2259594"/>
              <a:gd name="connsiteY7" fmla="*/ 7949 h 241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9594" h="2413661">
                <a:moveTo>
                  <a:pt x="2256699" y="7949"/>
                </a:moveTo>
                <a:cubicBezTo>
                  <a:pt x="2205899" y="86266"/>
                  <a:pt x="1335949" y="901182"/>
                  <a:pt x="1005749" y="1189049"/>
                </a:cubicBezTo>
                <a:cubicBezTo>
                  <a:pt x="675549" y="1476916"/>
                  <a:pt x="401441" y="1531949"/>
                  <a:pt x="275499" y="1735149"/>
                </a:cubicBezTo>
                <a:cubicBezTo>
                  <a:pt x="149557" y="1938349"/>
                  <a:pt x="261741" y="2359566"/>
                  <a:pt x="250099" y="2408249"/>
                </a:cubicBezTo>
                <a:cubicBezTo>
                  <a:pt x="238457" y="2456932"/>
                  <a:pt x="237399" y="2164832"/>
                  <a:pt x="205649" y="2027249"/>
                </a:cubicBezTo>
                <a:cubicBezTo>
                  <a:pt x="173899" y="1889666"/>
                  <a:pt x="-124551" y="1800766"/>
                  <a:pt x="59599" y="1582749"/>
                </a:cubicBezTo>
                <a:cubicBezTo>
                  <a:pt x="243749" y="1364732"/>
                  <a:pt x="943307" y="989024"/>
                  <a:pt x="1310549" y="719149"/>
                </a:cubicBezTo>
                <a:cubicBezTo>
                  <a:pt x="1677791" y="449274"/>
                  <a:pt x="2307499" y="-70368"/>
                  <a:pt x="2256699" y="7949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A07B7710-457C-4696-A11E-798EFB75717D}"/>
              </a:ext>
            </a:extLst>
          </p:cNvPr>
          <p:cNvSpPr/>
          <p:nvPr/>
        </p:nvSpPr>
        <p:spPr>
          <a:xfrm>
            <a:off x="1080174" y="2417216"/>
            <a:ext cx="2618258" cy="2698620"/>
          </a:xfrm>
          <a:custGeom>
            <a:avLst/>
            <a:gdLst>
              <a:gd name="connsiteX0" fmla="*/ 2386926 w 2618258"/>
              <a:gd name="connsiteY0" fmla="*/ 8484 h 2698620"/>
              <a:gd name="connsiteX1" fmla="*/ 2469476 w 2618258"/>
              <a:gd name="connsiteY1" fmla="*/ 97384 h 2698620"/>
              <a:gd name="connsiteX2" fmla="*/ 2577426 w 2618258"/>
              <a:gd name="connsiteY2" fmla="*/ 878434 h 2698620"/>
              <a:gd name="connsiteX3" fmla="*/ 2031326 w 2618258"/>
              <a:gd name="connsiteY3" fmla="*/ 1767434 h 2698620"/>
              <a:gd name="connsiteX4" fmla="*/ 24726 w 2618258"/>
              <a:gd name="connsiteY4" fmla="*/ 2681834 h 2698620"/>
              <a:gd name="connsiteX5" fmla="*/ 996276 w 2618258"/>
              <a:gd name="connsiteY5" fmla="*/ 2319884 h 2698620"/>
              <a:gd name="connsiteX6" fmla="*/ 2247226 w 2618258"/>
              <a:gd name="connsiteY6" fmla="*/ 1818234 h 2698620"/>
              <a:gd name="connsiteX7" fmla="*/ 2615526 w 2618258"/>
              <a:gd name="connsiteY7" fmla="*/ 167234 h 2698620"/>
              <a:gd name="connsiteX8" fmla="*/ 2412326 w 2618258"/>
              <a:gd name="connsiteY8" fmla="*/ 65634 h 2698620"/>
              <a:gd name="connsiteX9" fmla="*/ 2386926 w 2618258"/>
              <a:gd name="connsiteY9" fmla="*/ 8484 h 269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8258" h="2698620">
                <a:moveTo>
                  <a:pt x="2386926" y="8484"/>
                </a:moveTo>
                <a:cubicBezTo>
                  <a:pt x="2396451" y="13776"/>
                  <a:pt x="2437726" y="-47608"/>
                  <a:pt x="2469476" y="97384"/>
                </a:cubicBezTo>
                <a:cubicBezTo>
                  <a:pt x="2501226" y="242376"/>
                  <a:pt x="2650451" y="600092"/>
                  <a:pt x="2577426" y="878434"/>
                </a:cubicBezTo>
                <a:cubicBezTo>
                  <a:pt x="2504401" y="1156776"/>
                  <a:pt x="2456776" y="1466867"/>
                  <a:pt x="2031326" y="1767434"/>
                </a:cubicBezTo>
                <a:cubicBezTo>
                  <a:pt x="1605876" y="2068001"/>
                  <a:pt x="197234" y="2589759"/>
                  <a:pt x="24726" y="2681834"/>
                </a:cubicBezTo>
                <a:cubicBezTo>
                  <a:pt x="-147782" y="2773909"/>
                  <a:pt x="625859" y="2463817"/>
                  <a:pt x="996276" y="2319884"/>
                </a:cubicBezTo>
                <a:cubicBezTo>
                  <a:pt x="1366693" y="2175951"/>
                  <a:pt x="1977351" y="2177009"/>
                  <a:pt x="2247226" y="1818234"/>
                </a:cubicBezTo>
                <a:cubicBezTo>
                  <a:pt x="2517101" y="1459459"/>
                  <a:pt x="2588009" y="459334"/>
                  <a:pt x="2615526" y="167234"/>
                </a:cubicBezTo>
                <a:cubicBezTo>
                  <a:pt x="2643043" y="-124866"/>
                  <a:pt x="2454659" y="92092"/>
                  <a:pt x="2412326" y="65634"/>
                </a:cubicBezTo>
                <a:cubicBezTo>
                  <a:pt x="2369993" y="39176"/>
                  <a:pt x="2377401" y="3192"/>
                  <a:pt x="2386926" y="848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B5E6ADAF-7B60-4A40-A43E-EC8724682E88}"/>
              </a:ext>
            </a:extLst>
          </p:cNvPr>
          <p:cNvSpPr/>
          <p:nvPr/>
        </p:nvSpPr>
        <p:spPr>
          <a:xfrm>
            <a:off x="1244492" y="2422102"/>
            <a:ext cx="2392883" cy="2169002"/>
          </a:xfrm>
          <a:custGeom>
            <a:avLst/>
            <a:gdLst>
              <a:gd name="connsiteX0" fmla="*/ 2324208 w 2392883"/>
              <a:gd name="connsiteY0" fmla="*/ 73448 h 2169002"/>
              <a:gd name="connsiteX1" fmla="*/ 2273408 w 2392883"/>
              <a:gd name="connsiteY1" fmla="*/ 162348 h 2169002"/>
              <a:gd name="connsiteX2" fmla="*/ 1524108 w 2392883"/>
              <a:gd name="connsiteY2" fmla="*/ 1241848 h 2169002"/>
              <a:gd name="connsiteX3" fmla="*/ 1168508 w 2392883"/>
              <a:gd name="connsiteY3" fmla="*/ 1800648 h 2169002"/>
              <a:gd name="connsiteX4" fmla="*/ 108 w 2392883"/>
              <a:gd name="connsiteY4" fmla="*/ 2168948 h 2169002"/>
              <a:gd name="connsiteX5" fmla="*/ 1238358 w 2392883"/>
              <a:gd name="connsiteY5" fmla="*/ 1826048 h 2169002"/>
              <a:gd name="connsiteX6" fmla="*/ 876408 w 2392883"/>
              <a:gd name="connsiteY6" fmla="*/ 1559348 h 2169002"/>
              <a:gd name="connsiteX7" fmla="*/ 1606658 w 2392883"/>
              <a:gd name="connsiteY7" fmla="*/ 835448 h 2169002"/>
              <a:gd name="connsiteX8" fmla="*/ 2324208 w 2392883"/>
              <a:gd name="connsiteY8" fmla="*/ 73448 h 21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2883" h="2169002">
                <a:moveTo>
                  <a:pt x="2324208" y="73448"/>
                </a:moveTo>
                <a:cubicBezTo>
                  <a:pt x="2435333" y="-38735"/>
                  <a:pt x="2406758" y="-32385"/>
                  <a:pt x="2273408" y="162348"/>
                </a:cubicBezTo>
                <a:cubicBezTo>
                  <a:pt x="2140058" y="357081"/>
                  <a:pt x="1708258" y="968798"/>
                  <a:pt x="1524108" y="1241848"/>
                </a:cubicBezTo>
                <a:cubicBezTo>
                  <a:pt x="1339958" y="1514898"/>
                  <a:pt x="1422508" y="1646131"/>
                  <a:pt x="1168508" y="1800648"/>
                </a:cubicBezTo>
                <a:cubicBezTo>
                  <a:pt x="914508" y="1955165"/>
                  <a:pt x="-11534" y="2164715"/>
                  <a:pt x="108" y="2168948"/>
                </a:cubicBezTo>
                <a:cubicBezTo>
                  <a:pt x="11750" y="2173181"/>
                  <a:pt x="1092308" y="1927648"/>
                  <a:pt x="1238358" y="1826048"/>
                </a:cubicBezTo>
                <a:cubicBezTo>
                  <a:pt x="1384408" y="1724448"/>
                  <a:pt x="815025" y="1724448"/>
                  <a:pt x="876408" y="1559348"/>
                </a:cubicBezTo>
                <a:cubicBezTo>
                  <a:pt x="937791" y="1394248"/>
                  <a:pt x="1359008" y="1087331"/>
                  <a:pt x="1606658" y="835448"/>
                </a:cubicBezTo>
                <a:cubicBezTo>
                  <a:pt x="1854308" y="583565"/>
                  <a:pt x="2213083" y="185631"/>
                  <a:pt x="2324208" y="7344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A1ECB4CF-D76C-403B-BF6E-F116A937C4C6}"/>
              </a:ext>
            </a:extLst>
          </p:cNvPr>
          <p:cNvSpPr/>
          <p:nvPr/>
        </p:nvSpPr>
        <p:spPr>
          <a:xfrm>
            <a:off x="5772150" y="1155700"/>
            <a:ext cx="629053" cy="1332187"/>
          </a:xfrm>
          <a:custGeom>
            <a:avLst/>
            <a:gdLst>
              <a:gd name="connsiteX0" fmla="*/ 0 w 629053"/>
              <a:gd name="connsiteY0" fmla="*/ 0 h 1332187"/>
              <a:gd name="connsiteX1" fmla="*/ 196850 w 629053"/>
              <a:gd name="connsiteY1" fmla="*/ 127000 h 1332187"/>
              <a:gd name="connsiteX2" fmla="*/ 387350 w 629053"/>
              <a:gd name="connsiteY2" fmla="*/ 311150 h 1332187"/>
              <a:gd name="connsiteX3" fmla="*/ 152400 w 629053"/>
              <a:gd name="connsiteY3" fmla="*/ 1308100 h 1332187"/>
              <a:gd name="connsiteX4" fmla="*/ 241300 w 629053"/>
              <a:gd name="connsiteY4" fmla="*/ 984250 h 1332187"/>
              <a:gd name="connsiteX5" fmla="*/ 584200 w 629053"/>
              <a:gd name="connsiteY5" fmla="*/ 546100 h 1332187"/>
              <a:gd name="connsiteX6" fmla="*/ 558800 w 629053"/>
              <a:gd name="connsiteY6" fmla="*/ 361950 h 1332187"/>
              <a:gd name="connsiteX7" fmla="*/ 0 w 629053"/>
              <a:gd name="connsiteY7" fmla="*/ 0 h 133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053" h="1332187">
                <a:moveTo>
                  <a:pt x="0" y="0"/>
                </a:moveTo>
                <a:lnTo>
                  <a:pt x="196850" y="127000"/>
                </a:lnTo>
                <a:cubicBezTo>
                  <a:pt x="261408" y="178858"/>
                  <a:pt x="394758" y="114300"/>
                  <a:pt x="387350" y="311150"/>
                </a:cubicBezTo>
                <a:cubicBezTo>
                  <a:pt x="379942" y="508000"/>
                  <a:pt x="176742" y="1195917"/>
                  <a:pt x="152400" y="1308100"/>
                </a:cubicBezTo>
                <a:cubicBezTo>
                  <a:pt x="128058" y="1420283"/>
                  <a:pt x="169333" y="1111250"/>
                  <a:pt x="241300" y="984250"/>
                </a:cubicBezTo>
                <a:cubicBezTo>
                  <a:pt x="313267" y="857250"/>
                  <a:pt x="531283" y="649817"/>
                  <a:pt x="584200" y="546100"/>
                </a:cubicBezTo>
                <a:cubicBezTo>
                  <a:pt x="637117" y="442383"/>
                  <a:pt x="659342" y="451908"/>
                  <a:pt x="558800" y="361950"/>
                </a:cubicBezTo>
                <a:cubicBezTo>
                  <a:pt x="458258" y="271992"/>
                  <a:pt x="60325" y="39158"/>
                  <a:pt x="0" y="0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4F53BAE8-4678-494D-9BBD-E4716FA387A0}"/>
              </a:ext>
            </a:extLst>
          </p:cNvPr>
          <p:cNvSpPr/>
          <p:nvPr/>
        </p:nvSpPr>
        <p:spPr>
          <a:xfrm>
            <a:off x="1294663" y="2716458"/>
            <a:ext cx="2711747" cy="1879383"/>
          </a:xfrm>
          <a:custGeom>
            <a:avLst/>
            <a:gdLst>
              <a:gd name="connsiteX0" fmla="*/ 2411063 w 2711747"/>
              <a:gd name="connsiteY0" fmla="*/ 65243 h 1879383"/>
              <a:gd name="connsiteX1" fmla="*/ 2411063 w 2711747"/>
              <a:gd name="connsiteY1" fmla="*/ 122995 h 1879383"/>
              <a:gd name="connsiteX2" fmla="*/ 2353312 w 2711747"/>
              <a:gd name="connsiteY2" fmla="*/ 729386 h 1879383"/>
              <a:gd name="connsiteX3" fmla="*/ 14373 w 2711747"/>
              <a:gd name="connsiteY3" fmla="*/ 1865167 h 1879383"/>
              <a:gd name="connsiteX4" fmla="*/ 1429286 w 2711747"/>
              <a:gd name="connsiteY4" fmla="*/ 1335778 h 1879383"/>
              <a:gd name="connsiteX5" fmla="*/ 2680571 w 2711747"/>
              <a:gd name="connsiteY5" fmla="*/ 873765 h 1879383"/>
              <a:gd name="connsiteX6" fmla="*/ 2343686 w 2711747"/>
              <a:gd name="connsiteY6" fmla="*/ 94119 h 1879383"/>
              <a:gd name="connsiteX7" fmla="*/ 2468815 w 2711747"/>
              <a:gd name="connsiteY7" fmla="*/ 7491 h 1879383"/>
              <a:gd name="connsiteX8" fmla="*/ 2411063 w 2711747"/>
              <a:gd name="connsiteY8" fmla="*/ 65243 h 187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747" h="1879383">
                <a:moveTo>
                  <a:pt x="2411063" y="65243"/>
                </a:moveTo>
                <a:cubicBezTo>
                  <a:pt x="2401438" y="84494"/>
                  <a:pt x="2420688" y="12305"/>
                  <a:pt x="2411063" y="122995"/>
                </a:cubicBezTo>
                <a:cubicBezTo>
                  <a:pt x="2401438" y="233685"/>
                  <a:pt x="2752760" y="439024"/>
                  <a:pt x="2353312" y="729386"/>
                </a:cubicBezTo>
                <a:cubicBezTo>
                  <a:pt x="1953864" y="1019748"/>
                  <a:pt x="168377" y="1764102"/>
                  <a:pt x="14373" y="1865167"/>
                </a:cubicBezTo>
                <a:cubicBezTo>
                  <a:pt x="-139631" y="1966232"/>
                  <a:pt x="984920" y="1501012"/>
                  <a:pt x="1429286" y="1335778"/>
                </a:cubicBezTo>
                <a:cubicBezTo>
                  <a:pt x="1873652" y="1170544"/>
                  <a:pt x="2528171" y="1080708"/>
                  <a:pt x="2680571" y="873765"/>
                </a:cubicBezTo>
                <a:cubicBezTo>
                  <a:pt x="2832971" y="666822"/>
                  <a:pt x="2378979" y="238498"/>
                  <a:pt x="2343686" y="94119"/>
                </a:cubicBezTo>
                <a:cubicBezTo>
                  <a:pt x="2308393" y="-50260"/>
                  <a:pt x="2460794" y="17116"/>
                  <a:pt x="2468815" y="7491"/>
                </a:cubicBezTo>
                <a:cubicBezTo>
                  <a:pt x="2476836" y="-2134"/>
                  <a:pt x="2420688" y="45992"/>
                  <a:pt x="2411063" y="65243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C6F73933-5140-419B-B022-C0EB341533DA}"/>
              </a:ext>
            </a:extLst>
          </p:cNvPr>
          <p:cNvSpPr/>
          <p:nvPr/>
        </p:nvSpPr>
        <p:spPr>
          <a:xfrm>
            <a:off x="3245615" y="12033741"/>
            <a:ext cx="180159" cy="187692"/>
          </a:xfrm>
          <a:custGeom>
            <a:avLst/>
            <a:gdLst>
              <a:gd name="connsiteX0" fmla="*/ 178623 w 180159"/>
              <a:gd name="connsiteY0" fmla="*/ 161434 h 187692"/>
              <a:gd name="connsiteX1" fmla="*/ 142110 w 180159"/>
              <a:gd name="connsiteY1" fmla="*/ 45547 h 187692"/>
              <a:gd name="connsiteX2" fmla="*/ 19873 w 180159"/>
              <a:gd name="connsiteY2" fmla="*/ 1097 h 187692"/>
              <a:gd name="connsiteX3" fmla="*/ 2410 w 180159"/>
              <a:gd name="connsiteY3" fmla="*/ 85234 h 187692"/>
              <a:gd name="connsiteX4" fmla="*/ 43685 w 180159"/>
              <a:gd name="connsiteY4" fmla="*/ 156672 h 187692"/>
              <a:gd name="connsiteX5" fmla="*/ 100835 w 180159"/>
              <a:gd name="connsiteY5" fmla="*/ 186834 h 187692"/>
              <a:gd name="connsiteX6" fmla="*/ 178623 w 180159"/>
              <a:gd name="connsiteY6" fmla="*/ 161434 h 18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159" h="187692">
                <a:moveTo>
                  <a:pt x="178623" y="161434"/>
                </a:moveTo>
                <a:cubicBezTo>
                  <a:pt x="185502" y="137886"/>
                  <a:pt x="168568" y="72270"/>
                  <a:pt x="142110" y="45547"/>
                </a:cubicBezTo>
                <a:cubicBezTo>
                  <a:pt x="115652" y="18824"/>
                  <a:pt x="43156" y="-5517"/>
                  <a:pt x="19873" y="1097"/>
                </a:cubicBezTo>
                <a:cubicBezTo>
                  <a:pt x="-3410" y="7711"/>
                  <a:pt x="-1559" y="59305"/>
                  <a:pt x="2410" y="85234"/>
                </a:cubicBezTo>
                <a:cubicBezTo>
                  <a:pt x="6379" y="111163"/>
                  <a:pt x="27281" y="139739"/>
                  <a:pt x="43685" y="156672"/>
                </a:cubicBezTo>
                <a:cubicBezTo>
                  <a:pt x="60089" y="173605"/>
                  <a:pt x="78081" y="183659"/>
                  <a:pt x="100835" y="186834"/>
                </a:cubicBezTo>
                <a:cubicBezTo>
                  <a:pt x="123589" y="190009"/>
                  <a:pt x="171744" y="184982"/>
                  <a:pt x="178623" y="16143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42C42D90-EC87-4514-9B2C-6B5F4930A369}"/>
              </a:ext>
            </a:extLst>
          </p:cNvPr>
          <p:cNvSpPr/>
          <p:nvPr/>
        </p:nvSpPr>
        <p:spPr>
          <a:xfrm>
            <a:off x="3181164" y="12509338"/>
            <a:ext cx="135369" cy="105027"/>
          </a:xfrm>
          <a:custGeom>
            <a:avLst/>
            <a:gdLst>
              <a:gd name="connsiteX0" fmla="*/ 71624 w 135369"/>
              <a:gd name="connsiteY0" fmla="*/ 162 h 105027"/>
              <a:gd name="connsiteX1" fmla="*/ 120836 w 135369"/>
              <a:gd name="connsiteY1" fmla="*/ 63662 h 105027"/>
              <a:gd name="connsiteX2" fmla="*/ 112899 w 135369"/>
              <a:gd name="connsiteY2" fmla="*/ 90650 h 105027"/>
              <a:gd name="connsiteX3" fmla="*/ 186 w 135369"/>
              <a:gd name="connsiteY3" fmla="*/ 104937 h 105027"/>
              <a:gd name="connsiteX4" fmla="*/ 87499 w 135369"/>
              <a:gd name="connsiteY4" fmla="*/ 84300 h 105027"/>
              <a:gd name="connsiteX5" fmla="*/ 135124 w 135369"/>
              <a:gd name="connsiteY5" fmla="*/ 46200 h 105027"/>
              <a:gd name="connsiteX6" fmla="*/ 71624 w 135369"/>
              <a:gd name="connsiteY6" fmla="*/ 162 h 10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69" h="105027">
                <a:moveTo>
                  <a:pt x="71624" y="162"/>
                </a:moveTo>
                <a:cubicBezTo>
                  <a:pt x="69243" y="3072"/>
                  <a:pt x="113957" y="48581"/>
                  <a:pt x="120836" y="63662"/>
                </a:cubicBezTo>
                <a:cubicBezTo>
                  <a:pt x="127715" y="78743"/>
                  <a:pt x="133007" y="83771"/>
                  <a:pt x="112899" y="90650"/>
                </a:cubicBezTo>
                <a:cubicBezTo>
                  <a:pt x="92791" y="97529"/>
                  <a:pt x="4419" y="105995"/>
                  <a:pt x="186" y="104937"/>
                </a:cubicBezTo>
                <a:cubicBezTo>
                  <a:pt x="-4047" y="103879"/>
                  <a:pt x="65009" y="94089"/>
                  <a:pt x="87499" y="84300"/>
                </a:cubicBezTo>
                <a:cubicBezTo>
                  <a:pt x="109989" y="74511"/>
                  <a:pt x="138299" y="58106"/>
                  <a:pt x="135124" y="46200"/>
                </a:cubicBezTo>
                <a:cubicBezTo>
                  <a:pt x="131949" y="34294"/>
                  <a:pt x="74005" y="-2748"/>
                  <a:pt x="71624" y="162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B14155F7-1834-47FD-832B-C57F6E181E8C}"/>
              </a:ext>
            </a:extLst>
          </p:cNvPr>
          <p:cNvSpPr/>
          <p:nvPr/>
        </p:nvSpPr>
        <p:spPr>
          <a:xfrm>
            <a:off x="6725938" y="11074514"/>
            <a:ext cx="148439" cy="220026"/>
          </a:xfrm>
          <a:custGeom>
            <a:avLst/>
            <a:gdLst>
              <a:gd name="connsiteX0" fmla="*/ 52687 w 148439"/>
              <a:gd name="connsiteY0" fmla="*/ 3061 h 220026"/>
              <a:gd name="connsiteX1" fmla="*/ 109837 w 148439"/>
              <a:gd name="connsiteY1" fmla="*/ 36399 h 220026"/>
              <a:gd name="connsiteX2" fmla="*/ 132062 w 148439"/>
              <a:gd name="connsiteY2" fmla="*/ 91961 h 220026"/>
              <a:gd name="connsiteX3" fmla="*/ 138412 w 148439"/>
              <a:gd name="connsiteY3" fmla="*/ 134824 h 220026"/>
              <a:gd name="connsiteX4" fmla="*/ 141587 w 148439"/>
              <a:gd name="connsiteY4" fmla="*/ 177686 h 220026"/>
              <a:gd name="connsiteX5" fmla="*/ 39987 w 148439"/>
              <a:gd name="connsiteY5" fmla="*/ 203086 h 220026"/>
              <a:gd name="connsiteX6" fmla="*/ 300 w 148439"/>
              <a:gd name="connsiteY6" fmla="*/ 218961 h 220026"/>
              <a:gd name="connsiteX7" fmla="*/ 22525 w 148439"/>
              <a:gd name="connsiteY7" fmla="*/ 172924 h 220026"/>
              <a:gd name="connsiteX8" fmla="*/ 36812 w 148439"/>
              <a:gd name="connsiteY8" fmla="*/ 114186 h 220026"/>
              <a:gd name="connsiteX9" fmla="*/ 52687 w 148439"/>
              <a:gd name="connsiteY9" fmla="*/ 3061 h 2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439" h="220026">
                <a:moveTo>
                  <a:pt x="52687" y="3061"/>
                </a:moveTo>
                <a:cubicBezTo>
                  <a:pt x="64858" y="-9903"/>
                  <a:pt x="96608" y="21582"/>
                  <a:pt x="109837" y="36399"/>
                </a:cubicBezTo>
                <a:cubicBezTo>
                  <a:pt x="123066" y="51216"/>
                  <a:pt x="127299" y="75557"/>
                  <a:pt x="132062" y="91961"/>
                </a:cubicBezTo>
                <a:cubicBezTo>
                  <a:pt x="136825" y="108365"/>
                  <a:pt x="136825" y="120537"/>
                  <a:pt x="138412" y="134824"/>
                </a:cubicBezTo>
                <a:cubicBezTo>
                  <a:pt x="139999" y="149111"/>
                  <a:pt x="157991" y="166309"/>
                  <a:pt x="141587" y="177686"/>
                </a:cubicBezTo>
                <a:cubicBezTo>
                  <a:pt x="125183" y="189063"/>
                  <a:pt x="63535" y="196207"/>
                  <a:pt x="39987" y="203086"/>
                </a:cubicBezTo>
                <a:cubicBezTo>
                  <a:pt x="16439" y="209965"/>
                  <a:pt x="3210" y="223988"/>
                  <a:pt x="300" y="218961"/>
                </a:cubicBezTo>
                <a:cubicBezTo>
                  <a:pt x="-2610" y="213934"/>
                  <a:pt x="16440" y="190387"/>
                  <a:pt x="22525" y="172924"/>
                </a:cubicBezTo>
                <a:cubicBezTo>
                  <a:pt x="28610" y="155462"/>
                  <a:pt x="31785" y="138263"/>
                  <a:pt x="36812" y="114186"/>
                </a:cubicBezTo>
                <a:cubicBezTo>
                  <a:pt x="41839" y="90109"/>
                  <a:pt x="40516" y="16025"/>
                  <a:pt x="52687" y="306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30E3EAA-A17D-4FA2-A411-6788C84797D5}"/>
              </a:ext>
            </a:extLst>
          </p:cNvPr>
          <p:cNvSpPr/>
          <p:nvPr/>
        </p:nvSpPr>
        <p:spPr>
          <a:xfrm>
            <a:off x="6758958" y="11630794"/>
            <a:ext cx="199071" cy="104974"/>
          </a:xfrm>
          <a:custGeom>
            <a:avLst/>
            <a:gdLst>
              <a:gd name="connsiteX0" fmla="*/ 199055 w 199071"/>
              <a:gd name="connsiteY0" fmla="*/ 5581 h 104974"/>
              <a:gd name="connsiteX1" fmla="*/ 103805 w 199071"/>
              <a:gd name="connsiteY1" fmla="*/ 50031 h 104974"/>
              <a:gd name="connsiteX2" fmla="*/ 83167 w 199071"/>
              <a:gd name="connsiteY2" fmla="*/ 104006 h 104974"/>
              <a:gd name="connsiteX3" fmla="*/ 56180 w 199071"/>
              <a:gd name="connsiteY3" fmla="*/ 78606 h 104974"/>
              <a:gd name="connsiteX4" fmla="*/ 617 w 199071"/>
              <a:gd name="connsiteY4" fmla="*/ 3994 h 104974"/>
              <a:gd name="connsiteX5" fmla="*/ 95867 w 199071"/>
              <a:gd name="connsiteY5" fmla="*/ 10344 h 104974"/>
              <a:gd name="connsiteX6" fmla="*/ 199055 w 199071"/>
              <a:gd name="connsiteY6" fmla="*/ 5581 h 1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071" h="104974">
                <a:moveTo>
                  <a:pt x="199055" y="5581"/>
                </a:moveTo>
                <a:cubicBezTo>
                  <a:pt x="200378" y="12196"/>
                  <a:pt x="123120" y="33627"/>
                  <a:pt x="103805" y="50031"/>
                </a:cubicBezTo>
                <a:cubicBezTo>
                  <a:pt x="84490" y="66435"/>
                  <a:pt x="91104" y="99244"/>
                  <a:pt x="83167" y="104006"/>
                </a:cubicBezTo>
                <a:cubicBezTo>
                  <a:pt x="75229" y="108769"/>
                  <a:pt x="69938" y="95275"/>
                  <a:pt x="56180" y="78606"/>
                </a:cubicBezTo>
                <a:cubicBezTo>
                  <a:pt x="42422" y="61937"/>
                  <a:pt x="-5997" y="15371"/>
                  <a:pt x="617" y="3994"/>
                </a:cubicBezTo>
                <a:cubicBezTo>
                  <a:pt x="7231" y="-7383"/>
                  <a:pt x="64646" y="9021"/>
                  <a:pt x="95867" y="10344"/>
                </a:cubicBezTo>
                <a:cubicBezTo>
                  <a:pt x="127088" y="11667"/>
                  <a:pt x="197732" y="-1034"/>
                  <a:pt x="199055" y="558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E04F4C10-861D-40CB-A325-40C924680C3E}"/>
              </a:ext>
            </a:extLst>
          </p:cNvPr>
          <p:cNvSpPr/>
          <p:nvPr/>
        </p:nvSpPr>
        <p:spPr>
          <a:xfrm>
            <a:off x="1520269" y="2400417"/>
            <a:ext cx="2310213" cy="2149052"/>
          </a:xfrm>
          <a:custGeom>
            <a:avLst/>
            <a:gdLst>
              <a:gd name="connsiteX0" fmla="*/ 1900264 w 2310213"/>
              <a:gd name="connsiteY0" fmla="*/ 21050 h 2149052"/>
              <a:gd name="connsiteX1" fmla="*/ 1976464 w 2310213"/>
              <a:gd name="connsiteY1" fmla="*/ 114183 h 2149052"/>
              <a:gd name="connsiteX2" fmla="*/ 2306664 w 2310213"/>
              <a:gd name="connsiteY2" fmla="*/ 656050 h 2149052"/>
              <a:gd name="connsiteX3" fmla="*/ 1739398 w 2310213"/>
              <a:gd name="connsiteY3" fmla="*/ 1113250 h 2149052"/>
              <a:gd name="connsiteX4" fmla="*/ 12198 w 2310213"/>
              <a:gd name="connsiteY4" fmla="*/ 2137716 h 2149052"/>
              <a:gd name="connsiteX5" fmla="*/ 985864 w 2310213"/>
              <a:gd name="connsiteY5" fmla="*/ 1638183 h 2149052"/>
              <a:gd name="connsiteX6" fmla="*/ 1324531 w 2310213"/>
              <a:gd name="connsiteY6" fmla="*/ 1274116 h 2149052"/>
              <a:gd name="connsiteX7" fmla="*/ 1891798 w 2310213"/>
              <a:gd name="connsiteY7" fmla="*/ 893116 h 2149052"/>
              <a:gd name="connsiteX8" fmla="*/ 2086531 w 2310213"/>
              <a:gd name="connsiteY8" fmla="*/ 402050 h 2149052"/>
              <a:gd name="connsiteX9" fmla="*/ 1900264 w 2310213"/>
              <a:gd name="connsiteY9" fmla="*/ 21050 h 2149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0213" h="2149052">
                <a:moveTo>
                  <a:pt x="1900264" y="21050"/>
                </a:moveTo>
                <a:cubicBezTo>
                  <a:pt x="1881920" y="-26928"/>
                  <a:pt x="1908731" y="8350"/>
                  <a:pt x="1976464" y="114183"/>
                </a:cubicBezTo>
                <a:cubicBezTo>
                  <a:pt x="2044197" y="220016"/>
                  <a:pt x="2346175" y="489539"/>
                  <a:pt x="2306664" y="656050"/>
                </a:cubicBezTo>
                <a:cubicBezTo>
                  <a:pt x="2267153" y="822561"/>
                  <a:pt x="2121809" y="866306"/>
                  <a:pt x="1739398" y="1113250"/>
                </a:cubicBezTo>
                <a:cubicBezTo>
                  <a:pt x="1356987" y="1360194"/>
                  <a:pt x="137787" y="2050227"/>
                  <a:pt x="12198" y="2137716"/>
                </a:cubicBezTo>
                <a:cubicBezTo>
                  <a:pt x="-113391" y="2225205"/>
                  <a:pt x="767142" y="1782116"/>
                  <a:pt x="985864" y="1638183"/>
                </a:cubicBezTo>
                <a:cubicBezTo>
                  <a:pt x="1204586" y="1494250"/>
                  <a:pt x="1173542" y="1398294"/>
                  <a:pt x="1324531" y="1274116"/>
                </a:cubicBezTo>
                <a:cubicBezTo>
                  <a:pt x="1475520" y="1149938"/>
                  <a:pt x="1764798" y="1038460"/>
                  <a:pt x="1891798" y="893116"/>
                </a:cubicBezTo>
                <a:cubicBezTo>
                  <a:pt x="2018798" y="747772"/>
                  <a:pt x="2080887" y="540339"/>
                  <a:pt x="2086531" y="402050"/>
                </a:cubicBezTo>
                <a:cubicBezTo>
                  <a:pt x="2092175" y="263761"/>
                  <a:pt x="1918608" y="69028"/>
                  <a:pt x="1900264" y="2105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775A09B4-EFDB-4493-A28F-A578EA80510F}"/>
              </a:ext>
            </a:extLst>
          </p:cNvPr>
          <p:cNvSpPr/>
          <p:nvPr/>
        </p:nvSpPr>
        <p:spPr>
          <a:xfrm>
            <a:off x="1446369" y="1418204"/>
            <a:ext cx="2295644" cy="2462044"/>
          </a:xfrm>
          <a:custGeom>
            <a:avLst/>
            <a:gdLst>
              <a:gd name="connsiteX0" fmla="*/ 2270498 w 2295644"/>
              <a:gd name="connsiteY0" fmla="*/ 4196 h 2462044"/>
              <a:gd name="connsiteX1" fmla="*/ 560231 w 2295644"/>
              <a:gd name="connsiteY1" fmla="*/ 757729 h 2462044"/>
              <a:gd name="connsiteX2" fmla="*/ 9898 w 2295644"/>
              <a:gd name="connsiteY2" fmla="*/ 2434129 h 2462044"/>
              <a:gd name="connsiteX3" fmla="*/ 221564 w 2295644"/>
              <a:gd name="connsiteY3" fmla="*/ 1748329 h 2462044"/>
              <a:gd name="connsiteX4" fmla="*/ 416298 w 2295644"/>
              <a:gd name="connsiteY4" fmla="*/ 994796 h 2462044"/>
              <a:gd name="connsiteX5" fmla="*/ 1500031 w 2295644"/>
              <a:gd name="connsiteY5" fmla="*/ 478329 h 2462044"/>
              <a:gd name="connsiteX6" fmla="*/ 2270498 w 2295644"/>
              <a:gd name="connsiteY6" fmla="*/ 4196 h 246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5644" h="2462044">
                <a:moveTo>
                  <a:pt x="2270498" y="4196"/>
                </a:moveTo>
                <a:cubicBezTo>
                  <a:pt x="2113865" y="50763"/>
                  <a:pt x="936998" y="352740"/>
                  <a:pt x="560231" y="757729"/>
                </a:cubicBezTo>
                <a:cubicBezTo>
                  <a:pt x="183464" y="1162718"/>
                  <a:pt x="66342" y="2269029"/>
                  <a:pt x="9898" y="2434129"/>
                </a:cubicBezTo>
                <a:cubicBezTo>
                  <a:pt x="-46546" y="2599229"/>
                  <a:pt x="153831" y="1988218"/>
                  <a:pt x="221564" y="1748329"/>
                </a:cubicBezTo>
                <a:cubicBezTo>
                  <a:pt x="289297" y="1508440"/>
                  <a:pt x="203220" y="1206463"/>
                  <a:pt x="416298" y="994796"/>
                </a:cubicBezTo>
                <a:cubicBezTo>
                  <a:pt x="629376" y="783129"/>
                  <a:pt x="1186764" y="646251"/>
                  <a:pt x="1500031" y="478329"/>
                </a:cubicBezTo>
                <a:cubicBezTo>
                  <a:pt x="1813298" y="310407"/>
                  <a:pt x="2427131" y="-42371"/>
                  <a:pt x="2270498" y="419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15185F94-9C21-4B11-8B55-9ECFB12161EA}"/>
              </a:ext>
            </a:extLst>
          </p:cNvPr>
          <p:cNvSpPr/>
          <p:nvPr/>
        </p:nvSpPr>
        <p:spPr>
          <a:xfrm>
            <a:off x="1932281" y="774953"/>
            <a:ext cx="2622786" cy="877691"/>
          </a:xfrm>
          <a:custGeom>
            <a:avLst/>
            <a:gdLst>
              <a:gd name="connsiteX0" fmla="*/ 2622786 w 2622786"/>
              <a:gd name="connsiteY0" fmla="*/ 190247 h 877691"/>
              <a:gd name="connsiteX1" fmla="*/ 2555052 w 2622786"/>
              <a:gd name="connsiteY1" fmla="*/ 190247 h 877691"/>
              <a:gd name="connsiteX2" fmla="*/ 1149586 w 2622786"/>
              <a:gd name="connsiteY2" fmla="*/ 29380 h 877691"/>
              <a:gd name="connsiteX3" fmla="*/ 23519 w 2622786"/>
              <a:gd name="connsiteY3" fmla="*/ 867580 h 877691"/>
              <a:gd name="connsiteX4" fmla="*/ 446852 w 2622786"/>
              <a:gd name="connsiteY4" fmla="*/ 478114 h 877691"/>
              <a:gd name="connsiteX5" fmla="*/ 1174986 w 2622786"/>
              <a:gd name="connsiteY5" fmla="*/ 249514 h 877691"/>
              <a:gd name="connsiteX6" fmla="*/ 2199452 w 2622786"/>
              <a:gd name="connsiteY6" fmla="*/ 207180 h 877691"/>
              <a:gd name="connsiteX7" fmla="*/ 2622786 w 2622786"/>
              <a:gd name="connsiteY7" fmla="*/ 190247 h 87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786" h="877691">
                <a:moveTo>
                  <a:pt x="2622786" y="190247"/>
                </a:moveTo>
                <a:lnTo>
                  <a:pt x="2555052" y="190247"/>
                </a:lnTo>
                <a:cubicBezTo>
                  <a:pt x="2309519" y="163436"/>
                  <a:pt x="1571508" y="-83509"/>
                  <a:pt x="1149586" y="29380"/>
                </a:cubicBezTo>
                <a:cubicBezTo>
                  <a:pt x="727664" y="142269"/>
                  <a:pt x="140641" y="792791"/>
                  <a:pt x="23519" y="867580"/>
                </a:cubicBezTo>
                <a:cubicBezTo>
                  <a:pt x="-93603" y="942369"/>
                  <a:pt x="254941" y="581125"/>
                  <a:pt x="446852" y="478114"/>
                </a:cubicBezTo>
                <a:cubicBezTo>
                  <a:pt x="638763" y="375103"/>
                  <a:pt x="882886" y="294670"/>
                  <a:pt x="1174986" y="249514"/>
                </a:cubicBezTo>
                <a:cubicBezTo>
                  <a:pt x="1467086" y="204358"/>
                  <a:pt x="2199452" y="207180"/>
                  <a:pt x="2199452" y="207180"/>
                </a:cubicBezTo>
                <a:lnTo>
                  <a:pt x="2622786" y="190247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0DE9FFAC-A6B3-463D-95F3-00E16AE33FF3}"/>
              </a:ext>
            </a:extLst>
          </p:cNvPr>
          <p:cNvSpPr/>
          <p:nvPr/>
        </p:nvSpPr>
        <p:spPr>
          <a:xfrm>
            <a:off x="1735114" y="1091912"/>
            <a:ext cx="2466371" cy="923845"/>
          </a:xfrm>
          <a:custGeom>
            <a:avLst/>
            <a:gdLst>
              <a:gd name="connsiteX0" fmla="*/ 2464353 w 2466371"/>
              <a:gd name="connsiteY0" fmla="*/ 152688 h 923845"/>
              <a:gd name="connsiteX1" fmla="*/ 1177419 w 2466371"/>
              <a:gd name="connsiteY1" fmla="*/ 211955 h 923845"/>
              <a:gd name="connsiteX2" fmla="*/ 17486 w 2466371"/>
              <a:gd name="connsiteY2" fmla="*/ 914688 h 923845"/>
              <a:gd name="connsiteX3" fmla="*/ 500086 w 2466371"/>
              <a:gd name="connsiteY3" fmla="*/ 584488 h 923845"/>
              <a:gd name="connsiteX4" fmla="*/ 796419 w 2466371"/>
              <a:gd name="connsiteY4" fmla="*/ 178088 h 923845"/>
              <a:gd name="connsiteX5" fmla="*/ 1456819 w 2466371"/>
              <a:gd name="connsiteY5" fmla="*/ 288 h 923845"/>
              <a:gd name="connsiteX6" fmla="*/ 2464353 w 2466371"/>
              <a:gd name="connsiteY6" fmla="*/ 152688 h 92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6371" h="923845">
                <a:moveTo>
                  <a:pt x="2464353" y="152688"/>
                </a:moveTo>
                <a:cubicBezTo>
                  <a:pt x="2417786" y="187966"/>
                  <a:pt x="1585230" y="84955"/>
                  <a:pt x="1177419" y="211955"/>
                </a:cubicBezTo>
                <a:cubicBezTo>
                  <a:pt x="769608" y="338955"/>
                  <a:pt x="17486" y="914688"/>
                  <a:pt x="17486" y="914688"/>
                </a:cubicBezTo>
                <a:cubicBezTo>
                  <a:pt x="-95403" y="976777"/>
                  <a:pt x="370264" y="707255"/>
                  <a:pt x="500086" y="584488"/>
                </a:cubicBezTo>
                <a:cubicBezTo>
                  <a:pt x="629908" y="461721"/>
                  <a:pt x="636963" y="275455"/>
                  <a:pt x="796419" y="178088"/>
                </a:cubicBezTo>
                <a:cubicBezTo>
                  <a:pt x="955874" y="80721"/>
                  <a:pt x="1174597" y="7343"/>
                  <a:pt x="1456819" y="288"/>
                </a:cubicBezTo>
                <a:cubicBezTo>
                  <a:pt x="1739041" y="-6767"/>
                  <a:pt x="2510920" y="117410"/>
                  <a:pt x="2464353" y="15268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3DD0D36A-67A5-4483-B4E5-528996A3ED7A}"/>
              </a:ext>
            </a:extLst>
          </p:cNvPr>
          <p:cNvSpPr/>
          <p:nvPr/>
        </p:nvSpPr>
        <p:spPr>
          <a:xfrm>
            <a:off x="2242739" y="262320"/>
            <a:ext cx="2599660" cy="574245"/>
          </a:xfrm>
          <a:custGeom>
            <a:avLst/>
            <a:gdLst>
              <a:gd name="connsiteX0" fmla="*/ 2591728 w 2599660"/>
              <a:gd name="connsiteY0" fmla="*/ 508147 h 574245"/>
              <a:gd name="connsiteX1" fmla="*/ 2032928 w 2599660"/>
              <a:gd name="connsiteY1" fmla="*/ 147 h 574245"/>
              <a:gd name="connsiteX2" fmla="*/ 26328 w 2599660"/>
              <a:gd name="connsiteY2" fmla="*/ 567413 h 574245"/>
              <a:gd name="connsiteX3" fmla="*/ 940728 w 2599660"/>
              <a:gd name="connsiteY3" fmla="*/ 304947 h 574245"/>
              <a:gd name="connsiteX4" fmla="*/ 1736594 w 2599660"/>
              <a:gd name="connsiteY4" fmla="*/ 169480 h 574245"/>
              <a:gd name="connsiteX5" fmla="*/ 2591728 w 2599660"/>
              <a:gd name="connsiteY5" fmla="*/ 508147 h 57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9660" h="574245">
                <a:moveTo>
                  <a:pt x="2591728" y="508147"/>
                </a:moveTo>
                <a:cubicBezTo>
                  <a:pt x="2641117" y="479925"/>
                  <a:pt x="2460495" y="-9731"/>
                  <a:pt x="2032928" y="147"/>
                </a:cubicBezTo>
                <a:cubicBezTo>
                  <a:pt x="1605361" y="10025"/>
                  <a:pt x="26328" y="567413"/>
                  <a:pt x="26328" y="567413"/>
                </a:cubicBezTo>
                <a:cubicBezTo>
                  <a:pt x="-155705" y="618213"/>
                  <a:pt x="655684" y="371269"/>
                  <a:pt x="940728" y="304947"/>
                </a:cubicBezTo>
                <a:cubicBezTo>
                  <a:pt x="1225772" y="238625"/>
                  <a:pt x="1467072" y="135613"/>
                  <a:pt x="1736594" y="169480"/>
                </a:cubicBezTo>
                <a:cubicBezTo>
                  <a:pt x="2006116" y="203347"/>
                  <a:pt x="2542339" y="536369"/>
                  <a:pt x="2591728" y="50814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C5228402-ADA0-4398-8EE6-51A986CBB69B}"/>
              </a:ext>
            </a:extLst>
          </p:cNvPr>
          <p:cNvSpPr/>
          <p:nvPr/>
        </p:nvSpPr>
        <p:spPr>
          <a:xfrm>
            <a:off x="3826933" y="320061"/>
            <a:ext cx="2887403" cy="911257"/>
          </a:xfrm>
          <a:custGeom>
            <a:avLst/>
            <a:gdLst>
              <a:gd name="connsiteX0" fmla="*/ 0 w 2887403"/>
              <a:gd name="connsiteY0" fmla="*/ 391139 h 911257"/>
              <a:gd name="connsiteX1" fmla="*/ 1075267 w 2887403"/>
              <a:gd name="connsiteY1" fmla="*/ 10139 h 911257"/>
              <a:gd name="connsiteX2" fmla="*/ 2777067 w 2887403"/>
              <a:gd name="connsiteY2" fmla="*/ 873739 h 911257"/>
              <a:gd name="connsiteX3" fmla="*/ 2540000 w 2887403"/>
              <a:gd name="connsiteY3" fmla="*/ 704406 h 911257"/>
              <a:gd name="connsiteX4" fmla="*/ 1075267 w 2887403"/>
              <a:gd name="connsiteY4" fmla="*/ 238739 h 911257"/>
              <a:gd name="connsiteX5" fmla="*/ 0 w 2887403"/>
              <a:gd name="connsiteY5" fmla="*/ 391139 h 9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7403" h="911257">
                <a:moveTo>
                  <a:pt x="0" y="391139"/>
                </a:moveTo>
                <a:cubicBezTo>
                  <a:pt x="0" y="353039"/>
                  <a:pt x="612423" y="-70294"/>
                  <a:pt x="1075267" y="10139"/>
                </a:cubicBezTo>
                <a:cubicBezTo>
                  <a:pt x="1538111" y="90572"/>
                  <a:pt x="2532945" y="758028"/>
                  <a:pt x="2777067" y="873739"/>
                </a:cubicBezTo>
                <a:cubicBezTo>
                  <a:pt x="3021189" y="989450"/>
                  <a:pt x="2823633" y="810239"/>
                  <a:pt x="2540000" y="704406"/>
                </a:cubicBezTo>
                <a:cubicBezTo>
                  <a:pt x="2256367" y="598573"/>
                  <a:pt x="1501422" y="295183"/>
                  <a:pt x="1075267" y="238739"/>
                </a:cubicBezTo>
                <a:cubicBezTo>
                  <a:pt x="649112" y="182295"/>
                  <a:pt x="0" y="429239"/>
                  <a:pt x="0" y="39113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AC44753C-91D9-4426-9D69-2D7C40361CDB}"/>
              </a:ext>
            </a:extLst>
          </p:cNvPr>
          <p:cNvSpPr/>
          <p:nvPr/>
        </p:nvSpPr>
        <p:spPr>
          <a:xfrm>
            <a:off x="4665551" y="817946"/>
            <a:ext cx="1629229" cy="1870850"/>
          </a:xfrm>
          <a:custGeom>
            <a:avLst/>
            <a:gdLst>
              <a:gd name="connsiteX0" fmla="*/ 101182 w 1629229"/>
              <a:gd name="connsiteY0" fmla="*/ 28721 h 1870850"/>
              <a:gd name="connsiteX1" fmla="*/ 270516 w 1629229"/>
              <a:gd name="connsiteY1" fmla="*/ 138787 h 1870850"/>
              <a:gd name="connsiteX2" fmla="*/ 1608249 w 1629229"/>
              <a:gd name="connsiteY2" fmla="*/ 435121 h 1870850"/>
              <a:gd name="connsiteX3" fmla="*/ 1100249 w 1629229"/>
              <a:gd name="connsiteY3" fmla="*/ 1840587 h 1870850"/>
              <a:gd name="connsiteX4" fmla="*/ 1261116 w 1629229"/>
              <a:gd name="connsiteY4" fmla="*/ 1341054 h 1870850"/>
              <a:gd name="connsiteX5" fmla="*/ 1472782 w 1629229"/>
              <a:gd name="connsiteY5" fmla="*/ 655254 h 1870850"/>
              <a:gd name="connsiteX6" fmla="*/ 101182 w 1629229"/>
              <a:gd name="connsiteY6" fmla="*/ 28721 h 187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9229" h="1870850">
                <a:moveTo>
                  <a:pt x="101182" y="28721"/>
                </a:moveTo>
                <a:cubicBezTo>
                  <a:pt x="-99196" y="-57357"/>
                  <a:pt x="19338" y="71054"/>
                  <a:pt x="270516" y="138787"/>
                </a:cubicBezTo>
                <a:cubicBezTo>
                  <a:pt x="521694" y="206520"/>
                  <a:pt x="1469960" y="151488"/>
                  <a:pt x="1608249" y="435121"/>
                </a:cubicBezTo>
                <a:cubicBezTo>
                  <a:pt x="1746538" y="718754"/>
                  <a:pt x="1158104" y="1689598"/>
                  <a:pt x="1100249" y="1840587"/>
                </a:cubicBezTo>
                <a:cubicBezTo>
                  <a:pt x="1042394" y="1991576"/>
                  <a:pt x="1199027" y="1538610"/>
                  <a:pt x="1261116" y="1341054"/>
                </a:cubicBezTo>
                <a:cubicBezTo>
                  <a:pt x="1323205" y="1143498"/>
                  <a:pt x="1668926" y="869743"/>
                  <a:pt x="1472782" y="655254"/>
                </a:cubicBezTo>
                <a:cubicBezTo>
                  <a:pt x="1276638" y="440765"/>
                  <a:pt x="301560" y="114799"/>
                  <a:pt x="101182" y="2872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F18F5589-7915-4AFE-92F4-80E23C08ACF1}"/>
              </a:ext>
            </a:extLst>
          </p:cNvPr>
          <p:cNvSpPr/>
          <p:nvPr/>
        </p:nvSpPr>
        <p:spPr>
          <a:xfrm>
            <a:off x="4310468" y="1131049"/>
            <a:ext cx="1482903" cy="1031935"/>
          </a:xfrm>
          <a:custGeom>
            <a:avLst/>
            <a:gdLst>
              <a:gd name="connsiteX0" fmla="*/ 83732 w 1482903"/>
              <a:gd name="connsiteY0" fmla="*/ 3484 h 1031935"/>
              <a:gd name="connsiteX1" fmla="*/ 134532 w 1482903"/>
              <a:gd name="connsiteY1" fmla="*/ 11951 h 1031935"/>
              <a:gd name="connsiteX2" fmla="*/ 1065865 w 1482903"/>
              <a:gd name="connsiteY2" fmla="*/ 189751 h 1031935"/>
              <a:gd name="connsiteX3" fmla="*/ 1396065 w 1482903"/>
              <a:gd name="connsiteY3" fmla="*/ 1019484 h 1031935"/>
              <a:gd name="connsiteX4" fmla="*/ 1277532 w 1482903"/>
              <a:gd name="connsiteY4" fmla="*/ 646951 h 1031935"/>
              <a:gd name="connsiteX5" fmla="*/ 1421465 w 1482903"/>
              <a:gd name="connsiteY5" fmla="*/ 79684 h 1031935"/>
              <a:gd name="connsiteX6" fmla="*/ 83732 w 1482903"/>
              <a:gd name="connsiteY6" fmla="*/ 3484 h 103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903" h="1031935">
                <a:moveTo>
                  <a:pt x="83732" y="3484"/>
                </a:moveTo>
                <a:cubicBezTo>
                  <a:pt x="-130757" y="-7805"/>
                  <a:pt x="134532" y="11951"/>
                  <a:pt x="134532" y="11951"/>
                </a:cubicBezTo>
                <a:cubicBezTo>
                  <a:pt x="298221" y="42995"/>
                  <a:pt x="855610" y="21829"/>
                  <a:pt x="1065865" y="189751"/>
                </a:cubicBezTo>
                <a:cubicBezTo>
                  <a:pt x="1276120" y="357673"/>
                  <a:pt x="1360787" y="943284"/>
                  <a:pt x="1396065" y="1019484"/>
                </a:cubicBezTo>
                <a:cubicBezTo>
                  <a:pt x="1431343" y="1095684"/>
                  <a:pt x="1273299" y="803584"/>
                  <a:pt x="1277532" y="646951"/>
                </a:cubicBezTo>
                <a:cubicBezTo>
                  <a:pt x="1281765" y="490318"/>
                  <a:pt x="1617609" y="188339"/>
                  <a:pt x="1421465" y="79684"/>
                </a:cubicBezTo>
                <a:cubicBezTo>
                  <a:pt x="1225321" y="-28971"/>
                  <a:pt x="298221" y="14773"/>
                  <a:pt x="83732" y="348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3D90F483-9971-4A7C-A866-62464E02F171}"/>
              </a:ext>
            </a:extLst>
          </p:cNvPr>
          <p:cNvSpPr/>
          <p:nvPr/>
        </p:nvSpPr>
        <p:spPr>
          <a:xfrm>
            <a:off x="1275983" y="1565739"/>
            <a:ext cx="2574144" cy="2286642"/>
          </a:xfrm>
          <a:custGeom>
            <a:avLst/>
            <a:gdLst>
              <a:gd name="connsiteX0" fmla="*/ 2559417 w 2574144"/>
              <a:gd name="connsiteY0" fmla="*/ 594 h 2286642"/>
              <a:gd name="connsiteX1" fmla="*/ 1585750 w 2574144"/>
              <a:gd name="connsiteY1" fmla="*/ 635594 h 2286642"/>
              <a:gd name="connsiteX2" fmla="*/ 1357150 w 2574144"/>
              <a:gd name="connsiteY2" fmla="*/ 1456861 h 2286642"/>
              <a:gd name="connsiteX3" fmla="*/ 1264017 w 2574144"/>
              <a:gd name="connsiteY3" fmla="*/ 1219794 h 2286642"/>
              <a:gd name="connsiteX4" fmla="*/ 629017 w 2574144"/>
              <a:gd name="connsiteY4" fmla="*/ 1355261 h 2286642"/>
              <a:gd name="connsiteX5" fmla="*/ 1331750 w 2574144"/>
              <a:gd name="connsiteY5" fmla="*/ 1177461 h 2286642"/>
              <a:gd name="connsiteX6" fmla="*/ 1069284 w 2574144"/>
              <a:gd name="connsiteY6" fmla="*/ 2117261 h 2286642"/>
              <a:gd name="connsiteX7" fmla="*/ 36350 w 2574144"/>
              <a:gd name="connsiteY7" fmla="*/ 2244261 h 2286642"/>
              <a:gd name="connsiteX8" fmla="*/ 273417 w 2574144"/>
              <a:gd name="connsiteY8" fmla="*/ 1634661 h 2286642"/>
              <a:gd name="connsiteX9" fmla="*/ 662884 w 2574144"/>
              <a:gd name="connsiteY9" fmla="*/ 999661 h 2286642"/>
              <a:gd name="connsiteX10" fmla="*/ 739084 w 2574144"/>
              <a:gd name="connsiteY10" fmla="*/ 745661 h 2286642"/>
              <a:gd name="connsiteX11" fmla="*/ 2559417 w 2574144"/>
              <a:gd name="connsiteY11" fmla="*/ 594 h 228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4144" h="2286642">
                <a:moveTo>
                  <a:pt x="2559417" y="594"/>
                </a:moveTo>
                <a:cubicBezTo>
                  <a:pt x="2700528" y="-17751"/>
                  <a:pt x="1786128" y="392883"/>
                  <a:pt x="1585750" y="635594"/>
                </a:cubicBezTo>
                <a:cubicBezTo>
                  <a:pt x="1385372" y="878305"/>
                  <a:pt x="1410772" y="1359494"/>
                  <a:pt x="1357150" y="1456861"/>
                </a:cubicBezTo>
                <a:cubicBezTo>
                  <a:pt x="1303528" y="1554228"/>
                  <a:pt x="1385372" y="1236727"/>
                  <a:pt x="1264017" y="1219794"/>
                </a:cubicBezTo>
                <a:cubicBezTo>
                  <a:pt x="1142661" y="1202861"/>
                  <a:pt x="617728" y="1362316"/>
                  <a:pt x="629017" y="1355261"/>
                </a:cubicBezTo>
                <a:cubicBezTo>
                  <a:pt x="640306" y="1348206"/>
                  <a:pt x="1258372" y="1050461"/>
                  <a:pt x="1331750" y="1177461"/>
                </a:cubicBezTo>
                <a:cubicBezTo>
                  <a:pt x="1405128" y="1304461"/>
                  <a:pt x="1285184" y="1939461"/>
                  <a:pt x="1069284" y="2117261"/>
                </a:cubicBezTo>
                <a:cubicBezTo>
                  <a:pt x="853384" y="2295061"/>
                  <a:pt x="168994" y="2324694"/>
                  <a:pt x="36350" y="2244261"/>
                </a:cubicBezTo>
                <a:cubicBezTo>
                  <a:pt x="-96294" y="2163828"/>
                  <a:pt x="168995" y="1842094"/>
                  <a:pt x="273417" y="1634661"/>
                </a:cubicBezTo>
                <a:cubicBezTo>
                  <a:pt x="377839" y="1427228"/>
                  <a:pt x="585273" y="1147828"/>
                  <a:pt x="662884" y="999661"/>
                </a:cubicBezTo>
                <a:cubicBezTo>
                  <a:pt x="740495" y="851494"/>
                  <a:pt x="421584" y="910761"/>
                  <a:pt x="739084" y="745661"/>
                </a:cubicBezTo>
                <a:cubicBezTo>
                  <a:pt x="1056584" y="580561"/>
                  <a:pt x="2418306" y="18939"/>
                  <a:pt x="2559417" y="59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4552FAF6-7C16-4B6E-AF63-EB5C9264CFB8}"/>
              </a:ext>
            </a:extLst>
          </p:cNvPr>
          <p:cNvSpPr/>
          <p:nvPr/>
        </p:nvSpPr>
        <p:spPr>
          <a:xfrm>
            <a:off x="3335636" y="7335303"/>
            <a:ext cx="3576198" cy="2572621"/>
          </a:xfrm>
          <a:custGeom>
            <a:avLst/>
            <a:gdLst>
              <a:gd name="connsiteX0" fmla="*/ 355831 w 3576198"/>
              <a:gd name="connsiteY0" fmla="*/ 22230 h 2572621"/>
              <a:gd name="connsiteX1" fmla="*/ 694497 w 3576198"/>
              <a:gd name="connsiteY1" fmla="*/ 140764 h 2572621"/>
              <a:gd name="connsiteX2" fmla="*/ 2506364 w 3576198"/>
              <a:gd name="connsiteY2" fmla="*/ 691097 h 2572621"/>
              <a:gd name="connsiteX3" fmla="*/ 2972031 w 3576198"/>
              <a:gd name="connsiteY3" fmla="*/ 1055164 h 2572621"/>
              <a:gd name="connsiteX4" fmla="*/ 3556231 w 3576198"/>
              <a:gd name="connsiteY4" fmla="*/ 1749430 h 2572621"/>
              <a:gd name="connsiteX5" fmla="*/ 2193097 w 3576198"/>
              <a:gd name="connsiteY5" fmla="*/ 2172764 h 2572621"/>
              <a:gd name="connsiteX6" fmla="*/ 1304097 w 3576198"/>
              <a:gd name="connsiteY6" fmla="*/ 2570697 h 2572621"/>
              <a:gd name="connsiteX7" fmla="*/ 2387831 w 3576198"/>
              <a:gd name="connsiteY7" fmla="*/ 2003430 h 2572621"/>
              <a:gd name="connsiteX8" fmla="*/ 211897 w 3576198"/>
              <a:gd name="connsiteY8" fmla="*/ 1571630 h 2572621"/>
              <a:gd name="connsiteX9" fmla="*/ 330431 w 3576198"/>
              <a:gd name="connsiteY9" fmla="*/ 1072097 h 2572621"/>
              <a:gd name="connsiteX10" fmla="*/ 2337031 w 3576198"/>
              <a:gd name="connsiteY10" fmla="*/ 1470030 h 2572621"/>
              <a:gd name="connsiteX11" fmla="*/ 231 w 3576198"/>
              <a:gd name="connsiteY11" fmla="*/ 555630 h 2572621"/>
              <a:gd name="connsiteX12" fmla="*/ 2497897 w 3576198"/>
              <a:gd name="connsiteY12" fmla="*/ 1038230 h 2572621"/>
              <a:gd name="connsiteX13" fmla="*/ 118764 w 3576198"/>
              <a:gd name="connsiteY13" fmla="*/ 233897 h 2572621"/>
              <a:gd name="connsiteX14" fmla="*/ 2396297 w 3576198"/>
              <a:gd name="connsiteY14" fmla="*/ 682630 h 2572621"/>
              <a:gd name="connsiteX15" fmla="*/ 1202497 w 3576198"/>
              <a:gd name="connsiteY15" fmla="*/ 73030 h 2572621"/>
              <a:gd name="connsiteX16" fmla="*/ 355831 w 3576198"/>
              <a:gd name="connsiteY16" fmla="*/ 22230 h 257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76198" h="2572621">
                <a:moveTo>
                  <a:pt x="355831" y="22230"/>
                </a:moveTo>
                <a:cubicBezTo>
                  <a:pt x="271164" y="33519"/>
                  <a:pt x="694497" y="140764"/>
                  <a:pt x="694497" y="140764"/>
                </a:cubicBezTo>
                <a:cubicBezTo>
                  <a:pt x="1052919" y="252242"/>
                  <a:pt x="2126775" y="538697"/>
                  <a:pt x="2506364" y="691097"/>
                </a:cubicBezTo>
                <a:cubicBezTo>
                  <a:pt x="2885953" y="843497"/>
                  <a:pt x="2797053" y="878775"/>
                  <a:pt x="2972031" y="1055164"/>
                </a:cubicBezTo>
                <a:cubicBezTo>
                  <a:pt x="3147009" y="1231553"/>
                  <a:pt x="3686053" y="1563163"/>
                  <a:pt x="3556231" y="1749430"/>
                </a:cubicBezTo>
                <a:cubicBezTo>
                  <a:pt x="3426409" y="1935697"/>
                  <a:pt x="2568453" y="2035886"/>
                  <a:pt x="2193097" y="2172764"/>
                </a:cubicBezTo>
                <a:cubicBezTo>
                  <a:pt x="1817741" y="2309642"/>
                  <a:pt x="1271641" y="2598919"/>
                  <a:pt x="1304097" y="2570697"/>
                </a:cubicBezTo>
                <a:cubicBezTo>
                  <a:pt x="1336553" y="2542475"/>
                  <a:pt x="2569864" y="2169941"/>
                  <a:pt x="2387831" y="2003430"/>
                </a:cubicBezTo>
                <a:cubicBezTo>
                  <a:pt x="2205798" y="1836919"/>
                  <a:pt x="554797" y="1726852"/>
                  <a:pt x="211897" y="1571630"/>
                </a:cubicBezTo>
                <a:cubicBezTo>
                  <a:pt x="-131003" y="1416408"/>
                  <a:pt x="-23758" y="1089030"/>
                  <a:pt x="330431" y="1072097"/>
                </a:cubicBezTo>
                <a:cubicBezTo>
                  <a:pt x="684620" y="1055164"/>
                  <a:pt x="2392064" y="1556108"/>
                  <a:pt x="2337031" y="1470030"/>
                </a:cubicBezTo>
                <a:cubicBezTo>
                  <a:pt x="2281998" y="1383952"/>
                  <a:pt x="-26580" y="627596"/>
                  <a:pt x="231" y="555630"/>
                </a:cubicBezTo>
                <a:cubicBezTo>
                  <a:pt x="27042" y="483664"/>
                  <a:pt x="2478142" y="1091852"/>
                  <a:pt x="2497897" y="1038230"/>
                </a:cubicBezTo>
                <a:cubicBezTo>
                  <a:pt x="2517652" y="984608"/>
                  <a:pt x="135697" y="293164"/>
                  <a:pt x="118764" y="233897"/>
                </a:cubicBezTo>
                <a:cubicBezTo>
                  <a:pt x="101831" y="174630"/>
                  <a:pt x="2215675" y="709441"/>
                  <a:pt x="2396297" y="682630"/>
                </a:cubicBezTo>
                <a:cubicBezTo>
                  <a:pt x="2576919" y="655819"/>
                  <a:pt x="1542575" y="188741"/>
                  <a:pt x="1202497" y="73030"/>
                </a:cubicBezTo>
                <a:cubicBezTo>
                  <a:pt x="862419" y="-42681"/>
                  <a:pt x="440498" y="10941"/>
                  <a:pt x="355831" y="22230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8ED6095C-6191-403D-88CF-4356F4096B19}"/>
              </a:ext>
            </a:extLst>
          </p:cNvPr>
          <p:cNvSpPr/>
          <p:nvPr/>
        </p:nvSpPr>
        <p:spPr>
          <a:xfrm>
            <a:off x="2686876" y="8515842"/>
            <a:ext cx="1946970" cy="4209564"/>
          </a:xfrm>
          <a:custGeom>
            <a:avLst/>
            <a:gdLst>
              <a:gd name="connsiteX0" fmla="*/ 742124 w 1946970"/>
              <a:gd name="connsiteY0" fmla="*/ 678958 h 4209564"/>
              <a:gd name="connsiteX1" fmla="*/ 530457 w 1946970"/>
              <a:gd name="connsiteY1" fmla="*/ 1330891 h 4209564"/>
              <a:gd name="connsiteX2" fmla="*/ 1478724 w 1946970"/>
              <a:gd name="connsiteY2" fmla="*/ 2990358 h 4209564"/>
              <a:gd name="connsiteX3" fmla="*/ 1224724 w 1946970"/>
              <a:gd name="connsiteY3" fmla="*/ 2600891 h 4209564"/>
              <a:gd name="connsiteX4" fmla="*/ 1944391 w 1946970"/>
              <a:gd name="connsiteY4" fmla="*/ 4057158 h 4209564"/>
              <a:gd name="connsiteX5" fmla="*/ 1419457 w 1946970"/>
              <a:gd name="connsiteY5" fmla="*/ 3870891 h 4209564"/>
              <a:gd name="connsiteX6" fmla="*/ 276457 w 1946970"/>
              <a:gd name="connsiteY6" fmla="*/ 4209558 h 4209564"/>
              <a:gd name="connsiteX7" fmla="*/ 1072324 w 1946970"/>
              <a:gd name="connsiteY7" fmla="*/ 3879358 h 4209564"/>
              <a:gd name="connsiteX8" fmla="*/ 1004591 w 1946970"/>
              <a:gd name="connsiteY8" fmla="*/ 3515291 h 4209564"/>
              <a:gd name="connsiteX9" fmla="*/ 200257 w 1946970"/>
              <a:gd name="connsiteY9" fmla="*/ 2152158 h 4209564"/>
              <a:gd name="connsiteX10" fmla="*/ 30924 w 1946970"/>
              <a:gd name="connsiteY10" fmla="*/ 1280091 h 4209564"/>
              <a:gd name="connsiteX11" fmla="*/ 691324 w 1946970"/>
              <a:gd name="connsiteY11" fmla="*/ 1625 h 4209564"/>
              <a:gd name="connsiteX12" fmla="*/ 352657 w 1946970"/>
              <a:gd name="connsiteY12" fmla="*/ 1559491 h 4209564"/>
              <a:gd name="connsiteX13" fmla="*/ 742124 w 1946970"/>
              <a:gd name="connsiteY13" fmla="*/ 602758 h 4209564"/>
              <a:gd name="connsiteX14" fmla="*/ 742124 w 1946970"/>
              <a:gd name="connsiteY14" fmla="*/ 678958 h 420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6970" h="4209564">
                <a:moveTo>
                  <a:pt x="742124" y="678958"/>
                </a:moveTo>
                <a:cubicBezTo>
                  <a:pt x="706846" y="800313"/>
                  <a:pt x="407690" y="945658"/>
                  <a:pt x="530457" y="1330891"/>
                </a:cubicBezTo>
                <a:cubicBezTo>
                  <a:pt x="653224" y="1716124"/>
                  <a:pt x="1363013" y="2778691"/>
                  <a:pt x="1478724" y="2990358"/>
                </a:cubicBezTo>
                <a:cubicBezTo>
                  <a:pt x="1594435" y="3202025"/>
                  <a:pt x="1147113" y="2423091"/>
                  <a:pt x="1224724" y="2600891"/>
                </a:cubicBezTo>
                <a:cubicBezTo>
                  <a:pt x="1302335" y="2778691"/>
                  <a:pt x="1911936" y="3845491"/>
                  <a:pt x="1944391" y="4057158"/>
                </a:cubicBezTo>
                <a:cubicBezTo>
                  <a:pt x="1976846" y="4268825"/>
                  <a:pt x="1697446" y="3845491"/>
                  <a:pt x="1419457" y="3870891"/>
                </a:cubicBezTo>
                <a:cubicBezTo>
                  <a:pt x="1141468" y="3896291"/>
                  <a:pt x="334312" y="4208147"/>
                  <a:pt x="276457" y="4209558"/>
                </a:cubicBezTo>
                <a:cubicBezTo>
                  <a:pt x="218602" y="4210969"/>
                  <a:pt x="950968" y="3995069"/>
                  <a:pt x="1072324" y="3879358"/>
                </a:cubicBezTo>
                <a:cubicBezTo>
                  <a:pt x="1193680" y="3763647"/>
                  <a:pt x="1149935" y="3803158"/>
                  <a:pt x="1004591" y="3515291"/>
                </a:cubicBezTo>
                <a:cubicBezTo>
                  <a:pt x="859247" y="3227424"/>
                  <a:pt x="362535" y="2524691"/>
                  <a:pt x="200257" y="2152158"/>
                </a:cubicBezTo>
                <a:cubicBezTo>
                  <a:pt x="37979" y="1779625"/>
                  <a:pt x="-50921" y="1638513"/>
                  <a:pt x="30924" y="1280091"/>
                </a:cubicBezTo>
                <a:cubicBezTo>
                  <a:pt x="112768" y="921669"/>
                  <a:pt x="637702" y="-44942"/>
                  <a:pt x="691324" y="1625"/>
                </a:cubicBezTo>
                <a:cubicBezTo>
                  <a:pt x="744946" y="48192"/>
                  <a:pt x="344190" y="1459302"/>
                  <a:pt x="352657" y="1559491"/>
                </a:cubicBezTo>
                <a:cubicBezTo>
                  <a:pt x="361124" y="1659680"/>
                  <a:pt x="680035" y="746691"/>
                  <a:pt x="742124" y="602758"/>
                </a:cubicBezTo>
                <a:cubicBezTo>
                  <a:pt x="804213" y="458825"/>
                  <a:pt x="777402" y="557603"/>
                  <a:pt x="742124" y="67895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E20BBEE5-896E-47C1-9F57-F672C1CD7D02}"/>
              </a:ext>
            </a:extLst>
          </p:cNvPr>
          <p:cNvSpPr/>
          <p:nvPr/>
        </p:nvSpPr>
        <p:spPr>
          <a:xfrm>
            <a:off x="4969933" y="9289220"/>
            <a:ext cx="2130422" cy="3326987"/>
          </a:xfrm>
          <a:custGeom>
            <a:avLst/>
            <a:gdLst>
              <a:gd name="connsiteX0" fmla="*/ 0 w 2130422"/>
              <a:gd name="connsiteY0" fmla="*/ 1268713 h 3326987"/>
              <a:gd name="connsiteX1" fmla="*/ 381000 w 2130422"/>
              <a:gd name="connsiteY1" fmla="*/ 1031647 h 3326987"/>
              <a:gd name="connsiteX2" fmla="*/ 1498600 w 2130422"/>
              <a:gd name="connsiteY2" fmla="*/ 591380 h 3326987"/>
              <a:gd name="connsiteX3" fmla="*/ 728134 w 2130422"/>
              <a:gd name="connsiteY3" fmla="*/ 2860447 h 3326987"/>
              <a:gd name="connsiteX4" fmla="*/ 118534 w 2130422"/>
              <a:gd name="connsiteY4" fmla="*/ 3131380 h 3326987"/>
              <a:gd name="connsiteX5" fmla="*/ 812800 w 2130422"/>
              <a:gd name="connsiteY5" fmla="*/ 2945113 h 3326987"/>
              <a:gd name="connsiteX6" fmla="*/ 584200 w 2130422"/>
              <a:gd name="connsiteY6" fmla="*/ 3326113 h 3326987"/>
              <a:gd name="connsiteX7" fmla="*/ 1286934 w 2130422"/>
              <a:gd name="connsiteY7" fmla="*/ 2818113 h 3326987"/>
              <a:gd name="connsiteX8" fmla="*/ 1778000 w 2130422"/>
              <a:gd name="connsiteY8" fmla="*/ 1361847 h 3326987"/>
              <a:gd name="connsiteX9" fmla="*/ 2108200 w 2130422"/>
              <a:gd name="connsiteY9" fmla="*/ 15647 h 3326987"/>
              <a:gd name="connsiteX10" fmla="*/ 1143000 w 2130422"/>
              <a:gd name="connsiteY10" fmla="*/ 591380 h 3326987"/>
              <a:gd name="connsiteX11" fmla="*/ 0 w 2130422"/>
              <a:gd name="connsiteY11" fmla="*/ 1268713 h 332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0422" h="3326987">
                <a:moveTo>
                  <a:pt x="0" y="1268713"/>
                </a:moveTo>
                <a:cubicBezTo>
                  <a:pt x="65616" y="1206624"/>
                  <a:pt x="131233" y="1144536"/>
                  <a:pt x="381000" y="1031647"/>
                </a:cubicBezTo>
                <a:cubicBezTo>
                  <a:pt x="630767" y="918758"/>
                  <a:pt x="1440744" y="286580"/>
                  <a:pt x="1498600" y="591380"/>
                </a:cubicBezTo>
                <a:cubicBezTo>
                  <a:pt x="1556456" y="896180"/>
                  <a:pt x="958145" y="2437114"/>
                  <a:pt x="728134" y="2860447"/>
                </a:cubicBezTo>
                <a:cubicBezTo>
                  <a:pt x="498123" y="3283780"/>
                  <a:pt x="104423" y="3117269"/>
                  <a:pt x="118534" y="3131380"/>
                </a:cubicBezTo>
                <a:cubicBezTo>
                  <a:pt x="132645" y="3145491"/>
                  <a:pt x="735189" y="2912658"/>
                  <a:pt x="812800" y="2945113"/>
                </a:cubicBezTo>
                <a:cubicBezTo>
                  <a:pt x="890411" y="2977568"/>
                  <a:pt x="505178" y="3347280"/>
                  <a:pt x="584200" y="3326113"/>
                </a:cubicBezTo>
                <a:cubicBezTo>
                  <a:pt x="663222" y="3304946"/>
                  <a:pt x="1087967" y="3145490"/>
                  <a:pt x="1286934" y="2818113"/>
                </a:cubicBezTo>
                <a:cubicBezTo>
                  <a:pt x="1485901" y="2490736"/>
                  <a:pt x="1641122" y="1828925"/>
                  <a:pt x="1778000" y="1361847"/>
                </a:cubicBezTo>
                <a:cubicBezTo>
                  <a:pt x="1914878" y="894769"/>
                  <a:pt x="2214033" y="144058"/>
                  <a:pt x="2108200" y="15647"/>
                </a:cubicBezTo>
                <a:cubicBezTo>
                  <a:pt x="2002367" y="-112764"/>
                  <a:pt x="1143000" y="591380"/>
                  <a:pt x="1143000" y="591380"/>
                </a:cubicBezTo>
                <a:lnTo>
                  <a:pt x="0" y="1268713"/>
                </a:ln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CFC6933C-C716-4189-B6E1-1D855636DD83}"/>
              </a:ext>
            </a:extLst>
          </p:cNvPr>
          <p:cNvSpPr/>
          <p:nvPr/>
        </p:nvSpPr>
        <p:spPr>
          <a:xfrm>
            <a:off x="1929833" y="3895721"/>
            <a:ext cx="2603193" cy="5635240"/>
          </a:xfrm>
          <a:custGeom>
            <a:avLst/>
            <a:gdLst>
              <a:gd name="connsiteX0" fmla="*/ 2527867 w 2603193"/>
              <a:gd name="connsiteY0" fmla="*/ 854079 h 5635240"/>
              <a:gd name="connsiteX1" fmla="*/ 2502467 w 2603193"/>
              <a:gd name="connsiteY1" fmla="*/ 942979 h 5635240"/>
              <a:gd name="connsiteX2" fmla="*/ 1867467 w 2603193"/>
              <a:gd name="connsiteY2" fmla="*/ 2149479 h 5635240"/>
              <a:gd name="connsiteX3" fmla="*/ 1067367 w 2603193"/>
              <a:gd name="connsiteY3" fmla="*/ 4537079 h 5635240"/>
              <a:gd name="connsiteX4" fmla="*/ 1588067 w 2603193"/>
              <a:gd name="connsiteY4" fmla="*/ 2670179 h 5635240"/>
              <a:gd name="connsiteX5" fmla="*/ 305367 w 2603193"/>
              <a:gd name="connsiteY5" fmla="*/ 5629279 h 5635240"/>
              <a:gd name="connsiteX6" fmla="*/ 826067 w 2603193"/>
              <a:gd name="connsiteY6" fmla="*/ 3457579 h 5635240"/>
              <a:gd name="connsiteX7" fmla="*/ 267267 w 2603193"/>
              <a:gd name="connsiteY7" fmla="*/ 4270379 h 5635240"/>
              <a:gd name="connsiteX8" fmla="*/ 927667 w 2603193"/>
              <a:gd name="connsiteY8" fmla="*/ 2339979 h 5635240"/>
              <a:gd name="connsiteX9" fmla="*/ 1613467 w 2603193"/>
              <a:gd name="connsiteY9" fmla="*/ 3179 h 5635240"/>
              <a:gd name="connsiteX10" fmla="*/ 567 w 2603193"/>
              <a:gd name="connsiteY10" fmla="*/ 2860679 h 5635240"/>
              <a:gd name="connsiteX11" fmla="*/ 1816667 w 2603193"/>
              <a:gd name="connsiteY11" fmla="*/ 714379 h 5635240"/>
              <a:gd name="connsiteX12" fmla="*/ 1778567 w 2603193"/>
              <a:gd name="connsiteY12" fmla="*/ 1273179 h 5635240"/>
              <a:gd name="connsiteX13" fmla="*/ 2527867 w 2603193"/>
              <a:gd name="connsiteY13" fmla="*/ 854079 h 563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03193" h="5635240">
                <a:moveTo>
                  <a:pt x="2527867" y="854079"/>
                </a:moveTo>
                <a:cubicBezTo>
                  <a:pt x="2648517" y="799046"/>
                  <a:pt x="2612534" y="727079"/>
                  <a:pt x="2502467" y="942979"/>
                </a:cubicBezTo>
                <a:cubicBezTo>
                  <a:pt x="2392400" y="1158879"/>
                  <a:pt x="2106650" y="1550462"/>
                  <a:pt x="1867467" y="2149479"/>
                </a:cubicBezTo>
                <a:cubicBezTo>
                  <a:pt x="1628284" y="2748496"/>
                  <a:pt x="1113934" y="4450296"/>
                  <a:pt x="1067367" y="4537079"/>
                </a:cubicBezTo>
                <a:cubicBezTo>
                  <a:pt x="1020800" y="4623862"/>
                  <a:pt x="1715067" y="2488146"/>
                  <a:pt x="1588067" y="2670179"/>
                </a:cubicBezTo>
                <a:cubicBezTo>
                  <a:pt x="1461067" y="2852212"/>
                  <a:pt x="432367" y="5498046"/>
                  <a:pt x="305367" y="5629279"/>
                </a:cubicBezTo>
                <a:cubicBezTo>
                  <a:pt x="178367" y="5760512"/>
                  <a:pt x="832417" y="3684062"/>
                  <a:pt x="826067" y="3457579"/>
                </a:cubicBezTo>
                <a:cubicBezTo>
                  <a:pt x="819717" y="3231096"/>
                  <a:pt x="250334" y="4456646"/>
                  <a:pt x="267267" y="4270379"/>
                </a:cubicBezTo>
                <a:cubicBezTo>
                  <a:pt x="284200" y="4084112"/>
                  <a:pt x="703300" y="3051179"/>
                  <a:pt x="927667" y="2339979"/>
                </a:cubicBezTo>
                <a:cubicBezTo>
                  <a:pt x="1152034" y="1628779"/>
                  <a:pt x="1767984" y="-83604"/>
                  <a:pt x="1613467" y="3179"/>
                </a:cubicBezTo>
                <a:cubicBezTo>
                  <a:pt x="1458950" y="89962"/>
                  <a:pt x="-33300" y="2742146"/>
                  <a:pt x="567" y="2860679"/>
                </a:cubicBezTo>
                <a:cubicBezTo>
                  <a:pt x="34434" y="2979212"/>
                  <a:pt x="1520334" y="978962"/>
                  <a:pt x="1816667" y="714379"/>
                </a:cubicBezTo>
                <a:cubicBezTo>
                  <a:pt x="2113000" y="449796"/>
                  <a:pt x="1660034" y="1256246"/>
                  <a:pt x="1778567" y="1273179"/>
                </a:cubicBezTo>
                <a:cubicBezTo>
                  <a:pt x="1897100" y="1290112"/>
                  <a:pt x="2407217" y="909112"/>
                  <a:pt x="2527867" y="85407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DF7892A3-BB22-4B85-86E5-11B91AE18309}"/>
              </a:ext>
            </a:extLst>
          </p:cNvPr>
          <p:cNvSpPr/>
          <p:nvPr/>
        </p:nvSpPr>
        <p:spPr>
          <a:xfrm>
            <a:off x="2046136" y="6458756"/>
            <a:ext cx="1343949" cy="5696834"/>
          </a:xfrm>
          <a:custGeom>
            <a:avLst/>
            <a:gdLst>
              <a:gd name="connsiteX0" fmla="*/ 519264 w 1343949"/>
              <a:gd name="connsiteY0" fmla="*/ 157944 h 5696834"/>
              <a:gd name="connsiteX1" fmla="*/ 443064 w 1343949"/>
              <a:gd name="connsiteY1" fmla="*/ 361144 h 5696834"/>
              <a:gd name="connsiteX2" fmla="*/ 87464 w 1343949"/>
              <a:gd name="connsiteY2" fmla="*/ 1872444 h 5696834"/>
              <a:gd name="connsiteX3" fmla="*/ 239864 w 1343949"/>
              <a:gd name="connsiteY3" fmla="*/ 5301444 h 5696834"/>
              <a:gd name="connsiteX4" fmla="*/ 23964 w 1343949"/>
              <a:gd name="connsiteY4" fmla="*/ 5644344 h 5696834"/>
              <a:gd name="connsiteX5" fmla="*/ 912964 w 1343949"/>
              <a:gd name="connsiteY5" fmla="*/ 5491944 h 5696834"/>
              <a:gd name="connsiteX6" fmla="*/ 1293964 w 1343949"/>
              <a:gd name="connsiteY6" fmla="*/ 5364944 h 5696834"/>
              <a:gd name="connsiteX7" fmla="*/ 49364 w 1343949"/>
              <a:gd name="connsiteY7" fmla="*/ 4971244 h 5696834"/>
              <a:gd name="connsiteX8" fmla="*/ 963764 w 1343949"/>
              <a:gd name="connsiteY8" fmla="*/ 4907744 h 5696834"/>
              <a:gd name="connsiteX9" fmla="*/ 557364 w 1343949"/>
              <a:gd name="connsiteY9" fmla="*/ 3891744 h 5696834"/>
              <a:gd name="connsiteX10" fmla="*/ 1001864 w 1343949"/>
              <a:gd name="connsiteY10" fmla="*/ 2520144 h 5696834"/>
              <a:gd name="connsiteX11" fmla="*/ 1332064 w 1343949"/>
              <a:gd name="connsiteY11" fmla="*/ 5544 h 5696834"/>
              <a:gd name="connsiteX12" fmla="*/ 570064 w 1343949"/>
              <a:gd name="connsiteY12" fmla="*/ 1796244 h 5696834"/>
              <a:gd name="connsiteX13" fmla="*/ 519264 w 1343949"/>
              <a:gd name="connsiteY13" fmla="*/ 157944 h 56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3949" h="5696834">
                <a:moveTo>
                  <a:pt x="519264" y="157944"/>
                </a:moveTo>
                <a:cubicBezTo>
                  <a:pt x="498097" y="-81239"/>
                  <a:pt x="515031" y="75394"/>
                  <a:pt x="443064" y="361144"/>
                </a:cubicBezTo>
                <a:cubicBezTo>
                  <a:pt x="371097" y="646894"/>
                  <a:pt x="121331" y="1049061"/>
                  <a:pt x="87464" y="1872444"/>
                </a:cubicBezTo>
                <a:cubicBezTo>
                  <a:pt x="53597" y="2695827"/>
                  <a:pt x="250447" y="4672794"/>
                  <a:pt x="239864" y="5301444"/>
                </a:cubicBezTo>
                <a:cubicBezTo>
                  <a:pt x="229281" y="5930094"/>
                  <a:pt x="-88219" y="5612594"/>
                  <a:pt x="23964" y="5644344"/>
                </a:cubicBezTo>
                <a:cubicBezTo>
                  <a:pt x="136147" y="5676094"/>
                  <a:pt x="912964" y="5491944"/>
                  <a:pt x="912964" y="5491944"/>
                </a:cubicBezTo>
                <a:cubicBezTo>
                  <a:pt x="1124631" y="5445377"/>
                  <a:pt x="1437897" y="5451727"/>
                  <a:pt x="1293964" y="5364944"/>
                </a:cubicBezTo>
                <a:cubicBezTo>
                  <a:pt x="1150031" y="5278161"/>
                  <a:pt x="104397" y="5047444"/>
                  <a:pt x="49364" y="4971244"/>
                </a:cubicBezTo>
                <a:cubicBezTo>
                  <a:pt x="-5669" y="4895044"/>
                  <a:pt x="879097" y="5087661"/>
                  <a:pt x="963764" y="4907744"/>
                </a:cubicBezTo>
                <a:cubicBezTo>
                  <a:pt x="1048431" y="4727827"/>
                  <a:pt x="551014" y="4289677"/>
                  <a:pt x="557364" y="3891744"/>
                </a:cubicBezTo>
                <a:cubicBezTo>
                  <a:pt x="563714" y="3493811"/>
                  <a:pt x="872747" y="3167844"/>
                  <a:pt x="1001864" y="2520144"/>
                </a:cubicBezTo>
                <a:cubicBezTo>
                  <a:pt x="1130981" y="1872444"/>
                  <a:pt x="1404031" y="126194"/>
                  <a:pt x="1332064" y="5544"/>
                </a:cubicBezTo>
                <a:cubicBezTo>
                  <a:pt x="1260097" y="-115106"/>
                  <a:pt x="709764" y="1772961"/>
                  <a:pt x="570064" y="1796244"/>
                </a:cubicBezTo>
                <a:cubicBezTo>
                  <a:pt x="430364" y="1819527"/>
                  <a:pt x="540431" y="397127"/>
                  <a:pt x="519264" y="15794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4F05F583-4B4B-42DA-B447-D864B61BA523}"/>
              </a:ext>
            </a:extLst>
          </p:cNvPr>
          <p:cNvSpPr/>
          <p:nvPr/>
        </p:nvSpPr>
        <p:spPr>
          <a:xfrm>
            <a:off x="6245059" y="2993411"/>
            <a:ext cx="2170328" cy="7771753"/>
          </a:xfrm>
          <a:custGeom>
            <a:avLst/>
            <a:gdLst>
              <a:gd name="connsiteX0" fmla="*/ 66841 w 2170328"/>
              <a:gd name="connsiteY0" fmla="*/ 92689 h 7771753"/>
              <a:gd name="connsiteX1" fmla="*/ 206541 w 2170328"/>
              <a:gd name="connsiteY1" fmla="*/ 130789 h 7771753"/>
              <a:gd name="connsiteX2" fmla="*/ 1120941 w 2170328"/>
              <a:gd name="connsiteY2" fmla="*/ 346689 h 7771753"/>
              <a:gd name="connsiteX3" fmla="*/ 2149641 w 2170328"/>
              <a:gd name="connsiteY3" fmla="*/ 3470889 h 7771753"/>
              <a:gd name="connsiteX4" fmla="*/ 1806741 w 2170328"/>
              <a:gd name="connsiteY4" fmla="*/ 3140689 h 7771753"/>
              <a:gd name="connsiteX5" fmla="*/ 1768641 w 2170328"/>
              <a:gd name="connsiteY5" fmla="*/ 6569689 h 7771753"/>
              <a:gd name="connsiteX6" fmla="*/ 1438441 w 2170328"/>
              <a:gd name="connsiteY6" fmla="*/ 7674589 h 7771753"/>
              <a:gd name="connsiteX7" fmla="*/ 257341 w 2170328"/>
              <a:gd name="connsiteY7" fmla="*/ 7687289 h 7771753"/>
              <a:gd name="connsiteX8" fmla="*/ 993941 w 2170328"/>
              <a:gd name="connsiteY8" fmla="*/ 7420589 h 7771753"/>
              <a:gd name="connsiteX9" fmla="*/ 562141 w 2170328"/>
              <a:gd name="connsiteY9" fmla="*/ 6506189 h 7771753"/>
              <a:gd name="connsiteX10" fmla="*/ 1209841 w 2170328"/>
              <a:gd name="connsiteY10" fmla="*/ 2950189 h 7771753"/>
              <a:gd name="connsiteX11" fmla="*/ 1070141 w 2170328"/>
              <a:gd name="connsiteY11" fmla="*/ 1388089 h 7771753"/>
              <a:gd name="connsiteX12" fmla="*/ 66841 w 2170328"/>
              <a:gd name="connsiteY12" fmla="*/ 92689 h 777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70328" h="7771753">
                <a:moveTo>
                  <a:pt x="66841" y="92689"/>
                </a:moveTo>
                <a:cubicBezTo>
                  <a:pt x="-77092" y="-116861"/>
                  <a:pt x="30858" y="88456"/>
                  <a:pt x="206541" y="130789"/>
                </a:cubicBezTo>
                <a:cubicBezTo>
                  <a:pt x="382224" y="173122"/>
                  <a:pt x="797091" y="-209994"/>
                  <a:pt x="1120941" y="346689"/>
                </a:cubicBezTo>
                <a:cubicBezTo>
                  <a:pt x="1444791" y="903372"/>
                  <a:pt x="2035341" y="3005222"/>
                  <a:pt x="2149641" y="3470889"/>
                </a:cubicBezTo>
                <a:cubicBezTo>
                  <a:pt x="2263941" y="3936556"/>
                  <a:pt x="1870241" y="2624222"/>
                  <a:pt x="1806741" y="3140689"/>
                </a:cubicBezTo>
                <a:cubicBezTo>
                  <a:pt x="1743241" y="3657156"/>
                  <a:pt x="1830024" y="5814039"/>
                  <a:pt x="1768641" y="6569689"/>
                </a:cubicBezTo>
                <a:cubicBezTo>
                  <a:pt x="1707258" y="7325339"/>
                  <a:pt x="1690324" y="7488322"/>
                  <a:pt x="1438441" y="7674589"/>
                </a:cubicBezTo>
                <a:cubicBezTo>
                  <a:pt x="1186558" y="7860856"/>
                  <a:pt x="331424" y="7729622"/>
                  <a:pt x="257341" y="7687289"/>
                </a:cubicBezTo>
                <a:cubicBezTo>
                  <a:pt x="183258" y="7644956"/>
                  <a:pt x="943141" y="7617439"/>
                  <a:pt x="993941" y="7420589"/>
                </a:cubicBezTo>
                <a:cubicBezTo>
                  <a:pt x="1044741" y="7223739"/>
                  <a:pt x="526158" y="7251256"/>
                  <a:pt x="562141" y="6506189"/>
                </a:cubicBezTo>
                <a:cubicBezTo>
                  <a:pt x="598124" y="5761122"/>
                  <a:pt x="1125174" y="3803206"/>
                  <a:pt x="1209841" y="2950189"/>
                </a:cubicBezTo>
                <a:cubicBezTo>
                  <a:pt x="1294508" y="2097172"/>
                  <a:pt x="1264874" y="1870689"/>
                  <a:pt x="1070141" y="1388089"/>
                </a:cubicBezTo>
                <a:cubicBezTo>
                  <a:pt x="875408" y="905489"/>
                  <a:pt x="210774" y="302239"/>
                  <a:pt x="66841" y="926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18D53CF3-FAC5-476C-AAB6-DDA1D8401D57}"/>
              </a:ext>
            </a:extLst>
          </p:cNvPr>
          <p:cNvSpPr/>
          <p:nvPr/>
        </p:nvSpPr>
        <p:spPr>
          <a:xfrm>
            <a:off x="3494726" y="3032222"/>
            <a:ext cx="3704380" cy="4792711"/>
          </a:xfrm>
          <a:custGeom>
            <a:avLst/>
            <a:gdLst>
              <a:gd name="connsiteX0" fmla="*/ 3680774 w 3704380"/>
              <a:gd name="connsiteY0" fmla="*/ 853978 h 4792711"/>
              <a:gd name="connsiteX1" fmla="*/ 3604574 w 3704380"/>
              <a:gd name="connsiteY1" fmla="*/ 892078 h 4792711"/>
              <a:gd name="connsiteX2" fmla="*/ 3464874 w 3704380"/>
              <a:gd name="connsiteY2" fmla="*/ 2352578 h 4792711"/>
              <a:gd name="connsiteX3" fmla="*/ 3617274 w 3704380"/>
              <a:gd name="connsiteY3" fmla="*/ 3635278 h 4792711"/>
              <a:gd name="connsiteX4" fmla="*/ 3198174 w 3704380"/>
              <a:gd name="connsiteY4" fmla="*/ 4790978 h 4792711"/>
              <a:gd name="connsiteX5" fmla="*/ 3477574 w 3704380"/>
              <a:gd name="connsiteY5" fmla="*/ 3889278 h 4792711"/>
              <a:gd name="connsiteX6" fmla="*/ 2550474 w 3704380"/>
              <a:gd name="connsiteY6" fmla="*/ 3597178 h 4792711"/>
              <a:gd name="connsiteX7" fmla="*/ 10474 w 3704380"/>
              <a:gd name="connsiteY7" fmla="*/ 3749578 h 4792711"/>
              <a:gd name="connsiteX8" fmla="*/ 1597974 w 3704380"/>
              <a:gd name="connsiteY8" fmla="*/ 3470178 h 4792711"/>
              <a:gd name="connsiteX9" fmla="*/ 302574 w 3704380"/>
              <a:gd name="connsiteY9" fmla="*/ 3127278 h 4792711"/>
              <a:gd name="connsiteX10" fmla="*/ 607374 w 3704380"/>
              <a:gd name="connsiteY10" fmla="*/ 1527078 h 4792711"/>
              <a:gd name="connsiteX11" fmla="*/ 1534474 w 3704380"/>
              <a:gd name="connsiteY11" fmla="*/ 2365278 h 4792711"/>
              <a:gd name="connsiteX12" fmla="*/ 2067874 w 3704380"/>
              <a:gd name="connsiteY12" fmla="*/ 2212878 h 4792711"/>
              <a:gd name="connsiteX13" fmla="*/ 2639374 w 3704380"/>
              <a:gd name="connsiteY13" fmla="*/ 1222278 h 4792711"/>
              <a:gd name="connsiteX14" fmla="*/ 3299774 w 3704380"/>
              <a:gd name="connsiteY14" fmla="*/ 15778 h 4792711"/>
              <a:gd name="connsiteX15" fmla="*/ 3172774 w 3704380"/>
              <a:gd name="connsiteY15" fmla="*/ 2136678 h 4792711"/>
              <a:gd name="connsiteX16" fmla="*/ 3680774 w 3704380"/>
              <a:gd name="connsiteY16" fmla="*/ 853978 h 479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04380" h="4792711">
                <a:moveTo>
                  <a:pt x="3680774" y="853978"/>
                </a:moveTo>
                <a:cubicBezTo>
                  <a:pt x="3752741" y="646545"/>
                  <a:pt x="3640557" y="642311"/>
                  <a:pt x="3604574" y="892078"/>
                </a:cubicBezTo>
                <a:cubicBezTo>
                  <a:pt x="3568591" y="1141845"/>
                  <a:pt x="3462757" y="1895378"/>
                  <a:pt x="3464874" y="2352578"/>
                </a:cubicBezTo>
                <a:cubicBezTo>
                  <a:pt x="3466991" y="2809778"/>
                  <a:pt x="3661724" y="3228878"/>
                  <a:pt x="3617274" y="3635278"/>
                </a:cubicBezTo>
                <a:cubicBezTo>
                  <a:pt x="3572824" y="4041678"/>
                  <a:pt x="3221457" y="4748645"/>
                  <a:pt x="3198174" y="4790978"/>
                </a:cubicBezTo>
                <a:cubicBezTo>
                  <a:pt x="3174891" y="4833311"/>
                  <a:pt x="3585524" y="4088245"/>
                  <a:pt x="3477574" y="3889278"/>
                </a:cubicBezTo>
                <a:cubicBezTo>
                  <a:pt x="3369624" y="3690311"/>
                  <a:pt x="3128324" y="3620461"/>
                  <a:pt x="2550474" y="3597178"/>
                </a:cubicBezTo>
                <a:cubicBezTo>
                  <a:pt x="1972624" y="3573895"/>
                  <a:pt x="169224" y="3770745"/>
                  <a:pt x="10474" y="3749578"/>
                </a:cubicBezTo>
                <a:cubicBezTo>
                  <a:pt x="-148276" y="3728411"/>
                  <a:pt x="1549291" y="3573895"/>
                  <a:pt x="1597974" y="3470178"/>
                </a:cubicBezTo>
                <a:cubicBezTo>
                  <a:pt x="1646657" y="3366461"/>
                  <a:pt x="467674" y="3451128"/>
                  <a:pt x="302574" y="3127278"/>
                </a:cubicBezTo>
                <a:cubicBezTo>
                  <a:pt x="137474" y="2803428"/>
                  <a:pt x="402057" y="1654078"/>
                  <a:pt x="607374" y="1527078"/>
                </a:cubicBezTo>
                <a:cubicBezTo>
                  <a:pt x="812691" y="1400078"/>
                  <a:pt x="1291057" y="2250978"/>
                  <a:pt x="1534474" y="2365278"/>
                </a:cubicBezTo>
                <a:cubicBezTo>
                  <a:pt x="1777891" y="2479578"/>
                  <a:pt x="1883724" y="2403378"/>
                  <a:pt x="2067874" y="2212878"/>
                </a:cubicBezTo>
                <a:cubicBezTo>
                  <a:pt x="2252024" y="2022378"/>
                  <a:pt x="2434057" y="1588461"/>
                  <a:pt x="2639374" y="1222278"/>
                </a:cubicBezTo>
                <a:cubicBezTo>
                  <a:pt x="2844691" y="856095"/>
                  <a:pt x="3210874" y="-136622"/>
                  <a:pt x="3299774" y="15778"/>
                </a:cubicBezTo>
                <a:cubicBezTo>
                  <a:pt x="3388674" y="168178"/>
                  <a:pt x="3111391" y="2001211"/>
                  <a:pt x="3172774" y="2136678"/>
                </a:cubicBezTo>
                <a:cubicBezTo>
                  <a:pt x="3234157" y="2272145"/>
                  <a:pt x="3608807" y="1061411"/>
                  <a:pt x="3680774" y="853978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A69EA241-B76A-4F44-B4AD-AC495157AA15}"/>
              </a:ext>
            </a:extLst>
          </p:cNvPr>
          <p:cNvSpPr/>
          <p:nvPr/>
        </p:nvSpPr>
        <p:spPr>
          <a:xfrm>
            <a:off x="3320572" y="6863774"/>
            <a:ext cx="3860620" cy="1164715"/>
          </a:xfrm>
          <a:custGeom>
            <a:avLst/>
            <a:gdLst>
              <a:gd name="connsiteX0" fmla="*/ 442906 w 3860620"/>
              <a:gd name="connsiteY0" fmla="*/ 66415 h 1164715"/>
              <a:gd name="connsiteX1" fmla="*/ 1145550 w 3860620"/>
              <a:gd name="connsiteY1" fmla="*/ 47165 h 1164715"/>
              <a:gd name="connsiteX2" fmla="*/ 3590367 w 3860620"/>
              <a:gd name="connsiteY2" fmla="*/ 18289 h 1164715"/>
              <a:gd name="connsiteX3" fmla="*/ 3667369 w 3860620"/>
              <a:gd name="connsiteY3" fmla="*/ 355173 h 1164715"/>
              <a:gd name="connsiteX4" fmla="*/ 2416085 w 3860620"/>
              <a:gd name="connsiteY4" fmla="*/ 441801 h 1164715"/>
              <a:gd name="connsiteX5" fmla="*/ 3436363 w 3860620"/>
              <a:gd name="connsiteY5" fmla="*/ 1163695 h 1164715"/>
              <a:gd name="connsiteX6" fmla="*/ 1164801 w 3860620"/>
              <a:gd name="connsiteY6" fmla="*/ 605430 h 1164715"/>
              <a:gd name="connsiteX7" fmla="*/ 2791470 w 3860620"/>
              <a:gd name="connsiteY7" fmla="*/ 817186 h 1164715"/>
              <a:gd name="connsiteX8" fmla="*/ 144 w 3860620"/>
              <a:gd name="connsiteY8" fmla="*/ 364799 h 1164715"/>
              <a:gd name="connsiteX9" fmla="*/ 2656716 w 3860620"/>
              <a:gd name="connsiteY9" fmla="*/ 355173 h 1164715"/>
              <a:gd name="connsiteX10" fmla="*/ 442906 w 3860620"/>
              <a:gd name="connsiteY10" fmla="*/ 66415 h 116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0620" h="1164715">
                <a:moveTo>
                  <a:pt x="442906" y="66415"/>
                </a:moveTo>
                <a:cubicBezTo>
                  <a:pt x="191045" y="15080"/>
                  <a:pt x="1145550" y="47165"/>
                  <a:pt x="1145550" y="47165"/>
                </a:cubicBezTo>
                <a:cubicBezTo>
                  <a:pt x="1670127" y="39144"/>
                  <a:pt x="3170064" y="-33046"/>
                  <a:pt x="3590367" y="18289"/>
                </a:cubicBezTo>
                <a:cubicBezTo>
                  <a:pt x="4010670" y="69624"/>
                  <a:pt x="3863083" y="284588"/>
                  <a:pt x="3667369" y="355173"/>
                </a:cubicBezTo>
                <a:cubicBezTo>
                  <a:pt x="3471655" y="425758"/>
                  <a:pt x="2454586" y="307047"/>
                  <a:pt x="2416085" y="441801"/>
                </a:cubicBezTo>
                <a:cubicBezTo>
                  <a:pt x="2377584" y="576555"/>
                  <a:pt x="3644910" y="1136424"/>
                  <a:pt x="3436363" y="1163695"/>
                </a:cubicBezTo>
                <a:cubicBezTo>
                  <a:pt x="3227816" y="1190967"/>
                  <a:pt x="1272283" y="663182"/>
                  <a:pt x="1164801" y="605430"/>
                </a:cubicBezTo>
                <a:cubicBezTo>
                  <a:pt x="1057319" y="547679"/>
                  <a:pt x="2985579" y="857291"/>
                  <a:pt x="2791470" y="817186"/>
                </a:cubicBezTo>
                <a:cubicBezTo>
                  <a:pt x="2597361" y="777081"/>
                  <a:pt x="22603" y="441801"/>
                  <a:pt x="144" y="364799"/>
                </a:cubicBezTo>
                <a:cubicBezTo>
                  <a:pt x="-22315" y="287797"/>
                  <a:pt x="2587735" y="406508"/>
                  <a:pt x="2656716" y="355173"/>
                </a:cubicBezTo>
                <a:cubicBezTo>
                  <a:pt x="2725697" y="303838"/>
                  <a:pt x="694767" y="117750"/>
                  <a:pt x="442906" y="66415"/>
                </a:cubicBezTo>
                <a:close/>
              </a:path>
            </a:pathLst>
          </a:custGeom>
          <a:solidFill>
            <a:schemeClr val="accent2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DA770626-8C08-4E2B-AA77-31782C5445CF}"/>
              </a:ext>
            </a:extLst>
          </p:cNvPr>
          <p:cNvSpPr/>
          <p:nvPr/>
        </p:nvSpPr>
        <p:spPr>
          <a:xfrm>
            <a:off x="5095759" y="3359291"/>
            <a:ext cx="2635705" cy="4661941"/>
          </a:xfrm>
          <a:custGeom>
            <a:avLst/>
            <a:gdLst>
              <a:gd name="connsiteX0" fmla="*/ 1652174 w 2635705"/>
              <a:gd name="connsiteY0" fmla="*/ 222109 h 4661941"/>
              <a:gd name="connsiteX1" fmla="*/ 1770708 w 2635705"/>
              <a:gd name="connsiteY1" fmla="*/ 323709 h 4661941"/>
              <a:gd name="connsiteX2" fmla="*/ 2617374 w 2635705"/>
              <a:gd name="connsiteY2" fmla="*/ 1246576 h 4661941"/>
              <a:gd name="connsiteX3" fmla="*/ 2354908 w 2635705"/>
              <a:gd name="connsiteY3" fmla="*/ 3464842 h 4661941"/>
              <a:gd name="connsiteX4" fmla="*/ 2380308 w 2635705"/>
              <a:gd name="connsiteY4" fmla="*/ 2838309 h 4661941"/>
              <a:gd name="connsiteX5" fmla="*/ 2041641 w 2635705"/>
              <a:gd name="connsiteY5" fmla="*/ 4311509 h 4661941"/>
              <a:gd name="connsiteX6" fmla="*/ 2202508 w 2635705"/>
              <a:gd name="connsiteY6" fmla="*/ 4658642 h 4661941"/>
              <a:gd name="connsiteX7" fmla="*/ 1592908 w 2635705"/>
              <a:gd name="connsiteY7" fmla="*/ 4489309 h 4661941"/>
              <a:gd name="connsiteX8" fmla="*/ 1174 w 2635705"/>
              <a:gd name="connsiteY8" fmla="*/ 4540109 h 4661941"/>
              <a:gd name="connsiteX9" fmla="*/ 1863841 w 2635705"/>
              <a:gd name="connsiteY9" fmla="*/ 3972842 h 4661941"/>
              <a:gd name="connsiteX10" fmla="*/ 1906174 w 2635705"/>
              <a:gd name="connsiteY10" fmla="*/ 2855242 h 4661941"/>
              <a:gd name="connsiteX11" fmla="*/ 2312574 w 2635705"/>
              <a:gd name="connsiteY11" fmla="*/ 1559842 h 4661941"/>
              <a:gd name="connsiteX12" fmla="*/ 2507308 w 2635705"/>
              <a:gd name="connsiteY12" fmla="*/ 2465776 h 4661941"/>
              <a:gd name="connsiteX13" fmla="*/ 2117841 w 2635705"/>
              <a:gd name="connsiteY13" fmla="*/ 1432842 h 4661941"/>
              <a:gd name="connsiteX14" fmla="*/ 1499774 w 2635705"/>
              <a:gd name="connsiteY14" fmla="*/ 69709 h 4661941"/>
              <a:gd name="connsiteX15" fmla="*/ 1652174 w 2635705"/>
              <a:gd name="connsiteY15" fmla="*/ 222109 h 466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5705" h="4661941">
                <a:moveTo>
                  <a:pt x="1652174" y="222109"/>
                </a:moveTo>
                <a:cubicBezTo>
                  <a:pt x="1697330" y="264442"/>
                  <a:pt x="1609841" y="152964"/>
                  <a:pt x="1770708" y="323709"/>
                </a:cubicBezTo>
                <a:cubicBezTo>
                  <a:pt x="1931575" y="494454"/>
                  <a:pt x="2520007" y="723054"/>
                  <a:pt x="2617374" y="1246576"/>
                </a:cubicBezTo>
                <a:cubicBezTo>
                  <a:pt x="2714741" y="1770098"/>
                  <a:pt x="2394419" y="3199553"/>
                  <a:pt x="2354908" y="3464842"/>
                </a:cubicBezTo>
                <a:cubicBezTo>
                  <a:pt x="2315397" y="3730131"/>
                  <a:pt x="2432519" y="2697198"/>
                  <a:pt x="2380308" y="2838309"/>
                </a:cubicBezTo>
                <a:cubicBezTo>
                  <a:pt x="2328097" y="2979420"/>
                  <a:pt x="2071274" y="4008120"/>
                  <a:pt x="2041641" y="4311509"/>
                </a:cubicBezTo>
                <a:cubicBezTo>
                  <a:pt x="2012008" y="4614898"/>
                  <a:pt x="2277297" y="4629009"/>
                  <a:pt x="2202508" y="4658642"/>
                </a:cubicBezTo>
                <a:cubicBezTo>
                  <a:pt x="2127719" y="4688275"/>
                  <a:pt x="1959797" y="4509064"/>
                  <a:pt x="1592908" y="4489309"/>
                </a:cubicBezTo>
                <a:cubicBezTo>
                  <a:pt x="1226019" y="4469554"/>
                  <a:pt x="-43982" y="4626187"/>
                  <a:pt x="1174" y="4540109"/>
                </a:cubicBezTo>
                <a:cubicBezTo>
                  <a:pt x="46329" y="4454031"/>
                  <a:pt x="1546341" y="4253653"/>
                  <a:pt x="1863841" y="3972842"/>
                </a:cubicBezTo>
                <a:cubicBezTo>
                  <a:pt x="2181341" y="3692031"/>
                  <a:pt x="1831385" y="3257409"/>
                  <a:pt x="1906174" y="2855242"/>
                </a:cubicBezTo>
                <a:cubicBezTo>
                  <a:pt x="1980963" y="2453075"/>
                  <a:pt x="2212385" y="1624753"/>
                  <a:pt x="2312574" y="1559842"/>
                </a:cubicBezTo>
                <a:cubicBezTo>
                  <a:pt x="2412763" y="1494931"/>
                  <a:pt x="2539763" y="2486943"/>
                  <a:pt x="2507308" y="2465776"/>
                </a:cubicBezTo>
                <a:cubicBezTo>
                  <a:pt x="2474853" y="2444609"/>
                  <a:pt x="2285763" y="1832186"/>
                  <a:pt x="2117841" y="1432842"/>
                </a:cubicBezTo>
                <a:cubicBezTo>
                  <a:pt x="1949919" y="1033498"/>
                  <a:pt x="1580207" y="277142"/>
                  <a:pt x="1499774" y="69709"/>
                </a:cubicBezTo>
                <a:cubicBezTo>
                  <a:pt x="1419341" y="-137724"/>
                  <a:pt x="1607018" y="179776"/>
                  <a:pt x="1652174" y="22210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87763BDA-62D5-4566-A6AF-BC724A1D8130}"/>
              </a:ext>
            </a:extLst>
          </p:cNvPr>
          <p:cNvSpPr/>
          <p:nvPr/>
        </p:nvSpPr>
        <p:spPr>
          <a:xfrm>
            <a:off x="2728755" y="3886261"/>
            <a:ext cx="3952882" cy="2094479"/>
          </a:xfrm>
          <a:custGeom>
            <a:avLst/>
            <a:gdLst>
              <a:gd name="connsiteX0" fmla="*/ 179545 w 3952882"/>
              <a:gd name="connsiteY0" fmla="*/ 31689 h 2094479"/>
              <a:gd name="connsiteX1" fmla="*/ 446245 w 3952882"/>
              <a:gd name="connsiteY1" fmla="*/ 18989 h 2094479"/>
              <a:gd name="connsiteX2" fmla="*/ 1608295 w 3952882"/>
              <a:gd name="connsiteY2" fmla="*/ 107889 h 2094479"/>
              <a:gd name="connsiteX3" fmla="*/ 2363945 w 3952882"/>
              <a:gd name="connsiteY3" fmla="*/ 914339 h 2094479"/>
              <a:gd name="connsiteX4" fmla="*/ 3291045 w 3952882"/>
              <a:gd name="connsiteY4" fmla="*/ 1879539 h 2094479"/>
              <a:gd name="connsiteX5" fmla="*/ 2402045 w 3952882"/>
              <a:gd name="connsiteY5" fmla="*/ 1511239 h 2094479"/>
              <a:gd name="connsiteX6" fmla="*/ 3919695 w 3952882"/>
              <a:gd name="connsiteY6" fmla="*/ 2089089 h 2094479"/>
              <a:gd name="connsiteX7" fmla="*/ 662145 w 3952882"/>
              <a:gd name="connsiteY7" fmla="*/ 1098489 h 2094479"/>
              <a:gd name="connsiteX8" fmla="*/ 2903695 w 3952882"/>
              <a:gd name="connsiteY8" fmla="*/ 1428689 h 2094479"/>
              <a:gd name="connsiteX9" fmla="*/ 1570195 w 3952882"/>
              <a:gd name="connsiteY9" fmla="*/ 888939 h 2094479"/>
              <a:gd name="connsiteX10" fmla="*/ 795495 w 3952882"/>
              <a:gd name="connsiteY10" fmla="*/ 1790639 h 2094479"/>
              <a:gd name="connsiteX11" fmla="*/ 2109945 w 3952882"/>
              <a:gd name="connsiteY11" fmla="*/ 1511239 h 2094479"/>
              <a:gd name="connsiteX12" fmla="*/ 350995 w 3952882"/>
              <a:gd name="connsiteY12" fmla="*/ 768289 h 2094479"/>
              <a:gd name="connsiteX13" fmla="*/ 65245 w 3952882"/>
              <a:gd name="connsiteY13" fmla="*/ 444439 h 2094479"/>
              <a:gd name="connsiteX14" fmla="*/ 1201895 w 3952882"/>
              <a:gd name="connsiteY14" fmla="*/ 342839 h 2094479"/>
              <a:gd name="connsiteX15" fmla="*/ 179545 w 3952882"/>
              <a:gd name="connsiteY15" fmla="*/ 31689 h 209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2882" h="2094479">
                <a:moveTo>
                  <a:pt x="179545" y="31689"/>
                </a:moveTo>
                <a:cubicBezTo>
                  <a:pt x="53603" y="-22286"/>
                  <a:pt x="208120" y="6289"/>
                  <a:pt x="446245" y="18989"/>
                </a:cubicBezTo>
                <a:cubicBezTo>
                  <a:pt x="684370" y="31689"/>
                  <a:pt x="1288678" y="-41336"/>
                  <a:pt x="1608295" y="107889"/>
                </a:cubicBezTo>
                <a:cubicBezTo>
                  <a:pt x="1927912" y="257114"/>
                  <a:pt x="2083487" y="619064"/>
                  <a:pt x="2363945" y="914339"/>
                </a:cubicBezTo>
                <a:cubicBezTo>
                  <a:pt x="2644403" y="1209614"/>
                  <a:pt x="3284695" y="1780056"/>
                  <a:pt x="3291045" y="1879539"/>
                </a:cubicBezTo>
                <a:cubicBezTo>
                  <a:pt x="3297395" y="1979022"/>
                  <a:pt x="2297270" y="1476314"/>
                  <a:pt x="2402045" y="1511239"/>
                </a:cubicBezTo>
                <a:cubicBezTo>
                  <a:pt x="2506820" y="1546164"/>
                  <a:pt x="4209678" y="2157881"/>
                  <a:pt x="3919695" y="2089089"/>
                </a:cubicBezTo>
                <a:cubicBezTo>
                  <a:pt x="3629712" y="2020297"/>
                  <a:pt x="831478" y="1208556"/>
                  <a:pt x="662145" y="1098489"/>
                </a:cubicBezTo>
                <a:cubicBezTo>
                  <a:pt x="492812" y="988422"/>
                  <a:pt x="2752353" y="1463614"/>
                  <a:pt x="2903695" y="1428689"/>
                </a:cubicBezTo>
                <a:cubicBezTo>
                  <a:pt x="3055037" y="1393764"/>
                  <a:pt x="1921562" y="828614"/>
                  <a:pt x="1570195" y="888939"/>
                </a:cubicBezTo>
                <a:cubicBezTo>
                  <a:pt x="1218828" y="949264"/>
                  <a:pt x="705537" y="1686922"/>
                  <a:pt x="795495" y="1790639"/>
                </a:cubicBezTo>
                <a:cubicBezTo>
                  <a:pt x="885453" y="1894356"/>
                  <a:pt x="2184028" y="1681631"/>
                  <a:pt x="2109945" y="1511239"/>
                </a:cubicBezTo>
                <a:cubicBezTo>
                  <a:pt x="2035862" y="1340847"/>
                  <a:pt x="691778" y="946089"/>
                  <a:pt x="350995" y="768289"/>
                </a:cubicBezTo>
                <a:cubicBezTo>
                  <a:pt x="10212" y="590489"/>
                  <a:pt x="-76572" y="515347"/>
                  <a:pt x="65245" y="444439"/>
                </a:cubicBezTo>
                <a:cubicBezTo>
                  <a:pt x="207062" y="373531"/>
                  <a:pt x="1180728" y="414806"/>
                  <a:pt x="1201895" y="342839"/>
                </a:cubicBezTo>
                <a:cubicBezTo>
                  <a:pt x="1223062" y="270872"/>
                  <a:pt x="305487" y="85664"/>
                  <a:pt x="179545" y="316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D38654FA-7A3A-4478-BBF8-9898729832CC}"/>
              </a:ext>
            </a:extLst>
          </p:cNvPr>
          <p:cNvSpPr/>
          <p:nvPr/>
        </p:nvSpPr>
        <p:spPr>
          <a:xfrm>
            <a:off x="3751268" y="2933751"/>
            <a:ext cx="1862164" cy="1135364"/>
          </a:xfrm>
          <a:custGeom>
            <a:avLst/>
            <a:gdLst>
              <a:gd name="connsiteX0" fmla="*/ 719132 w 1862164"/>
              <a:gd name="connsiteY0" fmla="*/ 251409 h 1135364"/>
              <a:gd name="connsiteX1" fmla="*/ 805492 w 1862164"/>
              <a:gd name="connsiteY1" fmla="*/ 297129 h 1135364"/>
              <a:gd name="connsiteX2" fmla="*/ 1425252 w 1862164"/>
              <a:gd name="connsiteY2" fmla="*/ 459689 h 1135364"/>
              <a:gd name="connsiteX3" fmla="*/ 1862132 w 1862164"/>
              <a:gd name="connsiteY3" fmla="*/ 312369 h 1135364"/>
              <a:gd name="connsiteX4" fmla="*/ 1404932 w 1862164"/>
              <a:gd name="connsiteY4" fmla="*/ 530809 h 1135364"/>
              <a:gd name="connsiteX5" fmla="*/ 698812 w 1862164"/>
              <a:gd name="connsiteY5" fmla="*/ 901649 h 1135364"/>
              <a:gd name="connsiteX6" fmla="*/ 236532 w 1862164"/>
              <a:gd name="connsiteY6" fmla="*/ 1135329 h 1135364"/>
              <a:gd name="connsiteX7" fmla="*/ 526092 w 1862164"/>
              <a:gd name="connsiteY7" fmla="*/ 886409 h 1135364"/>
              <a:gd name="connsiteX8" fmla="*/ 632772 w 1862164"/>
              <a:gd name="connsiteY8" fmla="*/ 515569 h 1135364"/>
              <a:gd name="connsiteX9" fmla="*/ 104452 w 1862164"/>
              <a:gd name="connsiteY9" fmla="*/ 32969 h 1135364"/>
              <a:gd name="connsiteX10" fmla="*/ 53652 w 1862164"/>
              <a:gd name="connsiteY10" fmla="*/ 68529 h 1135364"/>
              <a:gd name="connsiteX11" fmla="*/ 719132 w 1862164"/>
              <a:gd name="connsiteY11" fmla="*/ 251409 h 113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2164" h="1135364">
                <a:moveTo>
                  <a:pt x="719132" y="251409"/>
                </a:moveTo>
                <a:cubicBezTo>
                  <a:pt x="844439" y="289509"/>
                  <a:pt x="687805" y="262416"/>
                  <a:pt x="805492" y="297129"/>
                </a:cubicBezTo>
                <a:cubicBezTo>
                  <a:pt x="923179" y="331842"/>
                  <a:pt x="1249145" y="457149"/>
                  <a:pt x="1425252" y="459689"/>
                </a:cubicBezTo>
                <a:cubicBezTo>
                  <a:pt x="1601359" y="462229"/>
                  <a:pt x="1865519" y="300516"/>
                  <a:pt x="1862132" y="312369"/>
                </a:cubicBezTo>
                <a:cubicBezTo>
                  <a:pt x="1858745" y="324222"/>
                  <a:pt x="1598819" y="432596"/>
                  <a:pt x="1404932" y="530809"/>
                </a:cubicBezTo>
                <a:cubicBezTo>
                  <a:pt x="1211045" y="629022"/>
                  <a:pt x="893545" y="800896"/>
                  <a:pt x="698812" y="901649"/>
                </a:cubicBezTo>
                <a:cubicBezTo>
                  <a:pt x="504079" y="1002402"/>
                  <a:pt x="265319" y="1137869"/>
                  <a:pt x="236532" y="1135329"/>
                </a:cubicBezTo>
                <a:cubicBezTo>
                  <a:pt x="207745" y="1132789"/>
                  <a:pt x="460052" y="989702"/>
                  <a:pt x="526092" y="886409"/>
                </a:cubicBezTo>
                <a:cubicBezTo>
                  <a:pt x="592132" y="783116"/>
                  <a:pt x="703045" y="657809"/>
                  <a:pt x="632772" y="515569"/>
                </a:cubicBezTo>
                <a:cubicBezTo>
                  <a:pt x="562499" y="373329"/>
                  <a:pt x="200972" y="107476"/>
                  <a:pt x="104452" y="32969"/>
                </a:cubicBezTo>
                <a:cubicBezTo>
                  <a:pt x="7932" y="-41538"/>
                  <a:pt x="-47101" y="27889"/>
                  <a:pt x="53652" y="68529"/>
                </a:cubicBezTo>
                <a:cubicBezTo>
                  <a:pt x="154405" y="109169"/>
                  <a:pt x="593825" y="213309"/>
                  <a:pt x="719132" y="25140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DD566975-CFD0-452B-92B1-4836E9940EEB}"/>
              </a:ext>
            </a:extLst>
          </p:cNvPr>
          <p:cNvSpPr/>
          <p:nvPr/>
        </p:nvSpPr>
        <p:spPr>
          <a:xfrm>
            <a:off x="3003395" y="6154118"/>
            <a:ext cx="4581586" cy="1308226"/>
          </a:xfrm>
          <a:custGeom>
            <a:avLst/>
            <a:gdLst>
              <a:gd name="connsiteX0" fmla="*/ 340938 w 4581586"/>
              <a:gd name="connsiteY0" fmla="*/ 18082 h 1308226"/>
              <a:gd name="connsiteX1" fmla="*/ 755805 w 4581586"/>
              <a:gd name="connsiteY1" fmla="*/ 68882 h 1308226"/>
              <a:gd name="connsiteX2" fmla="*/ 2135872 w 4581586"/>
              <a:gd name="connsiteY2" fmla="*/ 289015 h 1308226"/>
              <a:gd name="connsiteX3" fmla="*/ 1873405 w 4581586"/>
              <a:gd name="connsiteY3" fmla="*/ 483749 h 1308226"/>
              <a:gd name="connsiteX4" fmla="*/ 4015472 w 4581586"/>
              <a:gd name="connsiteY4" fmla="*/ 509149 h 1308226"/>
              <a:gd name="connsiteX5" fmla="*/ 4557338 w 4581586"/>
              <a:gd name="connsiteY5" fmla="*/ 1017149 h 1308226"/>
              <a:gd name="connsiteX6" fmla="*/ 3439738 w 4581586"/>
              <a:gd name="connsiteY6" fmla="*/ 847815 h 1308226"/>
              <a:gd name="connsiteX7" fmla="*/ 4235605 w 4581586"/>
              <a:gd name="connsiteY7" fmla="*/ 1296549 h 1308226"/>
              <a:gd name="connsiteX8" fmla="*/ 3202672 w 4581586"/>
              <a:gd name="connsiteY8" fmla="*/ 1186482 h 1308226"/>
              <a:gd name="connsiteX9" fmla="*/ 815072 w 4581586"/>
              <a:gd name="connsiteY9" fmla="*/ 1228815 h 1308226"/>
              <a:gd name="connsiteX10" fmla="*/ 518738 w 4581586"/>
              <a:gd name="connsiteY10" fmla="*/ 1067949 h 1308226"/>
              <a:gd name="connsiteX11" fmla="*/ 3194205 w 4581586"/>
              <a:gd name="connsiteY11" fmla="*/ 864749 h 1308226"/>
              <a:gd name="connsiteX12" fmla="*/ 10738 w 4581586"/>
              <a:gd name="connsiteY12" fmla="*/ 483749 h 1308226"/>
              <a:gd name="connsiteX13" fmla="*/ 2118938 w 4581586"/>
              <a:gd name="connsiteY13" fmla="*/ 593815 h 1308226"/>
              <a:gd name="connsiteX14" fmla="*/ 1009805 w 4581586"/>
              <a:gd name="connsiteY14" fmla="*/ 432949 h 1308226"/>
              <a:gd name="connsiteX15" fmla="*/ 340938 w 4581586"/>
              <a:gd name="connsiteY15" fmla="*/ 18082 h 130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81586" h="1308226">
                <a:moveTo>
                  <a:pt x="340938" y="18082"/>
                </a:moveTo>
                <a:cubicBezTo>
                  <a:pt x="298605" y="-42596"/>
                  <a:pt x="755805" y="68882"/>
                  <a:pt x="755805" y="68882"/>
                </a:cubicBezTo>
                <a:cubicBezTo>
                  <a:pt x="1054960" y="114037"/>
                  <a:pt x="1949605" y="219871"/>
                  <a:pt x="2135872" y="289015"/>
                </a:cubicBezTo>
                <a:cubicBezTo>
                  <a:pt x="2322139" y="358159"/>
                  <a:pt x="1560138" y="447060"/>
                  <a:pt x="1873405" y="483749"/>
                </a:cubicBezTo>
                <a:cubicBezTo>
                  <a:pt x="2186672" y="520438"/>
                  <a:pt x="3568150" y="420249"/>
                  <a:pt x="4015472" y="509149"/>
                </a:cubicBezTo>
                <a:cubicBezTo>
                  <a:pt x="4462794" y="598049"/>
                  <a:pt x="4653294" y="960705"/>
                  <a:pt x="4557338" y="1017149"/>
                </a:cubicBezTo>
                <a:cubicBezTo>
                  <a:pt x="4461382" y="1073593"/>
                  <a:pt x="3493360" y="801248"/>
                  <a:pt x="3439738" y="847815"/>
                </a:cubicBezTo>
                <a:cubicBezTo>
                  <a:pt x="3386116" y="894382"/>
                  <a:pt x="4275116" y="1240105"/>
                  <a:pt x="4235605" y="1296549"/>
                </a:cubicBezTo>
                <a:cubicBezTo>
                  <a:pt x="4196094" y="1352993"/>
                  <a:pt x="3202672" y="1186482"/>
                  <a:pt x="3202672" y="1186482"/>
                </a:cubicBezTo>
                <a:cubicBezTo>
                  <a:pt x="2632583" y="1175193"/>
                  <a:pt x="1262394" y="1248571"/>
                  <a:pt x="815072" y="1228815"/>
                </a:cubicBezTo>
                <a:cubicBezTo>
                  <a:pt x="367750" y="1209060"/>
                  <a:pt x="122216" y="1128627"/>
                  <a:pt x="518738" y="1067949"/>
                </a:cubicBezTo>
                <a:cubicBezTo>
                  <a:pt x="915260" y="1007271"/>
                  <a:pt x="3278872" y="962116"/>
                  <a:pt x="3194205" y="864749"/>
                </a:cubicBezTo>
                <a:cubicBezTo>
                  <a:pt x="3109538" y="767382"/>
                  <a:pt x="189949" y="528905"/>
                  <a:pt x="10738" y="483749"/>
                </a:cubicBezTo>
                <a:cubicBezTo>
                  <a:pt x="-168473" y="438593"/>
                  <a:pt x="1952427" y="602282"/>
                  <a:pt x="2118938" y="593815"/>
                </a:cubicBezTo>
                <a:cubicBezTo>
                  <a:pt x="2285449" y="585348"/>
                  <a:pt x="1303316" y="524671"/>
                  <a:pt x="1009805" y="432949"/>
                </a:cubicBezTo>
                <a:cubicBezTo>
                  <a:pt x="716294" y="341227"/>
                  <a:pt x="383271" y="78760"/>
                  <a:pt x="340938" y="1808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4085ECF9-DA93-4C68-B7A0-FE49CAB31BDF}"/>
              </a:ext>
            </a:extLst>
          </p:cNvPr>
          <p:cNvSpPr/>
          <p:nvPr/>
        </p:nvSpPr>
        <p:spPr>
          <a:xfrm>
            <a:off x="6320391" y="2825311"/>
            <a:ext cx="2013416" cy="2120486"/>
          </a:xfrm>
          <a:custGeom>
            <a:avLst/>
            <a:gdLst>
              <a:gd name="connsiteX0" fmla="*/ 4209 w 2013416"/>
              <a:gd name="connsiteY0" fmla="*/ 19489 h 2120486"/>
              <a:gd name="connsiteX1" fmla="*/ 529142 w 2013416"/>
              <a:gd name="connsiteY1" fmla="*/ 154956 h 2120486"/>
              <a:gd name="connsiteX2" fmla="*/ 1062542 w 2013416"/>
              <a:gd name="connsiteY2" fmla="*/ 197289 h 2120486"/>
              <a:gd name="connsiteX3" fmla="*/ 1985409 w 2013416"/>
              <a:gd name="connsiteY3" fmla="*/ 2076889 h 2120486"/>
              <a:gd name="connsiteX4" fmla="*/ 1739876 w 2013416"/>
              <a:gd name="connsiteY4" fmla="*/ 1484222 h 2120486"/>
              <a:gd name="connsiteX5" fmla="*/ 1384276 w 2013416"/>
              <a:gd name="connsiteY5" fmla="*/ 1060889 h 2120486"/>
              <a:gd name="connsiteX6" fmla="*/ 825476 w 2013416"/>
              <a:gd name="connsiteY6" fmla="*/ 629089 h 2120486"/>
              <a:gd name="connsiteX7" fmla="*/ 4209 w 2013416"/>
              <a:gd name="connsiteY7" fmla="*/ 19489 h 21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3416" h="2120486">
                <a:moveTo>
                  <a:pt x="4209" y="19489"/>
                </a:moveTo>
                <a:cubicBezTo>
                  <a:pt x="-45180" y="-59533"/>
                  <a:pt x="352753" y="125323"/>
                  <a:pt x="529142" y="154956"/>
                </a:cubicBezTo>
                <a:cubicBezTo>
                  <a:pt x="705531" y="184589"/>
                  <a:pt x="819831" y="-123033"/>
                  <a:pt x="1062542" y="197289"/>
                </a:cubicBezTo>
                <a:cubicBezTo>
                  <a:pt x="1305253" y="517611"/>
                  <a:pt x="1872520" y="1862400"/>
                  <a:pt x="1985409" y="2076889"/>
                </a:cubicBezTo>
                <a:cubicBezTo>
                  <a:pt x="2098298" y="2291378"/>
                  <a:pt x="1840065" y="1653555"/>
                  <a:pt x="1739876" y="1484222"/>
                </a:cubicBezTo>
                <a:cubicBezTo>
                  <a:pt x="1639687" y="1314889"/>
                  <a:pt x="1536676" y="1203411"/>
                  <a:pt x="1384276" y="1060889"/>
                </a:cubicBezTo>
                <a:cubicBezTo>
                  <a:pt x="1231876" y="918367"/>
                  <a:pt x="825476" y="629089"/>
                  <a:pt x="825476" y="629089"/>
                </a:cubicBezTo>
                <a:cubicBezTo>
                  <a:pt x="595465" y="455522"/>
                  <a:pt x="53598" y="98511"/>
                  <a:pt x="4209" y="19489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EAD061FF-AAD2-4D89-8D49-701F3A1270AE}"/>
              </a:ext>
            </a:extLst>
          </p:cNvPr>
          <p:cNvSpPr/>
          <p:nvPr/>
        </p:nvSpPr>
        <p:spPr>
          <a:xfrm>
            <a:off x="1312652" y="4671986"/>
            <a:ext cx="1763946" cy="1728648"/>
          </a:xfrm>
          <a:custGeom>
            <a:avLst/>
            <a:gdLst>
              <a:gd name="connsiteX0" fmla="*/ 1752281 w 1763946"/>
              <a:gd name="connsiteY0" fmla="*/ 1614 h 1728648"/>
              <a:gd name="connsiteX1" fmla="*/ 820948 w 1763946"/>
              <a:gd name="connsiteY1" fmla="*/ 365681 h 1728648"/>
              <a:gd name="connsiteX2" fmla="*/ 363748 w 1763946"/>
              <a:gd name="connsiteY2" fmla="*/ 1711881 h 1728648"/>
              <a:gd name="connsiteX3" fmla="*/ 456881 w 1763946"/>
              <a:gd name="connsiteY3" fmla="*/ 1093814 h 1728648"/>
              <a:gd name="connsiteX4" fmla="*/ 177481 w 1763946"/>
              <a:gd name="connsiteY4" fmla="*/ 704347 h 1728648"/>
              <a:gd name="connsiteX5" fmla="*/ 109748 w 1763946"/>
              <a:gd name="connsiteY5" fmla="*/ 458814 h 1728648"/>
              <a:gd name="connsiteX6" fmla="*/ 1752281 w 1763946"/>
              <a:gd name="connsiteY6" fmla="*/ 1614 h 172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3946" h="1728648">
                <a:moveTo>
                  <a:pt x="1752281" y="1614"/>
                </a:moveTo>
                <a:cubicBezTo>
                  <a:pt x="1870814" y="-13908"/>
                  <a:pt x="1052370" y="80637"/>
                  <a:pt x="820948" y="365681"/>
                </a:cubicBezTo>
                <a:cubicBezTo>
                  <a:pt x="589526" y="650725"/>
                  <a:pt x="424426" y="1590526"/>
                  <a:pt x="363748" y="1711881"/>
                </a:cubicBezTo>
                <a:cubicBezTo>
                  <a:pt x="303070" y="1833237"/>
                  <a:pt x="487925" y="1261736"/>
                  <a:pt x="456881" y="1093814"/>
                </a:cubicBezTo>
                <a:cubicBezTo>
                  <a:pt x="425837" y="925892"/>
                  <a:pt x="235336" y="810180"/>
                  <a:pt x="177481" y="704347"/>
                </a:cubicBezTo>
                <a:cubicBezTo>
                  <a:pt x="119626" y="598514"/>
                  <a:pt x="-147074" y="577347"/>
                  <a:pt x="109748" y="458814"/>
                </a:cubicBezTo>
                <a:cubicBezTo>
                  <a:pt x="366570" y="340281"/>
                  <a:pt x="1633748" y="17136"/>
                  <a:pt x="1752281" y="161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164051C7-618A-41F9-A341-ED695451D3CD}"/>
              </a:ext>
            </a:extLst>
          </p:cNvPr>
          <p:cNvSpPr/>
          <p:nvPr/>
        </p:nvSpPr>
        <p:spPr>
          <a:xfrm>
            <a:off x="1228922" y="5322289"/>
            <a:ext cx="2084124" cy="2214746"/>
          </a:xfrm>
          <a:custGeom>
            <a:avLst/>
            <a:gdLst>
              <a:gd name="connsiteX0" fmla="*/ 2073078 w 2084124"/>
              <a:gd name="connsiteY0" fmla="*/ 11711 h 2214746"/>
              <a:gd name="connsiteX1" fmla="*/ 2013811 w 2084124"/>
              <a:gd name="connsiteY1" fmla="*/ 121778 h 2214746"/>
              <a:gd name="connsiteX2" fmla="*/ 1565078 w 2084124"/>
              <a:gd name="connsiteY2" fmla="*/ 1103911 h 2214746"/>
              <a:gd name="connsiteX3" fmla="*/ 1395745 w 2084124"/>
              <a:gd name="connsiteY3" fmla="*/ 2213044 h 2214746"/>
              <a:gd name="connsiteX4" fmla="*/ 1446545 w 2084124"/>
              <a:gd name="connsiteY4" fmla="*/ 1374844 h 2214746"/>
              <a:gd name="connsiteX5" fmla="*/ 15678 w 2084124"/>
              <a:gd name="connsiteY5" fmla="*/ 2119911 h 2214746"/>
              <a:gd name="connsiteX6" fmla="*/ 693011 w 2084124"/>
              <a:gd name="connsiteY6" fmla="*/ 1374844 h 2214746"/>
              <a:gd name="connsiteX7" fmla="*/ 836945 w 2084124"/>
              <a:gd name="connsiteY7" fmla="*/ 1112378 h 2214746"/>
              <a:gd name="connsiteX8" fmla="*/ 1590478 w 2084124"/>
              <a:gd name="connsiteY8" fmla="*/ 401178 h 2214746"/>
              <a:gd name="connsiteX9" fmla="*/ 1912211 w 2084124"/>
              <a:gd name="connsiteY9" fmla="*/ 87911 h 2214746"/>
              <a:gd name="connsiteX10" fmla="*/ 2073078 w 2084124"/>
              <a:gd name="connsiteY10" fmla="*/ 11711 h 22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4124" h="2214746">
                <a:moveTo>
                  <a:pt x="2073078" y="11711"/>
                </a:moveTo>
                <a:cubicBezTo>
                  <a:pt x="2090011" y="17355"/>
                  <a:pt x="2098478" y="-60255"/>
                  <a:pt x="2013811" y="121778"/>
                </a:cubicBezTo>
                <a:cubicBezTo>
                  <a:pt x="1929144" y="303811"/>
                  <a:pt x="1668089" y="755367"/>
                  <a:pt x="1565078" y="1103911"/>
                </a:cubicBezTo>
                <a:cubicBezTo>
                  <a:pt x="1462067" y="1452455"/>
                  <a:pt x="1415500" y="2167889"/>
                  <a:pt x="1395745" y="2213044"/>
                </a:cubicBezTo>
                <a:cubicBezTo>
                  <a:pt x="1375989" y="2258200"/>
                  <a:pt x="1676556" y="1390366"/>
                  <a:pt x="1446545" y="1374844"/>
                </a:cubicBezTo>
                <a:cubicBezTo>
                  <a:pt x="1216534" y="1359322"/>
                  <a:pt x="141267" y="2119911"/>
                  <a:pt x="15678" y="2119911"/>
                </a:cubicBezTo>
                <a:cubicBezTo>
                  <a:pt x="-109911" y="2119911"/>
                  <a:pt x="556133" y="1542766"/>
                  <a:pt x="693011" y="1374844"/>
                </a:cubicBezTo>
                <a:cubicBezTo>
                  <a:pt x="829889" y="1206922"/>
                  <a:pt x="687367" y="1274656"/>
                  <a:pt x="836945" y="1112378"/>
                </a:cubicBezTo>
                <a:cubicBezTo>
                  <a:pt x="986523" y="950100"/>
                  <a:pt x="1411267" y="571922"/>
                  <a:pt x="1590478" y="401178"/>
                </a:cubicBezTo>
                <a:cubicBezTo>
                  <a:pt x="1769689" y="230434"/>
                  <a:pt x="1827544" y="148589"/>
                  <a:pt x="1912211" y="87911"/>
                </a:cubicBezTo>
                <a:cubicBezTo>
                  <a:pt x="1996878" y="27233"/>
                  <a:pt x="2056145" y="6067"/>
                  <a:pt x="2073078" y="1171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559B50F5-227C-434E-B90C-AC64E3340FFD}"/>
              </a:ext>
            </a:extLst>
          </p:cNvPr>
          <p:cNvSpPr/>
          <p:nvPr/>
        </p:nvSpPr>
        <p:spPr>
          <a:xfrm>
            <a:off x="2615710" y="6335763"/>
            <a:ext cx="3387735" cy="3352330"/>
          </a:xfrm>
          <a:custGeom>
            <a:avLst/>
            <a:gdLst>
              <a:gd name="connsiteX0" fmla="*/ 940290 w 3387735"/>
              <a:gd name="connsiteY0" fmla="*/ 90437 h 3352330"/>
              <a:gd name="connsiteX1" fmla="*/ 1448290 w 3387735"/>
              <a:gd name="connsiteY1" fmla="*/ 285170 h 3352330"/>
              <a:gd name="connsiteX2" fmla="*/ 2701357 w 3387735"/>
              <a:gd name="connsiteY2" fmla="*/ 623837 h 3352330"/>
              <a:gd name="connsiteX3" fmla="*/ 1219690 w 3387735"/>
              <a:gd name="connsiteY3" fmla="*/ 818570 h 3352330"/>
              <a:gd name="connsiteX4" fmla="*/ 2718290 w 3387735"/>
              <a:gd name="connsiteY4" fmla="*/ 996370 h 3352330"/>
              <a:gd name="connsiteX5" fmla="*/ 2278023 w 3387735"/>
              <a:gd name="connsiteY5" fmla="*/ 1699104 h 3352330"/>
              <a:gd name="connsiteX6" fmla="*/ 3378690 w 3387735"/>
              <a:gd name="connsiteY6" fmla="*/ 1859970 h 3352330"/>
              <a:gd name="connsiteX7" fmla="*/ 1558357 w 3387735"/>
              <a:gd name="connsiteY7" fmla="*/ 2224037 h 3352330"/>
              <a:gd name="connsiteX8" fmla="*/ 490 w 3387735"/>
              <a:gd name="connsiteY8" fmla="*/ 3350104 h 3352330"/>
              <a:gd name="connsiteX9" fmla="*/ 1397490 w 3387735"/>
              <a:gd name="connsiteY9" fmla="*/ 2503437 h 3352330"/>
              <a:gd name="connsiteX10" fmla="*/ 2057890 w 3387735"/>
              <a:gd name="connsiteY10" fmla="*/ 2173237 h 3352330"/>
              <a:gd name="connsiteX11" fmla="*/ 1431357 w 3387735"/>
              <a:gd name="connsiteY11" fmla="*/ 1826104 h 3352330"/>
              <a:gd name="connsiteX12" fmla="*/ 940290 w 3387735"/>
              <a:gd name="connsiteY12" fmla="*/ 90437 h 335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7735" h="3352330">
                <a:moveTo>
                  <a:pt x="940290" y="90437"/>
                </a:moveTo>
                <a:cubicBezTo>
                  <a:pt x="943112" y="-166385"/>
                  <a:pt x="1154779" y="196270"/>
                  <a:pt x="1448290" y="285170"/>
                </a:cubicBezTo>
                <a:cubicBezTo>
                  <a:pt x="1741801" y="374070"/>
                  <a:pt x="2739457" y="534937"/>
                  <a:pt x="2701357" y="623837"/>
                </a:cubicBezTo>
                <a:cubicBezTo>
                  <a:pt x="2663257" y="712737"/>
                  <a:pt x="1216868" y="756481"/>
                  <a:pt x="1219690" y="818570"/>
                </a:cubicBezTo>
                <a:cubicBezTo>
                  <a:pt x="1222512" y="880659"/>
                  <a:pt x="2541901" y="849614"/>
                  <a:pt x="2718290" y="996370"/>
                </a:cubicBezTo>
                <a:cubicBezTo>
                  <a:pt x="2894679" y="1143126"/>
                  <a:pt x="2167956" y="1555171"/>
                  <a:pt x="2278023" y="1699104"/>
                </a:cubicBezTo>
                <a:cubicBezTo>
                  <a:pt x="2388090" y="1843037"/>
                  <a:pt x="3498634" y="1772481"/>
                  <a:pt x="3378690" y="1859970"/>
                </a:cubicBezTo>
                <a:cubicBezTo>
                  <a:pt x="3258746" y="1947459"/>
                  <a:pt x="2121390" y="1975681"/>
                  <a:pt x="1558357" y="2224037"/>
                </a:cubicBezTo>
                <a:cubicBezTo>
                  <a:pt x="995324" y="2472393"/>
                  <a:pt x="27301" y="3303537"/>
                  <a:pt x="490" y="3350104"/>
                </a:cubicBezTo>
                <a:cubicBezTo>
                  <a:pt x="-26321" y="3396671"/>
                  <a:pt x="1054590" y="2699582"/>
                  <a:pt x="1397490" y="2503437"/>
                </a:cubicBezTo>
                <a:cubicBezTo>
                  <a:pt x="1740390" y="2307293"/>
                  <a:pt x="2052246" y="2286126"/>
                  <a:pt x="2057890" y="2173237"/>
                </a:cubicBezTo>
                <a:cubicBezTo>
                  <a:pt x="2063534" y="2060348"/>
                  <a:pt x="1621857" y="2167593"/>
                  <a:pt x="1431357" y="1826104"/>
                </a:cubicBezTo>
                <a:cubicBezTo>
                  <a:pt x="1240857" y="1484615"/>
                  <a:pt x="937468" y="347259"/>
                  <a:pt x="940290" y="90437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9842540B-7143-4695-8A86-E55A95B53E93}"/>
              </a:ext>
            </a:extLst>
          </p:cNvPr>
          <p:cNvSpPr/>
          <p:nvPr/>
        </p:nvSpPr>
        <p:spPr>
          <a:xfrm>
            <a:off x="4965458" y="7157631"/>
            <a:ext cx="2309261" cy="2789349"/>
          </a:xfrm>
          <a:custGeom>
            <a:avLst/>
            <a:gdLst>
              <a:gd name="connsiteX0" fmla="*/ 2186113 w 2309261"/>
              <a:gd name="connsiteY0" fmla="*/ 61316 h 2789349"/>
              <a:gd name="connsiteX1" fmla="*/ 2099485 w 2309261"/>
              <a:gd name="connsiteY1" fmla="*/ 61316 h 2789349"/>
              <a:gd name="connsiteX2" fmla="*/ 828950 w 2309261"/>
              <a:gd name="connsiteY2" fmla="*/ 263447 h 2789349"/>
              <a:gd name="connsiteX3" fmla="*/ 1271713 w 2309261"/>
              <a:gd name="connsiteY3" fmla="*/ 1168222 h 2789349"/>
              <a:gd name="connsiteX4" fmla="*/ 1695224 w 2309261"/>
              <a:gd name="connsiteY4" fmla="*/ 2746765 h 2789349"/>
              <a:gd name="connsiteX5" fmla="*/ 1675974 w 2309261"/>
              <a:gd name="connsiteY5" fmla="*/ 2246251 h 2789349"/>
              <a:gd name="connsiteX6" fmla="*/ 1178 w 2309261"/>
              <a:gd name="connsiteY6" fmla="*/ 1254849 h 2789349"/>
              <a:gd name="connsiteX7" fmla="*/ 1964731 w 2309261"/>
              <a:gd name="connsiteY7" fmla="*/ 1495481 h 2789349"/>
              <a:gd name="connsiteX8" fmla="*/ 1262087 w 2309261"/>
              <a:gd name="connsiteY8" fmla="*/ 1312601 h 2789349"/>
              <a:gd name="connsiteX9" fmla="*/ 174433 w 2309261"/>
              <a:gd name="connsiteY9" fmla="*/ 889089 h 2789349"/>
              <a:gd name="connsiteX10" fmla="*/ 2186113 w 2309261"/>
              <a:gd name="connsiteY10" fmla="*/ 61316 h 278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9261" h="2789349">
                <a:moveTo>
                  <a:pt x="2186113" y="61316"/>
                </a:moveTo>
                <a:cubicBezTo>
                  <a:pt x="2506955" y="-76646"/>
                  <a:pt x="2099485" y="61316"/>
                  <a:pt x="2099485" y="61316"/>
                </a:cubicBezTo>
                <a:cubicBezTo>
                  <a:pt x="1873291" y="95004"/>
                  <a:pt x="966912" y="78963"/>
                  <a:pt x="828950" y="263447"/>
                </a:cubicBezTo>
                <a:cubicBezTo>
                  <a:pt x="690988" y="447931"/>
                  <a:pt x="1127334" y="754336"/>
                  <a:pt x="1271713" y="1168222"/>
                </a:cubicBezTo>
                <a:cubicBezTo>
                  <a:pt x="1416092" y="1582108"/>
                  <a:pt x="1627847" y="2567094"/>
                  <a:pt x="1695224" y="2746765"/>
                </a:cubicBezTo>
                <a:cubicBezTo>
                  <a:pt x="1762601" y="2926436"/>
                  <a:pt x="1958315" y="2494904"/>
                  <a:pt x="1675974" y="2246251"/>
                </a:cubicBezTo>
                <a:cubicBezTo>
                  <a:pt x="1393633" y="1997598"/>
                  <a:pt x="-46948" y="1379977"/>
                  <a:pt x="1178" y="1254849"/>
                </a:cubicBezTo>
                <a:cubicBezTo>
                  <a:pt x="49304" y="1129721"/>
                  <a:pt x="1754580" y="1485856"/>
                  <a:pt x="1964731" y="1495481"/>
                </a:cubicBezTo>
                <a:cubicBezTo>
                  <a:pt x="2174882" y="1505106"/>
                  <a:pt x="1560470" y="1413666"/>
                  <a:pt x="1262087" y="1312601"/>
                </a:cubicBezTo>
                <a:cubicBezTo>
                  <a:pt x="963704" y="1211536"/>
                  <a:pt x="15616" y="1091220"/>
                  <a:pt x="174433" y="889089"/>
                </a:cubicBezTo>
                <a:cubicBezTo>
                  <a:pt x="333250" y="686958"/>
                  <a:pt x="1865271" y="199278"/>
                  <a:pt x="2186113" y="6131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2150F870-F372-4033-9CF0-07D33D971AC8}"/>
              </a:ext>
            </a:extLst>
          </p:cNvPr>
          <p:cNvSpPr/>
          <p:nvPr/>
        </p:nvSpPr>
        <p:spPr>
          <a:xfrm>
            <a:off x="5366245" y="7787106"/>
            <a:ext cx="187917" cy="170686"/>
          </a:xfrm>
          <a:custGeom>
            <a:avLst/>
            <a:gdLst>
              <a:gd name="connsiteX0" fmla="*/ 65122 w 187917"/>
              <a:gd name="connsiteY0" fmla="*/ 111 h 170686"/>
              <a:gd name="connsiteX1" fmla="*/ 187888 w 187917"/>
              <a:gd name="connsiteY1" fmla="*/ 105944 h 170686"/>
              <a:gd name="connsiteX2" fmla="*/ 52422 w 187917"/>
              <a:gd name="connsiteY2" fmla="*/ 167327 h 170686"/>
              <a:gd name="connsiteX3" fmla="*/ 1622 w 187917"/>
              <a:gd name="connsiteY3" fmla="*/ 158861 h 170686"/>
              <a:gd name="connsiteX4" fmla="*/ 105338 w 187917"/>
              <a:gd name="connsiteY4" fmla="*/ 127111 h 170686"/>
              <a:gd name="connsiteX5" fmla="*/ 65122 w 187917"/>
              <a:gd name="connsiteY5" fmla="*/ 111 h 17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917" h="170686">
                <a:moveTo>
                  <a:pt x="65122" y="111"/>
                </a:moveTo>
                <a:cubicBezTo>
                  <a:pt x="78880" y="-3417"/>
                  <a:pt x="190005" y="78075"/>
                  <a:pt x="187888" y="105944"/>
                </a:cubicBezTo>
                <a:cubicBezTo>
                  <a:pt x="185771" y="133813"/>
                  <a:pt x="83466" y="158507"/>
                  <a:pt x="52422" y="167327"/>
                </a:cubicBezTo>
                <a:cubicBezTo>
                  <a:pt x="21378" y="176147"/>
                  <a:pt x="-7197" y="165564"/>
                  <a:pt x="1622" y="158861"/>
                </a:cubicBezTo>
                <a:cubicBezTo>
                  <a:pt x="10441" y="152158"/>
                  <a:pt x="90169" y="150042"/>
                  <a:pt x="105338" y="127111"/>
                </a:cubicBezTo>
                <a:cubicBezTo>
                  <a:pt x="120507" y="104180"/>
                  <a:pt x="51364" y="3639"/>
                  <a:pt x="65122" y="1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C61C3193-D221-4FA5-8ED5-99EC4687BCEE}"/>
              </a:ext>
            </a:extLst>
          </p:cNvPr>
          <p:cNvSpPr/>
          <p:nvPr/>
        </p:nvSpPr>
        <p:spPr>
          <a:xfrm>
            <a:off x="5285432" y="8000275"/>
            <a:ext cx="149822" cy="267602"/>
          </a:xfrm>
          <a:custGeom>
            <a:avLst/>
            <a:gdLst>
              <a:gd name="connsiteX0" fmla="*/ 141701 w 149822"/>
              <a:gd name="connsiteY0" fmla="*/ 725 h 267602"/>
              <a:gd name="connsiteX1" fmla="*/ 145935 w 149822"/>
              <a:gd name="connsiteY1" fmla="*/ 76925 h 267602"/>
              <a:gd name="connsiteX2" fmla="*/ 148051 w 149822"/>
              <a:gd name="connsiteY2" fmla="*/ 165825 h 267602"/>
              <a:gd name="connsiteX3" fmla="*/ 118418 w 149822"/>
              <a:gd name="connsiteY3" fmla="*/ 203925 h 267602"/>
              <a:gd name="connsiteX4" fmla="*/ 2001 w 149822"/>
              <a:gd name="connsiteY4" fmla="*/ 267425 h 267602"/>
              <a:gd name="connsiteX5" fmla="*/ 42218 w 149822"/>
              <a:gd name="connsiteY5" fmla="*/ 182758 h 267602"/>
              <a:gd name="connsiteX6" fmla="*/ 8351 w 149822"/>
              <a:gd name="connsiteY6" fmla="*/ 159475 h 267602"/>
              <a:gd name="connsiteX7" fmla="*/ 57035 w 149822"/>
              <a:gd name="connsiteY7" fmla="*/ 123492 h 267602"/>
              <a:gd name="connsiteX8" fmla="*/ 141701 w 149822"/>
              <a:gd name="connsiteY8" fmla="*/ 725 h 26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822" h="267602">
                <a:moveTo>
                  <a:pt x="141701" y="725"/>
                </a:moveTo>
                <a:cubicBezTo>
                  <a:pt x="156518" y="-7036"/>
                  <a:pt x="144877" y="49408"/>
                  <a:pt x="145935" y="76925"/>
                </a:cubicBezTo>
                <a:cubicBezTo>
                  <a:pt x="146993" y="104442"/>
                  <a:pt x="152637" y="144659"/>
                  <a:pt x="148051" y="165825"/>
                </a:cubicBezTo>
                <a:cubicBezTo>
                  <a:pt x="143465" y="186991"/>
                  <a:pt x="142760" y="186992"/>
                  <a:pt x="118418" y="203925"/>
                </a:cubicBezTo>
                <a:cubicBezTo>
                  <a:pt x="94076" y="220858"/>
                  <a:pt x="14701" y="270953"/>
                  <a:pt x="2001" y="267425"/>
                </a:cubicBezTo>
                <a:cubicBezTo>
                  <a:pt x="-10699" y="263897"/>
                  <a:pt x="41160" y="200749"/>
                  <a:pt x="42218" y="182758"/>
                </a:cubicBezTo>
                <a:cubicBezTo>
                  <a:pt x="43276" y="164767"/>
                  <a:pt x="5881" y="169353"/>
                  <a:pt x="8351" y="159475"/>
                </a:cubicBezTo>
                <a:cubicBezTo>
                  <a:pt x="10820" y="149597"/>
                  <a:pt x="33399" y="146775"/>
                  <a:pt x="57035" y="123492"/>
                </a:cubicBezTo>
                <a:cubicBezTo>
                  <a:pt x="80671" y="100209"/>
                  <a:pt x="126884" y="8486"/>
                  <a:pt x="141701" y="7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: 図形 383">
            <a:extLst>
              <a:ext uri="{FF2B5EF4-FFF2-40B4-BE49-F238E27FC236}">
                <a16:creationId xmlns:a16="http://schemas.microsoft.com/office/drawing/2014/main" id="{1D6EEF17-53AD-4F22-A4E3-F3BCE910E21E}"/>
              </a:ext>
            </a:extLst>
          </p:cNvPr>
          <p:cNvSpPr/>
          <p:nvPr/>
        </p:nvSpPr>
        <p:spPr>
          <a:xfrm>
            <a:off x="4667115" y="9605974"/>
            <a:ext cx="1205155" cy="472160"/>
          </a:xfrm>
          <a:custGeom>
            <a:avLst/>
            <a:gdLst>
              <a:gd name="connsiteX0" fmla="*/ 10718 w 1205155"/>
              <a:gd name="connsiteY0" fmla="*/ 439726 h 472160"/>
              <a:gd name="connsiteX1" fmla="*/ 268952 w 1205155"/>
              <a:gd name="connsiteY1" fmla="*/ 371993 h 472160"/>
              <a:gd name="connsiteX2" fmla="*/ 1187585 w 1205155"/>
              <a:gd name="connsiteY2" fmla="*/ 3693 h 472160"/>
              <a:gd name="connsiteX3" fmla="*/ 848918 w 1205155"/>
              <a:gd name="connsiteY3" fmla="*/ 198426 h 472160"/>
              <a:gd name="connsiteX4" fmla="*/ 548352 w 1205155"/>
              <a:gd name="connsiteY4" fmla="*/ 456659 h 472160"/>
              <a:gd name="connsiteX5" fmla="*/ 10718 w 1205155"/>
              <a:gd name="connsiteY5" fmla="*/ 439726 h 4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5155" h="472160">
                <a:moveTo>
                  <a:pt x="10718" y="439726"/>
                </a:moveTo>
                <a:cubicBezTo>
                  <a:pt x="-35849" y="425615"/>
                  <a:pt x="72807" y="444665"/>
                  <a:pt x="268952" y="371993"/>
                </a:cubicBezTo>
                <a:cubicBezTo>
                  <a:pt x="465097" y="299321"/>
                  <a:pt x="1090924" y="32621"/>
                  <a:pt x="1187585" y="3693"/>
                </a:cubicBezTo>
                <a:cubicBezTo>
                  <a:pt x="1284246" y="-25235"/>
                  <a:pt x="955457" y="122932"/>
                  <a:pt x="848918" y="198426"/>
                </a:cubicBezTo>
                <a:cubicBezTo>
                  <a:pt x="742379" y="273920"/>
                  <a:pt x="688052" y="419264"/>
                  <a:pt x="548352" y="456659"/>
                </a:cubicBezTo>
                <a:cubicBezTo>
                  <a:pt x="408652" y="494054"/>
                  <a:pt x="57285" y="453837"/>
                  <a:pt x="10718" y="439726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: 図形 384">
            <a:extLst>
              <a:ext uri="{FF2B5EF4-FFF2-40B4-BE49-F238E27FC236}">
                <a16:creationId xmlns:a16="http://schemas.microsoft.com/office/drawing/2014/main" id="{97AA6D4A-DD7B-420A-B383-F1DB10466A55}"/>
              </a:ext>
            </a:extLst>
          </p:cNvPr>
          <p:cNvSpPr/>
          <p:nvPr/>
        </p:nvSpPr>
        <p:spPr>
          <a:xfrm>
            <a:off x="3941875" y="9320554"/>
            <a:ext cx="594606" cy="513504"/>
          </a:xfrm>
          <a:custGeom>
            <a:avLst/>
            <a:gdLst>
              <a:gd name="connsiteX0" fmla="*/ 12058 w 594606"/>
              <a:gd name="connsiteY0" fmla="*/ 18179 h 513504"/>
              <a:gd name="connsiteX1" fmla="*/ 71325 w 594606"/>
              <a:gd name="connsiteY1" fmla="*/ 85913 h 513504"/>
              <a:gd name="connsiteX2" fmla="*/ 570858 w 594606"/>
              <a:gd name="connsiteY2" fmla="*/ 496546 h 513504"/>
              <a:gd name="connsiteX3" fmla="*/ 477725 w 594606"/>
              <a:gd name="connsiteY3" fmla="*/ 424579 h 513504"/>
              <a:gd name="connsiteX4" fmla="*/ 155992 w 594606"/>
              <a:gd name="connsiteY4" fmla="*/ 327213 h 513504"/>
              <a:gd name="connsiteX5" fmla="*/ 12058 w 594606"/>
              <a:gd name="connsiteY5" fmla="*/ 18179 h 51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606" h="513504">
                <a:moveTo>
                  <a:pt x="12058" y="18179"/>
                </a:moveTo>
                <a:cubicBezTo>
                  <a:pt x="-2053" y="-22038"/>
                  <a:pt x="-21808" y="6185"/>
                  <a:pt x="71325" y="85913"/>
                </a:cubicBezTo>
                <a:cubicBezTo>
                  <a:pt x="164458" y="165641"/>
                  <a:pt x="503125" y="440102"/>
                  <a:pt x="570858" y="496546"/>
                </a:cubicBezTo>
                <a:cubicBezTo>
                  <a:pt x="638591" y="552990"/>
                  <a:pt x="546869" y="452801"/>
                  <a:pt x="477725" y="424579"/>
                </a:cubicBezTo>
                <a:cubicBezTo>
                  <a:pt x="408581" y="396357"/>
                  <a:pt x="230781" y="391418"/>
                  <a:pt x="155992" y="327213"/>
                </a:cubicBezTo>
                <a:cubicBezTo>
                  <a:pt x="81203" y="263008"/>
                  <a:pt x="26169" y="58396"/>
                  <a:pt x="12058" y="18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: 図形 385">
            <a:extLst>
              <a:ext uri="{FF2B5EF4-FFF2-40B4-BE49-F238E27FC236}">
                <a16:creationId xmlns:a16="http://schemas.microsoft.com/office/drawing/2014/main" id="{DEABA339-6DA3-4B0B-80AD-B60BC5ECB634}"/>
              </a:ext>
            </a:extLst>
          </p:cNvPr>
          <p:cNvSpPr/>
          <p:nvPr/>
        </p:nvSpPr>
        <p:spPr>
          <a:xfrm>
            <a:off x="2175933" y="6070595"/>
            <a:ext cx="2635716" cy="2535097"/>
          </a:xfrm>
          <a:custGeom>
            <a:avLst/>
            <a:gdLst>
              <a:gd name="connsiteX0" fmla="*/ 1430867 w 2635716"/>
              <a:gd name="connsiteY0" fmla="*/ 245538 h 2535097"/>
              <a:gd name="connsiteX1" fmla="*/ 1608667 w 2635716"/>
              <a:gd name="connsiteY1" fmla="*/ 1007538 h 2535097"/>
              <a:gd name="connsiteX2" fmla="*/ 2624667 w 2635716"/>
              <a:gd name="connsiteY2" fmla="*/ 2421472 h 2535097"/>
              <a:gd name="connsiteX3" fmla="*/ 2175934 w 2635716"/>
              <a:gd name="connsiteY3" fmla="*/ 2446872 h 2535097"/>
              <a:gd name="connsiteX4" fmla="*/ 0 w 2635716"/>
              <a:gd name="connsiteY4" fmla="*/ 2523072 h 2535097"/>
              <a:gd name="connsiteX5" fmla="*/ 2590800 w 2635716"/>
              <a:gd name="connsiteY5" fmla="*/ 2345272 h 2535097"/>
              <a:gd name="connsiteX6" fmla="*/ 1185334 w 2635716"/>
              <a:gd name="connsiteY6" fmla="*/ 2243672 h 2535097"/>
              <a:gd name="connsiteX7" fmla="*/ 618067 w 2635716"/>
              <a:gd name="connsiteY7" fmla="*/ 2142072 h 2535097"/>
              <a:gd name="connsiteX8" fmla="*/ 863600 w 2635716"/>
              <a:gd name="connsiteY8" fmla="*/ 1515538 h 2535097"/>
              <a:gd name="connsiteX9" fmla="*/ 1270000 w 2635716"/>
              <a:gd name="connsiteY9" fmla="*/ 5 h 2535097"/>
              <a:gd name="connsiteX10" fmla="*/ 1210734 w 2635716"/>
              <a:gd name="connsiteY10" fmla="*/ 1498605 h 2535097"/>
              <a:gd name="connsiteX11" fmla="*/ 1828800 w 2635716"/>
              <a:gd name="connsiteY11" fmla="*/ 1972738 h 2535097"/>
              <a:gd name="connsiteX12" fmla="*/ 2116667 w 2635716"/>
              <a:gd name="connsiteY12" fmla="*/ 1964272 h 2535097"/>
              <a:gd name="connsiteX13" fmla="*/ 1270000 w 2635716"/>
              <a:gd name="connsiteY13" fmla="*/ 1397005 h 2535097"/>
              <a:gd name="connsiteX14" fmla="*/ 1236134 w 2635716"/>
              <a:gd name="connsiteY14" fmla="*/ 1143005 h 2535097"/>
              <a:gd name="connsiteX15" fmla="*/ 1430867 w 2635716"/>
              <a:gd name="connsiteY15" fmla="*/ 245538 h 253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5716" h="2535097">
                <a:moveTo>
                  <a:pt x="1430867" y="245538"/>
                </a:moveTo>
                <a:cubicBezTo>
                  <a:pt x="1492956" y="222960"/>
                  <a:pt x="1409700" y="644882"/>
                  <a:pt x="1608667" y="1007538"/>
                </a:cubicBezTo>
                <a:cubicBezTo>
                  <a:pt x="1807634" y="1370194"/>
                  <a:pt x="2530123" y="2181583"/>
                  <a:pt x="2624667" y="2421472"/>
                </a:cubicBezTo>
                <a:cubicBezTo>
                  <a:pt x="2719211" y="2661361"/>
                  <a:pt x="2175934" y="2446872"/>
                  <a:pt x="2175934" y="2446872"/>
                </a:cubicBezTo>
                <a:lnTo>
                  <a:pt x="0" y="2523072"/>
                </a:lnTo>
                <a:cubicBezTo>
                  <a:pt x="69144" y="2506139"/>
                  <a:pt x="2393244" y="2391839"/>
                  <a:pt x="2590800" y="2345272"/>
                </a:cubicBezTo>
                <a:cubicBezTo>
                  <a:pt x="2788356" y="2298705"/>
                  <a:pt x="1514123" y="2277539"/>
                  <a:pt x="1185334" y="2243672"/>
                </a:cubicBezTo>
                <a:cubicBezTo>
                  <a:pt x="856545" y="2209805"/>
                  <a:pt x="671689" y="2263428"/>
                  <a:pt x="618067" y="2142072"/>
                </a:cubicBezTo>
                <a:cubicBezTo>
                  <a:pt x="564445" y="2020716"/>
                  <a:pt x="754944" y="1872549"/>
                  <a:pt x="863600" y="1515538"/>
                </a:cubicBezTo>
                <a:cubicBezTo>
                  <a:pt x="972255" y="1158527"/>
                  <a:pt x="1212145" y="2827"/>
                  <a:pt x="1270000" y="5"/>
                </a:cubicBezTo>
                <a:cubicBezTo>
                  <a:pt x="1327855" y="-2817"/>
                  <a:pt x="1117601" y="1169816"/>
                  <a:pt x="1210734" y="1498605"/>
                </a:cubicBezTo>
                <a:cubicBezTo>
                  <a:pt x="1303867" y="1827394"/>
                  <a:pt x="1677811" y="1895127"/>
                  <a:pt x="1828800" y="1972738"/>
                </a:cubicBezTo>
                <a:cubicBezTo>
                  <a:pt x="1979789" y="2050349"/>
                  <a:pt x="2209800" y="2060228"/>
                  <a:pt x="2116667" y="1964272"/>
                </a:cubicBezTo>
                <a:cubicBezTo>
                  <a:pt x="2023534" y="1868316"/>
                  <a:pt x="1416755" y="1533883"/>
                  <a:pt x="1270000" y="1397005"/>
                </a:cubicBezTo>
                <a:cubicBezTo>
                  <a:pt x="1123245" y="1260127"/>
                  <a:pt x="1209323" y="1330683"/>
                  <a:pt x="1236134" y="1143005"/>
                </a:cubicBezTo>
                <a:cubicBezTo>
                  <a:pt x="1262945" y="955327"/>
                  <a:pt x="1368778" y="268116"/>
                  <a:pt x="1430867" y="24553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: 図形 386">
            <a:extLst>
              <a:ext uri="{FF2B5EF4-FFF2-40B4-BE49-F238E27FC236}">
                <a16:creationId xmlns:a16="http://schemas.microsoft.com/office/drawing/2014/main" id="{E9B3FF00-28DB-4D57-873C-6B22BAA63803}"/>
              </a:ext>
            </a:extLst>
          </p:cNvPr>
          <p:cNvSpPr/>
          <p:nvPr/>
        </p:nvSpPr>
        <p:spPr>
          <a:xfrm>
            <a:off x="5846609" y="3769692"/>
            <a:ext cx="1845967" cy="2479026"/>
          </a:xfrm>
          <a:custGeom>
            <a:avLst/>
            <a:gdLst>
              <a:gd name="connsiteX0" fmla="*/ 839941 w 1845967"/>
              <a:gd name="connsiteY0" fmla="*/ 33958 h 2479026"/>
              <a:gd name="connsiteX1" fmla="*/ 1119341 w 1845967"/>
              <a:gd name="connsiteY1" fmla="*/ 218108 h 2479026"/>
              <a:gd name="connsiteX2" fmla="*/ 1703541 w 1845967"/>
              <a:gd name="connsiteY2" fmla="*/ 789608 h 2479026"/>
              <a:gd name="connsiteX3" fmla="*/ 1760691 w 1845967"/>
              <a:gd name="connsiteY3" fmla="*/ 2116758 h 2479026"/>
              <a:gd name="connsiteX4" fmla="*/ 1697191 w 1845967"/>
              <a:gd name="connsiteY4" fmla="*/ 1996108 h 2479026"/>
              <a:gd name="connsiteX5" fmla="*/ 1741 w 1845967"/>
              <a:gd name="connsiteY5" fmla="*/ 2478708 h 2479026"/>
              <a:gd name="connsiteX6" fmla="*/ 1354291 w 1845967"/>
              <a:gd name="connsiteY6" fmla="*/ 2065958 h 2479026"/>
              <a:gd name="connsiteX7" fmla="*/ 249391 w 1845967"/>
              <a:gd name="connsiteY7" fmla="*/ 1799258 h 2479026"/>
              <a:gd name="connsiteX8" fmla="*/ 427191 w 1845967"/>
              <a:gd name="connsiteY8" fmla="*/ 1570658 h 2479026"/>
              <a:gd name="connsiteX9" fmla="*/ 916141 w 1845967"/>
              <a:gd name="connsiteY9" fmla="*/ 1113458 h 2479026"/>
              <a:gd name="connsiteX10" fmla="*/ 776441 w 1845967"/>
              <a:gd name="connsiteY10" fmla="*/ 853108 h 2479026"/>
              <a:gd name="connsiteX11" fmla="*/ 839941 w 1845967"/>
              <a:gd name="connsiteY11" fmla="*/ 33958 h 247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5967" h="2479026">
                <a:moveTo>
                  <a:pt x="839941" y="33958"/>
                </a:moveTo>
                <a:cubicBezTo>
                  <a:pt x="897091" y="-71875"/>
                  <a:pt x="975408" y="92166"/>
                  <a:pt x="1119341" y="218108"/>
                </a:cubicBezTo>
                <a:cubicBezTo>
                  <a:pt x="1263274" y="344050"/>
                  <a:pt x="1596649" y="473166"/>
                  <a:pt x="1703541" y="789608"/>
                </a:cubicBezTo>
                <a:cubicBezTo>
                  <a:pt x="1810433" y="1106050"/>
                  <a:pt x="1761749" y="1915675"/>
                  <a:pt x="1760691" y="2116758"/>
                </a:cubicBezTo>
                <a:cubicBezTo>
                  <a:pt x="1759633" y="2317841"/>
                  <a:pt x="1990349" y="1935783"/>
                  <a:pt x="1697191" y="1996108"/>
                </a:cubicBezTo>
                <a:cubicBezTo>
                  <a:pt x="1404033" y="2056433"/>
                  <a:pt x="58891" y="2467066"/>
                  <a:pt x="1741" y="2478708"/>
                </a:cubicBezTo>
                <a:cubicBezTo>
                  <a:pt x="-55409" y="2490350"/>
                  <a:pt x="1313016" y="2179200"/>
                  <a:pt x="1354291" y="2065958"/>
                </a:cubicBezTo>
                <a:cubicBezTo>
                  <a:pt x="1395566" y="1952716"/>
                  <a:pt x="403908" y="1881808"/>
                  <a:pt x="249391" y="1799258"/>
                </a:cubicBezTo>
                <a:cubicBezTo>
                  <a:pt x="94874" y="1716708"/>
                  <a:pt x="316066" y="1684958"/>
                  <a:pt x="427191" y="1570658"/>
                </a:cubicBezTo>
                <a:cubicBezTo>
                  <a:pt x="538316" y="1456358"/>
                  <a:pt x="857933" y="1233050"/>
                  <a:pt x="916141" y="1113458"/>
                </a:cubicBezTo>
                <a:cubicBezTo>
                  <a:pt x="974349" y="993866"/>
                  <a:pt x="789141" y="1026675"/>
                  <a:pt x="776441" y="853108"/>
                </a:cubicBezTo>
                <a:cubicBezTo>
                  <a:pt x="763741" y="679541"/>
                  <a:pt x="782791" y="139791"/>
                  <a:pt x="839941" y="3395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: 図形 387">
            <a:extLst>
              <a:ext uri="{FF2B5EF4-FFF2-40B4-BE49-F238E27FC236}">
                <a16:creationId xmlns:a16="http://schemas.microsoft.com/office/drawing/2014/main" id="{10CD2A32-934F-4AD0-B9AA-8DECB55E7776}"/>
              </a:ext>
            </a:extLst>
          </p:cNvPr>
          <p:cNvSpPr/>
          <p:nvPr/>
        </p:nvSpPr>
        <p:spPr>
          <a:xfrm>
            <a:off x="2152989" y="2184934"/>
            <a:ext cx="1676654" cy="1588012"/>
          </a:xfrm>
          <a:custGeom>
            <a:avLst/>
            <a:gdLst>
              <a:gd name="connsiteX0" fmla="*/ 1657011 w 1676654"/>
              <a:gd name="connsiteY0" fmla="*/ 24866 h 1588012"/>
              <a:gd name="connsiteX1" fmla="*/ 920411 w 1676654"/>
              <a:gd name="connsiteY1" fmla="*/ 236533 h 1588012"/>
              <a:gd name="connsiteX2" fmla="*/ 751078 w 1676654"/>
              <a:gd name="connsiteY2" fmla="*/ 1574266 h 1588012"/>
              <a:gd name="connsiteX3" fmla="*/ 683344 w 1676654"/>
              <a:gd name="connsiteY3" fmla="*/ 922333 h 1588012"/>
              <a:gd name="connsiteX4" fmla="*/ 573278 w 1676654"/>
              <a:gd name="connsiteY4" fmla="*/ 769933 h 1588012"/>
              <a:gd name="connsiteX5" fmla="*/ 31411 w 1676654"/>
              <a:gd name="connsiteY5" fmla="*/ 532866 h 1588012"/>
              <a:gd name="connsiteX6" fmla="*/ 1657011 w 1676654"/>
              <a:gd name="connsiteY6" fmla="*/ 24866 h 158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6654" h="1588012">
                <a:moveTo>
                  <a:pt x="1657011" y="24866"/>
                </a:moveTo>
                <a:cubicBezTo>
                  <a:pt x="1805178" y="-24523"/>
                  <a:pt x="1071400" y="-21700"/>
                  <a:pt x="920411" y="236533"/>
                </a:cubicBezTo>
                <a:cubicBezTo>
                  <a:pt x="769422" y="494766"/>
                  <a:pt x="790589" y="1459966"/>
                  <a:pt x="751078" y="1574266"/>
                </a:cubicBezTo>
                <a:cubicBezTo>
                  <a:pt x="711567" y="1688566"/>
                  <a:pt x="712977" y="1056389"/>
                  <a:pt x="683344" y="922333"/>
                </a:cubicBezTo>
                <a:cubicBezTo>
                  <a:pt x="653711" y="788278"/>
                  <a:pt x="681933" y="834844"/>
                  <a:pt x="573278" y="769933"/>
                </a:cubicBezTo>
                <a:cubicBezTo>
                  <a:pt x="464622" y="705022"/>
                  <a:pt x="-143567" y="661277"/>
                  <a:pt x="31411" y="532866"/>
                </a:cubicBezTo>
                <a:cubicBezTo>
                  <a:pt x="206389" y="404455"/>
                  <a:pt x="1508844" y="74255"/>
                  <a:pt x="1657011" y="2486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: 図形 388">
            <a:extLst>
              <a:ext uri="{FF2B5EF4-FFF2-40B4-BE49-F238E27FC236}">
                <a16:creationId xmlns:a16="http://schemas.microsoft.com/office/drawing/2014/main" id="{44F54B45-2723-4C26-AE33-AFFD30C0663D}"/>
              </a:ext>
            </a:extLst>
          </p:cNvPr>
          <p:cNvSpPr/>
          <p:nvPr/>
        </p:nvSpPr>
        <p:spPr>
          <a:xfrm>
            <a:off x="2398607" y="1391132"/>
            <a:ext cx="1496562" cy="2503783"/>
          </a:xfrm>
          <a:custGeom>
            <a:avLst/>
            <a:gdLst>
              <a:gd name="connsiteX0" fmla="*/ 1496060 w 1496562"/>
              <a:gd name="connsiteY0" fmla="*/ 5868 h 2503783"/>
              <a:gd name="connsiteX1" fmla="*/ 615526 w 1496562"/>
              <a:gd name="connsiteY1" fmla="*/ 353001 h 2503783"/>
              <a:gd name="connsiteX2" fmla="*/ 107526 w 1496562"/>
              <a:gd name="connsiteY2" fmla="*/ 1258935 h 2503783"/>
              <a:gd name="connsiteX3" fmla="*/ 276860 w 1496562"/>
              <a:gd name="connsiteY3" fmla="*/ 979535 h 2503783"/>
              <a:gd name="connsiteX4" fmla="*/ 412326 w 1496562"/>
              <a:gd name="connsiteY4" fmla="*/ 2207201 h 2503783"/>
              <a:gd name="connsiteX5" fmla="*/ 496993 w 1496562"/>
              <a:gd name="connsiteY5" fmla="*/ 1402868 h 2503783"/>
              <a:gd name="connsiteX6" fmla="*/ 5926 w 1496562"/>
              <a:gd name="connsiteY6" fmla="*/ 2503535 h 2503783"/>
              <a:gd name="connsiteX7" fmla="*/ 886460 w 1496562"/>
              <a:gd name="connsiteY7" fmla="*/ 1512935 h 2503783"/>
              <a:gd name="connsiteX8" fmla="*/ 115993 w 1496562"/>
              <a:gd name="connsiteY8" fmla="*/ 2469668 h 2503783"/>
              <a:gd name="connsiteX9" fmla="*/ 1352126 w 1496562"/>
              <a:gd name="connsiteY9" fmla="*/ 1589135 h 2503783"/>
              <a:gd name="connsiteX10" fmla="*/ 657860 w 1496562"/>
              <a:gd name="connsiteY10" fmla="*/ 1106535 h 2503783"/>
              <a:gd name="connsiteX11" fmla="*/ 192193 w 1496562"/>
              <a:gd name="connsiteY11" fmla="*/ 988001 h 2503783"/>
              <a:gd name="connsiteX12" fmla="*/ 734060 w 1496562"/>
              <a:gd name="connsiteY12" fmla="*/ 598535 h 2503783"/>
              <a:gd name="connsiteX13" fmla="*/ 1496060 w 1496562"/>
              <a:gd name="connsiteY13" fmla="*/ 5868 h 250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96562" h="2503783">
                <a:moveTo>
                  <a:pt x="1496060" y="5868"/>
                </a:moveTo>
                <a:cubicBezTo>
                  <a:pt x="1476304" y="-35054"/>
                  <a:pt x="846948" y="144157"/>
                  <a:pt x="615526" y="353001"/>
                </a:cubicBezTo>
                <a:cubicBezTo>
                  <a:pt x="384104" y="561845"/>
                  <a:pt x="163970" y="1154513"/>
                  <a:pt x="107526" y="1258935"/>
                </a:cubicBezTo>
                <a:cubicBezTo>
                  <a:pt x="51082" y="1363357"/>
                  <a:pt x="226060" y="821491"/>
                  <a:pt x="276860" y="979535"/>
                </a:cubicBezTo>
                <a:cubicBezTo>
                  <a:pt x="327660" y="1137579"/>
                  <a:pt x="375637" y="2136646"/>
                  <a:pt x="412326" y="2207201"/>
                </a:cubicBezTo>
                <a:cubicBezTo>
                  <a:pt x="449015" y="2277757"/>
                  <a:pt x="564726" y="1353479"/>
                  <a:pt x="496993" y="1402868"/>
                </a:cubicBezTo>
                <a:cubicBezTo>
                  <a:pt x="429260" y="1452257"/>
                  <a:pt x="-58985" y="2485191"/>
                  <a:pt x="5926" y="2503535"/>
                </a:cubicBezTo>
                <a:cubicBezTo>
                  <a:pt x="70837" y="2521880"/>
                  <a:pt x="868115" y="1518580"/>
                  <a:pt x="886460" y="1512935"/>
                </a:cubicBezTo>
                <a:cubicBezTo>
                  <a:pt x="904804" y="1507291"/>
                  <a:pt x="38382" y="2456968"/>
                  <a:pt x="115993" y="2469668"/>
                </a:cubicBezTo>
                <a:cubicBezTo>
                  <a:pt x="193604" y="2482368"/>
                  <a:pt x="1261815" y="1816324"/>
                  <a:pt x="1352126" y="1589135"/>
                </a:cubicBezTo>
                <a:cubicBezTo>
                  <a:pt x="1442437" y="1361946"/>
                  <a:pt x="851182" y="1206724"/>
                  <a:pt x="657860" y="1106535"/>
                </a:cubicBezTo>
                <a:cubicBezTo>
                  <a:pt x="464538" y="1006346"/>
                  <a:pt x="179493" y="1072668"/>
                  <a:pt x="192193" y="988001"/>
                </a:cubicBezTo>
                <a:cubicBezTo>
                  <a:pt x="204893" y="903334"/>
                  <a:pt x="520982" y="762224"/>
                  <a:pt x="734060" y="598535"/>
                </a:cubicBezTo>
                <a:cubicBezTo>
                  <a:pt x="947138" y="434846"/>
                  <a:pt x="1515816" y="46790"/>
                  <a:pt x="1496060" y="586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: 図形 389">
            <a:extLst>
              <a:ext uri="{FF2B5EF4-FFF2-40B4-BE49-F238E27FC236}">
                <a16:creationId xmlns:a16="http://schemas.microsoft.com/office/drawing/2014/main" id="{6553BACC-A00A-4749-99D9-F77D25A4611B}"/>
              </a:ext>
            </a:extLst>
          </p:cNvPr>
          <p:cNvSpPr/>
          <p:nvPr/>
        </p:nvSpPr>
        <p:spPr>
          <a:xfrm>
            <a:off x="3972496" y="668911"/>
            <a:ext cx="3098054" cy="585353"/>
          </a:xfrm>
          <a:custGeom>
            <a:avLst/>
            <a:gdLst>
              <a:gd name="connsiteX0" fmla="*/ 426249 w 3098054"/>
              <a:gd name="connsiteY0" fmla="*/ 216613 h 585353"/>
              <a:gd name="connsiteX1" fmla="*/ 618755 w 3098054"/>
              <a:gd name="connsiteY1" fmla="*/ 168487 h 585353"/>
              <a:gd name="connsiteX2" fmla="*/ 1658283 w 3098054"/>
              <a:gd name="connsiteY2" fmla="*/ 14483 h 585353"/>
              <a:gd name="connsiteX3" fmla="*/ 3034696 w 3098054"/>
              <a:gd name="connsiteY3" fmla="*/ 572748 h 585353"/>
              <a:gd name="connsiteX4" fmla="*/ 2755563 w 3098054"/>
              <a:gd name="connsiteY4" fmla="*/ 389868 h 585353"/>
              <a:gd name="connsiteX5" fmla="*/ 1764161 w 3098054"/>
              <a:gd name="connsiteY5" fmla="*/ 226238 h 585353"/>
              <a:gd name="connsiteX6" fmla="*/ 2738 w 3098054"/>
              <a:gd name="connsiteY6" fmla="*/ 380243 h 585353"/>
              <a:gd name="connsiteX7" fmla="*/ 2197298 w 3098054"/>
              <a:gd name="connsiteY7" fmla="*/ 380243 h 585353"/>
              <a:gd name="connsiteX8" fmla="*/ 2976944 w 3098054"/>
              <a:gd name="connsiteY8" fmla="*/ 399493 h 585353"/>
              <a:gd name="connsiteX9" fmla="*/ 1744910 w 3098054"/>
              <a:gd name="connsiteY9" fmla="*/ 206988 h 585353"/>
              <a:gd name="connsiteX10" fmla="*/ 426249 w 3098054"/>
              <a:gd name="connsiteY10" fmla="*/ 216613 h 58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8054" h="585353">
                <a:moveTo>
                  <a:pt x="426249" y="216613"/>
                </a:moveTo>
                <a:cubicBezTo>
                  <a:pt x="238557" y="210196"/>
                  <a:pt x="413416" y="202175"/>
                  <a:pt x="618755" y="168487"/>
                </a:cubicBezTo>
                <a:cubicBezTo>
                  <a:pt x="824094" y="134799"/>
                  <a:pt x="1255626" y="-52894"/>
                  <a:pt x="1658283" y="14483"/>
                </a:cubicBezTo>
                <a:cubicBezTo>
                  <a:pt x="2060940" y="81860"/>
                  <a:pt x="2851816" y="510184"/>
                  <a:pt x="3034696" y="572748"/>
                </a:cubicBezTo>
                <a:cubicBezTo>
                  <a:pt x="3217576" y="635312"/>
                  <a:pt x="2967319" y="447620"/>
                  <a:pt x="2755563" y="389868"/>
                </a:cubicBezTo>
                <a:cubicBezTo>
                  <a:pt x="2543807" y="332116"/>
                  <a:pt x="2222965" y="227842"/>
                  <a:pt x="1764161" y="226238"/>
                </a:cubicBezTo>
                <a:cubicBezTo>
                  <a:pt x="1305357" y="224634"/>
                  <a:pt x="-69451" y="354576"/>
                  <a:pt x="2738" y="380243"/>
                </a:cubicBezTo>
                <a:cubicBezTo>
                  <a:pt x="74927" y="405910"/>
                  <a:pt x="1701597" y="377035"/>
                  <a:pt x="2197298" y="380243"/>
                </a:cubicBezTo>
                <a:cubicBezTo>
                  <a:pt x="2692999" y="383451"/>
                  <a:pt x="3052342" y="428369"/>
                  <a:pt x="2976944" y="399493"/>
                </a:cubicBezTo>
                <a:cubicBezTo>
                  <a:pt x="2901546" y="370617"/>
                  <a:pt x="2171630" y="242281"/>
                  <a:pt x="1744910" y="206988"/>
                </a:cubicBezTo>
                <a:cubicBezTo>
                  <a:pt x="1318190" y="171695"/>
                  <a:pt x="613941" y="223030"/>
                  <a:pt x="426249" y="216613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: 図形 390">
            <a:extLst>
              <a:ext uri="{FF2B5EF4-FFF2-40B4-BE49-F238E27FC236}">
                <a16:creationId xmlns:a16="http://schemas.microsoft.com/office/drawing/2014/main" id="{8931D28C-0652-4E7F-AA46-2692AC1CC80B}"/>
              </a:ext>
            </a:extLst>
          </p:cNvPr>
          <p:cNvSpPr/>
          <p:nvPr/>
        </p:nvSpPr>
        <p:spPr>
          <a:xfrm>
            <a:off x="2273820" y="1155215"/>
            <a:ext cx="1822137" cy="1849064"/>
          </a:xfrm>
          <a:custGeom>
            <a:avLst/>
            <a:gdLst>
              <a:gd name="connsiteX0" fmla="*/ 1821930 w 1822137"/>
              <a:gd name="connsiteY0" fmla="*/ 114785 h 1849064"/>
              <a:gd name="connsiteX1" fmla="*/ 1434580 w 1822137"/>
              <a:gd name="connsiteY1" fmla="*/ 629135 h 1849064"/>
              <a:gd name="connsiteX2" fmla="*/ 1682230 w 1822137"/>
              <a:gd name="connsiteY2" fmla="*/ 1549885 h 1849064"/>
              <a:gd name="connsiteX3" fmla="*/ 1548880 w 1822137"/>
              <a:gd name="connsiteY3" fmla="*/ 1302235 h 1849064"/>
              <a:gd name="connsiteX4" fmla="*/ 1599680 w 1822137"/>
              <a:gd name="connsiteY4" fmla="*/ 1848335 h 1849064"/>
              <a:gd name="connsiteX5" fmla="*/ 234430 w 1822137"/>
              <a:gd name="connsiteY5" fmla="*/ 1422885 h 1849064"/>
              <a:gd name="connsiteX6" fmla="*/ 1282180 w 1822137"/>
              <a:gd name="connsiteY6" fmla="*/ 1587985 h 1849064"/>
              <a:gd name="connsiteX7" fmla="*/ 50280 w 1822137"/>
              <a:gd name="connsiteY7" fmla="*/ 1187935 h 1849064"/>
              <a:gd name="connsiteX8" fmla="*/ 304280 w 1822137"/>
              <a:gd name="connsiteY8" fmla="*/ 984735 h 1849064"/>
              <a:gd name="connsiteX9" fmla="*/ 913880 w 1822137"/>
              <a:gd name="connsiteY9" fmla="*/ 578335 h 1849064"/>
              <a:gd name="connsiteX10" fmla="*/ 1466330 w 1822137"/>
              <a:gd name="connsiteY10" fmla="*/ 485 h 1849064"/>
              <a:gd name="connsiteX11" fmla="*/ 393180 w 1822137"/>
              <a:gd name="connsiteY11" fmla="*/ 679935 h 1849064"/>
              <a:gd name="connsiteX12" fmla="*/ 882130 w 1822137"/>
              <a:gd name="connsiteY12" fmla="*/ 317985 h 1849064"/>
              <a:gd name="connsiteX13" fmla="*/ 1479030 w 1822137"/>
              <a:gd name="connsiteY13" fmla="*/ 260835 h 1849064"/>
              <a:gd name="connsiteX14" fmla="*/ 1821930 w 1822137"/>
              <a:gd name="connsiteY14" fmla="*/ 114785 h 184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2137" h="1849064">
                <a:moveTo>
                  <a:pt x="1821930" y="114785"/>
                </a:moveTo>
                <a:cubicBezTo>
                  <a:pt x="1814522" y="176168"/>
                  <a:pt x="1457863" y="389952"/>
                  <a:pt x="1434580" y="629135"/>
                </a:cubicBezTo>
                <a:cubicBezTo>
                  <a:pt x="1411297" y="868318"/>
                  <a:pt x="1663180" y="1437702"/>
                  <a:pt x="1682230" y="1549885"/>
                </a:cubicBezTo>
                <a:cubicBezTo>
                  <a:pt x="1701280" y="1662068"/>
                  <a:pt x="1562638" y="1252493"/>
                  <a:pt x="1548880" y="1302235"/>
                </a:cubicBezTo>
                <a:cubicBezTo>
                  <a:pt x="1535122" y="1351977"/>
                  <a:pt x="1818755" y="1828227"/>
                  <a:pt x="1599680" y="1848335"/>
                </a:cubicBezTo>
                <a:cubicBezTo>
                  <a:pt x="1380605" y="1868443"/>
                  <a:pt x="287347" y="1466277"/>
                  <a:pt x="234430" y="1422885"/>
                </a:cubicBezTo>
                <a:cubicBezTo>
                  <a:pt x="181513" y="1379493"/>
                  <a:pt x="1312872" y="1627143"/>
                  <a:pt x="1282180" y="1587985"/>
                </a:cubicBezTo>
                <a:cubicBezTo>
                  <a:pt x="1251488" y="1548827"/>
                  <a:pt x="213263" y="1288477"/>
                  <a:pt x="50280" y="1187935"/>
                </a:cubicBezTo>
                <a:cubicBezTo>
                  <a:pt x="-112703" y="1087393"/>
                  <a:pt x="160347" y="1086335"/>
                  <a:pt x="304280" y="984735"/>
                </a:cubicBezTo>
                <a:cubicBezTo>
                  <a:pt x="448213" y="883135"/>
                  <a:pt x="720205" y="742377"/>
                  <a:pt x="913880" y="578335"/>
                </a:cubicBezTo>
                <a:cubicBezTo>
                  <a:pt x="1107555" y="414293"/>
                  <a:pt x="1553113" y="-16448"/>
                  <a:pt x="1466330" y="485"/>
                </a:cubicBezTo>
                <a:cubicBezTo>
                  <a:pt x="1379547" y="17418"/>
                  <a:pt x="490547" y="627018"/>
                  <a:pt x="393180" y="679935"/>
                </a:cubicBezTo>
                <a:cubicBezTo>
                  <a:pt x="295813" y="732852"/>
                  <a:pt x="701155" y="387835"/>
                  <a:pt x="882130" y="317985"/>
                </a:cubicBezTo>
                <a:cubicBezTo>
                  <a:pt x="1063105" y="248135"/>
                  <a:pt x="1321338" y="292585"/>
                  <a:pt x="1479030" y="260835"/>
                </a:cubicBezTo>
                <a:cubicBezTo>
                  <a:pt x="1636722" y="229085"/>
                  <a:pt x="1829338" y="53402"/>
                  <a:pt x="1821930" y="114785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: 図形 391">
            <a:extLst>
              <a:ext uri="{FF2B5EF4-FFF2-40B4-BE49-F238E27FC236}">
                <a16:creationId xmlns:a16="http://schemas.microsoft.com/office/drawing/2014/main" id="{402AA53D-FA16-40DE-9BCC-FB9027527E84}"/>
              </a:ext>
            </a:extLst>
          </p:cNvPr>
          <p:cNvSpPr/>
          <p:nvPr/>
        </p:nvSpPr>
        <p:spPr>
          <a:xfrm>
            <a:off x="4247583" y="1047222"/>
            <a:ext cx="1849186" cy="1785805"/>
          </a:xfrm>
          <a:custGeom>
            <a:avLst/>
            <a:gdLst>
              <a:gd name="connsiteX0" fmla="*/ 1346767 w 1849186"/>
              <a:gd name="connsiteY0" fmla="*/ 222778 h 1785805"/>
              <a:gd name="connsiteX1" fmla="*/ 1480117 w 1849186"/>
              <a:gd name="connsiteY1" fmla="*/ 298978 h 1785805"/>
              <a:gd name="connsiteX2" fmla="*/ 1848417 w 1849186"/>
              <a:gd name="connsiteY2" fmla="*/ 438678 h 1785805"/>
              <a:gd name="connsiteX3" fmla="*/ 1372167 w 1849186"/>
              <a:gd name="connsiteY3" fmla="*/ 1759478 h 1785805"/>
              <a:gd name="connsiteX4" fmla="*/ 1518217 w 1849186"/>
              <a:gd name="connsiteY4" fmla="*/ 1257828 h 1785805"/>
              <a:gd name="connsiteX5" fmla="*/ 1734117 w 1849186"/>
              <a:gd name="connsiteY5" fmla="*/ 502178 h 1785805"/>
              <a:gd name="connsiteX6" fmla="*/ 1168967 w 1849186"/>
              <a:gd name="connsiteY6" fmla="*/ 324378 h 1785805"/>
              <a:gd name="connsiteX7" fmla="*/ 567 w 1849186"/>
              <a:gd name="connsiteY7" fmla="*/ 528 h 1785805"/>
              <a:gd name="connsiteX8" fmla="*/ 1346767 w 1849186"/>
              <a:gd name="connsiteY8" fmla="*/ 222778 h 178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186" h="1785805">
                <a:moveTo>
                  <a:pt x="1346767" y="222778"/>
                </a:moveTo>
                <a:cubicBezTo>
                  <a:pt x="1593359" y="272520"/>
                  <a:pt x="1396509" y="262995"/>
                  <a:pt x="1480117" y="298978"/>
                </a:cubicBezTo>
                <a:cubicBezTo>
                  <a:pt x="1563725" y="334961"/>
                  <a:pt x="1866409" y="195261"/>
                  <a:pt x="1848417" y="438678"/>
                </a:cubicBezTo>
                <a:cubicBezTo>
                  <a:pt x="1830425" y="682095"/>
                  <a:pt x="1427200" y="1622953"/>
                  <a:pt x="1372167" y="1759478"/>
                </a:cubicBezTo>
                <a:cubicBezTo>
                  <a:pt x="1317134" y="1896003"/>
                  <a:pt x="1457892" y="1467378"/>
                  <a:pt x="1518217" y="1257828"/>
                </a:cubicBezTo>
                <a:cubicBezTo>
                  <a:pt x="1578542" y="1048278"/>
                  <a:pt x="1792325" y="657753"/>
                  <a:pt x="1734117" y="502178"/>
                </a:cubicBezTo>
                <a:cubicBezTo>
                  <a:pt x="1675909" y="346603"/>
                  <a:pt x="1457892" y="407986"/>
                  <a:pt x="1168967" y="324378"/>
                </a:cubicBezTo>
                <a:cubicBezTo>
                  <a:pt x="880042" y="240770"/>
                  <a:pt x="-25891" y="12170"/>
                  <a:pt x="567" y="528"/>
                </a:cubicBezTo>
                <a:cubicBezTo>
                  <a:pt x="27025" y="-11114"/>
                  <a:pt x="1100175" y="173036"/>
                  <a:pt x="1346767" y="22277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: 図形 392">
            <a:extLst>
              <a:ext uri="{FF2B5EF4-FFF2-40B4-BE49-F238E27FC236}">
                <a16:creationId xmlns:a16="http://schemas.microsoft.com/office/drawing/2014/main" id="{46AF032F-CB99-4359-A261-59276D0E494B}"/>
              </a:ext>
            </a:extLst>
          </p:cNvPr>
          <p:cNvSpPr/>
          <p:nvPr/>
        </p:nvSpPr>
        <p:spPr>
          <a:xfrm>
            <a:off x="5036755" y="2653549"/>
            <a:ext cx="2115242" cy="1593474"/>
          </a:xfrm>
          <a:custGeom>
            <a:avLst/>
            <a:gdLst>
              <a:gd name="connsiteX0" fmla="*/ 250678 w 2115242"/>
              <a:gd name="connsiteY0" fmla="*/ 322484 h 1593474"/>
              <a:gd name="connsiteX1" fmla="*/ 572412 w 2115242"/>
              <a:gd name="connsiteY1" fmla="*/ 225118 h 1593474"/>
              <a:gd name="connsiteX2" fmla="*/ 1110045 w 2115242"/>
              <a:gd name="connsiteY2" fmla="*/ 4984 h 1593474"/>
              <a:gd name="connsiteX3" fmla="*/ 2104878 w 2115242"/>
              <a:gd name="connsiteY3" fmla="*/ 462184 h 1593474"/>
              <a:gd name="connsiteX4" fmla="*/ 1520678 w 2115242"/>
              <a:gd name="connsiteY4" fmla="*/ 441018 h 1593474"/>
              <a:gd name="connsiteX5" fmla="*/ 1482578 w 2115242"/>
              <a:gd name="connsiteY5" fmla="*/ 1076018 h 1593474"/>
              <a:gd name="connsiteX6" fmla="*/ 912 w 2115242"/>
              <a:gd name="connsiteY6" fmla="*/ 1592484 h 1593474"/>
              <a:gd name="connsiteX7" fmla="*/ 1275145 w 2115242"/>
              <a:gd name="connsiteY7" fmla="*/ 1194551 h 1593474"/>
              <a:gd name="connsiteX8" fmla="*/ 2113345 w 2115242"/>
              <a:gd name="connsiteY8" fmla="*/ 771218 h 1593474"/>
              <a:gd name="connsiteX9" fmla="*/ 1050778 w 2115242"/>
              <a:gd name="connsiteY9" fmla="*/ 508751 h 1593474"/>
              <a:gd name="connsiteX10" fmla="*/ 250678 w 2115242"/>
              <a:gd name="connsiteY10" fmla="*/ 322484 h 159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5242" h="1593474">
                <a:moveTo>
                  <a:pt x="250678" y="322484"/>
                </a:moveTo>
                <a:cubicBezTo>
                  <a:pt x="170950" y="275212"/>
                  <a:pt x="429184" y="278035"/>
                  <a:pt x="572412" y="225118"/>
                </a:cubicBezTo>
                <a:cubicBezTo>
                  <a:pt x="715640" y="172201"/>
                  <a:pt x="854634" y="-34527"/>
                  <a:pt x="1110045" y="4984"/>
                </a:cubicBezTo>
                <a:cubicBezTo>
                  <a:pt x="1365456" y="44495"/>
                  <a:pt x="2036439" y="389512"/>
                  <a:pt x="2104878" y="462184"/>
                </a:cubicBezTo>
                <a:cubicBezTo>
                  <a:pt x="2173317" y="534856"/>
                  <a:pt x="1624395" y="338712"/>
                  <a:pt x="1520678" y="441018"/>
                </a:cubicBezTo>
                <a:cubicBezTo>
                  <a:pt x="1416961" y="543324"/>
                  <a:pt x="1735872" y="884107"/>
                  <a:pt x="1482578" y="1076018"/>
                </a:cubicBezTo>
                <a:cubicBezTo>
                  <a:pt x="1229284" y="1267929"/>
                  <a:pt x="35484" y="1572729"/>
                  <a:pt x="912" y="1592484"/>
                </a:cubicBezTo>
                <a:cubicBezTo>
                  <a:pt x="-33660" y="1612240"/>
                  <a:pt x="923073" y="1331429"/>
                  <a:pt x="1275145" y="1194551"/>
                </a:cubicBezTo>
                <a:cubicBezTo>
                  <a:pt x="1627217" y="1057673"/>
                  <a:pt x="2150739" y="885518"/>
                  <a:pt x="2113345" y="771218"/>
                </a:cubicBezTo>
                <a:cubicBezTo>
                  <a:pt x="2075951" y="656918"/>
                  <a:pt x="1364750" y="581423"/>
                  <a:pt x="1050778" y="508751"/>
                </a:cubicBezTo>
                <a:cubicBezTo>
                  <a:pt x="736806" y="436079"/>
                  <a:pt x="330406" y="369756"/>
                  <a:pt x="250678" y="32248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: 図形 393">
            <a:extLst>
              <a:ext uri="{FF2B5EF4-FFF2-40B4-BE49-F238E27FC236}">
                <a16:creationId xmlns:a16="http://schemas.microsoft.com/office/drawing/2014/main" id="{A7B7C0F0-4A06-4589-A783-010907B47BD3}"/>
              </a:ext>
            </a:extLst>
          </p:cNvPr>
          <p:cNvSpPr/>
          <p:nvPr/>
        </p:nvSpPr>
        <p:spPr>
          <a:xfrm>
            <a:off x="487596" y="4688437"/>
            <a:ext cx="2659001" cy="2265683"/>
          </a:xfrm>
          <a:custGeom>
            <a:avLst/>
            <a:gdLst>
              <a:gd name="connsiteX0" fmla="*/ 2522304 w 2659001"/>
              <a:gd name="connsiteY0" fmla="*/ 61363 h 2265683"/>
              <a:gd name="connsiteX1" fmla="*/ 2408004 w 2659001"/>
              <a:gd name="connsiteY1" fmla="*/ 137563 h 2265683"/>
              <a:gd name="connsiteX2" fmla="*/ 1328504 w 2659001"/>
              <a:gd name="connsiteY2" fmla="*/ 1039263 h 2265683"/>
              <a:gd name="connsiteX3" fmla="*/ 1468204 w 2659001"/>
              <a:gd name="connsiteY3" fmla="*/ 2233063 h 2265683"/>
              <a:gd name="connsiteX4" fmla="*/ 1341204 w 2659001"/>
              <a:gd name="connsiteY4" fmla="*/ 1877463 h 2265683"/>
              <a:gd name="connsiteX5" fmla="*/ 210904 w 2659001"/>
              <a:gd name="connsiteY5" fmla="*/ 1331363 h 2265683"/>
              <a:gd name="connsiteX6" fmla="*/ 223604 w 2659001"/>
              <a:gd name="connsiteY6" fmla="*/ 1178963 h 2265683"/>
              <a:gd name="connsiteX7" fmla="*/ 2522304 w 2659001"/>
              <a:gd name="connsiteY7" fmla="*/ 61363 h 226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9001" h="2265683">
                <a:moveTo>
                  <a:pt x="2522304" y="61363"/>
                </a:moveTo>
                <a:cubicBezTo>
                  <a:pt x="2886371" y="-112204"/>
                  <a:pt x="2408004" y="137563"/>
                  <a:pt x="2408004" y="137563"/>
                </a:cubicBezTo>
                <a:cubicBezTo>
                  <a:pt x="2209037" y="300546"/>
                  <a:pt x="1485137" y="690013"/>
                  <a:pt x="1328504" y="1039263"/>
                </a:cubicBezTo>
                <a:cubicBezTo>
                  <a:pt x="1171871" y="1388513"/>
                  <a:pt x="1466087" y="2093363"/>
                  <a:pt x="1468204" y="2233063"/>
                </a:cubicBezTo>
                <a:cubicBezTo>
                  <a:pt x="1470321" y="2372763"/>
                  <a:pt x="1550754" y="2027746"/>
                  <a:pt x="1341204" y="1877463"/>
                </a:cubicBezTo>
                <a:cubicBezTo>
                  <a:pt x="1131654" y="1727180"/>
                  <a:pt x="397171" y="1447780"/>
                  <a:pt x="210904" y="1331363"/>
                </a:cubicBezTo>
                <a:cubicBezTo>
                  <a:pt x="24637" y="1214946"/>
                  <a:pt x="-157396" y="1384280"/>
                  <a:pt x="223604" y="1178963"/>
                </a:cubicBezTo>
                <a:cubicBezTo>
                  <a:pt x="604604" y="973646"/>
                  <a:pt x="2158237" y="234930"/>
                  <a:pt x="2522304" y="61363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: 図形 394">
            <a:extLst>
              <a:ext uri="{FF2B5EF4-FFF2-40B4-BE49-F238E27FC236}">
                <a16:creationId xmlns:a16="http://schemas.microsoft.com/office/drawing/2014/main" id="{A9F2DD9D-D9A4-4B6C-AAAE-7C2DD5D3FD56}"/>
              </a:ext>
            </a:extLst>
          </p:cNvPr>
          <p:cNvSpPr/>
          <p:nvPr/>
        </p:nvSpPr>
        <p:spPr>
          <a:xfrm>
            <a:off x="8275136" y="2027682"/>
            <a:ext cx="935390" cy="10071024"/>
          </a:xfrm>
          <a:custGeom>
            <a:avLst/>
            <a:gdLst>
              <a:gd name="connsiteX0" fmla="*/ 487864 w 935390"/>
              <a:gd name="connsiteY0" fmla="*/ 5249418 h 10071024"/>
              <a:gd name="connsiteX1" fmla="*/ 583114 w 935390"/>
              <a:gd name="connsiteY1" fmla="*/ 5535168 h 10071024"/>
              <a:gd name="connsiteX2" fmla="*/ 602164 w 935390"/>
              <a:gd name="connsiteY2" fmla="*/ 7459218 h 10071024"/>
              <a:gd name="connsiteX3" fmla="*/ 11614 w 935390"/>
              <a:gd name="connsiteY3" fmla="*/ 10011918 h 10071024"/>
              <a:gd name="connsiteX4" fmla="*/ 259264 w 935390"/>
              <a:gd name="connsiteY4" fmla="*/ 9116568 h 10071024"/>
              <a:gd name="connsiteX5" fmla="*/ 849814 w 935390"/>
              <a:gd name="connsiteY5" fmla="*/ 7535418 h 10071024"/>
              <a:gd name="connsiteX6" fmla="*/ 926014 w 935390"/>
              <a:gd name="connsiteY6" fmla="*/ 5878068 h 10071024"/>
              <a:gd name="connsiteX7" fmla="*/ 792664 w 935390"/>
              <a:gd name="connsiteY7" fmla="*/ 163068 h 10071024"/>
              <a:gd name="connsiteX8" fmla="*/ 735514 w 935390"/>
              <a:gd name="connsiteY8" fmla="*/ 1858518 h 10071024"/>
              <a:gd name="connsiteX9" fmla="*/ 754564 w 935390"/>
              <a:gd name="connsiteY9" fmla="*/ 5001768 h 10071024"/>
              <a:gd name="connsiteX10" fmla="*/ 811714 w 935390"/>
              <a:gd name="connsiteY10" fmla="*/ 6125718 h 10071024"/>
              <a:gd name="connsiteX11" fmla="*/ 411664 w 935390"/>
              <a:gd name="connsiteY11" fmla="*/ 5249418 h 10071024"/>
              <a:gd name="connsiteX12" fmla="*/ 487864 w 935390"/>
              <a:gd name="connsiteY12" fmla="*/ 5249418 h 1007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390" h="10071024">
                <a:moveTo>
                  <a:pt x="487864" y="5249418"/>
                </a:moveTo>
                <a:cubicBezTo>
                  <a:pt x="516439" y="5297043"/>
                  <a:pt x="564064" y="5166868"/>
                  <a:pt x="583114" y="5535168"/>
                </a:cubicBezTo>
                <a:cubicBezTo>
                  <a:pt x="602164" y="5903468"/>
                  <a:pt x="697414" y="6713093"/>
                  <a:pt x="602164" y="7459218"/>
                </a:cubicBezTo>
                <a:cubicBezTo>
                  <a:pt x="506914" y="8205343"/>
                  <a:pt x="68764" y="9735693"/>
                  <a:pt x="11614" y="10011918"/>
                </a:cubicBezTo>
                <a:cubicBezTo>
                  <a:pt x="-45536" y="10288143"/>
                  <a:pt x="119564" y="9529318"/>
                  <a:pt x="259264" y="9116568"/>
                </a:cubicBezTo>
                <a:cubicBezTo>
                  <a:pt x="398964" y="8703818"/>
                  <a:pt x="738689" y="8075168"/>
                  <a:pt x="849814" y="7535418"/>
                </a:cubicBezTo>
                <a:cubicBezTo>
                  <a:pt x="960939" y="6995668"/>
                  <a:pt x="935539" y="7106793"/>
                  <a:pt x="926014" y="5878068"/>
                </a:cubicBezTo>
                <a:cubicBezTo>
                  <a:pt x="916489" y="4649343"/>
                  <a:pt x="824414" y="832993"/>
                  <a:pt x="792664" y="163068"/>
                </a:cubicBezTo>
                <a:cubicBezTo>
                  <a:pt x="760914" y="-506857"/>
                  <a:pt x="741864" y="1052068"/>
                  <a:pt x="735514" y="1858518"/>
                </a:cubicBezTo>
                <a:cubicBezTo>
                  <a:pt x="729164" y="2664968"/>
                  <a:pt x="741864" y="4290568"/>
                  <a:pt x="754564" y="5001768"/>
                </a:cubicBezTo>
                <a:cubicBezTo>
                  <a:pt x="767264" y="5712968"/>
                  <a:pt x="868864" y="6084443"/>
                  <a:pt x="811714" y="6125718"/>
                </a:cubicBezTo>
                <a:cubicBezTo>
                  <a:pt x="754564" y="6166993"/>
                  <a:pt x="468814" y="5395468"/>
                  <a:pt x="411664" y="5249418"/>
                </a:cubicBezTo>
                <a:cubicBezTo>
                  <a:pt x="354514" y="5103368"/>
                  <a:pt x="459289" y="5201793"/>
                  <a:pt x="487864" y="524941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: 図形 396">
            <a:extLst>
              <a:ext uri="{FF2B5EF4-FFF2-40B4-BE49-F238E27FC236}">
                <a16:creationId xmlns:a16="http://schemas.microsoft.com/office/drawing/2014/main" id="{4E6000D1-259B-41B4-B9D9-789B90F9B36C}"/>
              </a:ext>
            </a:extLst>
          </p:cNvPr>
          <p:cNvSpPr/>
          <p:nvPr/>
        </p:nvSpPr>
        <p:spPr>
          <a:xfrm>
            <a:off x="584142" y="567919"/>
            <a:ext cx="863680" cy="7517459"/>
          </a:xfrm>
          <a:custGeom>
            <a:avLst/>
            <a:gdLst>
              <a:gd name="connsiteX0" fmla="*/ 863658 w 863680"/>
              <a:gd name="connsiteY0" fmla="*/ 3581 h 7517459"/>
              <a:gd name="connsiteX1" fmla="*/ 387408 w 863680"/>
              <a:gd name="connsiteY1" fmla="*/ 994181 h 7517459"/>
              <a:gd name="connsiteX2" fmla="*/ 63558 w 863680"/>
              <a:gd name="connsiteY2" fmla="*/ 7242581 h 7517459"/>
              <a:gd name="connsiteX3" fmla="*/ 25458 w 863680"/>
              <a:gd name="connsiteY3" fmla="*/ 6061481 h 7517459"/>
              <a:gd name="connsiteX4" fmla="*/ 6408 w 863680"/>
              <a:gd name="connsiteY4" fmla="*/ 2918231 h 7517459"/>
              <a:gd name="connsiteX5" fmla="*/ 139758 w 863680"/>
              <a:gd name="connsiteY5" fmla="*/ 765581 h 7517459"/>
              <a:gd name="connsiteX6" fmla="*/ 63558 w 863680"/>
              <a:gd name="connsiteY6" fmla="*/ 3223031 h 7517459"/>
              <a:gd name="connsiteX7" fmla="*/ 406458 w 863680"/>
              <a:gd name="connsiteY7" fmla="*/ 765581 h 7517459"/>
              <a:gd name="connsiteX8" fmla="*/ 863658 w 863680"/>
              <a:gd name="connsiteY8" fmla="*/ 3581 h 751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680" h="7517459">
                <a:moveTo>
                  <a:pt x="863658" y="3581"/>
                </a:moveTo>
                <a:cubicBezTo>
                  <a:pt x="860483" y="41681"/>
                  <a:pt x="520758" y="-212319"/>
                  <a:pt x="387408" y="994181"/>
                </a:cubicBezTo>
                <a:cubicBezTo>
                  <a:pt x="254058" y="2200681"/>
                  <a:pt x="123883" y="6398031"/>
                  <a:pt x="63558" y="7242581"/>
                </a:cubicBezTo>
                <a:cubicBezTo>
                  <a:pt x="3233" y="8087131"/>
                  <a:pt x="34983" y="6782206"/>
                  <a:pt x="25458" y="6061481"/>
                </a:cubicBezTo>
                <a:cubicBezTo>
                  <a:pt x="15933" y="5340756"/>
                  <a:pt x="-12642" y="3800881"/>
                  <a:pt x="6408" y="2918231"/>
                </a:cubicBezTo>
                <a:cubicBezTo>
                  <a:pt x="25458" y="2035581"/>
                  <a:pt x="130233" y="714781"/>
                  <a:pt x="139758" y="765581"/>
                </a:cubicBezTo>
                <a:cubicBezTo>
                  <a:pt x="149283" y="816381"/>
                  <a:pt x="19108" y="3223031"/>
                  <a:pt x="63558" y="3223031"/>
                </a:cubicBezTo>
                <a:cubicBezTo>
                  <a:pt x="108008" y="3223031"/>
                  <a:pt x="279458" y="1298981"/>
                  <a:pt x="406458" y="765581"/>
                </a:cubicBezTo>
                <a:cubicBezTo>
                  <a:pt x="533458" y="232181"/>
                  <a:pt x="866833" y="-34519"/>
                  <a:pt x="863658" y="358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: 図形 397">
            <a:extLst>
              <a:ext uri="{FF2B5EF4-FFF2-40B4-BE49-F238E27FC236}">
                <a16:creationId xmlns:a16="http://schemas.microsoft.com/office/drawing/2014/main" id="{44596246-9A2E-4129-8D68-682FFB75F0E5}"/>
              </a:ext>
            </a:extLst>
          </p:cNvPr>
          <p:cNvSpPr/>
          <p:nvPr/>
        </p:nvSpPr>
        <p:spPr>
          <a:xfrm>
            <a:off x="-1980098" y="7905322"/>
            <a:ext cx="4325367" cy="4982647"/>
          </a:xfrm>
          <a:custGeom>
            <a:avLst/>
            <a:gdLst>
              <a:gd name="connsiteX0" fmla="*/ 2646848 w 4325367"/>
              <a:gd name="connsiteY0" fmla="*/ 1695878 h 4982647"/>
              <a:gd name="connsiteX1" fmla="*/ 2837348 w 4325367"/>
              <a:gd name="connsiteY1" fmla="*/ 1886378 h 4982647"/>
              <a:gd name="connsiteX2" fmla="*/ 4227998 w 4325367"/>
              <a:gd name="connsiteY2" fmla="*/ 4762928 h 4982647"/>
              <a:gd name="connsiteX3" fmla="*/ 4094648 w 4325367"/>
              <a:gd name="connsiteY3" fmla="*/ 4686728 h 4982647"/>
              <a:gd name="connsiteX4" fmla="*/ 3180248 w 4325367"/>
              <a:gd name="connsiteY4" fmla="*/ 3905678 h 4982647"/>
              <a:gd name="connsiteX5" fmla="*/ 3656498 w 4325367"/>
              <a:gd name="connsiteY5" fmla="*/ 4591478 h 4982647"/>
              <a:gd name="connsiteX6" fmla="*/ 3961298 w 4325367"/>
              <a:gd name="connsiteY6" fmla="*/ 4667678 h 4982647"/>
              <a:gd name="connsiteX7" fmla="*/ 1694348 w 4325367"/>
              <a:gd name="connsiteY7" fmla="*/ 3658028 h 4982647"/>
              <a:gd name="connsiteX8" fmla="*/ 36998 w 4325367"/>
              <a:gd name="connsiteY8" fmla="*/ 3086528 h 4982647"/>
              <a:gd name="connsiteX9" fmla="*/ 3313598 w 4325367"/>
              <a:gd name="connsiteY9" fmla="*/ 3296078 h 4982647"/>
              <a:gd name="connsiteX10" fmla="*/ 2608748 w 4325367"/>
              <a:gd name="connsiteY10" fmla="*/ 1905428 h 4982647"/>
              <a:gd name="connsiteX11" fmla="*/ 2303948 w 4325367"/>
              <a:gd name="connsiteY11" fmla="*/ 428 h 4982647"/>
              <a:gd name="connsiteX12" fmla="*/ 2646848 w 4325367"/>
              <a:gd name="connsiteY12" fmla="*/ 1695878 h 498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5367" h="4982647">
                <a:moveTo>
                  <a:pt x="2646848" y="1695878"/>
                </a:moveTo>
                <a:cubicBezTo>
                  <a:pt x="2735748" y="2010203"/>
                  <a:pt x="2573823" y="1375203"/>
                  <a:pt x="2837348" y="1886378"/>
                </a:cubicBezTo>
                <a:cubicBezTo>
                  <a:pt x="3100873" y="2397553"/>
                  <a:pt x="4018448" y="4296203"/>
                  <a:pt x="4227998" y="4762928"/>
                </a:cubicBezTo>
                <a:cubicBezTo>
                  <a:pt x="4437548" y="5229653"/>
                  <a:pt x="4269273" y="4829603"/>
                  <a:pt x="4094648" y="4686728"/>
                </a:cubicBezTo>
                <a:cubicBezTo>
                  <a:pt x="3920023" y="4543853"/>
                  <a:pt x="3253273" y="3921553"/>
                  <a:pt x="3180248" y="3905678"/>
                </a:cubicBezTo>
                <a:cubicBezTo>
                  <a:pt x="3107223" y="3889803"/>
                  <a:pt x="3526323" y="4464478"/>
                  <a:pt x="3656498" y="4591478"/>
                </a:cubicBezTo>
                <a:cubicBezTo>
                  <a:pt x="3786673" y="4718478"/>
                  <a:pt x="4288323" y="4823253"/>
                  <a:pt x="3961298" y="4667678"/>
                </a:cubicBezTo>
                <a:cubicBezTo>
                  <a:pt x="3634273" y="4512103"/>
                  <a:pt x="2348398" y="3921553"/>
                  <a:pt x="1694348" y="3658028"/>
                </a:cubicBezTo>
                <a:cubicBezTo>
                  <a:pt x="1040298" y="3394503"/>
                  <a:pt x="-232877" y="3146853"/>
                  <a:pt x="36998" y="3086528"/>
                </a:cubicBezTo>
                <a:cubicBezTo>
                  <a:pt x="306873" y="3026203"/>
                  <a:pt x="2884973" y="3492928"/>
                  <a:pt x="3313598" y="3296078"/>
                </a:cubicBezTo>
                <a:cubicBezTo>
                  <a:pt x="3742223" y="3099228"/>
                  <a:pt x="2777023" y="2454703"/>
                  <a:pt x="2608748" y="1905428"/>
                </a:cubicBezTo>
                <a:cubicBezTo>
                  <a:pt x="2440473" y="1356153"/>
                  <a:pt x="2300773" y="29003"/>
                  <a:pt x="2303948" y="428"/>
                </a:cubicBezTo>
                <a:cubicBezTo>
                  <a:pt x="2307123" y="-28147"/>
                  <a:pt x="2557948" y="1381553"/>
                  <a:pt x="2646848" y="169587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: 図形 398">
            <a:extLst>
              <a:ext uri="{FF2B5EF4-FFF2-40B4-BE49-F238E27FC236}">
                <a16:creationId xmlns:a16="http://schemas.microsoft.com/office/drawing/2014/main" id="{39E0DFBF-70E3-42C2-AD36-4A6883DC2A9C}"/>
              </a:ext>
            </a:extLst>
          </p:cNvPr>
          <p:cNvSpPr/>
          <p:nvPr/>
        </p:nvSpPr>
        <p:spPr>
          <a:xfrm>
            <a:off x="6315671" y="455207"/>
            <a:ext cx="6571058" cy="2196206"/>
          </a:xfrm>
          <a:custGeom>
            <a:avLst/>
            <a:gdLst>
              <a:gd name="connsiteX0" fmla="*/ 93201 w 6571058"/>
              <a:gd name="connsiteY0" fmla="*/ 2180043 h 2196206"/>
              <a:gd name="connsiteX1" fmla="*/ 207501 w 6571058"/>
              <a:gd name="connsiteY1" fmla="*/ 1970493 h 2196206"/>
              <a:gd name="connsiteX2" fmla="*/ 2093451 w 6571058"/>
              <a:gd name="connsiteY2" fmla="*/ 198843 h 2196206"/>
              <a:gd name="connsiteX3" fmla="*/ 6570201 w 6571058"/>
              <a:gd name="connsiteY3" fmla="*/ 351243 h 2196206"/>
              <a:gd name="connsiteX4" fmla="*/ 1712451 w 6571058"/>
              <a:gd name="connsiteY4" fmla="*/ 46443 h 2196206"/>
              <a:gd name="connsiteX5" fmla="*/ 1674351 w 6571058"/>
              <a:gd name="connsiteY5" fmla="*/ 1513293 h 2196206"/>
              <a:gd name="connsiteX6" fmla="*/ 607551 w 6571058"/>
              <a:gd name="connsiteY6" fmla="*/ 2046693 h 2196206"/>
              <a:gd name="connsiteX7" fmla="*/ 93201 w 6571058"/>
              <a:gd name="connsiteY7" fmla="*/ 2180043 h 219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1058" h="2196206">
                <a:moveTo>
                  <a:pt x="93201" y="2180043"/>
                </a:moveTo>
                <a:cubicBezTo>
                  <a:pt x="26526" y="2167343"/>
                  <a:pt x="-125874" y="2300693"/>
                  <a:pt x="207501" y="1970493"/>
                </a:cubicBezTo>
                <a:cubicBezTo>
                  <a:pt x="540876" y="1640293"/>
                  <a:pt x="1033001" y="468718"/>
                  <a:pt x="2093451" y="198843"/>
                </a:cubicBezTo>
                <a:cubicBezTo>
                  <a:pt x="3153901" y="-71032"/>
                  <a:pt x="6633701" y="376643"/>
                  <a:pt x="6570201" y="351243"/>
                </a:cubicBezTo>
                <a:cubicBezTo>
                  <a:pt x="6506701" y="325843"/>
                  <a:pt x="2528426" y="-147232"/>
                  <a:pt x="1712451" y="46443"/>
                </a:cubicBezTo>
                <a:cubicBezTo>
                  <a:pt x="896476" y="240118"/>
                  <a:pt x="1858501" y="1179918"/>
                  <a:pt x="1674351" y="1513293"/>
                </a:cubicBezTo>
                <a:cubicBezTo>
                  <a:pt x="1490201" y="1846668"/>
                  <a:pt x="877426" y="1935568"/>
                  <a:pt x="607551" y="2046693"/>
                </a:cubicBezTo>
                <a:cubicBezTo>
                  <a:pt x="337676" y="2157818"/>
                  <a:pt x="159876" y="2192743"/>
                  <a:pt x="93201" y="2180043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: 図形 399">
            <a:extLst>
              <a:ext uri="{FF2B5EF4-FFF2-40B4-BE49-F238E27FC236}">
                <a16:creationId xmlns:a16="http://schemas.microsoft.com/office/drawing/2014/main" id="{6CA31BA0-919C-4D35-BDDE-E86FAE9BF609}"/>
              </a:ext>
            </a:extLst>
          </p:cNvPr>
          <p:cNvSpPr/>
          <p:nvPr/>
        </p:nvSpPr>
        <p:spPr>
          <a:xfrm>
            <a:off x="4717721" y="11081240"/>
            <a:ext cx="7265439" cy="1396510"/>
          </a:xfrm>
          <a:custGeom>
            <a:avLst/>
            <a:gdLst>
              <a:gd name="connsiteX0" fmla="*/ 2959429 w 7265439"/>
              <a:gd name="connsiteY0" fmla="*/ 1053610 h 1396510"/>
              <a:gd name="connsiteX1" fmla="*/ 3397579 w 7265439"/>
              <a:gd name="connsiteY1" fmla="*/ 1053610 h 1396510"/>
              <a:gd name="connsiteX2" fmla="*/ 3911929 w 7265439"/>
              <a:gd name="connsiteY2" fmla="*/ 63010 h 1396510"/>
              <a:gd name="connsiteX3" fmla="*/ 5797879 w 7265439"/>
              <a:gd name="connsiteY3" fmla="*/ 101110 h 1396510"/>
              <a:gd name="connsiteX4" fmla="*/ 6045529 w 7265439"/>
              <a:gd name="connsiteY4" fmla="*/ 101110 h 1396510"/>
              <a:gd name="connsiteX5" fmla="*/ 4940629 w 7265439"/>
              <a:gd name="connsiteY5" fmla="*/ 139210 h 1396510"/>
              <a:gd name="connsiteX6" fmla="*/ 4540579 w 7265439"/>
              <a:gd name="connsiteY6" fmla="*/ 367810 h 1396510"/>
              <a:gd name="connsiteX7" fmla="*/ 4369129 w 7265439"/>
              <a:gd name="connsiteY7" fmla="*/ 1110760 h 1396510"/>
              <a:gd name="connsiteX8" fmla="*/ 2178379 w 7265439"/>
              <a:gd name="connsiteY8" fmla="*/ 1339360 h 1396510"/>
              <a:gd name="connsiteX9" fmla="*/ 3264229 w 7265439"/>
              <a:gd name="connsiteY9" fmla="*/ 1396510 h 1396510"/>
              <a:gd name="connsiteX10" fmla="*/ 82879 w 7265439"/>
              <a:gd name="connsiteY10" fmla="*/ 1282210 h 1396510"/>
              <a:gd name="connsiteX11" fmla="*/ 7226629 w 7265439"/>
              <a:gd name="connsiteY11" fmla="*/ 1282210 h 1396510"/>
              <a:gd name="connsiteX12" fmla="*/ 2959429 w 7265439"/>
              <a:gd name="connsiteY12" fmla="*/ 1053610 h 139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5439" h="1396510">
                <a:moveTo>
                  <a:pt x="2959429" y="1053610"/>
                </a:moveTo>
                <a:cubicBezTo>
                  <a:pt x="2321254" y="1015510"/>
                  <a:pt x="3238829" y="1218710"/>
                  <a:pt x="3397579" y="1053610"/>
                </a:cubicBezTo>
                <a:cubicBezTo>
                  <a:pt x="3556329" y="888510"/>
                  <a:pt x="3511879" y="221760"/>
                  <a:pt x="3911929" y="63010"/>
                </a:cubicBezTo>
                <a:cubicBezTo>
                  <a:pt x="4311979" y="-95740"/>
                  <a:pt x="5442279" y="94760"/>
                  <a:pt x="5797879" y="101110"/>
                </a:cubicBezTo>
                <a:cubicBezTo>
                  <a:pt x="6153479" y="107460"/>
                  <a:pt x="6045529" y="101110"/>
                  <a:pt x="6045529" y="101110"/>
                </a:cubicBezTo>
                <a:cubicBezTo>
                  <a:pt x="5902654" y="107460"/>
                  <a:pt x="5191454" y="94760"/>
                  <a:pt x="4940629" y="139210"/>
                </a:cubicBezTo>
                <a:cubicBezTo>
                  <a:pt x="4689804" y="183660"/>
                  <a:pt x="4635829" y="205885"/>
                  <a:pt x="4540579" y="367810"/>
                </a:cubicBezTo>
                <a:cubicBezTo>
                  <a:pt x="4445329" y="529735"/>
                  <a:pt x="4762829" y="948835"/>
                  <a:pt x="4369129" y="1110760"/>
                </a:cubicBezTo>
                <a:cubicBezTo>
                  <a:pt x="3975429" y="1272685"/>
                  <a:pt x="2362529" y="1291735"/>
                  <a:pt x="2178379" y="1339360"/>
                </a:cubicBezTo>
                <a:cubicBezTo>
                  <a:pt x="1994229" y="1386985"/>
                  <a:pt x="3264229" y="1396510"/>
                  <a:pt x="3264229" y="1396510"/>
                </a:cubicBezTo>
                <a:cubicBezTo>
                  <a:pt x="2914979" y="1386985"/>
                  <a:pt x="-577521" y="1301260"/>
                  <a:pt x="82879" y="1282210"/>
                </a:cubicBezTo>
                <a:cubicBezTo>
                  <a:pt x="743279" y="1263160"/>
                  <a:pt x="6747204" y="1317135"/>
                  <a:pt x="7226629" y="1282210"/>
                </a:cubicBezTo>
                <a:cubicBezTo>
                  <a:pt x="7706054" y="1247285"/>
                  <a:pt x="3597604" y="1091710"/>
                  <a:pt x="2959429" y="1053610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: 図形 400">
            <a:extLst>
              <a:ext uri="{FF2B5EF4-FFF2-40B4-BE49-F238E27FC236}">
                <a16:creationId xmlns:a16="http://schemas.microsoft.com/office/drawing/2014/main" id="{F77D4DFA-0F13-42DA-A878-DE842C18A8EB}"/>
              </a:ext>
            </a:extLst>
          </p:cNvPr>
          <p:cNvSpPr/>
          <p:nvPr/>
        </p:nvSpPr>
        <p:spPr>
          <a:xfrm>
            <a:off x="6783340" y="1415780"/>
            <a:ext cx="1047349" cy="849089"/>
          </a:xfrm>
          <a:custGeom>
            <a:avLst/>
            <a:gdLst>
              <a:gd name="connsiteX0" fmla="*/ 569960 w 1047349"/>
              <a:gd name="connsiteY0" fmla="*/ 27787 h 849089"/>
              <a:gd name="connsiteX1" fmla="*/ 696960 w 1047349"/>
              <a:gd name="connsiteY1" fmla="*/ 154787 h 849089"/>
              <a:gd name="connsiteX2" fmla="*/ 485293 w 1047349"/>
              <a:gd name="connsiteY2" fmla="*/ 637387 h 849089"/>
              <a:gd name="connsiteX3" fmla="*/ 2693 w 1047349"/>
              <a:gd name="connsiteY3" fmla="*/ 849053 h 849089"/>
              <a:gd name="connsiteX4" fmla="*/ 722360 w 1047349"/>
              <a:gd name="connsiteY4" fmla="*/ 654320 h 849089"/>
              <a:gd name="connsiteX5" fmla="*/ 1044093 w 1047349"/>
              <a:gd name="connsiteY5" fmla="*/ 628920 h 849089"/>
              <a:gd name="connsiteX6" fmla="*/ 569960 w 1047349"/>
              <a:gd name="connsiteY6" fmla="*/ 27787 h 84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349" h="849089">
                <a:moveTo>
                  <a:pt x="569960" y="27787"/>
                </a:moveTo>
                <a:cubicBezTo>
                  <a:pt x="512105" y="-51235"/>
                  <a:pt x="711071" y="53187"/>
                  <a:pt x="696960" y="154787"/>
                </a:cubicBezTo>
                <a:cubicBezTo>
                  <a:pt x="682849" y="256387"/>
                  <a:pt x="601004" y="521676"/>
                  <a:pt x="485293" y="637387"/>
                </a:cubicBezTo>
                <a:cubicBezTo>
                  <a:pt x="369582" y="753098"/>
                  <a:pt x="-36818" y="846231"/>
                  <a:pt x="2693" y="849053"/>
                </a:cubicBezTo>
                <a:cubicBezTo>
                  <a:pt x="42204" y="851875"/>
                  <a:pt x="548793" y="691009"/>
                  <a:pt x="722360" y="654320"/>
                </a:cubicBezTo>
                <a:cubicBezTo>
                  <a:pt x="895927" y="617631"/>
                  <a:pt x="1073726" y="731931"/>
                  <a:pt x="1044093" y="628920"/>
                </a:cubicBezTo>
                <a:cubicBezTo>
                  <a:pt x="1014460" y="525909"/>
                  <a:pt x="627815" y="106809"/>
                  <a:pt x="569960" y="277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: 図形 402">
            <a:extLst>
              <a:ext uri="{FF2B5EF4-FFF2-40B4-BE49-F238E27FC236}">
                <a16:creationId xmlns:a16="http://schemas.microsoft.com/office/drawing/2014/main" id="{0D1EBFBF-A41F-49C4-8536-1FEF5BC34206}"/>
              </a:ext>
            </a:extLst>
          </p:cNvPr>
          <p:cNvSpPr/>
          <p:nvPr/>
        </p:nvSpPr>
        <p:spPr>
          <a:xfrm>
            <a:off x="3958979" y="1850999"/>
            <a:ext cx="419350" cy="73102"/>
          </a:xfrm>
          <a:custGeom>
            <a:avLst/>
            <a:gdLst>
              <a:gd name="connsiteX0" fmla="*/ 246 w 419350"/>
              <a:gd name="connsiteY0" fmla="*/ 9551 h 73102"/>
              <a:gd name="connsiteX1" fmla="*/ 349496 w 419350"/>
              <a:gd name="connsiteY1" fmla="*/ 28601 h 73102"/>
              <a:gd name="connsiteX2" fmla="*/ 419346 w 419350"/>
              <a:gd name="connsiteY2" fmla="*/ 73051 h 73102"/>
              <a:gd name="connsiteX3" fmla="*/ 352671 w 419350"/>
              <a:gd name="connsiteY3" fmla="*/ 19076 h 73102"/>
              <a:gd name="connsiteX4" fmla="*/ 295521 w 419350"/>
              <a:gd name="connsiteY4" fmla="*/ 26 h 73102"/>
              <a:gd name="connsiteX5" fmla="*/ 246 w 419350"/>
              <a:gd name="connsiteY5" fmla="*/ 9551 h 7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350" h="73102">
                <a:moveTo>
                  <a:pt x="246" y="9551"/>
                </a:moveTo>
                <a:cubicBezTo>
                  <a:pt x="9242" y="14313"/>
                  <a:pt x="279646" y="18018"/>
                  <a:pt x="349496" y="28601"/>
                </a:cubicBezTo>
                <a:cubicBezTo>
                  <a:pt x="419346" y="39184"/>
                  <a:pt x="418817" y="74638"/>
                  <a:pt x="419346" y="73051"/>
                </a:cubicBezTo>
                <a:cubicBezTo>
                  <a:pt x="419875" y="71464"/>
                  <a:pt x="373308" y="31247"/>
                  <a:pt x="352671" y="19076"/>
                </a:cubicBezTo>
                <a:cubicBezTo>
                  <a:pt x="332034" y="6905"/>
                  <a:pt x="360079" y="-503"/>
                  <a:pt x="295521" y="26"/>
                </a:cubicBezTo>
                <a:cubicBezTo>
                  <a:pt x="230963" y="555"/>
                  <a:pt x="-8750" y="4789"/>
                  <a:pt x="246" y="955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: 図形 403">
            <a:extLst>
              <a:ext uri="{FF2B5EF4-FFF2-40B4-BE49-F238E27FC236}">
                <a16:creationId xmlns:a16="http://schemas.microsoft.com/office/drawing/2014/main" id="{20EFE55A-6751-42FA-B59F-46346EC13F55}"/>
              </a:ext>
            </a:extLst>
          </p:cNvPr>
          <p:cNvSpPr/>
          <p:nvPr/>
        </p:nvSpPr>
        <p:spPr>
          <a:xfrm>
            <a:off x="4847213" y="1579099"/>
            <a:ext cx="275477" cy="119635"/>
          </a:xfrm>
          <a:custGeom>
            <a:avLst/>
            <a:gdLst>
              <a:gd name="connsiteX0" fmla="*/ 1012 w 275477"/>
              <a:gd name="connsiteY0" fmla="*/ 119526 h 119635"/>
              <a:gd name="connsiteX1" fmla="*/ 118487 w 275477"/>
              <a:gd name="connsiteY1" fmla="*/ 2051 h 119635"/>
              <a:gd name="connsiteX2" fmla="*/ 274062 w 275477"/>
              <a:gd name="connsiteY2" fmla="*/ 43326 h 119635"/>
              <a:gd name="connsiteX3" fmla="*/ 185162 w 275477"/>
              <a:gd name="connsiteY3" fmla="*/ 24276 h 119635"/>
              <a:gd name="connsiteX4" fmla="*/ 1012 w 275477"/>
              <a:gd name="connsiteY4" fmla="*/ 119526 h 11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477" h="119635">
                <a:moveTo>
                  <a:pt x="1012" y="119526"/>
                </a:moveTo>
                <a:cubicBezTo>
                  <a:pt x="-10100" y="115822"/>
                  <a:pt x="72979" y="14751"/>
                  <a:pt x="118487" y="2051"/>
                </a:cubicBezTo>
                <a:cubicBezTo>
                  <a:pt x="163995" y="-10649"/>
                  <a:pt x="262950" y="39622"/>
                  <a:pt x="274062" y="43326"/>
                </a:cubicBezTo>
                <a:cubicBezTo>
                  <a:pt x="285174" y="47030"/>
                  <a:pt x="228554" y="16868"/>
                  <a:pt x="185162" y="24276"/>
                </a:cubicBezTo>
                <a:cubicBezTo>
                  <a:pt x="141770" y="31684"/>
                  <a:pt x="12124" y="123230"/>
                  <a:pt x="1012" y="119526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: 図形 407">
            <a:extLst>
              <a:ext uri="{FF2B5EF4-FFF2-40B4-BE49-F238E27FC236}">
                <a16:creationId xmlns:a16="http://schemas.microsoft.com/office/drawing/2014/main" id="{2380F059-9DD3-4594-9A51-20667664EDFA}"/>
              </a:ext>
            </a:extLst>
          </p:cNvPr>
          <p:cNvSpPr/>
          <p:nvPr/>
        </p:nvSpPr>
        <p:spPr>
          <a:xfrm>
            <a:off x="3770691" y="2398077"/>
            <a:ext cx="1425556" cy="1054301"/>
          </a:xfrm>
          <a:custGeom>
            <a:avLst/>
            <a:gdLst>
              <a:gd name="connsiteX0" fmla="*/ 163134 w 1425556"/>
              <a:gd name="connsiteY0" fmla="*/ 5398 h 1054301"/>
              <a:gd name="connsiteX1" fmla="*/ 299659 w 1425556"/>
              <a:gd name="connsiteY1" fmla="*/ 75248 h 1054301"/>
              <a:gd name="connsiteX2" fmla="*/ 1109284 w 1425556"/>
              <a:gd name="connsiteY2" fmla="*/ 297498 h 1054301"/>
              <a:gd name="connsiteX3" fmla="*/ 1014034 w 1425556"/>
              <a:gd name="connsiteY3" fmla="*/ 307023 h 1054301"/>
              <a:gd name="connsiteX4" fmla="*/ 572709 w 1425556"/>
              <a:gd name="connsiteY4" fmla="*/ 316548 h 1054301"/>
              <a:gd name="connsiteX5" fmla="*/ 918784 w 1425556"/>
              <a:gd name="connsiteY5" fmla="*/ 738823 h 1054301"/>
              <a:gd name="connsiteX6" fmla="*/ 1423609 w 1425556"/>
              <a:gd name="connsiteY6" fmla="*/ 1046798 h 1054301"/>
              <a:gd name="connsiteX7" fmla="*/ 1077534 w 1425556"/>
              <a:gd name="connsiteY7" fmla="*/ 951548 h 1054301"/>
              <a:gd name="connsiteX8" fmla="*/ 687009 w 1425556"/>
              <a:gd name="connsiteY8" fmla="*/ 862648 h 1054301"/>
              <a:gd name="connsiteX9" fmla="*/ 337759 w 1425556"/>
              <a:gd name="connsiteY9" fmla="*/ 688023 h 1054301"/>
              <a:gd name="connsiteX10" fmla="*/ 4384 w 1425556"/>
              <a:gd name="connsiteY10" fmla="*/ 62548 h 1054301"/>
              <a:gd name="connsiteX11" fmla="*/ 585409 w 1425556"/>
              <a:gd name="connsiteY11" fmla="*/ 408623 h 1054301"/>
              <a:gd name="connsiteX12" fmla="*/ 267909 w 1425556"/>
              <a:gd name="connsiteY12" fmla="*/ 199073 h 1054301"/>
              <a:gd name="connsiteX13" fmla="*/ 163134 w 1425556"/>
              <a:gd name="connsiteY13" fmla="*/ 5398 h 105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5556" h="1054301">
                <a:moveTo>
                  <a:pt x="163134" y="5398"/>
                </a:moveTo>
                <a:cubicBezTo>
                  <a:pt x="168426" y="-15239"/>
                  <a:pt x="141967" y="26565"/>
                  <a:pt x="299659" y="75248"/>
                </a:cubicBezTo>
                <a:cubicBezTo>
                  <a:pt x="457351" y="123931"/>
                  <a:pt x="990222" y="258869"/>
                  <a:pt x="1109284" y="297498"/>
                </a:cubicBezTo>
                <a:cubicBezTo>
                  <a:pt x="1228346" y="336127"/>
                  <a:pt x="1103463" y="303848"/>
                  <a:pt x="1014034" y="307023"/>
                </a:cubicBezTo>
                <a:cubicBezTo>
                  <a:pt x="924605" y="310198"/>
                  <a:pt x="588584" y="244581"/>
                  <a:pt x="572709" y="316548"/>
                </a:cubicBezTo>
                <a:cubicBezTo>
                  <a:pt x="556834" y="388515"/>
                  <a:pt x="776967" y="617115"/>
                  <a:pt x="918784" y="738823"/>
                </a:cubicBezTo>
                <a:cubicBezTo>
                  <a:pt x="1060601" y="860531"/>
                  <a:pt x="1397151" y="1011344"/>
                  <a:pt x="1423609" y="1046798"/>
                </a:cubicBezTo>
                <a:cubicBezTo>
                  <a:pt x="1450067" y="1082252"/>
                  <a:pt x="1200301" y="982240"/>
                  <a:pt x="1077534" y="951548"/>
                </a:cubicBezTo>
                <a:cubicBezTo>
                  <a:pt x="954767" y="920856"/>
                  <a:pt x="810305" y="906569"/>
                  <a:pt x="687009" y="862648"/>
                </a:cubicBezTo>
                <a:cubicBezTo>
                  <a:pt x="563713" y="818727"/>
                  <a:pt x="451530" y="821373"/>
                  <a:pt x="337759" y="688023"/>
                </a:cubicBezTo>
                <a:cubicBezTo>
                  <a:pt x="223988" y="554673"/>
                  <a:pt x="-36891" y="109115"/>
                  <a:pt x="4384" y="62548"/>
                </a:cubicBezTo>
                <a:cubicBezTo>
                  <a:pt x="45659" y="15981"/>
                  <a:pt x="541488" y="385869"/>
                  <a:pt x="585409" y="408623"/>
                </a:cubicBezTo>
                <a:cubicBezTo>
                  <a:pt x="629330" y="431377"/>
                  <a:pt x="337759" y="262044"/>
                  <a:pt x="267909" y="199073"/>
                </a:cubicBezTo>
                <a:cubicBezTo>
                  <a:pt x="198059" y="136102"/>
                  <a:pt x="157842" y="26035"/>
                  <a:pt x="163134" y="5398"/>
                </a:cubicBezTo>
                <a:close/>
              </a:path>
            </a:pathLst>
          </a:custGeom>
          <a:solidFill>
            <a:srgbClr val="FF33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: 図形 408">
            <a:extLst>
              <a:ext uri="{FF2B5EF4-FFF2-40B4-BE49-F238E27FC236}">
                <a16:creationId xmlns:a16="http://schemas.microsoft.com/office/drawing/2014/main" id="{94BA9A87-1C5A-4298-B633-17F297D1D9F5}"/>
              </a:ext>
            </a:extLst>
          </p:cNvPr>
          <p:cNvSpPr/>
          <p:nvPr/>
        </p:nvSpPr>
        <p:spPr>
          <a:xfrm>
            <a:off x="4705555" y="1131293"/>
            <a:ext cx="1157722" cy="1778056"/>
          </a:xfrm>
          <a:custGeom>
            <a:avLst/>
            <a:gdLst>
              <a:gd name="connsiteX0" fmla="*/ 31545 w 1157722"/>
              <a:gd name="connsiteY0" fmla="*/ 24407 h 1778056"/>
              <a:gd name="connsiteX1" fmla="*/ 217812 w 1157722"/>
              <a:gd name="connsiteY1" fmla="*/ 83674 h 1778056"/>
              <a:gd name="connsiteX2" fmla="*/ 763912 w 1157722"/>
              <a:gd name="connsiteY2" fmla="*/ 299574 h 1778056"/>
              <a:gd name="connsiteX3" fmla="*/ 1043312 w 1157722"/>
              <a:gd name="connsiteY3" fmla="*/ 667874 h 1778056"/>
              <a:gd name="connsiteX4" fmla="*/ 1157612 w 1157722"/>
              <a:gd name="connsiteY4" fmla="*/ 739840 h 1778056"/>
              <a:gd name="connsiteX5" fmla="*/ 1026378 w 1157722"/>
              <a:gd name="connsiteY5" fmla="*/ 1535707 h 1778056"/>
              <a:gd name="connsiteX6" fmla="*/ 1043312 w 1157722"/>
              <a:gd name="connsiteY6" fmla="*/ 1777007 h 1778056"/>
              <a:gd name="connsiteX7" fmla="*/ 1009445 w 1157722"/>
              <a:gd name="connsiteY7" fmla="*/ 1467974 h 1778056"/>
              <a:gd name="connsiteX8" fmla="*/ 141612 w 1157722"/>
              <a:gd name="connsiteY8" fmla="*/ 1015007 h 1778056"/>
              <a:gd name="connsiteX9" fmla="*/ 238978 w 1157722"/>
              <a:gd name="connsiteY9" fmla="*/ 964207 h 1778056"/>
              <a:gd name="connsiteX10" fmla="*/ 797778 w 1157722"/>
              <a:gd name="connsiteY10" fmla="*/ 1002307 h 1778056"/>
              <a:gd name="connsiteX11" fmla="*/ 14612 w 1157722"/>
              <a:gd name="connsiteY11" fmla="*/ 680574 h 1778056"/>
              <a:gd name="connsiteX12" fmla="*/ 653845 w 1157722"/>
              <a:gd name="connsiteY12" fmla="*/ 515474 h 1778056"/>
              <a:gd name="connsiteX13" fmla="*/ 827412 w 1157722"/>
              <a:gd name="connsiteY13" fmla="*/ 468907 h 1778056"/>
              <a:gd name="connsiteX14" fmla="*/ 31545 w 1157722"/>
              <a:gd name="connsiteY14" fmla="*/ 24407 h 177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7722" h="1778056">
                <a:moveTo>
                  <a:pt x="31545" y="24407"/>
                </a:moveTo>
                <a:cubicBezTo>
                  <a:pt x="-70055" y="-39798"/>
                  <a:pt x="95751" y="37813"/>
                  <a:pt x="217812" y="83674"/>
                </a:cubicBezTo>
                <a:cubicBezTo>
                  <a:pt x="339873" y="129535"/>
                  <a:pt x="626329" y="202207"/>
                  <a:pt x="763912" y="299574"/>
                </a:cubicBezTo>
                <a:cubicBezTo>
                  <a:pt x="901495" y="396941"/>
                  <a:pt x="977695" y="594496"/>
                  <a:pt x="1043312" y="667874"/>
                </a:cubicBezTo>
                <a:cubicBezTo>
                  <a:pt x="1108929" y="741252"/>
                  <a:pt x="1160434" y="595201"/>
                  <a:pt x="1157612" y="739840"/>
                </a:cubicBezTo>
                <a:cubicBezTo>
                  <a:pt x="1154790" y="884479"/>
                  <a:pt x="1045428" y="1362846"/>
                  <a:pt x="1026378" y="1535707"/>
                </a:cubicBezTo>
                <a:cubicBezTo>
                  <a:pt x="1007328" y="1708568"/>
                  <a:pt x="1046134" y="1788296"/>
                  <a:pt x="1043312" y="1777007"/>
                </a:cubicBezTo>
                <a:cubicBezTo>
                  <a:pt x="1040490" y="1765718"/>
                  <a:pt x="1159728" y="1594974"/>
                  <a:pt x="1009445" y="1467974"/>
                </a:cubicBezTo>
                <a:cubicBezTo>
                  <a:pt x="859162" y="1340974"/>
                  <a:pt x="270023" y="1098968"/>
                  <a:pt x="141612" y="1015007"/>
                </a:cubicBezTo>
                <a:cubicBezTo>
                  <a:pt x="13201" y="931046"/>
                  <a:pt x="129617" y="966324"/>
                  <a:pt x="238978" y="964207"/>
                </a:cubicBezTo>
                <a:cubicBezTo>
                  <a:pt x="348339" y="962090"/>
                  <a:pt x="835172" y="1049579"/>
                  <a:pt x="797778" y="1002307"/>
                </a:cubicBezTo>
                <a:cubicBezTo>
                  <a:pt x="760384" y="955035"/>
                  <a:pt x="38601" y="761713"/>
                  <a:pt x="14612" y="680574"/>
                </a:cubicBezTo>
                <a:cubicBezTo>
                  <a:pt x="-9377" y="599435"/>
                  <a:pt x="518378" y="550752"/>
                  <a:pt x="653845" y="515474"/>
                </a:cubicBezTo>
                <a:cubicBezTo>
                  <a:pt x="789312" y="480196"/>
                  <a:pt x="929012" y="551457"/>
                  <a:pt x="827412" y="468907"/>
                </a:cubicBezTo>
                <a:cubicBezTo>
                  <a:pt x="725812" y="386357"/>
                  <a:pt x="133145" y="88612"/>
                  <a:pt x="31545" y="24407"/>
                </a:cubicBezTo>
                <a:close/>
              </a:path>
            </a:pathLst>
          </a:custGeom>
          <a:solidFill>
            <a:srgbClr val="FF339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6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6D759188-3862-4E6E-9A84-979BFDA49516}"/>
              </a:ext>
            </a:extLst>
          </p:cNvPr>
          <p:cNvSpPr/>
          <p:nvPr/>
        </p:nvSpPr>
        <p:spPr>
          <a:xfrm>
            <a:off x="3557612" y="1138144"/>
            <a:ext cx="2276771" cy="2380162"/>
          </a:xfrm>
          <a:custGeom>
            <a:avLst/>
            <a:gdLst>
              <a:gd name="connsiteX0" fmla="*/ 940728 w 2276771"/>
              <a:gd name="connsiteY0" fmla="*/ 12476 h 2380162"/>
              <a:gd name="connsiteX1" fmla="*/ 1062648 w 2276771"/>
              <a:gd name="connsiteY1" fmla="*/ 58196 h 2380162"/>
              <a:gd name="connsiteX2" fmla="*/ 1890688 w 2276771"/>
              <a:gd name="connsiteY2" fmla="*/ 312196 h 2380162"/>
              <a:gd name="connsiteX3" fmla="*/ 1342048 w 2276771"/>
              <a:gd name="connsiteY3" fmla="*/ 276636 h 2380162"/>
              <a:gd name="connsiteX4" fmla="*/ 2058328 w 2276771"/>
              <a:gd name="connsiteY4" fmla="*/ 804956 h 2380162"/>
              <a:gd name="connsiteX5" fmla="*/ 1611288 w 2276771"/>
              <a:gd name="connsiteY5" fmla="*/ 931956 h 2380162"/>
              <a:gd name="connsiteX6" fmla="*/ 2276768 w 2276771"/>
              <a:gd name="connsiteY6" fmla="*/ 1429796 h 2380162"/>
              <a:gd name="connsiteX7" fmla="*/ 1601128 w 2276771"/>
              <a:gd name="connsiteY7" fmla="*/ 2232436 h 2380162"/>
              <a:gd name="connsiteX8" fmla="*/ 1489368 w 2276771"/>
              <a:gd name="connsiteY8" fmla="*/ 2303556 h 2380162"/>
              <a:gd name="connsiteX9" fmla="*/ 554648 w 2276771"/>
              <a:gd name="connsiteY9" fmla="*/ 1404396 h 2380162"/>
              <a:gd name="connsiteX10" fmla="*/ 1336968 w 2276771"/>
              <a:gd name="connsiteY10" fmla="*/ 1627916 h 2380162"/>
              <a:gd name="connsiteX11" fmla="*/ 21248 w 2276771"/>
              <a:gd name="connsiteY11" fmla="*/ 1155476 h 2380162"/>
              <a:gd name="connsiteX12" fmla="*/ 529248 w 2276771"/>
              <a:gd name="connsiteY12" fmla="*/ 591596 h 2380162"/>
              <a:gd name="connsiteX13" fmla="*/ 605448 w 2276771"/>
              <a:gd name="connsiteY13" fmla="*/ 865916 h 2380162"/>
              <a:gd name="connsiteX14" fmla="*/ 580048 w 2276771"/>
              <a:gd name="connsiteY14" fmla="*/ 327436 h 2380162"/>
              <a:gd name="connsiteX15" fmla="*/ 940728 w 2276771"/>
              <a:gd name="connsiteY15" fmla="*/ 12476 h 238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6771" h="2380162">
                <a:moveTo>
                  <a:pt x="940728" y="12476"/>
                </a:moveTo>
                <a:cubicBezTo>
                  <a:pt x="1021161" y="-32397"/>
                  <a:pt x="1062648" y="58196"/>
                  <a:pt x="1062648" y="58196"/>
                </a:cubicBezTo>
                <a:cubicBezTo>
                  <a:pt x="1220975" y="108149"/>
                  <a:pt x="1844121" y="275789"/>
                  <a:pt x="1890688" y="312196"/>
                </a:cubicBezTo>
                <a:cubicBezTo>
                  <a:pt x="1937255" y="348603"/>
                  <a:pt x="1314108" y="194509"/>
                  <a:pt x="1342048" y="276636"/>
                </a:cubicBezTo>
                <a:cubicBezTo>
                  <a:pt x="1369988" y="358763"/>
                  <a:pt x="2013455" y="695736"/>
                  <a:pt x="2058328" y="804956"/>
                </a:cubicBezTo>
                <a:cubicBezTo>
                  <a:pt x="2103201" y="914176"/>
                  <a:pt x="1574881" y="827816"/>
                  <a:pt x="1611288" y="931956"/>
                </a:cubicBezTo>
                <a:cubicBezTo>
                  <a:pt x="1647695" y="1036096"/>
                  <a:pt x="2278461" y="1213049"/>
                  <a:pt x="2276768" y="1429796"/>
                </a:cubicBezTo>
                <a:cubicBezTo>
                  <a:pt x="2275075" y="1646543"/>
                  <a:pt x="1732361" y="2086809"/>
                  <a:pt x="1601128" y="2232436"/>
                </a:cubicBezTo>
                <a:cubicBezTo>
                  <a:pt x="1469895" y="2378063"/>
                  <a:pt x="1663781" y="2441563"/>
                  <a:pt x="1489368" y="2303556"/>
                </a:cubicBezTo>
                <a:cubicBezTo>
                  <a:pt x="1314955" y="2165549"/>
                  <a:pt x="580048" y="1517003"/>
                  <a:pt x="554648" y="1404396"/>
                </a:cubicBezTo>
                <a:cubicBezTo>
                  <a:pt x="529248" y="1291789"/>
                  <a:pt x="1425868" y="1669403"/>
                  <a:pt x="1336968" y="1627916"/>
                </a:cubicBezTo>
                <a:cubicBezTo>
                  <a:pt x="1248068" y="1586429"/>
                  <a:pt x="155868" y="1328196"/>
                  <a:pt x="21248" y="1155476"/>
                </a:cubicBezTo>
                <a:cubicBezTo>
                  <a:pt x="-113372" y="982756"/>
                  <a:pt x="431881" y="639856"/>
                  <a:pt x="529248" y="591596"/>
                </a:cubicBezTo>
                <a:cubicBezTo>
                  <a:pt x="626615" y="543336"/>
                  <a:pt x="596981" y="909943"/>
                  <a:pt x="605448" y="865916"/>
                </a:cubicBezTo>
                <a:cubicBezTo>
                  <a:pt x="613915" y="821889"/>
                  <a:pt x="521628" y="468829"/>
                  <a:pt x="580048" y="327436"/>
                </a:cubicBezTo>
                <a:cubicBezTo>
                  <a:pt x="638468" y="186043"/>
                  <a:pt x="860295" y="57349"/>
                  <a:pt x="940728" y="1247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24A6BBFA-A78E-4A23-ACE8-10F1D45FF463}"/>
              </a:ext>
            </a:extLst>
          </p:cNvPr>
          <p:cNvSpPr/>
          <p:nvPr/>
        </p:nvSpPr>
        <p:spPr>
          <a:xfrm>
            <a:off x="3373535" y="2803408"/>
            <a:ext cx="3090765" cy="2849562"/>
          </a:xfrm>
          <a:custGeom>
            <a:avLst/>
            <a:gdLst>
              <a:gd name="connsiteX0" fmla="*/ 2620865 w 3090765"/>
              <a:gd name="connsiteY0" fmla="*/ 28692 h 2849562"/>
              <a:gd name="connsiteX1" fmla="*/ 2709765 w 3090765"/>
              <a:gd name="connsiteY1" fmla="*/ 142992 h 2849562"/>
              <a:gd name="connsiteX2" fmla="*/ 3090765 w 3090765"/>
              <a:gd name="connsiteY2" fmla="*/ 943092 h 2849562"/>
              <a:gd name="connsiteX3" fmla="*/ 2709765 w 3090765"/>
              <a:gd name="connsiteY3" fmla="*/ 1781292 h 2849562"/>
              <a:gd name="connsiteX4" fmla="*/ 2316065 w 3090765"/>
              <a:gd name="connsiteY4" fmla="*/ 2771892 h 2849562"/>
              <a:gd name="connsiteX5" fmla="*/ 2062065 w 3090765"/>
              <a:gd name="connsiteY5" fmla="*/ 2670292 h 2849562"/>
              <a:gd name="connsiteX6" fmla="*/ 1439765 w 3090765"/>
              <a:gd name="connsiteY6" fmla="*/ 1755892 h 2849562"/>
              <a:gd name="connsiteX7" fmla="*/ 1198465 w 3090765"/>
              <a:gd name="connsiteY7" fmla="*/ 1387592 h 2849562"/>
              <a:gd name="connsiteX8" fmla="*/ 4665 w 3090765"/>
              <a:gd name="connsiteY8" fmla="*/ 1209792 h 2849562"/>
              <a:gd name="connsiteX9" fmla="*/ 1693765 w 3090765"/>
              <a:gd name="connsiteY9" fmla="*/ 790692 h 2849562"/>
              <a:gd name="connsiteX10" fmla="*/ 1935065 w 3090765"/>
              <a:gd name="connsiteY10" fmla="*/ 473192 h 2849562"/>
              <a:gd name="connsiteX11" fmla="*/ 2620865 w 3090765"/>
              <a:gd name="connsiteY11" fmla="*/ 28692 h 284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0765" h="2849562">
                <a:moveTo>
                  <a:pt x="2620865" y="28692"/>
                </a:moveTo>
                <a:cubicBezTo>
                  <a:pt x="2749982" y="-26341"/>
                  <a:pt x="2631448" y="-9408"/>
                  <a:pt x="2709765" y="142992"/>
                </a:cubicBezTo>
                <a:cubicBezTo>
                  <a:pt x="2788082" y="295392"/>
                  <a:pt x="3090765" y="670042"/>
                  <a:pt x="3090765" y="943092"/>
                </a:cubicBezTo>
                <a:cubicBezTo>
                  <a:pt x="3090765" y="1216142"/>
                  <a:pt x="2838882" y="1476492"/>
                  <a:pt x="2709765" y="1781292"/>
                </a:cubicBezTo>
                <a:cubicBezTo>
                  <a:pt x="2580648" y="2086092"/>
                  <a:pt x="2424015" y="2623725"/>
                  <a:pt x="2316065" y="2771892"/>
                </a:cubicBezTo>
                <a:cubicBezTo>
                  <a:pt x="2208115" y="2920059"/>
                  <a:pt x="2208115" y="2839625"/>
                  <a:pt x="2062065" y="2670292"/>
                </a:cubicBezTo>
                <a:cubicBezTo>
                  <a:pt x="1916015" y="2500959"/>
                  <a:pt x="1583698" y="1969675"/>
                  <a:pt x="1439765" y="1755892"/>
                </a:cubicBezTo>
                <a:cubicBezTo>
                  <a:pt x="1295832" y="1542109"/>
                  <a:pt x="1437648" y="1478609"/>
                  <a:pt x="1198465" y="1387592"/>
                </a:cubicBezTo>
                <a:cubicBezTo>
                  <a:pt x="959282" y="1296575"/>
                  <a:pt x="-77885" y="1309275"/>
                  <a:pt x="4665" y="1209792"/>
                </a:cubicBezTo>
                <a:cubicBezTo>
                  <a:pt x="87215" y="1110309"/>
                  <a:pt x="1372032" y="913459"/>
                  <a:pt x="1693765" y="790692"/>
                </a:cubicBezTo>
                <a:cubicBezTo>
                  <a:pt x="2015498" y="667925"/>
                  <a:pt x="1778432" y="595959"/>
                  <a:pt x="1935065" y="473192"/>
                </a:cubicBezTo>
                <a:cubicBezTo>
                  <a:pt x="2091698" y="350425"/>
                  <a:pt x="2491748" y="83725"/>
                  <a:pt x="2620865" y="28692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D62B2C7E-DF01-4C39-82F3-AFDB8DB0B699}"/>
              </a:ext>
            </a:extLst>
          </p:cNvPr>
          <p:cNvSpPr/>
          <p:nvPr/>
        </p:nvSpPr>
        <p:spPr>
          <a:xfrm>
            <a:off x="2510572" y="7102914"/>
            <a:ext cx="6520395" cy="2866918"/>
          </a:xfrm>
          <a:custGeom>
            <a:avLst/>
            <a:gdLst>
              <a:gd name="connsiteX0" fmla="*/ 1528028 w 6520395"/>
              <a:gd name="connsiteY0" fmla="*/ 97986 h 2866918"/>
              <a:gd name="connsiteX1" fmla="*/ 1121628 w 6520395"/>
              <a:gd name="connsiteY1" fmla="*/ 656786 h 2866918"/>
              <a:gd name="connsiteX2" fmla="*/ 3928328 w 6520395"/>
              <a:gd name="connsiteY2" fmla="*/ 186886 h 2866918"/>
              <a:gd name="connsiteX3" fmla="*/ 3534628 w 6520395"/>
              <a:gd name="connsiteY3" fmla="*/ 186886 h 2866918"/>
              <a:gd name="connsiteX4" fmla="*/ 3306028 w 6520395"/>
              <a:gd name="connsiteY4" fmla="*/ 478986 h 2866918"/>
              <a:gd name="connsiteX5" fmla="*/ 2239228 w 6520395"/>
              <a:gd name="connsiteY5" fmla="*/ 593286 h 2866918"/>
              <a:gd name="connsiteX6" fmla="*/ 2963128 w 6520395"/>
              <a:gd name="connsiteY6" fmla="*/ 1088586 h 2866918"/>
              <a:gd name="connsiteX7" fmla="*/ 3928328 w 6520395"/>
              <a:gd name="connsiteY7" fmla="*/ 1228286 h 2866918"/>
              <a:gd name="connsiteX8" fmla="*/ 1248628 w 6520395"/>
              <a:gd name="connsiteY8" fmla="*/ 1647386 h 2866918"/>
              <a:gd name="connsiteX9" fmla="*/ 1642328 w 6520395"/>
              <a:gd name="connsiteY9" fmla="*/ 1698186 h 2866918"/>
              <a:gd name="connsiteX10" fmla="*/ 3458428 w 6520395"/>
              <a:gd name="connsiteY10" fmla="*/ 1964886 h 2866918"/>
              <a:gd name="connsiteX11" fmla="*/ 1388328 w 6520395"/>
              <a:gd name="connsiteY11" fmla="*/ 2866586 h 2866918"/>
              <a:gd name="connsiteX12" fmla="*/ 3902928 w 6520395"/>
              <a:gd name="connsiteY12" fmla="*/ 2079186 h 2866918"/>
              <a:gd name="connsiteX13" fmla="*/ 3153628 w 6520395"/>
              <a:gd name="connsiteY13" fmla="*/ 2282386 h 2866918"/>
              <a:gd name="connsiteX14" fmla="*/ 42128 w 6520395"/>
              <a:gd name="connsiteY14" fmla="*/ 1698186 h 2866918"/>
              <a:gd name="connsiteX15" fmla="*/ 5693628 w 6520395"/>
              <a:gd name="connsiteY15" fmla="*/ 745686 h 2866918"/>
              <a:gd name="connsiteX16" fmla="*/ 6036528 w 6520395"/>
              <a:gd name="connsiteY16" fmla="*/ 580586 h 2866918"/>
              <a:gd name="connsiteX17" fmla="*/ 1350228 w 6520395"/>
              <a:gd name="connsiteY17" fmla="*/ 9086 h 2866918"/>
              <a:gd name="connsiteX18" fmla="*/ 956528 w 6520395"/>
              <a:gd name="connsiteY18" fmla="*/ 263086 h 2866918"/>
              <a:gd name="connsiteX19" fmla="*/ 1477228 w 6520395"/>
              <a:gd name="connsiteY19" fmla="*/ 707586 h 2866918"/>
              <a:gd name="connsiteX20" fmla="*/ 1528028 w 6520395"/>
              <a:gd name="connsiteY20" fmla="*/ 97986 h 286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20395" h="2866918">
                <a:moveTo>
                  <a:pt x="1528028" y="97986"/>
                </a:moveTo>
                <a:cubicBezTo>
                  <a:pt x="1468761" y="89519"/>
                  <a:pt x="721578" y="641969"/>
                  <a:pt x="1121628" y="656786"/>
                </a:cubicBezTo>
                <a:cubicBezTo>
                  <a:pt x="1521678" y="671603"/>
                  <a:pt x="3526161" y="265203"/>
                  <a:pt x="3928328" y="186886"/>
                </a:cubicBezTo>
                <a:cubicBezTo>
                  <a:pt x="4330495" y="108569"/>
                  <a:pt x="3638345" y="138203"/>
                  <a:pt x="3534628" y="186886"/>
                </a:cubicBezTo>
                <a:cubicBezTo>
                  <a:pt x="3430911" y="235569"/>
                  <a:pt x="3521928" y="411253"/>
                  <a:pt x="3306028" y="478986"/>
                </a:cubicBezTo>
                <a:cubicBezTo>
                  <a:pt x="3090128" y="546719"/>
                  <a:pt x="2296378" y="491686"/>
                  <a:pt x="2239228" y="593286"/>
                </a:cubicBezTo>
                <a:cubicBezTo>
                  <a:pt x="2182078" y="694886"/>
                  <a:pt x="2681611" y="982753"/>
                  <a:pt x="2963128" y="1088586"/>
                </a:cubicBezTo>
                <a:cubicBezTo>
                  <a:pt x="3244645" y="1194419"/>
                  <a:pt x="4214078" y="1135153"/>
                  <a:pt x="3928328" y="1228286"/>
                </a:cubicBezTo>
                <a:cubicBezTo>
                  <a:pt x="3642578" y="1321419"/>
                  <a:pt x="1629628" y="1569069"/>
                  <a:pt x="1248628" y="1647386"/>
                </a:cubicBezTo>
                <a:cubicBezTo>
                  <a:pt x="867628" y="1725703"/>
                  <a:pt x="1642328" y="1698186"/>
                  <a:pt x="1642328" y="1698186"/>
                </a:cubicBezTo>
                <a:cubicBezTo>
                  <a:pt x="2010628" y="1751103"/>
                  <a:pt x="3500761" y="1770153"/>
                  <a:pt x="3458428" y="1964886"/>
                </a:cubicBezTo>
                <a:cubicBezTo>
                  <a:pt x="3416095" y="2159619"/>
                  <a:pt x="1314245" y="2847536"/>
                  <a:pt x="1388328" y="2866586"/>
                </a:cubicBezTo>
                <a:cubicBezTo>
                  <a:pt x="1462411" y="2885636"/>
                  <a:pt x="3902928" y="2079186"/>
                  <a:pt x="3902928" y="2079186"/>
                </a:cubicBezTo>
                <a:cubicBezTo>
                  <a:pt x="4197145" y="1981819"/>
                  <a:pt x="3797095" y="2345886"/>
                  <a:pt x="3153628" y="2282386"/>
                </a:cubicBezTo>
                <a:cubicBezTo>
                  <a:pt x="2510161" y="2218886"/>
                  <a:pt x="-381205" y="1954303"/>
                  <a:pt x="42128" y="1698186"/>
                </a:cubicBezTo>
                <a:cubicBezTo>
                  <a:pt x="465461" y="1442069"/>
                  <a:pt x="4694561" y="931953"/>
                  <a:pt x="5693628" y="745686"/>
                </a:cubicBezTo>
                <a:cubicBezTo>
                  <a:pt x="6692695" y="559419"/>
                  <a:pt x="6760428" y="703353"/>
                  <a:pt x="6036528" y="580586"/>
                </a:cubicBezTo>
                <a:cubicBezTo>
                  <a:pt x="5312628" y="457819"/>
                  <a:pt x="2196895" y="62003"/>
                  <a:pt x="1350228" y="9086"/>
                </a:cubicBezTo>
                <a:cubicBezTo>
                  <a:pt x="503561" y="-43831"/>
                  <a:pt x="935361" y="146669"/>
                  <a:pt x="956528" y="263086"/>
                </a:cubicBezTo>
                <a:cubicBezTo>
                  <a:pt x="977695" y="379503"/>
                  <a:pt x="1386211" y="730869"/>
                  <a:pt x="1477228" y="707586"/>
                </a:cubicBezTo>
                <a:cubicBezTo>
                  <a:pt x="1568245" y="684303"/>
                  <a:pt x="1587295" y="106453"/>
                  <a:pt x="1528028" y="9798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4F5225FF-D458-4074-8E9E-FA2C480F673A}"/>
              </a:ext>
            </a:extLst>
          </p:cNvPr>
          <p:cNvSpPr/>
          <p:nvPr/>
        </p:nvSpPr>
        <p:spPr>
          <a:xfrm>
            <a:off x="3994883" y="9608530"/>
            <a:ext cx="3021220" cy="3262255"/>
          </a:xfrm>
          <a:custGeom>
            <a:avLst/>
            <a:gdLst>
              <a:gd name="connsiteX0" fmla="*/ 2888517 w 3021220"/>
              <a:gd name="connsiteY0" fmla="*/ 68870 h 3262255"/>
              <a:gd name="connsiteX1" fmla="*/ 2799617 w 3021220"/>
              <a:gd name="connsiteY1" fmla="*/ 208570 h 3262255"/>
              <a:gd name="connsiteX2" fmla="*/ 2088417 w 3021220"/>
              <a:gd name="connsiteY2" fmla="*/ 1630970 h 3262255"/>
              <a:gd name="connsiteX3" fmla="*/ 1847117 w 3021220"/>
              <a:gd name="connsiteY3" fmla="*/ 2443770 h 3262255"/>
              <a:gd name="connsiteX4" fmla="*/ 1656617 w 3021220"/>
              <a:gd name="connsiteY4" fmla="*/ 2037370 h 3262255"/>
              <a:gd name="connsiteX5" fmla="*/ 869217 w 3021220"/>
              <a:gd name="connsiteY5" fmla="*/ 3205770 h 3262255"/>
              <a:gd name="connsiteX6" fmla="*/ 18317 w 3021220"/>
              <a:gd name="connsiteY6" fmla="*/ 3027970 h 3262255"/>
              <a:gd name="connsiteX7" fmla="*/ 1720117 w 3021220"/>
              <a:gd name="connsiteY7" fmla="*/ 2583470 h 3262255"/>
              <a:gd name="connsiteX8" fmla="*/ 551717 w 3021220"/>
              <a:gd name="connsiteY8" fmla="*/ 2100870 h 3262255"/>
              <a:gd name="connsiteX9" fmla="*/ 386617 w 3021220"/>
              <a:gd name="connsiteY9" fmla="*/ 1376970 h 3262255"/>
              <a:gd name="connsiteX10" fmla="*/ 2012217 w 3021220"/>
              <a:gd name="connsiteY10" fmla="*/ 284770 h 3262255"/>
              <a:gd name="connsiteX11" fmla="*/ 1936017 w 3021220"/>
              <a:gd name="connsiteY11" fmla="*/ 170470 h 3262255"/>
              <a:gd name="connsiteX12" fmla="*/ 1097817 w 3021220"/>
              <a:gd name="connsiteY12" fmla="*/ 805470 h 3262255"/>
              <a:gd name="connsiteX13" fmla="*/ 2888517 w 3021220"/>
              <a:gd name="connsiteY13" fmla="*/ 68870 h 3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1220" h="3262255">
                <a:moveTo>
                  <a:pt x="2888517" y="68870"/>
                </a:moveTo>
                <a:cubicBezTo>
                  <a:pt x="3172150" y="-30613"/>
                  <a:pt x="2932967" y="-51780"/>
                  <a:pt x="2799617" y="208570"/>
                </a:cubicBezTo>
                <a:cubicBezTo>
                  <a:pt x="2666267" y="468920"/>
                  <a:pt x="2247167" y="1258437"/>
                  <a:pt x="2088417" y="1630970"/>
                </a:cubicBezTo>
                <a:cubicBezTo>
                  <a:pt x="1929667" y="2003503"/>
                  <a:pt x="1919084" y="2376037"/>
                  <a:pt x="1847117" y="2443770"/>
                </a:cubicBezTo>
                <a:cubicBezTo>
                  <a:pt x="1775150" y="2511503"/>
                  <a:pt x="1819600" y="1910370"/>
                  <a:pt x="1656617" y="2037370"/>
                </a:cubicBezTo>
                <a:cubicBezTo>
                  <a:pt x="1493634" y="2164370"/>
                  <a:pt x="1142267" y="3040670"/>
                  <a:pt x="869217" y="3205770"/>
                </a:cubicBezTo>
                <a:cubicBezTo>
                  <a:pt x="596167" y="3370870"/>
                  <a:pt x="-123500" y="3131687"/>
                  <a:pt x="18317" y="3027970"/>
                </a:cubicBezTo>
                <a:cubicBezTo>
                  <a:pt x="160134" y="2924253"/>
                  <a:pt x="1631217" y="2737987"/>
                  <a:pt x="1720117" y="2583470"/>
                </a:cubicBezTo>
                <a:cubicBezTo>
                  <a:pt x="1809017" y="2428953"/>
                  <a:pt x="773967" y="2301953"/>
                  <a:pt x="551717" y="2100870"/>
                </a:cubicBezTo>
                <a:cubicBezTo>
                  <a:pt x="329467" y="1899787"/>
                  <a:pt x="143200" y="1679653"/>
                  <a:pt x="386617" y="1376970"/>
                </a:cubicBezTo>
                <a:cubicBezTo>
                  <a:pt x="630034" y="1074287"/>
                  <a:pt x="1753984" y="485853"/>
                  <a:pt x="2012217" y="284770"/>
                </a:cubicBezTo>
                <a:cubicBezTo>
                  <a:pt x="2270450" y="83687"/>
                  <a:pt x="2088417" y="83687"/>
                  <a:pt x="1936017" y="170470"/>
                </a:cubicBezTo>
                <a:cubicBezTo>
                  <a:pt x="1783617" y="257253"/>
                  <a:pt x="936950" y="822403"/>
                  <a:pt x="1097817" y="805470"/>
                </a:cubicBezTo>
                <a:cubicBezTo>
                  <a:pt x="1258684" y="788537"/>
                  <a:pt x="2604884" y="168353"/>
                  <a:pt x="2888517" y="68870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689AB5F9-1A47-422B-9738-3D9ECC97ACA3}"/>
              </a:ext>
            </a:extLst>
          </p:cNvPr>
          <p:cNvSpPr/>
          <p:nvPr/>
        </p:nvSpPr>
        <p:spPr>
          <a:xfrm>
            <a:off x="3129566" y="8777114"/>
            <a:ext cx="2334047" cy="3926522"/>
          </a:xfrm>
          <a:custGeom>
            <a:avLst/>
            <a:gdLst>
              <a:gd name="connsiteX0" fmla="*/ 299434 w 2334047"/>
              <a:gd name="connsiteY0" fmla="*/ 112886 h 3926522"/>
              <a:gd name="connsiteX1" fmla="*/ 502634 w 2334047"/>
              <a:gd name="connsiteY1" fmla="*/ 455786 h 3926522"/>
              <a:gd name="connsiteX2" fmla="*/ 1912334 w 2334047"/>
              <a:gd name="connsiteY2" fmla="*/ 2094086 h 3926522"/>
              <a:gd name="connsiteX3" fmla="*/ 1759934 w 2334047"/>
              <a:gd name="connsiteY3" fmla="*/ 2551286 h 3926522"/>
              <a:gd name="connsiteX4" fmla="*/ 997934 w 2334047"/>
              <a:gd name="connsiteY4" fmla="*/ 2843386 h 3926522"/>
              <a:gd name="connsiteX5" fmla="*/ 1290034 w 2334047"/>
              <a:gd name="connsiteY5" fmla="*/ 3859386 h 3926522"/>
              <a:gd name="connsiteX6" fmla="*/ 337534 w 2334047"/>
              <a:gd name="connsiteY6" fmla="*/ 3795886 h 3926522"/>
              <a:gd name="connsiteX7" fmla="*/ 2331434 w 2334047"/>
              <a:gd name="connsiteY7" fmla="*/ 3516486 h 3926522"/>
              <a:gd name="connsiteX8" fmla="*/ 743934 w 2334047"/>
              <a:gd name="connsiteY8" fmla="*/ 2792586 h 3926522"/>
              <a:gd name="connsiteX9" fmla="*/ 7334 w 2334047"/>
              <a:gd name="connsiteY9" fmla="*/ 1586086 h 3926522"/>
              <a:gd name="connsiteX10" fmla="*/ 362934 w 2334047"/>
              <a:gd name="connsiteY10" fmla="*/ 125586 h 3926522"/>
              <a:gd name="connsiteX11" fmla="*/ 299434 w 2334047"/>
              <a:gd name="connsiteY11" fmla="*/ 112886 h 39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4047" h="3926522">
                <a:moveTo>
                  <a:pt x="299434" y="112886"/>
                </a:moveTo>
                <a:cubicBezTo>
                  <a:pt x="322717" y="167919"/>
                  <a:pt x="233817" y="125586"/>
                  <a:pt x="502634" y="455786"/>
                </a:cubicBezTo>
                <a:cubicBezTo>
                  <a:pt x="771451" y="785986"/>
                  <a:pt x="1702784" y="1744836"/>
                  <a:pt x="1912334" y="2094086"/>
                </a:cubicBezTo>
                <a:cubicBezTo>
                  <a:pt x="2121884" y="2443336"/>
                  <a:pt x="1912334" y="2426403"/>
                  <a:pt x="1759934" y="2551286"/>
                </a:cubicBezTo>
                <a:cubicBezTo>
                  <a:pt x="1607534" y="2676169"/>
                  <a:pt x="1076251" y="2625369"/>
                  <a:pt x="997934" y="2843386"/>
                </a:cubicBezTo>
                <a:cubicBezTo>
                  <a:pt x="919617" y="3061403"/>
                  <a:pt x="1400101" y="3700636"/>
                  <a:pt x="1290034" y="3859386"/>
                </a:cubicBezTo>
                <a:cubicBezTo>
                  <a:pt x="1179967" y="4018136"/>
                  <a:pt x="163967" y="3853036"/>
                  <a:pt x="337534" y="3795886"/>
                </a:cubicBezTo>
                <a:cubicBezTo>
                  <a:pt x="511101" y="3738736"/>
                  <a:pt x="2263701" y="3683703"/>
                  <a:pt x="2331434" y="3516486"/>
                </a:cubicBezTo>
                <a:cubicBezTo>
                  <a:pt x="2399167" y="3349269"/>
                  <a:pt x="1131284" y="3114319"/>
                  <a:pt x="743934" y="2792586"/>
                </a:cubicBezTo>
                <a:cubicBezTo>
                  <a:pt x="356584" y="2470853"/>
                  <a:pt x="70834" y="2030586"/>
                  <a:pt x="7334" y="1586086"/>
                </a:cubicBezTo>
                <a:cubicBezTo>
                  <a:pt x="-56166" y="1141586"/>
                  <a:pt x="312134" y="369003"/>
                  <a:pt x="362934" y="125586"/>
                </a:cubicBezTo>
                <a:cubicBezTo>
                  <a:pt x="413734" y="-117831"/>
                  <a:pt x="276151" y="57853"/>
                  <a:pt x="299434" y="11288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Janet Jackson &amp;gt;3333 - ジャネット・ジャクソン 壁紙 (6878271) - ファンポップ" hidden="1">
            <a:extLst>
              <a:ext uri="{FF2B5EF4-FFF2-40B4-BE49-F238E27FC236}">
                <a16:creationId xmlns:a16="http://schemas.microsoft.com/office/drawing/2014/main" id="{B906E52B-822E-485D-85BA-CA3DCEA2D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7" r="28368"/>
          <a:stretch/>
        </p:blipFill>
        <p:spPr bwMode="auto">
          <a:xfrm>
            <a:off x="1178693" y="15497"/>
            <a:ext cx="7243814" cy="127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8F49278-D765-4555-94FE-CC3394AAD43C}"/>
              </a:ext>
            </a:extLst>
          </p:cNvPr>
          <p:cNvSpPr/>
          <p:nvPr/>
        </p:nvSpPr>
        <p:spPr>
          <a:xfrm>
            <a:off x="4749734" y="1770057"/>
            <a:ext cx="227173" cy="209831"/>
          </a:xfrm>
          <a:custGeom>
            <a:avLst/>
            <a:gdLst>
              <a:gd name="connsiteX0" fmla="*/ 66 w 227173"/>
              <a:gd name="connsiteY0" fmla="*/ 209556 h 209831"/>
              <a:gd name="connsiteX1" fmla="*/ 123891 w 227173"/>
              <a:gd name="connsiteY1" fmla="*/ 107956 h 209831"/>
              <a:gd name="connsiteX2" fmla="*/ 198504 w 227173"/>
              <a:gd name="connsiteY2" fmla="*/ 46043 h 209831"/>
              <a:gd name="connsiteX3" fmla="*/ 227079 w 227173"/>
              <a:gd name="connsiteY3" fmla="*/ 6 h 209831"/>
              <a:gd name="connsiteX4" fmla="*/ 190566 w 227173"/>
              <a:gd name="connsiteY4" fmla="*/ 42868 h 209831"/>
              <a:gd name="connsiteX5" fmla="*/ 141354 w 227173"/>
              <a:gd name="connsiteY5" fmla="*/ 74618 h 209831"/>
              <a:gd name="connsiteX6" fmla="*/ 66 w 227173"/>
              <a:gd name="connsiteY6" fmla="*/ 209556 h 20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73" h="209831">
                <a:moveTo>
                  <a:pt x="66" y="209556"/>
                </a:moveTo>
                <a:cubicBezTo>
                  <a:pt x="-2844" y="215112"/>
                  <a:pt x="90818" y="135208"/>
                  <a:pt x="123891" y="107956"/>
                </a:cubicBezTo>
                <a:cubicBezTo>
                  <a:pt x="156964" y="80704"/>
                  <a:pt x="181306" y="64035"/>
                  <a:pt x="198504" y="46043"/>
                </a:cubicBezTo>
                <a:cubicBezTo>
                  <a:pt x="215702" y="28051"/>
                  <a:pt x="228402" y="535"/>
                  <a:pt x="227079" y="6"/>
                </a:cubicBezTo>
                <a:cubicBezTo>
                  <a:pt x="225756" y="-523"/>
                  <a:pt x="204854" y="30433"/>
                  <a:pt x="190566" y="42868"/>
                </a:cubicBezTo>
                <a:cubicBezTo>
                  <a:pt x="176278" y="55303"/>
                  <a:pt x="168871" y="50276"/>
                  <a:pt x="141354" y="74618"/>
                </a:cubicBezTo>
                <a:cubicBezTo>
                  <a:pt x="113837" y="98960"/>
                  <a:pt x="2976" y="204000"/>
                  <a:pt x="66" y="20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9573B95-E599-4BF7-B0F6-3D78B897F28A}"/>
              </a:ext>
            </a:extLst>
          </p:cNvPr>
          <p:cNvSpPr/>
          <p:nvPr/>
        </p:nvSpPr>
        <p:spPr>
          <a:xfrm>
            <a:off x="4726981" y="1821284"/>
            <a:ext cx="109047" cy="168136"/>
          </a:xfrm>
          <a:custGeom>
            <a:avLst/>
            <a:gdLst>
              <a:gd name="connsiteX0" fmla="*/ 594 w 109047"/>
              <a:gd name="connsiteY0" fmla="*/ 167854 h 168136"/>
              <a:gd name="connsiteX1" fmla="*/ 38694 w 109047"/>
              <a:gd name="connsiteY1" fmla="*/ 67841 h 168136"/>
              <a:gd name="connsiteX2" fmla="*/ 108544 w 109047"/>
              <a:gd name="connsiteY2" fmla="*/ 1166 h 168136"/>
              <a:gd name="connsiteX3" fmla="*/ 67269 w 109047"/>
              <a:gd name="connsiteY3" fmla="*/ 34504 h 168136"/>
              <a:gd name="connsiteX4" fmla="*/ 594 w 109047"/>
              <a:gd name="connsiteY4" fmla="*/ 167854 h 16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47" h="168136">
                <a:moveTo>
                  <a:pt x="594" y="167854"/>
                </a:moveTo>
                <a:cubicBezTo>
                  <a:pt x="-4168" y="173410"/>
                  <a:pt x="20702" y="95622"/>
                  <a:pt x="38694" y="67841"/>
                </a:cubicBezTo>
                <a:cubicBezTo>
                  <a:pt x="56686" y="40060"/>
                  <a:pt x="103782" y="6722"/>
                  <a:pt x="108544" y="1166"/>
                </a:cubicBezTo>
                <a:cubicBezTo>
                  <a:pt x="113306" y="-4390"/>
                  <a:pt x="83144" y="10427"/>
                  <a:pt x="67269" y="34504"/>
                </a:cubicBezTo>
                <a:cubicBezTo>
                  <a:pt x="51394" y="58581"/>
                  <a:pt x="5356" y="162298"/>
                  <a:pt x="594" y="167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707D788-FA62-4D9E-8609-18DFBE14E194}"/>
              </a:ext>
            </a:extLst>
          </p:cNvPr>
          <p:cNvSpPr/>
          <p:nvPr/>
        </p:nvSpPr>
        <p:spPr>
          <a:xfrm>
            <a:off x="4822024" y="1695094"/>
            <a:ext cx="175459" cy="126961"/>
          </a:xfrm>
          <a:custGeom>
            <a:avLst/>
            <a:gdLst>
              <a:gd name="connsiteX0" fmla="*/ 175426 w 175459"/>
              <a:gd name="connsiteY0" fmla="*/ 356 h 126961"/>
              <a:gd name="connsiteX1" fmla="*/ 92876 w 175459"/>
              <a:gd name="connsiteY1" fmla="*/ 55919 h 126961"/>
              <a:gd name="connsiteX2" fmla="*/ 801 w 175459"/>
              <a:gd name="connsiteY2" fmla="*/ 125769 h 126961"/>
              <a:gd name="connsiteX3" fmla="*/ 50014 w 175459"/>
              <a:gd name="connsiteY3" fmla="*/ 98781 h 126961"/>
              <a:gd name="connsiteX4" fmla="*/ 83351 w 175459"/>
              <a:gd name="connsiteY4" fmla="*/ 82906 h 126961"/>
              <a:gd name="connsiteX5" fmla="*/ 175426 w 175459"/>
              <a:gd name="connsiteY5" fmla="*/ 356 h 12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59" h="126961">
                <a:moveTo>
                  <a:pt x="175426" y="356"/>
                </a:moveTo>
                <a:cubicBezTo>
                  <a:pt x="177013" y="-4142"/>
                  <a:pt x="121980" y="35017"/>
                  <a:pt x="92876" y="55919"/>
                </a:cubicBezTo>
                <a:cubicBezTo>
                  <a:pt x="63772" y="76821"/>
                  <a:pt x="7945" y="118625"/>
                  <a:pt x="801" y="125769"/>
                </a:cubicBezTo>
                <a:cubicBezTo>
                  <a:pt x="-6343" y="132913"/>
                  <a:pt x="36256" y="105925"/>
                  <a:pt x="50014" y="98781"/>
                </a:cubicBezTo>
                <a:cubicBezTo>
                  <a:pt x="63772" y="91637"/>
                  <a:pt x="64301" y="96135"/>
                  <a:pt x="83351" y="82906"/>
                </a:cubicBezTo>
                <a:cubicBezTo>
                  <a:pt x="102401" y="69677"/>
                  <a:pt x="173839" y="4854"/>
                  <a:pt x="17542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E3C1467-DDAF-45D7-84C8-49331D590559}"/>
              </a:ext>
            </a:extLst>
          </p:cNvPr>
          <p:cNvSpPr/>
          <p:nvPr/>
        </p:nvSpPr>
        <p:spPr>
          <a:xfrm>
            <a:off x="4998621" y="1687213"/>
            <a:ext cx="173645" cy="17769"/>
          </a:xfrm>
          <a:custGeom>
            <a:avLst/>
            <a:gdLst>
              <a:gd name="connsiteX0" fmla="*/ 417 w 173645"/>
              <a:gd name="connsiteY0" fmla="*/ 1887 h 17769"/>
              <a:gd name="connsiteX1" fmla="*/ 111542 w 173645"/>
              <a:gd name="connsiteY1" fmla="*/ 300 h 17769"/>
              <a:gd name="connsiteX2" fmla="*/ 173454 w 173645"/>
              <a:gd name="connsiteY2" fmla="*/ 1887 h 17769"/>
              <a:gd name="connsiteX3" fmla="*/ 129004 w 173645"/>
              <a:gd name="connsiteY3" fmla="*/ 8237 h 17769"/>
              <a:gd name="connsiteX4" fmla="*/ 75029 w 173645"/>
              <a:gd name="connsiteY4" fmla="*/ 17762 h 17769"/>
              <a:gd name="connsiteX5" fmla="*/ 417 w 173645"/>
              <a:gd name="connsiteY5" fmla="*/ 1887 h 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5" h="17769">
                <a:moveTo>
                  <a:pt x="417" y="1887"/>
                </a:moveTo>
                <a:cubicBezTo>
                  <a:pt x="6502" y="-1023"/>
                  <a:pt x="82703" y="300"/>
                  <a:pt x="111542" y="300"/>
                </a:cubicBezTo>
                <a:cubicBezTo>
                  <a:pt x="140381" y="300"/>
                  <a:pt x="170544" y="564"/>
                  <a:pt x="173454" y="1887"/>
                </a:cubicBezTo>
                <a:cubicBezTo>
                  <a:pt x="176364" y="3210"/>
                  <a:pt x="145408" y="5591"/>
                  <a:pt x="129004" y="8237"/>
                </a:cubicBezTo>
                <a:cubicBezTo>
                  <a:pt x="112600" y="10883"/>
                  <a:pt x="93550" y="18026"/>
                  <a:pt x="75029" y="17762"/>
                </a:cubicBezTo>
                <a:cubicBezTo>
                  <a:pt x="56508" y="17498"/>
                  <a:pt x="-5668" y="4797"/>
                  <a:pt x="417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B369B20-A98F-4D44-A7B0-CE07AE1B14FD}"/>
              </a:ext>
            </a:extLst>
          </p:cNvPr>
          <p:cNvSpPr/>
          <p:nvPr/>
        </p:nvSpPr>
        <p:spPr>
          <a:xfrm>
            <a:off x="5001669" y="1705855"/>
            <a:ext cx="148648" cy="37419"/>
          </a:xfrm>
          <a:custGeom>
            <a:avLst/>
            <a:gdLst>
              <a:gd name="connsiteX0" fmla="*/ 544 w 148648"/>
              <a:gd name="connsiteY0" fmla="*/ 37220 h 37419"/>
              <a:gd name="connsiteX1" fmla="*/ 95794 w 148648"/>
              <a:gd name="connsiteY1" fmla="*/ 14995 h 37419"/>
              <a:gd name="connsiteX2" fmla="*/ 148181 w 148648"/>
              <a:gd name="connsiteY2" fmla="*/ 7058 h 37419"/>
              <a:gd name="connsiteX3" fmla="*/ 118019 w 148648"/>
              <a:gd name="connsiteY3" fmla="*/ 7058 h 37419"/>
              <a:gd name="connsiteX4" fmla="*/ 59281 w 148648"/>
              <a:gd name="connsiteY4" fmla="*/ 708 h 37419"/>
              <a:gd name="connsiteX5" fmla="*/ 544 w 148648"/>
              <a:gd name="connsiteY5" fmla="*/ 37220 h 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48" h="37419">
                <a:moveTo>
                  <a:pt x="544" y="37220"/>
                </a:moveTo>
                <a:cubicBezTo>
                  <a:pt x="6629" y="39601"/>
                  <a:pt x="71188" y="20022"/>
                  <a:pt x="95794" y="14995"/>
                </a:cubicBezTo>
                <a:cubicBezTo>
                  <a:pt x="120400" y="9968"/>
                  <a:pt x="144477" y="8381"/>
                  <a:pt x="148181" y="7058"/>
                </a:cubicBezTo>
                <a:cubicBezTo>
                  <a:pt x="151885" y="5735"/>
                  <a:pt x="132836" y="8116"/>
                  <a:pt x="118019" y="7058"/>
                </a:cubicBezTo>
                <a:cubicBezTo>
                  <a:pt x="103202" y="6000"/>
                  <a:pt x="77537" y="-2467"/>
                  <a:pt x="59281" y="708"/>
                </a:cubicBezTo>
                <a:cubicBezTo>
                  <a:pt x="41025" y="3883"/>
                  <a:pt x="-5541" y="34839"/>
                  <a:pt x="544" y="3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EADAAFD-D239-4F2C-A03F-A3326605CA9D}"/>
              </a:ext>
            </a:extLst>
          </p:cNvPr>
          <p:cNvSpPr/>
          <p:nvPr/>
        </p:nvSpPr>
        <p:spPr>
          <a:xfrm>
            <a:off x="4773078" y="1879549"/>
            <a:ext cx="369207" cy="167404"/>
          </a:xfrm>
          <a:custGeom>
            <a:avLst/>
            <a:gdLst>
              <a:gd name="connsiteX0" fmla="*/ 367247 w 369207"/>
              <a:gd name="connsiteY0" fmla="*/ 42914 h 167404"/>
              <a:gd name="connsiteX1" fmla="*/ 203735 w 369207"/>
              <a:gd name="connsiteY1" fmla="*/ 36564 h 167404"/>
              <a:gd name="connsiteX2" fmla="*/ 71972 w 369207"/>
              <a:gd name="connsiteY2" fmla="*/ 109589 h 167404"/>
              <a:gd name="connsiteX3" fmla="*/ 13235 w 369207"/>
              <a:gd name="connsiteY3" fmla="*/ 157214 h 167404"/>
              <a:gd name="connsiteX4" fmla="*/ 535 w 369207"/>
              <a:gd name="connsiteY4" fmla="*/ 165151 h 167404"/>
              <a:gd name="connsiteX5" fmla="*/ 24347 w 369207"/>
              <a:gd name="connsiteY5" fmla="*/ 127051 h 167404"/>
              <a:gd name="connsiteX6" fmla="*/ 75147 w 369207"/>
              <a:gd name="connsiteY6" fmla="*/ 68314 h 167404"/>
              <a:gd name="connsiteX7" fmla="*/ 178335 w 369207"/>
              <a:gd name="connsiteY7" fmla="*/ 19101 h 167404"/>
              <a:gd name="connsiteX8" fmla="*/ 287872 w 369207"/>
              <a:gd name="connsiteY8" fmla="*/ 51 h 167404"/>
              <a:gd name="connsiteX9" fmla="*/ 367247 w 369207"/>
              <a:gd name="connsiteY9" fmla="*/ 42914 h 16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07" h="167404">
                <a:moveTo>
                  <a:pt x="367247" y="42914"/>
                </a:moveTo>
                <a:cubicBezTo>
                  <a:pt x="353224" y="48999"/>
                  <a:pt x="252947" y="25452"/>
                  <a:pt x="203735" y="36564"/>
                </a:cubicBezTo>
                <a:cubicBezTo>
                  <a:pt x="154523" y="47676"/>
                  <a:pt x="103722" y="89481"/>
                  <a:pt x="71972" y="109589"/>
                </a:cubicBezTo>
                <a:cubicBezTo>
                  <a:pt x="40222" y="129697"/>
                  <a:pt x="25141" y="147954"/>
                  <a:pt x="13235" y="157214"/>
                </a:cubicBezTo>
                <a:cubicBezTo>
                  <a:pt x="1329" y="166474"/>
                  <a:pt x="-1317" y="170178"/>
                  <a:pt x="535" y="165151"/>
                </a:cubicBezTo>
                <a:cubicBezTo>
                  <a:pt x="2387" y="160124"/>
                  <a:pt x="11912" y="143191"/>
                  <a:pt x="24347" y="127051"/>
                </a:cubicBezTo>
                <a:cubicBezTo>
                  <a:pt x="36782" y="110912"/>
                  <a:pt x="49482" y="86306"/>
                  <a:pt x="75147" y="68314"/>
                </a:cubicBezTo>
                <a:cubicBezTo>
                  <a:pt x="100812" y="50322"/>
                  <a:pt x="142881" y="30478"/>
                  <a:pt x="178335" y="19101"/>
                </a:cubicBezTo>
                <a:cubicBezTo>
                  <a:pt x="213789" y="7724"/>
                  <a:pt x="259297" y="-743"/>
                  <a:pt x="287872" y="51"/>
                </a:cubicBezTo>
                <a:cubicBezTo>
                  <a:pt x="316447" y="845"/>
                  <a:pt x="381270" y="36829"/>
                  <a:pt x="367247" y="4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5CA798-3948-4396-B971-E9FF3F8CD87E}"/>
              </a:ext>
            </a:extLst>
          </p:cNvPr>
          <p:cNvSpPr/>
          <p:nvPr/>
        </p:nvSpPr>
        <p:spPr>
          <a:xfrm>
            <a:off x="4700549" y="1989127"/>
            <a:ext cx="105132" cy="186880"/>
          </a:xfrm>
          <a:custGeom>
            <a:avLst/>
            <a:gdLst>
              <a:gd name="connsiteX0" fmla="*/ 104814 w 105132"/>
              <a:gd name="connsiteY0" fmla="*/ 11 h 186880"/>
              <a:gd name="connsiteX1" fmla="*/ 34964 w 105132"/>
              <a:gd name="connsiteY1" fmla="*/ 68273 h 186880"/>
              <a:gd name="connsiteX2" fmla="*/ 4801 w 105132"/>
              <a:gd name="connsiteY2" fmla="*/ 166698 h 186880"/>
              <a:gd name="connsiteX3" fmla="*/ 1626 w 105132"/>
              <a:gd name="connsiteY3" fmla="*/ 185748 h 186880"/>
              <a:gd name="connsiteX4" fmla="*/ 20676 w 105132"/>
              <a:gd name="connsiteY4" fmla="*/ 147648 h 186880"/>
              <a:gd name="connsiteX5" fmla="*/ 47664 w 105132"/>
              <a:gd name="connsiteY5" fmla="*/ 106373 h 186880"/>
              <a:gd name="connsiteX6" fmla="*/ 60364 w 105132"/>
              <a:gd name="connsiteY6" fmla="*/ 73036 h 186880"/>
              <a:gd name="connsiteX7" fmla="*/ 104814 w 105132"/>
              <a:gd name="connsiteY7" fmla="*/ 11 h 18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32" h="186880">
                <a:moveTo>
                  <a:pt x="104814" y="11"/>
                </a:moveTo>
                <a:cubicBezTo>
                  <a:pt x="100581" y="-783"/>
                  <a:pt x="51633" y="40492"/>
                  <a:pt x="34964" y="68273"/>
                </a:cubicBezTo>
                <a:cubicBezTo>
                  <a:pt x="18295" y="96054"/>
                  <a:pt x="10357" y="147119"/>
                  <a:pt x="4801" y="166698"/>
                </a:cubicBezTo>
                <a:cubicBezTo>
                  <a:pt x="-755" y="186277"/>
                  <a:pt x="-1020" y="188923"/>
                  <a:pt x="1626" y="185748"/>
                </a:cubicBezTo>
                <a:cubicBezTo>
                  <a:pt x="4272" y="182573"/>
                  <a:pt x="13003" y="160877"/>
                  <a:pt x="20676" y="147648"/>
                </a:cubicBezTo>
                <a:cubicBezTo>
                  <a:pt x="28349" y="134419"/>
                  <a:pt x="41049" y="118808"/>
                  <a:pt x="47664" y="106373"/>
                </a:cubicBezTo>
                <a:cubicBezTo>
                  <a:pt x="54279" y="93938"/>
                  <a:pt x="50839" y="86265"/>
                  <a:pt x="60364" y="73036"/>
                </a:cubicBezTo>
                <a:cubicBezTo>
                  <a:pt x="69889" y="59807"/>
                  <a:pt x="109047" y="805"/>
                  <a:pt x="1048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81DAEC0-CE95-455D-8FA1-3908A7EDFC39}"/>
              </a:ext>
            </a:extLst>
          </p:cNvPr>
          <p:cNvSpPr/>
          <p:nvPr/>
        </p:nvSpPr>
        <p:spPr>
          <a:xfrm>
            <a:off x="4770240" y="1964972"/>
            <a:ext cx="241449" cy="204567"/>
          </a:xfrm>
          <a:custGeom>
            <a:avLst/>
            <a:gdLst>
              <a:gd name="connsiteX0" fmla="*/ 198 w 241449"/>
              <a:gd name="connsiteY0" fmla="*/ 201966 h 204567"/>
              <a:gd name="connsiteX1" fmla="*/ 87510 w 241449"/>
              <a:gd name="connsiteY1" fmla="*/ 76553 h 204567"/>
              <a:gd name="connsiteX2" fmla="*/ 127198 w 241449"/>
              <a:gd name="connsiteY2" fmla="*/ 40041 h 204567"/>
              <a:gd name="connsiteX3" fmla="*/ 239910 w 241449"/>
              <a:gd name="connsiteY3" fmla="*/ 353 h 204567"/>
              <a:gd name="connsiteX4" fmla="*/ 185935 w 241449"/>
              <a:gd name="connsiteY4" fmla="*/ 25753 h 204567"/>
              <a:gd name="connsiteX5" fmla="*/ 92273 w 241449"/>
              <a:gd name="connsiteY5" fmla="*/ 108303 h 204567"/>
              <a:gd name="connsiteX6" fmla="*/ 63698 w 241449"/>
              <a:gd name="connsiteY6" fmla="*/ 159103 h 204567"/>
              <a:gd name="connsiteX7" fmla="*/ 198 w 241449"/>
              <a:gd name="connsiteY7" fmla="*/ 201966 h 20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49" h="204567">
                <a:moveTo>
                  <a:pt x="198" y="201966"/>
                </a:moveTo>
                <a:cubicBezTo>
                  <a:pt x="4167" y="188208"/>
                  <a:pt x="66343" y="103540"/>
                  <a:pt x="87510" y="76553"/>
                </a:cubicBezTo>
                <a:cubicBezTo>
                  <a:pt x="108677" y="49565"/>
                  <a:pt x="101798" y="52741"/>
                  <a:pt x="127198" y="40041"/>
                </a:cubicBezTo>
                <a:cubicBezTo>
                  <a:pt x="152598" y="27341"/>
                  <a:pt x="230120" y="2734"/>
                  <a:pt x="239910" y="353"/>
                </a:cubicBezTo>
                <a:cubicBezTo>
                  <a:pt x="249700" y="-2028"/>
                  <a:pt x="210541" y="7761"/>
                  <a:pt x="185935" y="25753"/>
                </a:cubicBezTo>
                <a:cubicBezTo>
                  <a:pt x="161329" y="43745"/>
                  <a:pt x="112646" y="86078"/>
                  <a:pt x="92273" y="108303"/>
                </a:cubicBezTo>
                <a:cubicBezTo>
                  <a:pt x="71900" y="130528"/>
                  <a:pt x="74546" y="147197"/>
                  <a:pt x="63698" y="159103"/>
                </a:cubicBezTo>
                <a:cubicBezTo>
                  <a:pt x="52850" y="171009"/>
                  <a:pt x="-3771" y="215724"/>
                  <a:pt x="198" y="20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277E28A-DCB5-442B-A951-8F003B04CAEC}"/>
              </a:ext>
            </a:extLst>
          </p:cNvPr>
          <p:cNvSpPr/>
          <p:nvPr/>
        </p:nvSpPr>
        <p:spPr>
          <a:xfrm>
            <a:off x="4932363" y="1936493"/>
            <a:ext cx="305131" cy="43472"/>
          </a:xfrm>
          <a:custGeom>
            <a:avLst/>
            <a:gdLst>
              <a:gd name="connsiteX0" fmla="*/ 0 w 305131"/>
              <a:gd name="connsiteY0" fmla="*/ 43120 h 43472"/>
              <a:gd name="connsiteX1" fmla="*/ 142875 w 305131"/>
              <a:gd name="connsiteY1" fmla="*/ 19307 h 43472"/>
              <a:gd name="connsiteX2" fmla="*/ 238125 w 305131"/>
              <a:gd name="connsiteY2" fmla="*/ 19307 h 43472"/>
              <a:gd name="connsiteX3" fmla="*/ 304800 w 305131"/>
              <a:gd name="connsiteY3" fmla="*/ 257 h 43472"/>
              <a:gd name="connsiteX4" fmla="*/ 263525 w 305131"/>
              <a:gd name="connsiteY4" fmla="*/ 35182 h 43472"/>
              <a:gd name="connsiteX5" fmla="*/ 257175 w 305131"/>
              <a:gd name="connsiteY5" fmla="*/ 38357 h 43472"/>
              <a:gd name="connsiteX6" fmla="*/ 185737 w 305131"/>
              <a:gd name="connsiteY6" fmla="*/ 43120 h 43472"/>
              <a:gd name="connsiteX7" fmla="*/ 60325 w 305131"/>
              <a:gd name="connsiteY7" fmla="*/ 43120 h 43472"/>
              <a:gd name="connsiteX8" fmla="*/ 0 w 305131"/>
              <a:gd name="connsiteY8" fmla="*/ 43120 h 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31" h="43472">
                <a:moveTo>
                  <a:pt x="0" y="43120"/>
                </a:moveTo>
                <a:cubicBezTo>
                  <a:pt x="51593" y="33198"/>
                  <a:pt x="103187" y="23276"/>
                  <a:pt x="142875" y="19307"/>
                </a:cubicBezTo>
                <a:cubicBezTo>
                  <a:pt x="182563" y="15338"/>
                  <a:pt x="211137" y="22482"/>
                  <a:pt x="238125" y="19307"/>
                </a:cubicBezTo>
                <a:cubicBezTo>
                  <a:pt x="265113" y="16132"/>
                  <a:pt x="300567" y="-2389"/>
                  <a:pt x="304800" y="257"/>
                </a:cubicBezTo>
                <a:cubicBezTo>
                  <a:pt x="309033" y="2903"/>
                  <a:pt x="271462" y="28832"/>
                  <a:pt x="263525" y="35182"/>
                </a:cubicBezTo>
                <a:cubicBezTo>
                  <a:pt x="255588" y="41532"/>
                  <a:pt x="270140" y="37034"/>
                  <a:pt x="257175" y="38357"/>
                </a:cubicBezTo>
                <a:cubicBezTo>
                  <a:pt x="244210" y="39680"/>
                  <a:pt x="218545" y="42326"/>
                  <a:pt x="185737" y="43120"/>
                </a:cubicBezTo>
                <a:cubicBezTo>
                  <a:pt x="152929" y="43914"/>
                  <a:pt x="60325" y="43120"/>
                  <a:pt x="60325" y="43120"/>
                </a:cubicBezTo>
                <a:lnTo>
                  <a:pt x="0" y="431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35DD30-2024-4E5C-A96A-CE1080451669}"/>
              </a:ext>
            </a:extLst>
          </p:cNvPr>
          <p:cNvSpPr/>
          <p:nvPr/>
        </p:nvSpPr>
        <p:spPr>
          <a:xfrm>
            <a:off x="4958811" y="1949211"/>
            <a:ext cx="273630" cy="124065"/>
          </a:xfrm>
          <a:custGeom>
            <a:avLst/>
            <a:gdLst>
              <a:gd name="connsiteX0" fmla="*/ 67214 w 273630"/>
              <a:gd name="connsiteY0" fmla="*/ 66914 h 124065"/>
              <a:gd name="connsiteX1" fmla="*/ 135477 w 273630"/>
              <a:gd name="connsiteY1" fmla="*/ 63739 h 124065"/>
              <a:gd name="connsiteX2" fmla="*/ 137064 w 273630"/>
              <a:gd name="connsiteY2" fmla="*/ 90727 h 124065"/>
              <a:gd name="connsiteX3" fmla="*/ 116427 w 273630"/>
              <a:gd name="connsiteY3" fmla="*/ 124064 h 124065"/>
              <a:gd name="connsiteX4" fmla="*/ 151352 w 273630"/>
              <a:gd name="connsiteY4" fmla="*/ 92314 h 124065"/>
              <a:gd name="connsiteX5" fmla="*/ 222789 w 273630"/>
              <a:gd name="connsiteY5" fmla="*/ 90727 h 124065"/>
              <a:gd name="connsiteX6" fmla="*/ 213264 w 273630"/>
              <a:gd name="connsiteY6" fmla="*/ 63739 h 124065"/>
              <a:gd name="connsiteX7" fmla="*/ 273589 w 273630"/>
              <a:gd name="connsiteY7" fmla="*/ 1827 h 124065"/>
              <a:gd name="connsiteX8" fmla="*/ 221202 w 273630"/>
              <a:gd name="connsiteY8" fmla="*/ 16114 h 124065"/>
              <a:gd name="connsiteX9" fmla="*/ 137064 w 273630"/>
              <a:gd name="connsiteY9" fmla="*/ 12939 h 124065"/>
              <a:gd name="connsiteX10" fmla="*/ 2127 w 273630"/>
              <a:gd name="connsiteY10" fmla="*/ 28814 h 124065"/>
              <a:gd name="connsiteX11" fmla="*/ 67214 w 273630"/>
              <a:gd name="connsiteY11" fmla="*/ 66914 h 1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630" h="124065">
                <a:moveTo>
                  <a:pt x="67214" y="66914"/>
                </a:moveTo>
                <a:cubicBezTo>
                  <a:pt x="89439" y="72735"/>
                  <a:pt x="123835" y="59770"/>
                  <a:pt x="135477" y="63739"/>
                </a:cubicBezTo>
                <a:cubicBezTo>
                  <a:pt x="147119" y="67708"/>
                  <a:pt x="140239" y="80673"/>
                  <a:pt x="137064" y="90727"/>
                </a:cubicBezTo>
                <a:cubicBezTo>
                  <a:pt x="133889" y="100781"/>
                  <a:pt x="114046" y="123800"/>
                  <a:pt x="116427" y="124064"/>
                </a:cubicBezTo>
                <a:cubicBezTo>
                  <a:pt x="118808" y="124328"/>
                  <a:pt x="133625" y="97870"/>
                  <a:pt x="151352" y="92314"/>
                </a:cubicBezTo>
                <a:cubicBezTo>
                  <a:pt x="169079" y="86758"/>
                  <a:pt x="212470" y="95489"/>
                  <a:pt x="222789" y="90727"/>
                </a:cubicBezTo>
                <a:cubicBezTo>
                  <a:pt x="233108" y="85965"/>
                  <a:pt x="204797" y="78556"/>
                  <a:pt x="213264" y="63739"/>
                </a:cubicBezTo>
                <a:cubicBezTo>
                  <a:pt x="221731" y="48922"/>
                  <a:pt x="272266" y="9764"/>
                  <a:pt x="273589" y="1827"/>
                </a:cubicBezTo>
                <a:cubicBezTo>
                  <a:pt x="274912" y="-6110"/>
                  <a:pt x="243956" y="14262"/>
                  <a:pt x="221202" y="16114"/>
                </a:cubicBezTo>
                <a:cubicBezTo>
                  <a:pt x="198448" y="17966"/>
                  <a:pt x="173576" y="10822"/>
                  <a:pt x="137064" y="12939"/>
                </a:cubicBezTo>
                <a:cubicBezTo>
                  <a:pt x="100552" y="15056"/>
                  <a:pt x="15885" y="23522"/>
                  <a:pt x="2127" y="28814"/>
                </a:cubicBezTo>
                <a:cubicBezTo>
                  <a:pt x="-11631" y="34106"/>
                  <a:pt x="44989" y="61093"/>
                  <a:pt x="67214" y="6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E89DE97-4A4B-413F-9323-430EF4C842D0}"/>
              </a:ext>
            </a:extLst>
          </p:cNvPr>
          <p:cNvSpPr/>
          <p:nvPr/>
        </p:nvSpPr>
        <p:spPr>
          <a:xfrm>
            <a:off x="4876703" y="1977060"/>
            <a:ext cx="208434" cy="159720"/>
          </a:xfrm>
          <a:custGeom>
            <a:avLst/>
            <a:gdLst>
              <a:gd name="connsiteX0" fmla="*/ 206472 w 208434"/>
              <a:gd name="connsiteY0" fmla="*/ 10490 h 159720"/>
              <a:gd name="connsiteX1" fmla="*/ 169960 w 208434"/>
              <a:gd name="connsiteY1" fmla="*/ 56528 h 159720"/>
              <a:gd name="connsiteX2" fmla="*/ 168372 w 208434"/>
              <a:gd name="connsiteY2" fmla="*/ 110503 h 159720"/>
              <a:gd name="connsiteX3" fmla="*/ 119160 w 208434"/>
              <a:gd name="connsiteY3" fmla="*/ 123203 h 159720"/>
              <a:gd name="connsiteX4" fmla="*/ 103285 w 208434"/>
              <a:gd name="connsiteY4" fmla="*/ 142253 h 159720"/>
              <a:gd name="connsiteX5" fmla="*/ 101697 w 208434"/>
              <a:gd name="connsiteY5" fmla="*/ 159715 h 159720"/>
              <a:gd name="connsiteX6" fmla="*/ 74710 w 208434"/>
              <a:gd name="connsiteY6" fmla="*/ 143840 h 159720"/>
              <a:gd name="connsiteX7" fmla="*/ 42960 w 208434"/>
              <a:gd name="connsiteY7" fmla="*/ 116853 h 159720"/>
              <a:gd name="connsiteX8" fmla="*/ 97 w 208434"/>
              <a:gd name="connsiteY8" fmla="*/ 81928 h 159720"/>
              <a:gd name="connsiteX9" fmla="*/ 33435 w 208434"/>
              <a:gd name="connsiteY9" fmla="*/ 39065 h 159720"/>
              <a:gd name="connsiteX10" fmla="*/ 101697 w 208434"/>
              <a:gd name="connsiteY10" fmla="*/ 2553 h 159720"/>
              <a:gd name="connsiteX11" fmla="*/ 206472 w 208434"/>
              <a:gd name="connsiteY11" fmla="*/ 10490 h 1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4" h="159720">
                <a:moveTo>
                  <a:pt x="206472" y="10490"/>
                </a:moveTo>
                <a:cubicBezTo>
                  <a:pt x="217849" y="19486"/>
                  <a:pt x="176310" y="39859"/>
                  <a:pt x="169960" y="56528"/>
                </a:cubicBezTo>
                <a:cubicBezTo>
                  <a:pt x="163610" y="73197"/>
                  <a:pt x="176839" y="99391"/>
                  <a:pt x="168372" y="110503"/>
                </a:cubicBezTo>
                <a:cubicBezTo>
                  <a:pt x="159905" y="121615"/>
                  <a:pt x="130008" y="117911"/>
                  <a:pt x="119160" y="123203"/>
                </a:cubicBezTo>
                <a:cubicBezTo>
                  <a:pt x="108312" y="128495"/>
                  <a:pt x="106195" y="136168"/>
                  <a:pt x="103285" y="142253"/>
                </a:cubicBezTo>
                <a:cubicBezTo>
                  <a:pt x="100375" y="148338"/>
                  <a:pt x="106459" y="159451"/>
                  <a:pt x="101697" y="159715"/>
                </a:cubicBezTo>
                <a:cubicBezTo>
                  <a:pt x="96935" y="159979"/>
                  <a:pt x="84499" y="150984"/>
                  <a:pt x="74710" y="143840"/>
                </a:cubicBezTo>
                <a:cubicBezTo>
                  <a:pt x="64921" y="136696"/>
                  <a:pt x="55395" y="127172"/>
                  <a:pt x="42960" y="116853"/>
                </a:cubicBezTo>
                <a:cubicBezTo>
                  <a:pt x="30524" y="106534"/>
                  <a:pt x="1684" y="94893"/>
                  <a:pt x="97" y="81928"/>
                </a:cubicBezTo>
                <a:cubicBezTo>
                  <a:pt x="-1490" y="68963"/>
                  <a:pt x="16502" y="52294"/>
                  <a:pt x="33435" y="39065"/>
                </a:cubicBezTo>
                <a:cubicBezTo>
                  <a:pt x="50368" y="25836"/>
                  <a:pt x="75768" y="8374"/>
                  <a:pt x="101697" y="2553"/>
                </a:cubicBezTo>
                <a:cubicBezTo>
                  <a:pt x="127626" y="-3268"/>
                  <a:pt x="195095" y="1494"/>
                  <a:pt x="206472" y="10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88D70EB-447D-4023-B30C-21C6F2C915A7}"/>
              </a:ext>
            </a:extLst>
          </p:cNvPr>
          <p:cNvSpPr/>
          <p:nvPr/>
        </p:nvSpPr>
        <p:spPr>
          <a:xfrm>
            <a:off x="4946651" y="200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BC3972E-6185-4EA6-BEBF-D7AEA90F88F8}"/>
              </a:ext>
            </a:extLst>
          </p:cNvPr>
          <p:cNvSpPr/>
          <p:nvPr/>
        </p:nvSpPr>
        <p:spPr>
          <a:xfrm>
            <a:off x="4833325" y="2055523"/>
            <a:ext cx="272510" cy="92422"/>
          </a:xfrm>
          <a:custGeom>
            <a:avLst/>
            <a:gdLst>
              <a:gd name="connsiteX0" fmla="*/ 613 w 272510"/>
              <a:gd name="connsiteY0" fmla="*/ 76490 h 92422"/>
              <a:gd name="connsiteX1" fmla="*/ 116500 w 272510"/>
              <a:gd name="connsiteY1" fmla="*/ 92365 h 92422"/>
              <a:gd name="connsiteX2" fmla="*/ 195875 w 272510"/>
              <a:gd name="connsiteY2" fmla="*/ 70140 h 92422"/>
              <a:gd name="connsiteX3" fmla="*/ 272075 w 272510"/>
              <a:gd name="connsiteY3" fmla="*/ 290 h 92422"/>
              <a:gd name="connsiteX4" fmla="*/ 224450 w 272510"/>
              <a:gd name="connsiteY4" fmla="*/ 46327 h 92422"/>
              <a:gd name="connsiteX5" fmla="*/ 170475 w 272510"/>
              <a:gd name="connsiteY5" fmla="*/ 73315 h 92422"/>
              <a:gd name="connsiteX6" fmla="*/ 613 w 272510"/>
              <a:gd name="connsiteY6" fmla="*/ 76490 h 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10" h="92422">
                <a:moveTo>
                  <a:pt x="613" y="76490"/>
                </a:moveTo>
                <a:cubicBezTo>
                  <a:pt x="-8383" y="79665"/>
                  <a:pt x="83956" y="93423"/>
                  <a:pt x="116500" y="92365"/>
                </a:cubicBezTo>
                <a:cubicBezTo>
                  <a:pt x="149044" y="91307"/>
                  <a:pt x="169946" y="85486"/>
                  <a:pt x="195875" y="70140"/>
                </a:cubicBezTo>
                <a:cubicBezTo>
                  <a:pt x="221804" y="54794"/>
                  <a:pt x="267313" y="4259"/>
                  <a:pt x="272075" y="290"/>
                </a:cubicBezTo>
                <a:cubicBezTo>
                  <a:pt x="276837" y="-3679"/>
                  <a:pt x="241383" y="34156"/>
                  <a:pt x="224450" y="46327"/>
                </a:cubicBezTo>
                <a:cubicBezTo>
                  <a:pt x="207517" y="58498"/>
                  <a:pt x="203813" y="68817"/>
                  <a:pt x="170475" y="73315"/>
                </a:cubicBezTo>
                <a:cubicBezTo>
                  <a:pt x="137138" y="77813"/>
                  <a:pt x="9609" y="73315"/>
                  <a:pt x="613" y="7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FB64C93-B1D8-4511-99BB-1CEE583BC681}"/>
              </a:ext>
            </a:extLst>
          </p:cNvPr>
          <p:cNvSpPr/>
          <p:nvPr/>
        </p:nvSpPr>
        <p:spPr>
          <a:xfrm>
            <a:off x="4832347" y="2049641"/>
            <a:ext cx="378232" cy="134999"/>
          </a:xfrm>
          <a:custGeom>
            <a:avLst/>
            <a:gdLst>
              <a:gd name="connsiteX0" fmla="*/ 3 w 378232"/>
              <a:gd name="connsiteY0" fmla="*/ 109359 h 134999"/>
              <a:gd name="connsiteX1" fmla="*/ 165103 w 378232"/>
              <a:gd name="connsiteY1" fmla="*/ 134759 h 134999"/>
              <a:gd name="connsiteX2" fmla="*/ 277816 w 378232"/>
              <a:gd name="connsiteY2" fmla="*/ 91897 h 134999"/>
              <a:gd name="connsiteX3" fmla="*/ 317503 w 378232"/>
              <a:gd name="connsiteY3" fmla="*/ 34747 h 134999"/>
              <a:gd name="connsiteX4" fmla="*/ 377828 w 378232"/>
              <a:gd name="connsiteY4" fmla="*/ 15697 h 134999"/>
              <a:gd name="connsiteX5" fmla="*/ 342903 w 378232"/>
              <a:gd name="connsiteY5" fmla="*/ 4584 h 134999"/>
              <a:gd name="connsiteX6" fmla="*/ 323853 w 378232"/>
              <a:gd name="connsiteY6" fmla="*/ 1409 h 134999"/>
              <a:gd name="connsiteX7" fmla="*/ 315916 w 378232"/>
              <a:gd name="connsiteY7" fmla="*/ 26809 h 134999"/>
              <a:gd name="connsiteX8" fmla="*/ 285753 w 378232"/>
              <a:gd name="connsiteY8" fmla="*/ 76022 h 134999"/>
              <a:gd name="connsiteX9" fmla="*/ 233366 w 378232"/>
              <a:gd name="connsiteY9" fmla="*/ 101422 h 134999"/>
              <a:gd name="connsiteX10" fmla="*/ 160341 w 378232"/>
              <a:gd name="connsiteY10" fmla="*/ 110947 h 134999"/>
              <a:gd name="connsiteX11" fmla="*/ 3 w 378232"/>
              <a:gd name="connsiteY11" fmla="*/ 109359 h 13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32" h="134999">
                <a:moveTo>
                  <a:pt x="3" y="109359"/>
                </a:moveTo>
                <a:cubicBezTo>
                  <a:pt x="797" y="113328"/>
                  <a:pt x="118801" y="137669"/>
                  <a:pt x="165103" y="134759"/>
                </a:cubicBezTo>
                <a:cubicBezTo>
                  <a:pt x="211405" y="131849"/>
                  <a:pt x="252416" y="108566"/>
                  <a:pt x="277816" y="91897"/>
                </a:cubicBezTo>
                <a:cubicBezTo>
                  <a:pt x="303216" y="75228"/>
                  <a:pt x="300834" y="47447"/>
                  <a:pt x="317503" y="34747"/>
                </a:cubicBezTo>
                <a:cubicBezTo>
                  <a:pt x="334172" y="22047"/>
                  <a:pt x="373595" y="20724"/>
                  <a:pt x="377828" y="15697"/>
                </a:cubicBezTo>
                <a:cubicBezTo>
                  <a:pt x="382061" y="10670"/>
                  <a:pt x="351899" y="6965"/>
                  <a:pt x="342903" y="4584"/>
                </a:cubicBezTo>
                <a:cubicBezTo>
                  <a:pt x="333907" y="2203"/>
                  <a:pt x="328351" y="-2295"/>
                  <a:pt x="323853" y="1409"/>
                </a:cubicBezTo>
                <a:cubicBezTo>
                  <a:pt x="319355" y="5113"/>
                  <a:pt x="322266" y="14373"/>
                  <a:pt x="315916" y="26809"/>
                </a:cubicBezTo>
                <a:cubicBezTo>
                  <a:pt x="309566" y="39244"/>
                  <a:pt x="299511" y="63587"/>
                  <a:pt x="285753" y="76022"/>
                </a:cubicBezTo>
                <a:cubicBezTo>
                  <a:pt x="271995" y="88457"/>
                  <a:pt x="254268" y="95601"/>
                  <a:pt x="233366" y="101422"/>
                </a:cubicBezTo>
                <a:cubicBezTo>
                  <a:pt x="212464" y="107243"/>
                  <a:pt x="197647" y="110418"/>
                  <a:pt x="160341" y="110947"/>
                </a:cubicBezTo>
                <a:cubicBezTo>
                  <a:pt x="123035" y="111476"/>
                  <a:pt x="-791" y="105390"/>
                  <a:pt x="3" y="10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D487CFC-CEA3-470A-A5F9-A6FE11236815}"/>
              </a:ext>
            </a:extLst>
          </p:cNvPr>
          <p:cNvSpPr/>
          <p:nvPr/>
        </p:nvSpPr>
        <p:spPr>
          <a:xfrm>
            <a:off x="3819150" y="2062445"/>
            <a:ext cx="289537" cy="81414"/>
          </a:xfrm>
          <a:custGeom>
            <a:avLst/>
            <a:gdLst>
              <a:gd name="connsiteX0" fmla="*/ 375 w 289537"/>
              <a:gd name="connsiteY0" fmla="*/ 67980 h 81414"/>
              <a:gd name="connsiteX1" fmla="*/ 113088 w 289537"/>
              <a:gd name="connsiteY1" fmla="*/ 20355 h 81414"/>
              <a:gd name="connsiteX2" fmla="*/ 282950 w 289537"/>
              <a:gd name="connsiteY2" fmla="*/ 80680 h 81414"/>
              <a:gd name="connsiteX3" fmla="*/ 243263 w 289537"/>
              <a:gd name="connsiteY3" fmla="*/ 50518 h 81414"/>
              <a:gd name="connsiteX4" fmla="*/ 135313 w 289537"/>
              <a:gd name="connsiteY4" fmla="*/ 1305 h 81414"/>
              <a:gd name="connsiteX5" fmla="*/ 78163 w 289537"/>
              <a:gd name="connsiteY5" fmla="*/ 17180 h 81414"/>
              <a:gd name="connsiteX6" fmla="*/ 375 w 289537"/>
              <a:gd name="connsiteY6" fmla="*/ 67980 h 8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37" h="81414">
                <a:moveTo>
                  <a:pt x="375" y="67980"/>
                </a:moveTo>
                <a:cubicBezTo>
                  <a:pt x="6196" y="68509"/>
                  <a:pt x="65992" y="18238"/>
                  <a:pt x="113088" y="20355"/>
                </a:cubicBezTo>
                <a:cubicBezTo>
                  <a:pt x="160184" y="22472"/>
                  <a:pt x="261254" y="75653"/>
                  <a:pt x="282950" y="80680"/>
                </a:cubicBezTo>
                <a:cubicBezTo>
                  <a:pt x="304646" y="85707"/>
                  <a:pt x="267869" y="63747"/>
                  <a:pt x="243263" y="50518"/>
                </a:cubicBezTo>
                <a:cubicBezTo>
                  <a:pt x="218657" y="37289"/>
                  <a:pt x="162830" y="6861"/>
                  <a:pt x="135313" y="1305"/>
                </a:cubicBezTo>
                <a:cubicBezTo>
                  <a:pt x="107796" y="-4251"/>
                  <a:pt x="98271" y="9243"/>
                  <a:pt x="78163" y="17180"/>
                </a:cubicBezTo>
                <a:cubicBezTo>
                  <a:pt x="58055" y="25117"/>
                  <a:pt x="-5446" y="67451"/>
                  <a:pt x="375" y="67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F727AB-D6B7-42E1-9B81-F65CB1D80403}"/>
              </a:ext>
            </a:extLst>
          </p:cNvPr>
          <p:cNvSpPr/>
          <p:nvPr/>
        </p:nvSpPr>
        <p:spPr>
          <a:xfrm>
            <a:off x="3920609" y="2025411"/>
            <a:ext cx="307065" cy="74921"/>
          </a:xfrm>
          <a:custGeom>
            <a:avLst/>
            <a:gdLst>
              <a:gd name="connsiteX0" fmla="*/ 516 w 307065"/>
              <a:gd name="connsiteY0" fmla="*/ 1827 h 74921"/>
              <a:gd name="connsiteX1" fmla="*/ 200541 w 307065"/>
              <a:gd name="connsiteY1" fmla="*/ 28814 h 74921"/>
              <a:gd name="connsiteX2" fmla="*/ 306904 w 307065"/>
              <a:gd name="connsiteY2" fmla="*/ 74852 h 74921"/>
              <a:gd name="connsiteX3" fmla="*/ 222766 w 307065"/>
              <a:gd name="connsiteY3" fmla="*/ 17702 h 74921"/>
              <a:gd name="connsiteX4" fmla="*/ 144979 w 307065"/>
              <a:gd name="connsiteY4" fmla="*/ 3414 h 74921"/>
              <a:gd name="connsiteX5" fmla="*/ 516 w 307065"/>
              <a:gd name="connsiteY5" fmla="*/ 1827 h 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65" h="74921">
                <a:moveTo>
                  <a:pt x="516" y="1827"/>
                </a:moveTo>
                <a:cubicBezTo>
                  <a:pt x="9776" y="6060"/>
                  <a:pt x="149476" y="16643"/>
                  <a:pt x="200541" y="28814"/>
                </a:cubicBezTo>
                <a:cubicBezTo>
                  <a:pt x="251606" y="40985"/>
                  <a:pt x="303200" y="76704"/>
                  <a:pt x="306904" y="74852"/>
                </a:cubicBezTo>
                <a:cubicBezTo>
                  <a:pt x="310608" y="73000"/>
                  <a:pt x="249753" y="29608"/>
                  <a:pt x="222766" y="17702"/>
                </a:cubicBezTo>
                <a:cubicBezTo>
                  <a:pt x="195779" y="5796"/>
                  <a:pt x="180962" y="5002"/>
                  <a:pt x="144979" y="3414"/>
                </a:cubicBezTo>
                <a:cubicBezTo>
                  <a:pt x="108996" y="1826"/>
                  <a:pt x="-8744" y="-2406"/>
                  <a:pt x="516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59288DD-4C4B-45AC-8137-D3769CFE0EC2}"/>
              </a:ext>
            </a:extLst>
          </p:cNvPr>
          <p:cNvSpPr/>
          <p:nvPr/>
        </p:nvSpPr>
        <p:spPr>
          <a:xfrm>
            <a:off x="3813439" y="2040105"/>
            <a:ext cx="128352" cy="60380"/>
          </a:xfrm>
          <a:custGeom>
            <a:avLst/>
            <a:gdLst>
              <a:gd name="connsiteX0" fmla="*/ 128324 w 128352"/>
              <a:gd name="connsiteY0" fmla="*/ 1420 h 60380"/>
              <a:gd name="connsiteX1" fmla="*/ 12436 w 128352"/>
              <a:gd name="connsiteY1" fmla="*/ 26820 h 60380"/>
              <a:gd name="connsiteX2" fmla="*/ 4499 w 128352"/>
              <a:gd name="connsiteY2" fmla="*/ 60158 h 60380"/>
              <a:gd name="connsiteX3" fmla="*/ 23549 w 128352"/>
              <a:gd name="connsiteY3" fmla="*/ 9358 h 60380"/>
              <a:gd name="connsiteX4" fmla="*/ 128324 w 128352"/>
              <a:gd name="connsiteY4" fmla="*/ 1420 h 6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52" h="60380">
                <a:moveTo>
                  <a:pt x="128324" y="1420"/>
                </a:moveTo>
                <a:cubicBezTo>
                  <a:pt x="126472" y="4330"/>
                  <a:pt x="33074" y="17030"/>
                  <a:pt x="12436" y="26820"/>
                </a:cubicBezTo>
                <a:cubicBezTo>
                  <a:pt x="-8202" y="36610"/>
                  <a:pt x="2647" y="63068"/>
                  <a:pt x="4499" y="60158"/>
                </a:cubicBezTo>
                <a:cubicBezTo>
                  <a:pt x="6351" y="57248"/>
                  <a:pt x="5293" y="19148"/>
                  <a:pt x="23549" y="9358"/>
                </a:cubicBezTo>
                <a:cubicBezTo>
                  <a:pt x="41805" y="-432"/>
                  <a:pt x="130176" y="-1490"/>
                  <a:pt x="128324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C0E06B4-6290-4E09-8091-417D6C959E12}"/>
              </a:ext>
            </a:extLst>
          </p:cNvPr>
          <p:cNvSpPr/>
          <p:nvPr/>
        </p:nvSpPr>
        <p:spPr>
          <a:xfrm>
            <a:off x="4109967" y="2060215"/>
            <a:ext cx="158061" cy="101272"/>
          </a:xfrm>
          <a:custGeom>
            <a:avLst/>
            <a:gdLst>
              <a:gd name="connsiteX0" fmla="*/ 71 w 158061"/>
              <a:gd name="connsiteY0" fmla="*/ 97198 h 101272"/>
              <a:gd name="connsiteX1" fmla="*/ 139771 w 158061"/>
              <a:gd name="connsiteY1" fmla="*/ 97198 h 101272"/>
              <a:gd name="connsiteX2" fmla="*/ 157233 w 158061"/>
              <a:gd name="connsiteY2" fmla="*/ 46398 h 101272"/>
              <a:gd name="connsiteX3" fmla="*/ 147708 w 158061"/>
              <a:gd name="connsiteY3" fmla="*/ 360 h 101272"/>
              <a:gd name="connsiteX4" fmla="*/ 141358 w 158061"/>
              <a:gd name="connsiteY4" fmla="*/ 71798 h 101272"/>
              <a:gd name="connsiteX5" fmla="*/ 120721 w 158061"/>
              <a:gd name="connsiteY5" fmla="*/ 89260 h 101272"/>
              <a:gd name="connsiteX6" fmla="*/ 71 w 158061"/>
              <a:gd name="connsiteY6" fmla="*/ 97198 h 10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061" h="101272">
                <a:moveTo>
                  <a:pt x="71" y="97198"/>
                </a:moveTo>
                <a:cubicBezTo>
                  <a:pt x="3246" y="98521"/>
                  <a:pt x="113577" y="105665"/>
                  <a:pt x="139771" y="97198"/>
                </a:cubicBezTo>
                <a:cubicBezTo>
                  <a:pt x="165965" y="88731"/>
                  <a:pt x="155910" y="62538"/>
                  <a:pt x="157233" y="46398"/>
                </a:cubicBezTo>
                <a:cubicBezTo>
                  <a:pt x="158556" y="30258"/>
                  <a:pt x="150354" y="-3873"/>
                  <a:pt x="147708" y="360"/>
                </a:cubicBezTo>
                <a:cubicBezTo>
                  <a:pt x="145062" y="4593"/>
                  <a:pt x="145856" y="56981"/>
                  <a:pt x="141358" y="71798"/>
                </a:cubicBezTo>
                <a:cubicBezTo>
                  <a:pt x="136860" y="86615"/>
                  <a:pt x="141358" y="86614"/>
                  <a:pt x="120721" y="89260"/>
                </a:cubicBezTo>
                <a:cubicBezTo>
                  <a:pt x="100084" y="91906"/>
                  <a:pt x="-3104" y="95875"/>
                  <a:pt x="71" y="9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338DEB6-FC48-4E6C-9C4F-6FC4285701A9}"/>
              </a:ext>
            </a:extLst>
          </p:cNvPr>
          <p:cNvSpPr/>
          <p:nvPr/>
        </p:nvSpPr>
        <p:spPr>
          <a:xfrm>
            <a:off x="3954164" y="2143653"/>
            <a:ext cx="453708" cy="133250"/>
          </a:xfrm>
          <a:custGeom>
            <a:avLst/>
            <a:gdLst>
              <a:gd name="connsiteX0" fmla="*/ 299 w 453708"/>
              <a:gd name="connsiteY0" fmla="*/ 109010 h 133250"/>
              <a:gd name="connsiteX1" fmla="*/ 171749 w 453708"/>
              <a:gd name="connsiteY1" fmla="*/ 53447 h 133250"/>
              <a:gd name="connsiteX2" fmla="*/ 335261 w 453708"/>
              <a:gd name="connsiteY2" fmla="*/ 80435 h 133250"/>
              <a:gd name="connsiteX3" fmla="*/ 451149 w 453708"/>
              <a:gd name="connsiteY3" fmla="*/ 132822 h 133250"/>
              <a:gd name="connsiteX4" fmla="*/ 413049 w 453708"/>
              <a:gd name="connsiteY4" fmla="*/ 102660 h 133250"/>
              <a:gd name="connsiteX5" fmla="*/ 384474 w 453708"/>
              <a:gd name="connsiteY5" fmla="*/ 56622 h 133250"/>
              <a:gd name="connsiteX6" fmla="*/ 216199 w 453708"/>
              <a:gd name="connsiteY6" fmla="*/ 8997 h 133250"/>
              <a:gd name="connsiteX7" fmla="*/ 132061 w 453708"/>
              <a:gd name="connsiteY7" fmla="*/ 7410 h 133250"/>
              <a:gd name="connsiteX8" fmla="*/ 299 w 453708"/>
              <a:gd name="connsiteY8" fmla="*/ 109010 h 1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708" h="133250">
                <a:moveTo>
                  <a:pt x="299" y="109010"/>
                </a:moveTo>
                <a:cubicBezTo>
                  <a:pt x="6914" y="116683"/>
                  <a:pt x="115922" y="58209"/>
                  <a:pt x="171749" y="53447"/>
                </a:cubicBezTo>
                <a:cubicBezTo>
                  <a:pt x="227576" y="48685"/>
                  <a:pt x="288694" y="67206"/>
                  <a:pt x="335261" y="80435"/>
                </a:cubicBezTo>
                <a:cubicBezTo>
                  <a:pt x="381828" y="93664"/>
                  <a:pt x="438184" y="129118"/>
                  <a:pt x="451149" y="132822"/>
                </a:cubicBezTo>
                <a:cubicBezTo>
                  <a:pt x="464114" y="136526"/>
                  <a:pt x="424161" y="115360"/>
                  <a:pt x="413049" y="102660"/>
                </a:cubicBezTo>
                <a:cubicBezTo>
                  <a:pt x="401937" y="89960"/>
                  <a:pt x="417282" y="72232"/>
                  <a:pt x="384474" y="56622"/>
                </a:cubicBezTo>
                <a:cubicBezTo>
                  <a:pt x="351666" y="41012"/>
                  <a:pt x="258268" y="17199"/>
                  <a:pt x="216199" y="8997"/>
                </a:cubicBezTo>
                <a:cubicBezTo>
                  <a:pt x="174130" y="795"/>
                  <a:pt x="165663" y="-5555"/>
                  <a:pt x="132061" y="7410"/>
                </a:cubicBezTo>
                <a:cubicBezTo>
                  <a:pt x="98459" y="20375"/>
                  <a:pt x="-6316" y="101337"/>
                  <a:pt x="299" y="10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8BF8DC3-45B9-460D-AAF7-68D2375508AD}"/>
              </a:ext>
            </a:extLst>
          </p:cNvPr>
          <p:cNvSpPr/>
          <p:nvPr/>
        </p:nvSpPr>
        <p:spPr>
          <a:xfrm>
            <a:off x="3933764" y="2238172"/>
            <a:ext cx="453973" cy="68128"/>
          </a:xfrm>
          <a:custGeom>
            <a:avLst/>
            <a:gdLst>
              <a:gd name="connsiteX0" fmla="*/ 61 w 453973"/>
              <a:gd name="connsiteY0" fmla="*/ 38303 h 68128"/>
              <a:gd name="connsiteX1" fmla="*/ 85786 w 453973"/>
              <a:gd name="connsiteY1" fmla="*/ 28778 h 68128"/>
              <a:gd name="connsiteX2" fmla="*/ 209611 w 453973"/>
              <a:gd name="connsiteY2" fmla="*/ 6553 h 68128"/>
              <a:gd name="connsiteX3" fmla="*/ 349311 w 453973"/>
              <a:gd name="connsiteY3" fmla="*/ 4966 h 68128"/>
              <a:gd name="connsiteX4" fmla="*/ 452499 w 453973"/>
              <a:gd name="connsiteY4" fmla="*/ 66878 h 68128"/>
              <a:gd name="connsiteX5" fmla="*/ 403286 w 453973"/>
              <a:gd name="connsiteY5" fmla="*/ 44653 h 68128"/>
              <a:gd name="connsiteX6" fmla="*/ 308036 w 453973"/>
              <a:gd name="connsiteY6" fmla="*/ 22428 h 68128"/>
              <a:gd name="connsiteX7" fmla="*/ 198499 w 453973"/>
              <a:gd name="connsiteY7" fmla="*/ 19253 h 68128"/>
              <a:gd name="connsiteX8" fmla="*/ 141349 w 453973"/>
              <a:gd name="connsiteY8" fmla="*/ 39891 h 68128"/>
              <a:gd name="connsiteX9" fmla="*/ 98486 w 453973"/>
              <a:gd name="connsiteY9" fmla="*/ 65291 h 68128"/>
              <a:gd name="connsiteX10" fmla="*/ 61 w 453973"/>
              <a:gd name="connsiteY10" fmla="*/ 38303 h 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73" h="68128">
                <a:moveTo>
                  <a:pt x="61" y="38303"/>
                </a:moveTo>
                <a:cubicBezTo>
                  <a:pt x="-2056" y="32217"/>
                  <a:pt x="50861" y="34070"/>
                  <a:pt x="85786" y="28778"/>
                </a:cubicBezTo>
                <a:cubicBezTo>
                  <a:pt x="120711" y="23486"/>
                  <a:pt x="165690" y="10522"/>
                  <a:pt x="209611" y="6553"/>
                </a:cubicBezTo>
                <a:cubicBezTo>
                  <a:pt x="253532" y="2584"/>
                  <a:pt x="308830" y="-5088"/>
                  <a:pt x="349311" y="4966"/>
                </a:cubicBezTo>
                <a:cubicBezTo>
                  <a:pt x="389792" y="15020"/>
                  <a:pt x="443503" y="60263"/>
                  <a:pt x="452499" y="66878"/>
                </a:cubicBezTo>
                <a:cubicBezTo>
                  <a:pt x="461495" y="73493"/>
                  <a:pt x="427363" y="52061"/>
                  <a:pt x="403286" y="44653"/>
                </a:cubicBezTo>
                <a:cubicBezTo>
                  <a:pt x="379209" y="37245"/>
                  <a:pt x="342167" y="26661"/>
                  <a:pt x="308036" y="22428"/>
                </a:cubicBezTo>
                <a:cubicBezTo>
                  <a:pt x="273905" y="18195"/>
                  <a:pt x="226280" y="16342"/>
                  <a:pt x="198499" y="19253"/>
                </a:cubicBezTo>
                <a:cubicBezTo>
                  <a:pt x="170718" y="22164"/>
                  <a:pt x="158018" y="32218"/>
                  <a:pt x="141349" y="39891"/>
                </a:cubicBezTo>
                <a:cubicBezTo>
                  <a:pt x="124680" y="47564"/>
                  <a:pt x="118594" y="64762"/>
                  <a:pt x="98486" y="65291"/>
                </a:cubicBezTo>
                <a:cubicBezTo>
                  <a:pt x="78378" y="65820"/>
                  <a:pt x="2178" y="44389"/>
                  <a:pt x="61" y="38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B2E0D8D-0BC8-4F34-9C85-3515D5D401B9}"/>
              </a:ext>
            </a:extLst>
          </p:cNvPr>
          <p:cNvSpPr/>
          <p:nvPr/>
        </p:nvSpPr>
        <p:spPr>
          <a:xfrm>
            <a:off x="3881438" y="2281968"/>
            <a:ext cx="325546" cy="117107"/>
          </a:xfrm>
          <a:custGeom>
            <a:avLst/>
            <a:gdLst>
              <a:gd name="connsiteX0" fmla="*/ 187325 w 325546"/>
              <a:gd name="connsiteY0" fmla="*/ 4032 h 117107"/>
              <a:gd name="connsiteX1" fmla="*/ 155575 w 325546"/>
              <a:gd name="connsiteY1" fmla="*/ 75470 h 117107"/>
              <a:gd name="connsiteX2" fmla="*/ 188912 w 325546"/>
              <a:gd name="connsiteY2" fmla="*/ 97695 h 117107"/>
              <a:gd name="connsiteX3" fmla="*/ 323850 w 325546"/>
              <a:gd name="connsiteY3" fmla="*/ 116745 h 117107"/>
              <a:gd name="connsiteX4" fmla="*/ 252412 w 325546"/>
              <a:gd name="connsiteY4" fmla="*/ 107220 h 117107"/>
              <a:gd name="connsiteX5" fmla="*/ 76200 w 325546"/>
              <a:gd name="connsiteY5" fmla="*/ 72295 h 117107"/>
              <a:gd name="connsiteX6" fmla="*/ 0 w 325546"/>
              <a:gd name="connsiteY6" fmla="*/ 56420 h 117107"/>
              <a:gd name="connsiteX7" fmla="*/ 0 w 325546"/>
              <a:gd name="connsiteY7" fmla="*/ 56420 h 117107"/>
              <a:gd name="connsiteX8" fmla="*/ 92075 w 325546"/>
              <a:gd name="connsiteY8" fmla="*/ 42132 h 117107"/>
              <a:gd name="connsiteX9" fmla="*/ 123825 w 325546"/>
              <a:gd name="connsiteY9" fmla="*/ 11970 h 117107"/>
              <a:gd name="connsiteX10" fmla="*/ 187325 w 325546"/>
              <a:gd name="connsiteY10" fmla="*/ 4032 h 1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46" h="117107">
                <a:moveTo>
                  <a:pt x="187325" y="4032"/>
                </a:moveTo>
                <a:cubicBezTo>
                  <a:pt x="192617" y="14615"/>
                  <a:pt x="155311" y="59860"/>
                  <a:pt x="155575" y="75470"/>
                </a:cubicBezTo>
                <a:cubicBezTo>
                  <a:pt x="155839" y="91080"/>
                  <a:pt x="160866" y="90816"/>
                  <a:pt x="188912" y="97695"/>
                </a:cubicBezTo>
                <a:cubicBezTo>
                  <a:pt x="216958" y="104574"/>
                  <a:pt x="313267" y="115158"/>
                  <a:pt x="323850" y="116745"/>
                </a:cubicBezTo>
                <a:cubicBezTo>
                  <a:pt x="334433" y="118333"/>
                  <a:pt x="293687" y="114628"/>
                  <a:pt x="252412" y="107220"/>
                </a:cubicBezTo>
                <a:cubicBezTo>
                  <a:pt x="211137" y="99812"/>
                  <a:pt x="118269" y="80762"/>
                  <a:pt x="76200" y="72295"/>
                </a:cubicBezTo>
                <a:lnTo>
                  <a:pt x="0" y="56420"/>
                </a:lnTo>
                <a:lnTo>
                  <a:pt x="0" y="56420"/>
                </a:lnTo>
                <a:cubicBezTo>
                  <a:pt x="15346" y="54039"/>
                  <a:pt x="71438" y="49540"/>
                  <a:pt x="92075" y="42132"/>
                </a:cubicBezTo>
                <a:cubicBezTo>
                  <a:pt x="112712" y="34724"/>
                  <a:pt x="108215" y="17526"/>
                  <a:pt x="123825" y="11970"/>
                </a:cubicBezTo>
                <a:cubicBezTo>
                  <a:pt x="139435" y="6414"/>
                  <a:pt x="182033" y="-6551"/>
                  <a:pt x="187325" y="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9E133FB-13A9-43A9-B3DB-91CF1C95AE6B}"/>
              </a:ext>
            </a:extLst>
          </p:cNvPr>
          <p:cNvSpPr/>
          <p:nvPr/>
        </p:nvSpPr>
        <p:spPr>
          <a:xfrm>
            <a:off x="4152735" y="2299653"/>
            <a:ext cx="216214" cy="94500"/>
          </a:xfrm>
          <a:custGeom>
            <a:avLst/>
            <a:gdLst>
              <a:gd name="connsiteX0" fmla="*/ 216065 w 216214"/>
              <a:gd name="connsiteY0" fmla="*/ 635 h 94500"/>
              <a:gd name="connsiteX1" fmla="*/ 131928 w 216214"/>
              <a:gd name="connsiteY1" fmla="*/ 10160 h 94500"/>
              <a:gd name="connsiteX2" fmla="*/ 103353 w 216214"/>
              <a:gd name="connsiteY2" fmla="*/ 51435 h 94500"/>
              <a:gd name="connsiteX3" fmla="*/ 165 w 216214"/>
              <a:gd name="connsiteY3" fmla="*/ 94297 h 94500"/>
              <a:gd name="connsiteX4" fmla="*/ 81128 w 216214"/>
              <a:gd name="connsiteY4" fmla="*/ 65722 h 94500"/>
              <a:gd name="connsiteX5" fmla="*/ 150978 w 216214"/>
              <a:gd name="connsiteY5" fmla="*/ 22860 h 94500"/>
              <a:gd name="connsiteX6" fmla="*/ 216065 w 216214"/>
              <a:gd name="connsiteY6" fmla="*/ 635 h 9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4" h="94500">
                <a:moveTo>
                  <a:pt x="216065" y="635"/>
                </a:moveTo>
                <a:cubicBezTo>
                  <a:pt x="212890" y="-1482"/>
                  <a:pt x="150713" y="1693"/>
                  <a:pt x="131928" y="10160"/>
                </a:cubicBezTo>
                <a:cubicBezTo>
                  <a:pt x="113143" y="18627"/>
                  <a:pt x="125313" y="37412"/>
                  <a:pt x="103353" y="51435"/>
                </a:cubicBezTo>
                <a:cubicBezTo>
                  <a:pt x="81393" y="65458"/>
                  <a:pt x="3869" y="91916"/>
                  <a:pt x="165" y="94297"/>
                </a:cubicBezTo>
                <a:cubicBezTo>
                  <a:pt x="-3539" y="96678"/>
                  <a:pt x="55993" y="77628"/>
                  <a:pt x="81128" y="65722"/>
                </a:cubicBezTo>
                <a:cubicBezTo>
                  <a:pt x="106263" y="53816"/>
                  <a:pt x="130870" y="32914"/>
                  <a:pt x="150978" y="22860"/>
                </a:cubicBezTo>
                <a:cubicBezTo>
                  <a:pt x="171086" y="12806"/>
                  <a:pt x="219240" y="2752"/>
                  <a:pt x="216065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9F22444-6B75-4193-A1C0-2F1A76687426}"/>
              </a:ext>
            </a:extLst>
          </p:cNvPr>
          <p:cNvSpPr/>
          <p:nvPr/>
        </p:nvSpPr>
        <p:spPr>
          <a:xfrm>
            <a:off x="4061734" y="2398713"/>
            <a:ext cx="181654" cy="79561"/>
          </a:xfrm>
          <a:custGeom>
            <a:avLst/>
            <a:gdLst>
              <a:gd name="connsiteX0" fmla="*/ 181654 w 181654"/>
              <a:gd name="connsiteY0" fmla="*/ 0 h 79561"/>
              <a:gd name="connsiteX1" fmla="*/ 57829 w 181654"/>
              <a:gd name="connsiteY1" fmla="*/ 23812 h 79561"/>
              <a:gd name="connsiteX2" fmla="*/ 679 w 181654"/>
              <a:gd name="connsiteY2" fmla="*/ 79375 h 79561"/>
              <a:gd name="connsiteX3" fmla="*/ 32429 w 181654"/>
              <a:gd name="connsiteY3" fmla="*/ 41275 h 79561"/>
              <a:gd name="connsiteX4" fmla="*/ 119741 w 181654"/>
              <a:gd name="connsiteY4" fmla="*/ 25400 h 79561"/>
              <a:gd name="connsiteX5" fmla="*/ 181654 w 181654"/>
              <a:gd name="connsiteY5" fmla="*/ 0 h 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54" h="79561">
                <a:moveTo>
                  <a:pt x="181654" y="0"/>
                </a:moveTo>
                <a:cubicBezTo>
                  <a:pt x="134822" y="5291"/>
                  <a:pt x="87991" y="10583"/>
                  <a:pt x="57829" y="23812"/>
                </a:cubicBezTo>
                <a:cubicBezTo>
                  <a:pt x="27667" y="37041"/>
                  <a:pt x="4912" y="76465"/>
                  <a:pt x="679" y="79375"/>
                </a:cubicBezTo>
                <a:cubicBezTo>
                  <a:pt x="-3554" y="82285"/>
                  <a:pt x="12585" y="50271"/>
                  <a:pt x="32429" y="41275"/>
                </a:cubicBezTo>
                <a:cubicBezTo>
                  <a:pt x="52273" y="32279"/>
                  <a:pt x="95664" y="29898"/>
                  <a:pt x="119741" y="25400"/>
                </a:cubicBezTo>
                <a:lnTo>
                  <a:pt x="1816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D2E34E1-BC65-4854-A0EC-D3D3560D7370}"/>
              </a:ext>
            </a:extLst>
          </p:cNvPr>
          <p:cNvSpPr/>
          <p:nvPr/>
        </p:nvSpPr>
        <p:spPr>
          <a:xfrm>
            <a:off x="3963257" y="2350932"/>
            <a:ext cx="114429" cy="127259"/>
          </a:xfrm>
          <a:custGeom>
            <a:avLst/>
            <a:gdLst>
              <a:gd name="connsiteX0" fmla="*/ 19781 w 114429"/>
              <a:gd name="connsiteY0" fmla="*/ 156 h 127259"/>
              <a:gd name="connsiteX1" fmla="*/ 731 w 114429"/>
              <a:gd name="connsiteY1" fmla="*/ 57306 h 127259"/>
              <a:gd name="connsiteX2" fmla="*/ 46768 w 114429"/>
              <a:gd name="connsiteY2" fmla="*/ 85881 h 127259"/>
              <a:gd name="connsiteX3" fmla="*/ 113443 w 114429"/>
              <a:gd name="connsiteY3" fmla="*/ 127156 h 127259"/>
              <a:gd name="connsiteX4" fmla="*/ 83281 w 114429"/>
              <a:gd name="connsiteY4" fmla="*/ 96993 h 127259"/>
              <a:gd name="connsiteX5" fmla="*/ 37243 w 114429"/>
              <a:gd name="connsiteY5" fmla="*/ 76356 h 127259"/>
              <a:gd name="connsiteX6" fmla="*/ 19781 w 114429"/>
              <a:gd name="connsiteY6" fmla="*/ 156 h 1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29" h="127259">
                <a:moveTo>
                  <a:pt x="19781" y="156"/>
                </a:moveTo>
                <a:cubicBezTo>
                  <a:pt x="13696" y="-3019"/>
                  <a:pt x="-3767" y="43019"/>
                  <a:pt x="731" y="57306"/>
                </a:cubicBezTo>
                <a:cubicBezTo>
                  <a:pt x="5229" y="71594"/>
                  <a:pt x="46768" y="85881"/>
                  <a:pt x="46768" y="85881"/>
                </a:cubicBezTo>
                <a:cubicBezTo>
                  <a:pt x="65553" y="97523"/>
                  <a:pt x="107358" y="125304"/>
                  <a:pt x="113443" y="127156"/>
                </a:cubicBezTo>
                <a:cubicBezTo>
                  <a:pt x="119529" y="129008"/>
                  <a:pt x="95981" y="105460"/>
                  <a:pt x="83281" y="96993"/>
                </a:cubicBezTo>
                <a:cubicBezTo>
                  <a:pt x="70581" y="88526"/>
                  <a:pt x="47562" y="88791"/>
                  <a:pt x="37243" y="76356"/>
                </a:cubicBezTo>
                <a:cubicBezTo>
                  <a:pt x="26924" y="63921"/>
                  <a:pt x="25866" y="3331"/>
                  <a:pt x="1978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28A5F94-E2DB-4F6C-969C-440641B765CF}"/>
              </a:ext>
            </a:extLst>
          </p:cNvPr>
          <p:cNvSpPr/>
          <p:nvPr/>
        </p:nvSpPr>
        <p:spPr>
          <a:xfrm>
            <a:off x="4029645" y="2244942"/>
            <a:ext cx="219400" cy="131195"/>
          </a:xfrm>
          <a:custGeom>
            <a:avLst/>
            <a:gdLst>
              <a:gd name="connsiteX0" fmla="*/ 213743 w 219400"/>
              <a:gd name="connsiteY0" fmla="*/ 6133 h 131195"/>
              <a:gd name="connsiteX1" fmla="*/ 202630 w 219400"/>
              <a:gd name="connsiteY1" fmla="*/ 74396 h 131195"/>
              <a:gd name="connsiteX2" fmla="*/ 170880 w 219400"/>
              <a:gd name="connsiteY2" fmla="*/ 102971 h 131195"/>
              <a:gd name="connsiteX3" fmla="*/ 139130 w 219400"/>
              <a:gd name="connsiteY3" fmla="*/ 129958 h 131195"/>
              <a:gd name="connsiteX4" fmla="*/ 108968 w 219400"/>
              <a:gd name="connsiteY4" fmla="*/ 120433 h 131195"/>
              <a:gd name="connsiteX5" fmla="*/ 47055 w 219400"/>
              <a:gd name="connsiteY5" fmla="*/ 66458 h 131195"/>
              <a:gd name="connsiteX6" fmla="*/ 1018 w 219400"/>
              <a:gd name="connsiteY6" fmla="*/ 61696 h 131195"/>
              <a:gd name="connsiteX7" fmla="*/ 23243 w 219400"/>
              <a:gd name="connsiteY7" fmla="*/ 28358 h 131195"/>
              <a:gd name="connsiteX8" fmla="*/ 112143 w 219400"/>
              <a:gd name="connsiteY8" fmla="*/ 6133 h 131195"/>
              <a:gd name="connsiteX9" fmla="*/ 213743 w 219400"/>
              <a:gd name="connsiteY9" fmla="*/ 6133 h 1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00" h="131195">
                <a:moveTo>
                  <a:pt x="213743" y="6133"/>
                </a:moveTo>
                <a:cubicBezTo>
                  <a:pt x="228824" y="17510"/>
                  <a:pt x="209774" y="58256"/>
                  <a:pt x="202630" y="74396"/>
                </a:cubicBezTo>
                <a:cubicBezTo>
                  <a:pt x="195486" y="90536"/>
                  <a:pt x="181463" y="93711"/>
                  <a:pt x="170880" y="102971"/>
                </a:cubicBezTo>
                <a:cubicBezTo>
                  <a:pt x="160297" y="112231"/>
                  <a:pt x="149449" y="127048"/>
                  <a:pt x="139130" y="129958"/>
                </a:cubicBezTo>
                <a:cubicBezTo>
                  <a:pt x="128811" y="132868"/>
                  <a:pt x="124314" y="131016"/>
                  <a:pt x="108968" y="120433"/>
                </a:cubicBezTo>
                <a:cubicBezTo>
                  <a:pt x="93622" y="109850"/>
                  <a:pt x="65047" y="76248"/>
                  <a:pt x="47055" y="66458"/>
                </a:cubicBezTo>
                <a:cubicBezTo>
                  <a:pt x="29063" y="56669"/>
                  <a:pt x="4987" y="68046"/>
                  <a:pt x="1018" y="61696"/>
                </a:cubicBezTo>
                <a:cubicBezTo>
                  <a:pt x="-2951" y="55346"/>
                  <a:pt x="4722" y="37618"/>
                  <a:pt x="23243" y="28358"/>
                </a:cubicBezTo>
                <a:cubicBezTo>
                  <a:pt x="41764" y="19098"/>
                  <a:pt x="83039" y="10366"/>
                  <a:pt x="112143" y="6133"/>
                </a:cubicBezTo>
                <a:cubicBezTo>
                  <a:pt x="141247" y="1900"/>
                  <a:pt x="198662" y="-5244"/>
                  <a:pt x="213743" y="6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99E3F2-9AC2-41BA-9624-6064E40B8C37}"/>
              </a:ext>
            </a:extLst>
          </p:cNvPr>
          <p:cNvSpPr/>
          <p:nvPr/>
        </p:nvSpPr>
        <p:spPr>
          <a:xfrm>
            <a:off x="4148138" y="22621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8803CA0-7DE8-406E-B268-3D4473B681C9}"/>
              </a:ext>
            </a:extLst>
          </p:cNvPr>
          <p:cNvSpPr/>
          <p:nvPr/>
        </p:nvSpPr>
        <p:spPr>
          <a:xfrm>
            <a:off x="3975011" y="2234463"/>
            <a:ext cx="271436" cy="52682"/>
          </a:xfrm>
          <a:custGeom>
            <a:avLst/>
            <a:gdLst>
              <a:gd name="connsiteX0" fmla="*/ 89 w 271436"/>
              <a:gd name="connsiteY0" fmla="*/ 51537 h 52682"/>
              <a:gd name="connsiteX1" fmla="*/ 104864 w 271436"/>
              <a:gd name="connsiteY1" fmla="*/ 10262 h 52682"/>
              <a:gd name="connsiteX2" fmla="*/ 157252 w 271436"/>
              <a:gd name="connsiteY2" fmla="*/ 737 h 52682"/>
              <a:gd name="connsiteX3" fmla="*/ 269964 w 271436"/>
              <a:gd name="connsiteY3" fmla="*/ 24550 h 52682"/>
              <a:gd name="connsiteX4" fmla="*/ 212814 w 271436"/>
              <a:gd name="connsiteY4" fmla="*/ 21375 h 52682"/>
              <a:gd name="connsiteX5" fmla="*/ 88989 w 271436"/>
              <a:gd name="connsiteY5" fmla="*/ 40425 h 52682"/>
              <a:gd name="connsiteX6" fmla="*/ 89 w 271436"/>
              <a:gd name="connsiteY6" fmla="*/ 51537 h 5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36" h="52682">
                <a:moveTo>
                  <a:pt x="89" y="51537"/>
                </a:moveTo>
                <a:cubicBezTo>
                  <a:pt x="2735" y="46510"/>
                  <a:pt x="78670" y="18729"/>
                  <a:pt x="104864" y="10262"/>
                </a:cubicBezTo>
                <a:cubicBezTo>
                  <a:pt x="131058" y="1795"/>
                  <a:pt x="129735" y="-1644"/>
                  <a:pt x="157252" y="737"/>
                </a:cubicBezTo>
                <a:cubicBezTo>
                  <a:pt x="184769" y="3118"/>
                  <a:pt x="260704" y="21110"/>
                  <a:pt x="269964" y="24550"/>
                </a:cubicBezTo>
                <a:cubicBezTo>
                  <a:pt x="279224" y="27990"/>
                  <a:pt x="242976" y="18729"/>
                  <a:pt x="212814" y="21375"/>
                </a:cubicBezTo>
                <a:cubicBezTo>
                  <a:pt x="182652" y="24021"/>
                  <a:pt x="123914" y="37250"/>
                  <a:pt x="88989" y="40425"/>
                </a:cubicBezTo>
                <a:cubicBezTo>
                  <a:pt x="54064" y="43600"/>
                  <a:pt x="-2557" y="56564"/>
                  <a:pt x="89" y="5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98F03BF-B02D-41ED-B360-C4B4B73FCACE}"/>
              </a:ext>
            </a:extLst>
          </p:cNvPr>
          <p:cNvSpPr/>
          <p:nvPr/>
        </p:nvSpPr>
        <p:spPr>
          <a:xfrm>
            <a:off x="4387672" y="2165349"/>
            <a:ext cx="134455" cy="210413"/>
          </a:xfrm>
          <a:custGeom>
            <a:avLst/>
            <a:gdLst>
              <a:gd name="connsiteX0" fmla="*/ 178 w 134455"/>
              <a:gd name="connsiteY0" fmla="*/ 1 h 210413"/>
              <a:gd name="connsiteX1" fmla="*/ 81141 w 134455"/>
              <a:gd name="connsiteY1" fmla="*/ 61914 h 210413"/>
              <a:gd name="connsiteX2" fmla="*/ 130353 w 134455"/>
              <a:gd name="connsiteY2" fmla="*/ 204789 h 210413"/>
              <a:gd name="connsiteX3" fmla="*/ 128766 w 134455"/>
              <a:gd name="connsiteY3" fmla="*/ 169864 h 210413"/>
              <a:gd name="connsiteX4" fmla="*/ 104953 w 134455"/>
              <a:gd name="connsiteY4" fmla="*/ 60326 h 210413"/>
              <a:gd name="connsiteX5" fmla="*/ 178 w 134455"/>
              <a:gd name="connsiteY5" fmla="*/ 1 h 21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55" h="210413">
                <a:moveTo>
                  <a:pt x="178" y="1"/>
                </a:moveTo>
                <a:cubicBezTo>
                  <a:pt x="-3791" y="266"/>
                  <a:pt x="59445" y="27783"/>
                  <a:pt x="81141" y="61914"/>
                </a:cubicBezTo>
                <a:cubicBezTo>
                  <a:pt x="102837" y="96045"/>
                  <a:pt x="122416" y="186797"/>
                  <a:pt x="130353" y="204789"/>
                </a:cubicBezTo>
                <a:cubicBezTo>
                  <a:pt x="138291" y="222781"/>
                  <a:pt x="132999" y="193941"/>
                  <a:pt x="128766" y="169864"/>
                </a:cubicBezTo>
                <a:cubicBezTo>
                  <a:pt x="124533" y="145787"/>
                  <a:pt x="125855" y="88372"/>
                  <a:pt x="104953" y="60326"/>
                </a:cubicBezTo>
                <a:cubicBezTo>
                  <a:pt x="84051" y="32280"/>
                  <a:pt x="4147" y="-264"/>
                  <a:pt x="1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B72D06-D67C-47CF-BE19-D4CCFBE68141}"/>
              </a:ext>
            </a:extLst>
          </p:cNvPr>
          <p:cNvSpPr/>
          <p:nvPr/>
        </p:nvSpPr>
        <p:spPr>
          <a:xfrm>
            <a:off x="4581283" y="2093737"/>
            <a:ext cx="75252" cy="313281"/>
          </a:xfrm>
          <a:custGeom>
            <a:avLst/>
            <a:gdLst>
              <a:gd name="connsiteX0" fmla="*/ 44692 w 75252"/>
              <a:gd name="connsiteY0" fmla="*/ 176 h 313281"/>
              <a:gd name="connsiteX1" fmla="*/ 14530 w 75252"/>
              <a:gd name="connsiteY1" fmla="*/ 119238 h 313281"/>
              <a:gd name="connsiteX2" fmla="*/ 68505 w 75252"/>
              <a:gd name="connsiteY2" fmla="*/ 303388 h 313281"/>
              <a:gd name="connsiteX3" fmla="*/ 66917 w 75252"/>
              <a:gd name="connsiteY3" fmla="*/ 273226 h 313281"/>
              <a:gd name="connsiteX4" fmla="*/ 242 w 75252"/>
              <a:gd name="connsiteY4" fmla="*/ 144638 h 313281"/>
              <a:gd name="connsiteX5" fmla="*/ 44692 w 75252"/>
              <a:gd name="connsiteY5" fmla="*/ 176 h 31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52" h="313281">
                <a:moveTo>
                  <a:pt x="44692" y="176"/>
                </a:moveTo>
                <a:cubicBezTo>
                  <a:pt x="47073" y="-4057"/>
                  <a:pt x="10561" y="68703"/>
                  <a:pt x="14530" y="119238"/>
                </a:cubicBezTo>
                <a:cubicBezTo>
                  <a:pt x="18499" y="169773"/>
                  <a:pt x="59774" y="277723"/>
                  <a:pt x="68505" y="303388"/>
                </a:cubicBezTo>
                <a:cubicBezTo>
                  <a:pt x="77236" y="329053"/>
                  <a:pt x="78294" y="299684"/>
                  <a:pt x="66917" y="273226"/>
                </a:cubicBezTo>
                <a:cubicBezTo>
                  <a:pt x="55540" y="246768"/>
                  <a:pt x="4211" y="187500"/>
                  <a:pt x="242" y="144638"/>
                </a:cubicBezTo>
                <a:cubicBezTo>
                  <a:pt x="-3727" y="101776"/>
                  <a:pt x="42311" y="4409"/>
                  <a:pt x="44692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0B6FBE9-12CD-42A9-B5E3-174C37C3D1B4}"/>
              </a:ext>
            </a:extLst>
          </p:cNvPr>
          <p:cNvSpPr/>
          <p:nvPr/>
        </p:nvSpPr>
        <p:spPr>
          <a:xfrm>
            <a:off x="4525707" y="2416820"/>
            <a:ext cx="19372" cy="135858"/>
          </a:xfrm>
          <a:custGeom>
            <a:avLst/>
            <a:gdLst>
              <a:gd name="connsiteX0" fmla="*/ 19306 w 19372"/>
              <a:gd name="connsiteY0" fmla="*/ 943 h 135858"/>
              <a:gd name="connsiteX1" fmla="*/ 6606 w 19372"/>
              <a:gd name="connsiteY1" fmla="*/ 131118 h 135858"/>
              <a:gd name="connsiteX2" fmla="*/ 8193 w 19372"/>
              <a:gd name="connsiteY2" fmla="*/ 104130 h 135858"/>
              <a:gd name="connsiteX3" fmla="*/ 256 w 19372"/>
              <a:gd name="connsiteY3" fmla="*/ 72380 h 135858"/>
              <a:gd name="connsiteX4" fmla="*/ 19306 w 19372"/>
              <a:gd name="connsiteY4" fmla="*/ 943 h 1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2" h="135858">
                <a:moveTo>
                  <a:pt x="19306" y="943"/>
                </a:moveTo>
                <a:cubicBezTo>
                  <a:pt x="20364" y="10733"/>
                  <a:pt x="8458" y="113920"/>
                  <a:pt x="6606" y="131118"/>
                </a:cubicBezTo>
                <a:cubicBezTo>
                  <a:pt x="4754" y="148316"/>
                  <a:pt x="9251" y="113920"/>
                  <a:pt x="8193" y="104130"/>
                </a:cubicBezTo>
                <a:cubicBezTo>
                  <a:pt x="7135" y="94340"/>
                  <a:pt x="-1596" y="84286"/>
                  <a:pt x="256" y="72380"/>
                </a:cubicBezTo>
                <a:cubicBezTo>
                  <a:pt x="2108" y="60474"/>
                  <a:pt x="18248" y="-8847"/>
                  <a:pt x="19306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AB49F19-66BB-4EC1-9584-12747C3FE9E7}"/>
              </a:ext>
            </a:extLst>
          </p:cNvPr>
          <p:cNvSpPr/>
          <p:nvPr/>
        </p:nvSpPr>
        <p:spPr>
          <a:xfrm>
            <a:off x="4740292" y="2419318"/>
            <a:ext cx="170962" cy="254556"/>
          </a:xfrm>
          <a:custGeom>
            <a:avLst/>
            <a:gdLst>
              <a:gd name="connsiteX0" fmla="*/ 85708 w 170962"/>
              <a:gd name="connsiteY0" fmla="*/ 32 h 254556"/>
              <a:gd name="connsiteX1" fmla="*/ 165083 w 170962"/>
              <a:gd name="connsiteY1" fmla="*/ 128620 h 254556"/>
              <a:gd name="connsiteX2" fmla="*/ 165083 w 170962"/>
              <a:gd name="connsiteY2" fmla="*/ 174657 h 254556"/>
              <a:gd name="connsiteX3" fmla="*/ 155558 w 170962"/>
              <a:gd name="connsiteY3" fmla="*/ 179420 h 254556"/>
              <a:gd name="connsiteX4" fmla="*/ 101583 w 170962"/>
              <a:gd name="connsiteY4" fmla="*/ 177832 h 254556"/>
              <a:gd name="connsiteX5" fmla="*/ 57133 w 170962"/>
              <a:gd name="connsiteY5" fmla="*/ 179420 h 254556"/>
              <a:gd name="connsiteX6" fmla="*/ 1571 w 170962"/>
              <a:gd name="connsiteY6" fmla="*/ 254032 h 254556"/>
              <a:gd name="connsiteX7" fmla="*/ 15858 w 170962"/>
              <a:gd name="connsiteY7" fmla="*/ 211170 h 254556"/>
              <a:gd name="connsiteX8" fmla="*/ 22208 w 170962"/>
              <a:gd name="connsiteY8" fmla="*/ 182595 h 254556"/>
              <a:gd name="connsiteX9" fmla="*/ 104758 w 170962"/>
              <a:gd name="connsiteY9" fmla="*/ 176245 h 254556"/>
              <a:gd name="connsiteX10" fmla="*/ 158733 w 170962"/>
              <a:gd name="connsiteY10" fmla="*/ 174657 h 254556"/>
              <a:gd name="connsiteX11" fmla="*/ 155558 w 170962"/>
              <a:gd name="connsiteY11" fmla="*/ 141320 h 254556"/>
              <a:gd name="connsiteX12" fmla="*/ 85708 w 170962"/>
              <a:gd name="connsiteY12" fmla="*/ 32 h 2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962" h="254556">
                <a:moveTo>
                  <a:pt x="85708" y="32"/>
                </a:moveTo>
                <a:cubicBezTo>
                  <a:pt x="87296" y="-2085"/>
                  <a:pt x="151854" y="99516"/>
                  <a:pt x="165083" y="128620"/>
                </a:cubicBezTo>
                <a:cubicBezTo>
                  <a:pt x="178312" y="157724"/>
                  <a:pt x="165083" y="174657"/>
                  <a:pt x="165083" y="174657"/>
                </a:cubicBezTo>
                <a:cubicBezTo>
                  <a:pt x="163496" y="183124"/>
                  <a:pt x="166141" y="178891"/>
                  <a:pt x="155558" y="179420"/>
                </a:cubicBezTo>
                <a:cubicBezTo>
                  <a:pt x="144975" y="179949"/>
                  <a:pt x="117987" y="177832"/>
                  <a:pt x="101583" y="177832"/>
                </a:cubicBezTo>
                <a:cubicBezTo>
                  <a:pt x="85179" y="177832"/>
                  <a:pt x="73802" y="166720"/>
                  <a:pt x="57133" y="179420"/>
                </a:cubicBezTo>
                <a:cubicBezTo>
                  <a:pt x="40464" y="192120"/>
                  <a:pt x="8450" y="248740"/>
                  <a:pt x="1571" y="254032"/>
                </a:cubicBezTo>
                <a:cubicBezTo>
                  <a:pt x="-5308" y="259324"/>
                  <a:pt x="12419" y="223076"/>
                  <a:pt x="15858" y="211170"/>
                </a:cubicBezTo>
                <a:cubicBezTo>
                  <a:pt x="19297" y="199264"/>
                  <a:pt x="7391" y="188416"/>
                  <a:pt x="22208" y="182595"/>
                </a:cubicBezTo>
                <a:cubicBezTo>
                  <a:pt x="37025" y="176774"/>
                  <a:pt x="82004" y="177568"/>
                  <a:pt x="104758" y="176245"/>
                </a:cubicBezTo>
                <a:cubicBezTo>
                  <a:pt x="127512" y="174922"/>
                  <a:pt x="150266" y="180478"/>
                  <a:pt x="158733" y="174657"/>
                </a:cubicBezTo>
                <a:cubicBezTo>
                  <a:pt x="167200" y="168836"/>
                  <a:pt x="168258" y="168043"/>
                  <a:pt x="155558" y="141320"/>
                </a:cubicBezTo>
                <a:cubicBezTo>
                  <a:pt x="142858" y="114597"/>
                  <a:pt x="84120" y="2149"/>
                  <a:pt x="8570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F7CBC30-DC2F-4AF6-ACC3-C8371DF2F914}"/>
              </a:ext>
            </a:extLst>
          </p:cNvPr>
          <p:cNvSpPr/>
          <p:nvPr/>
        </p:nvSpPr>
        <p:spPr>
          <a:xfrm>
            <a:off x="4442795" y="2573220"/>
            <a:ext cx="39387" cy="162173"/>
          </a:xfrm>
          <a:custGeom>
            <a:avLst/>
            <a:gdLst>
              <a:gd name="connsiteX0" fmla="*/ 29193 w 39387"/>
              <a:gd name="connsiteY0" fmla="*/ 118 h 162173"/>
              <a:gd name="connsiteX1" fmla="*/ 3793 w 39387"/>
              <a:gd name="connsiteY1" fmla="*/ 76318 h 162173"/>
              <a:gd name="connsiteX2" fmla="*/ 3793 w 39387"/>
              <a:gd name="connsiteY2" fmla="*/ 108068 h 162173"/>
              <a:gd name="connsiteX3" fmla="*/ 38718 w 39387"/>
              <a:gd name="connsiteY3" fmla="*/ 162043 h 162173"/>
              <a:gd name="connsiteX4" fmla="*/ 26018 w 39387"/>
              <a:gd name="connsiteY4" fmla="*/ 122355 h 162173"/>
              <a:gd name="connsiteX5" fmla="*/ 16493 w 39387"/>
              <a:gd name="connsiteY5" fmla="*/ 95368 h 162173"/>
              <a:gd name="connsiteX6" fmla="*/ 29193 w 39387"/>
              <a:gd name="connsiteY6" fmla="*/ 118 h 16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7" h="162173">
                <a:moveTo>
                  <a:pt x="29193" y="118"/>
                </a:moveTo>
                <a:cubicBezTo>
                  <a:pt x="27076" y="-3057"/>
                  <a:pt x="8026" y="58326"/>
                  <a:pt x="3793" y="76318"/>
                </a:cubicBezTo>
                <a:cubicBezTo>
                  <a:pt x="-440" y="94310"/>
                  <a:pt x="-2028" y="93781"/>
                  <a:pt x="3793" y="108068"/>
                </a:cubicBezTo>
                <a:cubicBezTo>
                  <a:pt x="9614" y="122355"/>
                  <a:pt x="35014" y="159662"/>
                  <a:pt x="38718" y="162043"/>
                </a:cubicBezTo>
                <a:cubicBezTo>
                  <a:pt x="42422" y="164424"/>
                  <a:pt x="29722" y="133467"/>
                  <a:pt x="26018" y="122355"/>
                </a:cubicBezTo>
                <a:cubicBezTo>
                  <a:pt x="22314" y="111243"/>
                  <a:pt x="17022" y="110185"/>
                  <a:pt x="16493" y="95368"/>
                </a:cubicBezTo>
                <a:cubicBezTo>
                  <a:pt x="15964" y="80551"/>
                  <a:pt x="31310" y="3293"/>
                  <a:pt x="2919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809DEA7-66A9-4D04-97F3-6A4EA7F92E44}"/>
              </a:ext>
            </a:extLst>
          </p:cNvPr>
          <p:cNvSpPr/>
          <p:nvPr/>
        </p:nvSpPr>
        <p:spPr>
          <a:xfrm>
            <a:off x="4552436" y="2651120"/>
            <a:ext cx="142122" cy="69876"/>
          </a:xfrm>
          <a:custGeom>
            <a:avLst/>
            <a:gdLst>
              <a:gd name="connsiteX0" fmla="*/ 514 w 142122"/>
              <a:gd name="connsiteY0" fmla="*/ 5 h 69876"/>
              <a:gd name="connsiteX1" fmla="*/ 73539 w 142122"/>
              <a:gd name="connsiteY1" fmla="*/ 49218 h 69876"/>
              <a:gd name="connsiteX2" fmla="*/ 141802 w 142122"/>
              <a:gd name="connsiteY2" fmla="*/ 69855 h 69876"/>
              <a:gd name="connsiteX3" fmla="*/ 44964 w 142122"/>
              <a:gd name="connsiteY3" fmla="*/ 46043 h 69876"/>
              <a:gd name="connsiteX4" fmla="*/ 514 w 142122"/>
              <a:gd name="connsiteY4" fmla="*/ 5 h 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22" h="69876">
                <a:moveTo>
                  <a:pt x="514" y="5"/>
                </a:moveTo>
                <a:cubicBezTo>
                  <a:pt x="5277" y="534"/>
                  <a:pt x="49991" y="37576"/>
                  <a:pt x="73539" y="49218"/>
                </a:cubicBezTo>
                <a:cubicBezTo>
                  <a:pt x="97087" y="60860"/>
                  <a:pt x="146565" y="70384"/>
                  <a:pt x="141802" y="69855"/>
                </a:cubicBezTo>
                <a:cubicBezTo>
                  <a:pt x="137040" y="69326"/>
                  <a:pt x="64808" y="54510"/>
                  <a:pt x="44964" y="46043"/>
                </a:cubicBezTo>
                <a:cubicBezTo>
                  <a:pt x="25120" y="37576"/>
                  <a:pt x="-4249" y="-524"/>
                  <a:pt x="5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E923466-D180-4DED-A89C-6EACA8F70AC2}"/>
              </a:ext>
            </a:extLst>
          </p:cNvPr>
          <p:cNvSpPr/>
          <p:nvPr/>
        </p:nvSpPr>
        <p:spPr>
          <a:xfrm>
            <a:off x="4641467" y="2471696"/>
            <a:ext cx="105394" cy="97661"/>
          </a:xfrm>
          <a:custGeom>
            <a:avLst/>
            <a:gdLst>
              <a:gd name="connsiteX0" fmla="*/ 16258 w 105394"/>
              <a:gd name="connsiteY0" fmla="*/ 42 h 97661"/>
              <a:gd name="connsiteX1" fmla="*/ 5146 w 105394"/>
              <a:gd name="connsiteY1" fmla="*/ 95292 h 97661"/>
              <a:gd name="connsiteX2" fmla="*/ 105158 w 105394"/>
              <a:gd name="connsiteY2" fmla="*/ 69892 h 97661"/>
              <a:gd name="connsiteX3" fmla="*/ 32133 w 105394"/>
              <a:gd name="connsiteY3" fmla="*/ 82592 h 97661"/>
              <a:gd name="connsiteX4" fmla="*/ 16258 w 105394"/>
              <a:gd name="connsiteY4" fmla="*/ 42 h 9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94" h="97661">
                <a:moveTo>
                  <a:pt x="16258" y="42"/>
                </a:moveTo>
                <a:cubicBezTo>
                  <a:pt x="11760" y="2159"/>
                  <a:pt x="-9670" y="83650"/>
                  <a:pt x="5146" y="95292"/>
                </a:cubicBezTo>
                <a:cubicBezTo>
                  <a:pt x="19962" y="106934"/>
                  <a:pt x="100660" y="72009"/>
                  <a:pt x="105158" y="69892"/>
                </a:cubicBezTo>
                <a:cubicBezTo>
                  <a:pt x="109656" y="67775"/>
                  <a:pt x="48802" y="90529"/>
                  <a:pt x="32133" y="82592"/>
                </a:cubicBezTo>
                <a:cubicBezTo>
                  <a:pt x="15464" y="74655"/>
                  <a:pt x="20756" y="-2075"/>
                  <a:pt x="162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7945BA-234C-487A-BFC0-9B8E997E5420}"/>
              </a:ext>
            </a:extLst>
          </p:cNvPr>
          <p:cNvSpPr/>
          <p:nvPr/>
        </p:nvSpPr>
        <p:spPr>
          <a:xfrm>
            <a:off x="4560882" y="2449513"/>
            <a:ext cx="78034" cy="201647"/>
          </a:xfrm>
          <a:custGeom>
            <a:avLst/>
            <a:gdLst>
              <a:gd name="connsiteX0" fmla="*/ 36518 w 78034"/>
              <a:gd name="connsiteY0" fmla="*/ 0 h 201647"/>
              <a:gd name="connsiteX1" fmla="*/ 47631 w 78034"/>
              <a:gd name="connsiteY1" fmla="*/ 134937 h 201647"/>
              <a:gd name="connsiteX2" fmla="*/ 6 w 78034"/>
              <a:gd name="connsiteY2" fmla="*/ 149225 h 201647"/>
              <a:gd name="connsiteX3" fmla="*/ 44456 w 78034"/>
              <a:gd name="connsiteY3" fmla="*/ 142875 h 201647"/>
              <a:gd name="connsiteX4" fmla="*/ 77793 w 78034"/>
              <a:gd name="connsiteY4" fmla="*/ 201612 h 201647"/>
              <a:gd name="connsiteX5" fmla="*/ 58743 w 78034"/>
              <a:gd name="connsiteY5" fmla="*/ 133350 h 201647"/>
              <a:gd name="connsiteX6" fmla="*/ 36518 w 78034"/>
              <a:gd name="connsiteY6" fmla="*/ 0 h 2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34" h="201647">
                <a:moveTo>
                  <a:pt x="36518" y="0"/>
                </a:moveTo>
                <a:cubicBezTo>
                  <a:pt x="34666" y="264"/>
                  <a:pt x="53716" y="110066"/>
                  <a:pt x="47631" y="134937"/>
                </a:cubicBezTo>
                <a:cubicBezTo>
                  <a:pt x="41546" y="159808"/>
                  <a:pt x="535" y="147902"/>
                  <a:pt x="6" y="149225"/>
                </a:cubicBezTo>
                <a:cubicBezTo>
                  <a:pt x="-523" y="150548"/>
                  <a:pt x="31492" y="134144"/>
                  <a:pt x="44456" y="142875"/>
                </a:cubicBezTo>
                <a:cubicBezTo>
                  <a:pt x="57420" y="151606"/>
                  <a:pt x="75412" y="203200"/>
                  <a:pt x="77793" y="201612"/>
                </a:cubicBezTo>
                <a:cubicBezTo>
                  <a:pt x="80174" y="200025"/>
                  <a:pt x="64299" y="162189"/>
                  <a:pt x="58743" y="133350"/>
                </a:cubicBezTo>
                <a:cubicBezTo>
                  <a:pt x="53187" y="104511"/>
                  <a:pt x="38370" y="-264"/>
                  <a:pt x="365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4C4837C-3A7B-49AE-8CEE-B296BE1C8EC6}"/>
              </a:ext>
            </a:extLst>
          </p:cNvPr>
          <p:cNvSpPr/>
          <p:nvPr/>
        </p:nvSpPr>
        <p:spPr>
          <a:xfrm>
            <a:off x="4495131" y="2653941"/>
            <a:ext cx="57867" cy="62326"/>
          </a:xfrm>
          <a:custGeom>
            <a:avLst/>
            <a:gdLst>
              <a:gd name="connsiteX0" fmla="*/ 57819 w 57867"/>
              <a:gd name="connsiteY0" fmla="*/ 359 h 62326"/>
              <a:gd name="connsiteX1" fmla="*/ 11782 w 57867"/>
              <a:gd name="connsiteY1" fmla="*/ 44809 h 62326"/>
              <a:gd name="connsiteX2" fmla="*/ 669 w 57867"/>
              <a:gd name="connsiteY2" fmla="*/ 62272 h 62326"/>
              <a:gd name="connsiteX3" fmla="*/ 5432 w 57867"/>
              <a:gd name="connsiteY3" fmla="*/ 40047 h 62326"/>
              <a:gd name="connsiteX4" fmla="*/ 2257 w 57867"/>
              <a:gd name="connsiteY4" fmla="*/ 24172 h 62326"/>
              <a:gd name="connsiteX5" fmla="*/ 57819 w 57867"/>
              <a:gd name="connsiteY5" fmla="*/ 359 h 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67" h="62326">
                <a:moveTo>
                  <a:pt x="57819" y="359"/>
                </a:moveTo>
                <a:cubicBezTo>
                  <a:pt x="59406" y="3798"/>
                  <a:pt x="21307" y="34490"/>
                  <a:pt x="11782" y="44809"/>
                </a:cubicBezTo>
                <a:cubicBezTo>
                  <a:pt x="2257" y="55128"/>
                  <a:pt x="1727" y="63066"/>
                  <a:pt x="669" y="62272"/>
                </a:cubicBezTo>
                <a:cubicBezTo>
                  <a:pt x="-389" y="61478"/>
                  <a:pt x="5167" y="46397"/>
                  <a:pt x="5432" y="40047"/>
                </a:cubicBezTo>
                <a:cubicBezTo>
                  <a:pt x="5697" y="33697"/>
                  <a:pt x="-4358" y="29199"/>
                  <a:pt x="2257" y="24172"/>
                </a:cubicBezTo>
                <a:cubicBezTo>
                  <a:pt x="8872" y="19145"/>
                  <a:pt x="56232" y="-3080"/>
                  <a:pt x="57819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E9547BE-C8F5-49EA-8372-41AEAF7F03B2}"/>
              </a:ext>
            </a:extLst>
          </p:cNvPr>
          <p:cNvSpPr/>
          <p:nvPr/>
        </p:nvSpPr>
        <p:spPr>
          <a:xfrm>
            <a:off x="4754763" y="2692370"/>
            <a:ext cx="454451" cy="180169"/>
          </a:xfrm>
          <a:custGeom>
            <a:avLst/>
            <a:gdLst>
              <a:gd name="connsiteX0" fmla="*/ 1387 w 454451"/>
              <a:gd name="connsiteY0" fmla="*/ 179418 h 180169"/>
              <a:gd name="connsiteX1" fmla="*/ 117275 w 454451"/>
              <a:gd name="connsiteY1" fmla="*/ 139730 h 180169"/>
              <a:gd name="connsiteX2" fmla="*/ 247450 w 454451"/>
              <a:gd name="connsiteY2" fmla="*/ 66705 h 180169"/>
              <a:gd name="connsiteX3" fmla="*/ 360162 w 454451"/>
              <a:gd name="connsiteY3" fmla="*/ 17493 h 180169"/>
              <a:gd name="connsiteX4" fmla="*/ 410962 w 454451"/>
              <a:gd name="connsiteY4" fmla="*/ 15905 h 180169"/>
              <a:gd name="connsiteX5" fmla="*/ 453825 w 454451"/>
              <a:gd name="connsiteY5" fmla="*/ 42893 h 180169"/>
              <a:gd name="connsiteX6" fmla="*/ 377625 w 454451"/>
              <a:gd name="connsiteY6" fmla="*/ 30 h 180169"/>
              <a:gd name="connsiteX7" fmla="*/ 280787 w 454451"/>
              <a:gd name="connsiteY7" fmla="*/ 50830 h 180169"/>
              <a:gd name="connsiteX8" fmla="*/ 198237 w 454451"/>
              <a:gd name="connsiteY8" fmla="*/ 106393 h 180169"/>
              <a:gd name="connsiteX9" fmla="*/ 1387 w 454451"/>
              <a:gd name="connsiteY9" fmla="*/ 179418 h 18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451" h="180169">
                <a:moveTo>
                  <a:pt x="1387" y="179418"/>
                </a:moveTo>
                <a:cubicBezTo>
                  <a:pt x="-12107" y="184974"/>
                  <a:pt x="76265" y="158515"/>
                  <a:pt x="117275" y="139730"/>
                </a:cubicBezTo>
                <a:cubicBezTo>
                  <a:pt x="158286" y="120944"/>
                  <a:pt x="206969" y="87078"/>
                  <a:pt x="247450" y="66705"/>
                </a:cubicBezTo>
                <a:cubicBezTo>
                  <a:pt x="287931" y="46332"/>
                  <a:pt x="332910" y="25960"/>
                  <a:pt x="360162" y="17493"/>
                </a:cubicBezTo>
                <a:cubicBezTo>
                  <a:pt x="387414" y="9026"/>
                  <a:pt x="395352" y="11672"/>
                  <a:pt x="410962" y="15905"/>
                </a:cubicBezTo>
                <a:cubicBezTo>
                  <a:pt x="426573" y="20138"/>
                  <a:pt x="459381" y="45539"/>
                  <a:pt x="453825" y="42893"/>
                </a:cubicBezTo>
                <a:cubicBezTo>
                  <a:pt x="448269" y="40247"/>
                  <a:pt x="406465" y="-1293"/>
                  <a:pt x="377625" y="30"/>
                </a:cubicBezTo>
                <a:cubicBezTo>
                  <a:pt x="348785" y="1353"/>
                  <a:pt x="310685" y="33103"/>
                  <a:pt x="280787" y="50830"/>
                </a:cubicBezTo>
                <a:cubicBezTo>
                  <a:pt x="250889" y="68557"/>
                  <a:pt x="239776" y="84962"/>
                  <a:pt x="198237" y="106393"/>
                </a:cubicBezTo>
                <a:cubicBezTo>
                  <a:pt x="156698" y="127824"/>
                  <a:pt x="14881" y="173862"/>
                  <a:pt x="1387" y="179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CBB5398-9B6B-4E47-8B26-F370B9DED1DD}"/>
              </a:ext>
            </a:extLst>
          </p:cNvPr>
          <p:cNvSpPr/>
          <p:nvPr/>
        </p:nvSpPr>
        <p:spPr>
          <a:xfrm>
            <a:off x="4427473" y="2873239"/>
            <a:ext cx="342973" cy="48056"/>
          </a:xfrm>
          <a:custGeom>
            <a:avLst/>
            <a:gdLst>
              <a:gd name="connsiteX0" fmla="*/ 65 w 342973"/>
              <a:gd name="connsiteY0" fmla="*/ 35061 h 48056"/>
              <a:gd name="connsiteX1" fmla="*/ 158815 w 342973"/>
              <a:gd name="connsiteY1" fmla="*/ 17599 h 48056"/>
              <a:gd name="connsiteX2" fmla="*/ 288990 w 342973"/>
              <a:gd name="connsiteY2" fmla="*/ 3311 h 48056"/>
              <a:gd name="connsiteX3" fmla="*/ 342965 w 342973"/>
              <a:gd name="connsiteY3" fmla="*/ 8074 h 48056"/>
              <a:gd name="connsiteX4" fmla="*/ 285815 w 342973"/>
              <a:gd name="connsiteY4" fmla="*/ 136 h 48056"/>
              <a:gd name="connsiteX5" fmla="*/ 204852 w 342973"/>
              <a:gd name="connsiteY5" fmla="*/ 16011 h 48056"/>
              <a:gd name="connsiteX6" fmla="*/ 139765 w 342973"/>
              <a:gd name="connsiteY6" fmla="*/ 47761 h 48056"/>
              <a:gd name="connsiteX7" fmla="*/ 65 w 342973"/>
              <a:gd name="connsiteY7" fmla="*/ 35061 h 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73" h="48056">
                <a:moveTo>
                  <a:pt x="65" y="35061"/>
                </a:moveTo>
                <a:cubicBezTo>
                  <a:pt x="3240" y="30034"/>
                  <a:pt x="158815" y="17599"/>
                  <a:pt x="158815" y="17599"/>
                </a:cubicBezTo>
                <a:cubicBezTo>
                  <a:pt x="206969" y="12307"/>
                  <a:pt x="258298" y="4898"/>
                  <a:pt x="288990" y="3311"/>
                </a:cubicBezTo>
                <a:cubicBezTo>
                  <a:pt x="319682" y="1723"/>
                  <a:pt x="343494" y="8603"/>
                  <a:pt x="342965" y="8074"/>
                </a:cubicBezTo>
                <a:cubicBezTo>
                  <a:pt x="342436" y="7545"/>
                  <a:pt x="308834" y="-1187"/>
                  <a:pt x="285815" y="136"/>
                </a:cubicBezTo>
                <a:cubicBezTo>
                  <a:pt x="262796" y="1459"/>
                  <a:pt x="229194" y="8074"/>
                  <a:pt x="204852" y="16011"/>
                </a:cubicBezTo>
                <a:cubicBezTo>
                  <a:pt x="180510" y="23948"/>
                  <a:pt x="169927" y="45644"/>
                  <a:pt x="139765" y="47761"/>
                </a:cubicBezTo>
                <a:cubicBezTo>
                  <a:pt x="109603" y="49878"/>
                  <a:pt x="-3110" y="40088"/>
                  <a:pt x="65" y="3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79280A7-03D6-4152-BA4D-464F14B9A396}"/>
              </a:ext>
            </a:extLst>
          </p:cNvPr>
          <p:cNvSpPr/>
          <p:nvPr/>
        </p:nvSpPr>
        <p:spPr>
          <a:xfrm>
            <a:off x="4800182" y="2709837"/>
            <a:ext cx="340145" cy="242982"/>
          </a:xfrm>
          <a:custGeom>
            <a:avLst/>
            <a:gdLst>
              <a:gd name="connsiteX0" fmla="*/ 340143 w 340145"/>
              <a:gd name="connsiteY0" fmla="*/ 26 h 242982"/>
              <a:gd name="connsiteX1" fmla="*/ 238543 w 340145"/>
              <a:gd name="connsiteY1" fmla="*/ 73051 h 242982"/>
              <a:gd name="connsiteX2" fmla="*/ 181393 w 340145"/>
              <a:gd name="connsiteY2" fmla="*/ 123851 h 242982"/>
              <a:gd name="connsiteX3" fmla="*/ 141706 w 340145"/>
              <a:gd name="connsiteY3" fmla="*/ 149251 h 242982"/>
              <a:gd name="connsiteX4" fmla="*/ 65506 w 340145"/>
              <a:gd name="connsiteY4" fmla="*/ 198463 h 242982"/>
              <a:gd name="connsiteX5" fmla="*/ 418 w 340145"/>
              <a:gd name="connsiteY5" fmla="*/ 242913 h 242982"/>
              <a:gd name="connsiteX6" fmla="*/ 43281 w 340145"/>
              <a:gd name="connsiteY6" fmla="*/ 206401 h 242982"/>
              <a:gd name="connsiteX7" fmla="*/ 151231 w 340145"/>
              <a:gd name="connsiteY7" fmla="*/ 122263 h 242982"/>
              <a:gd name="connsiteX8" fmla="*/ 235368 w 340145"/>
              <a:gd name="connsiteY8" fmla="*/ 65113 h 242982"/>
              <a:gd name="connsiteX9" fmla="*/ 340143 w 340145"/>
              <a:gd name="connsiteY9" fmla="*/ 26 h 2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145" h="242982">
                <a:moveTo>
                  <a:pt x="340143" y="26"/>
                </a:moveTo>
                <a:cubicBezTo>
                  <a:pt x="340672" y="1349"/>
                  <a:pt x="265001" y="52413"/>
                  <a:pt x="238543" y="73051"/>
                </a:cubicBezTo>
                <a:cubicBezTo>
                  <a:pt x="212085" y="93689"/>
                  <a:pt x="197532" y="111151"/>
                  <a:pt x="181393" y="123851"/>
                </a:cubicBezTo>
                <a:cubicBezTo>
                  <a:pt x="165254" y="136551"/>
                  <a:pt x="141706" y="149251"/>
                  <a:pt x="141706" y="149251"/>
                </a:cubicBezTo>
                <a:lnTo>
                  <a:pt x="65506" y="198463"/>
                </a:lnTo>
                <a:cubicBezTo>
                  <a:pt x="41958" y="214073"/>
                  <a:pt x="4122" y="241590"/>
                  <a:pt x="418" y="242913"/>
                </a:cubicBezTo>
                <a:cubicBezTo>
                  <a:pt x="-3286" y="244236"/>
                  <a:pt x="18146" y="226509"/>
                  <a:pt x="43281" y="206401"/>
                </a:cubicBezTo>
                <a:cubicBezTo>
                  <a:pt x="68416" y="186293"/>
                  <a:pt x="119217" y="145811"/>
                  <a:pt x="151231" y="122263"/>
                </a:cubicBezTo>
                <a:cubicBezTo>
                  <a:pt x="183245" y="98715"/>
                  <a:pt x="202560" y="83369"/>
                  <a:pt x="235368" y="65113"/>
                </a:cubicBezTo>
                <a:cubicBezTo>
                  <a:pt x="268176" y="46857"/>
                  <a:pt x="339614" y="-1297"/>
                  <a:pt x="34014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A344307-902F-403D-8C8A-94728B128D43}"/>
              </a:ext>
            </a:extLst>
          </p:cNvPr>
          <p:cNvSpPr/>
          <p:nvPr/>
        </p:nvSpPr>
        <p:spPr>
          <a:xfrm>
            <a:off x="4352922" y="2905119"/>
            <a:ext cx="439430" cy="50890"/>
          </a:xfrm>
          <a:custGeom>
            <a:avLst/>
            <a:gdLst>
              <a:gd name="connsiteX0" fmla="*/ 438153 w 439430"/>
              <a:gd name="connsiteY0" fmla="*/ 50806 h 50890"/>
              <a:gd name="connsiteX1" fmla="*/ 249241 w 439430"/>
              <a:gd name="connsiteY1" fmla="*/ 34931 h 50890"/>
              <a:gd name="connsiteX2" fmla="*/ 174628 w 439430"/>
              <a:gd name="connsiteY2" fmla="*/ 34931 h 50890"/>
              <a:gd name="connsiteX3" fmla="*/ 44453 w 439430"/>
              <a:gd name="connsiteY3" fmla="*/ 6 h 50890"/>
              <a:gd name="connsiteX4" fmla="*/ 3 w 439430"/>
              <a:gd name="connsiteY4" fmla="*/ 31756 h 50890"/>
              <a:gd name="connsiteX5" fmla="*/ 46041 w 439430"/>
              <a:gd name="connsiteY5" fmla="*/ 15881 h 50890"/>
              <a:gd name="connsiteX6" fmla="*/ 142878 w 439430"/>
              <a:gd name="connsiteY6" fmla="*/ 41281 h 50890"/>
              <a:gd name="connsiteX7" fmla="*/ 322266 w 439430"/>
              <a:gd name="connsiteY7" fmla="*/ 26994 h 50890"/>
              <a:gd name="connsiteX8" fmla="*/ 438153 w 439430"/>
              <a:gd name="connsiteY8" fmla="*/ 50806 h 5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430" h="50890">
                <a:moveTo>
                  <a:pt x="438153" y="50806"/>
                </a:moveTo>
                <a:cubicBezTo>
                  <a:pt x="425982" y="52129"/>
                  <a:pt x="293162" y="37577"/>
                  <a:pt x="249241" y="34931"/>
                </a:cubicBezTo>
                <a:cubicBezTo>
                  <a:pt x="205320" y="32285"/>
                  <a:pt x="208759" y="40752"/>
                  <a:pt x="174628" y="34931"/>
                </a:cubicBezTo>
                <a:cubicBezTo>
                  <a:pt x="140497" y="29110"/>
                  <a:pt x="73557" y="535"/>
                  <a:pt x="44453" y="6"/>
                </a:cubicBezTo>
                <a:cubicBezTo>
                  <a:pt x="15349" y="-523"/>
                  <a:pt x="-262" y="29110"/>
                  <a:pt x="3" y="31756"/>
                </a:cubicBezTo>
                <a:cubicBezTo>
                  <a:pt x="268" y="34402"/>
                  <a:pt x="22228" y="14293"/>
                  <a:pt x="46041" y="15881"/>
                </a:cubicBezTo>
                <a:cubicBezTo>
                  <a:pt x="69854" y="17469"/>
                  <a:pt x="96841" y="39429"/>
                  <a:pt x="142878" y="41281"/>
                </a:cubicBezTo>
                <a:cubicBezTo>
                  <a:pt x="188915" y="43133"/>
                  <a:pt x="271731" y="24877"/>
                  <a:pt x="322266" y="26994"/>
                </a:cubicBezTo>
                <a:cubicBezTo>
                  <a:pt x="372801" y="29111"/>
                  <a:pt x="450324" y="49483"/>
                  <a:pt x="438153" y="5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CC1C5C8-71D5-478E-8951-2F2E15D12476}"/>
              </a:ext>
            </a:extLst>
          </p:cNvPr>
          <p:cNvSpPr/>
          <p:nvPr/>
        </p:nvSpPr>
        <p:spPr>
          <a:xfrm>
            <a:off x="4831712" y="2754479"/>
            <a:ext cx="271037" cy="250281"/>
          </a:xfrm>
          <a:custGeom>
            <a:avLst/>
            <a:gdLst>
              <a:gd name="connsiteX0" fmla="*/ 270513 w 271037"/>
              <a:gd name="connsiteY0" fmla="*/ 1421 h 250281"/>
              <a:gd name="connsiteX1" fmla="*/ 237176 w 271037"/>
              <a:gd name="connsiteY1" fmla="*/ 85559 h 250281"/>
              <a:gd name="connsiteX2" fmla="*/ 132401 w 271037"/>
              <a:gd name="connsiteY2" fmla="*/ 199859 h 250281"/>
              <a:gd name="connsiteX3" fmla="*/ 638 w 271037"/>
              <a:gd name="connsiteY3" fmla="*/ 249071 h 250281"/>
              <a:gd name="connsiteX4" fmla="*/ 87951 w 271037"/>
              <a:gd name="connsiteY4" fmla="*/ 228434 h 250281"/>
              <a:gd name="connsiteX5" fmla="*/ 216538 w 271037"/>
              <a:gd name="connsiteY5" fmla="*/ 155409 h 250281"/>
              <a:gd name="connsiteX6" fmla="*/ 270513 w 271037"/>
              <a:gd name="connsiteY6" fmla="*/ 1421 h 25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037" h="250281">
                <a:moveTo>
                  <a:pt x="270513" y="1421"/>
                </a:moveTo>
                <a:cubicBezTo>
                  <a:pt x="273953" y="-10221"/>
                  <a:pt x="260195" y="52486"/>
                  <a:pt x="237176" y="85559"/>
                </a:cubicBezTo>
                <a:cubicBezTo>
                  <a:pt x="214157" y="118632"/>
                  <a:pt x="171824" y="172607"/>
                  <a:pt x="132401" y="199859"/>
                </a:cubicBezTo>
                <a:cubicBezTo>
                  <a:pt x="92978" y="227111"/>
                  <a:pt x="8046" y="244309"/>
                  <a:pt x="638" y="249071"/>
                </a:cubicBezTo>
                <a:cubicBezTo>
                  <a:pt x="-6770" y="253834"/>
                  <a:pt x="51968" y="244044"/>
                  <a:pt x="87951" y="228434"/>
                </a:cubicBezTo>
                <a:cubicBezTo>
                  <a:pt x="123934" y="212824"/>
                  <a:pt x="187169" y="192451"/>
                  <a:pt x="216538" y="155409"/>
                </a:cubicBezTo>
                <a:cubicBezTo>
                  <a:pt x="245907" y="118367"/>
                  <a:pt x="267073" y="13063"/>
                  <a:pt x="270513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F4F1EC9-84A1-48D6-BCD7-B0C574282CD1}"/>
              </a:ext>
            </a:extLst>
          </p:cNvPr>
          <p:cNvSpPr/>
          <p:nvPr/>
        </p:nvSpPr>
        <p:spPr>
          <a:xfrm>
            <a:off x="4436782" y="2971800"/>
            <a:ext cx="341599" cy="60514"/>
          </a:xfrm>
          <a:custGeom>
            <a:avLst/>
            <a:gdLst>
              <a:gd name="connsiteX0" fmla="*/ 281 w 341599"/>
              <a:gd name="connsiteY0" fmla="*/ 0 h 60514"/>
              <a:gd name="connsiteX1" fmla="*/ 171731 w 341599"/>
              <a:gd name="connsiteY1" fmla="*/ 41275 h 60514"/>
              <a:gd name="connsiteX2" fmla="*/ 238406 w 341599"/>
              <a:gd name="connsiteY2" fmla="*/ 57150 h 60514"/>
              <a:gd name="connsiteX3" fmla="*/ 341593 w 341599"/>
              <a:gd name="connsiteY3" fmla="*/ 57150 h 60514"/>
              <a:gd name="connsiteX4" fmla="*/ 233643 w 341599"/>
              <a:gd name="connsiteY4" fmla="*/ 60325 h 60514"/>
              <a:gd name="connsiteX5" fmla="*/ 133631 w 341599"/>
              <a:gd name="connsiteY5" fmla="*/ 50800 h 60514"/>
              <a:gd name="connsiteX6" fmla="*/ 281 w 341599"/>
              <a:gd name="connsiteY6" fmla="*/ 0 h 6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99" h="60514">
                <a:moveTo>
                  <a:pt x="281" y="0"/>
                </a:moveTo>
                <a:lnTo>
                  <a:pt x="171731" y="41275"/>
                </a:lnTo>
                <a:cubicBezTo>
                  <a:pt x="211419" y="50800"/>
                  <a:pt x="210096" y="54504"/>
                  <a:pt x="238406" y="57150"/>
                </a:cubicBezTo>
                <a:cubicBezTo>
                  <a:pt x="266716" y="59796"/>
                  <a:pt x="342387" y="56621"/>
                  <a:pt x="341593" y="57150"/>
                </a:cubicBezTo>
                <a:cubicBezTo>
                  <a:pt x="340799" y="57679"/>
                  <a:pt x="268303" y="61383"/>
                  <a:pt x="233643" y="60325"/>
                </a:cubicBezTo>
                <a:cubicBezTo>
                  <a:pt x="198983" y="59267"/>
                  <a:pt x="170672" y="60060"/>
                  <a:pt x="133631" y="50800"/>
                </a:cubicBezTo>
                <a:cubicBezTo>
                  <a:pt x="96590" y="41540"/>
                  <a:pt x="-6069" y="1588"/>
                  <a:pt x="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67441D0-02A7-4457-B769-D0A057C9E87C}"/>
              </a:ext>
            </a:extLst>
          </p:cNvPr>
          <p:cNvSpPr/>
          <p:nvPr/>
        </p:nvSpPr>
        <p:spPr>
          <a:xfrm>
            <a:off x="4856779" y="2973079"/>
            <a:ext cx="151291" cy="83287"/>
          </a:xfrm>
          <a:custGeom>
            <a:avLst/>
            <a:gdLst>
              <a:gd name="connsiteX0" fmla="*/ 148609 w 151291"/>
              <a:gd name="connsiteY0" fmla="*/ 309 h 83287"/>
              <a:gd name="connsiteX1" fmla="*/ 971 w 151291"/>
              <a:gd name="connsiteY1" fmla="*/ 81271 h 83287"/>
              <a:gd name="connsiteX2" fmla="*/ 88284 w 151291"/>
              <a:gd name="connsiteY2" fmla="*/ 54284 h 83287"/>
              <a:gd name="connsiteX3" fmla="*/ 148609 w 151291"/>
              <a:gd name="connsiteY3" fmla="*/ 309 h 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291" h="83287">
                <a:moveTo>
                  <a:pt x="148609" y="309"/>
                </a:moveTo>
                <a:cubicBezTo>
                  <a:pt x="134057" y="4807"/>
                  <a:pt x="11025" y="72275"/>
                  <a:pt x="971" y="81271"/>
                </a:cubicBezTo>
                <a:cubicBezTo>
                  <a:pt x="-9083" y="90267"/>
                  <a:pt x="61561" y="66984"/>
                  <a:pt x="88284" y="54284"/>
                </a:cubicBezTo>
                <a:cubicBezTo>
                  <a:pt x="115007" y="41584"/>
                  <a:pt x="163161" y="-4189"/>
                  <a:pt x="148609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121F3AE-E0A1-4B7E-A79B-AF4E5C4467B4}"/>
              </a:ext>
            </a:extLst>
          </p:cNvPr>
          <p:cNvSpPr/>
          <p:nvPr/>
        </p:nvSpPr>
        <p:spPr>
          <a:xfrm>
            <a:off x="5031116" y="2763656"/>
            <a:ext cx="97308" cy="227935"/>
          </a:xfrm>
          <a:custGeom>
            <a:avLst/>
            <a:gdLst>
              <a:gd name="connsiteX0" fmla="*/ 93334 w 97308"/>
              <a:gd name="connsiteY0" fmla="*/ 182 h 227935"/>
              <a:gd name="connsiteX1" fmla="*/ 86984 w 97308"/>
              <a:gd name="connsiteY1" fmla="*/ 117657 h 227935"/>
              <a:gd name="connsiteX2" fmla="*/ 1259 w 97308"/>
              <a:gd name="connsiteY2" fmla="*/ 227194 h 227935"/>
              <a:gd name="connsiteX3" fmla="*/ 37772 w 97308"/>
              <a:gd name="connsiteY3" fmla="*/ 162107 h 227935"/>
              <a:gd name="connsiteX4" fmla="*/ 64759 w 97308"/>
              <a:gd name="connsiteY4" fmla="*/ 92257 h 227935"/>
              <a:gd name="connsiteX5" fmla="*/ 93334 w 97308"/>
              <a:gd name="connsiteY5" fmla="*/ 182 h 22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08" h="227935">
                <a:moveTo>
                  <a:pt x="93334" y="182"/>
                </a:moveTo>
                <a:cubicBezTo>
                  <a:pt x="97038" y="4415"/>
                  <a:pt x="102330" y="79822"/>
                  <a:pt x="86984" y="117657"/>
                </a:cubicBezTo>
                <a:cubicBezTo>
                  <a:pt x="71638" y="155492"/>
                  <a:pt x="9461" y="219786"/>
                  <a:pt x="1259" y="227194"/>
                </a:cubicBezTo>
                <a:cubicBezTo>
                  <a:pt x="-6943" y="234602"/>
                  <a:pt x="27189" y="184597"/>
                  <a:pt x="37772" y="162107"/>
                </a:cubicBezTo>
                <a:cubicBezTo>
                  <a:pt x="48355" y="139618"/>
                  <a:pt x="58409" y="118186"/>
                  <a:pt x="64759" y="92257"/>
                </a:cubicBezTo>
                <a:cubicBezTo>
                  <a:pt x="71109" y="66328"/>
                  <a:pt x="89630" y="-4051"/>
                  <a:pt x="933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046171F-47AF-4F1E-A70D-8CE242AC4686}"/>
              </a:ext>
            </a:extLst>
          </p:cNvPr>
          <p:cNvSpPr/>
          <p:nvPr/>
        </p:nvSpPr>
        <p:spPr>
          <a:xfrm>
            <a:off x="4677955" y="3022600"/>
            <a:ext cx="324656" cy="111125"/>
          </a:xfrm>
          <a:custGeom>
            <a:avLst/>
            <a:gdLst>
              <a:gd name="connsiteX0" fmla="*/ 324258 w 324656"/>
              <a:gd name="connsiteY0" fmla="*/ 0 h 111125"/>
              <a:gd name="connsiteX1" fmla="*/ 254408 w 324656"/>
              <a:gd name="connsiteY1" fmla="*/ 69850 h 111125"/>
              <a:gd name="connsiteX2" fmla="*/ 195670 w 324656"/>
              <a:gd name="connsiteY2" fmla="*/ 93663 h 111125"/>
              <a:gd name="connsiteX3" fmla="*/ 408 w 324656"/>
              <a:gd name="connsiteY3" fmla="*/ 111125 h 111125"/>
              <a:gd name="connsiteX4" fmla="*/ 146458 w 324656"/>
              <a:gd name="connsiteY4" fmla="*/ 93663 h 111125"/>
              <a:gd name="connsiteX5" fmla="*/ 221070 w 324656"/>
              <a:gd name="connsiteY5" fmla="*/ 71438 h 111125"/>
              <a:gd name="connsiteX6" fmla="*/ 324258 w 324656"/>
              <a:gd name="connsiteY6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6" h="111125">
                <a:moveTo>
                  <a:pt x="324258" y="0"/>
                </a:moveTo>
                <a:cubicBezTo>
                  <a:pt x="329814" y="-265"/>
                  <a:pt x="275839" y="54240"/>
                  <a:pt x="254408" y="69850"/>
                </a:cubicBezTo>
                <a:cubicBezTo>
                  <a:pt x="232977" y="85461"/>
                  <a:pt x="238003" y="86784"/>
                  <a:pt x="195670" y="93663"/>
                </a:cubicBezTo>
                <a:cubicBezTo>
                  <a:pt x="153337" y="100542"/>
                  <a:pt x="8610" y="111125"/>
                  <a:pt x="408" y="111125"/>
                </a:cubicBezTo>
                <a:cubicBezTo>
                  <a:pt x="-7794" y="111125"/>
                  <a:pt x="109681" y="100277"/>
                  <a:pt x="146458" y="93663"/>
                </a:cubicBezTo>
                <a:cubicBezTo>
                  <a:pt x="183235" y="87049"/>
                  <a:pt x="192760" y="85990"/>
                  <a:pt x="221070" y="71438"/>
                </a:cubicBezTo>
                <a:cubicBezTo>
                  <a:pt x="249380" y="56886"/>
                  <a:pt x="318702" y="265"/>
                  <a:pt x="3242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C0C5868-153C-4608-9B55-B6FB8A4F8A48}"/>
              </a:ext>
            </a:extLst>
          </p:cNvPr>
          <p:cNvSpPr/>
          <p:nvPr/>
        </p:nvSpPr>
        <p:spPr>
          <a:xfrm>
            <a:off x="4446561" y="2993658"/>
            <a:ext cx="181490" cy="129050"/>
          </a:xfrm>
          <a:custGeom>
            <a:avLst/>
            <a:gdLst>
              <a:gd name="connsiteX0" fmla="*/ 27 w 181490"/>
              <a:gd name="connsiteY0" fmla="*/ 367 h 129050"/>
              <a:gd name="connsiteX1" fmla="*/ 96864 w 181490"/>
              <a:gd name="connsiteY1" fmla="*/ 81330 h 129050"/>
              <a:gd name="connsiteX2" fmla="*/ 179414 w 181490"/>
              <a:gd name="connsiteY2" fmla="*/ 128955 h 129050"/>
              <a:gd name="connsiteX3" fmla="*/ 150839 w 181490"/>
              <a:gd name="connsiteY3" fmla="*/ 92442 h 129050"/>
              <a:gd name="connsiteX4" fmla="*/ 87339 w 181490"/>
              <a:gd name="connsiteY4" fmla="*/ 52755 h 129050"/>
              <a:gd name="connsiteX5" fmla="*/ 27 w 181490"/>
              <a:gd name="connsiteY5" fmla="*/ 367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0" h="129050">
                <a:moveTo>
                  <a:pt x="27" y="367"/>
                </a:moveTo>
                <a:cubicBezTo>
                  <a:pt x="1614" y="5129"/>
                  <a:pt x="66966" y="59899"/>
                  <a:pt x="96864" y="81330"/>
                </a:cubicBezTo>
                <a:cubicBezTo>
                  <a:pt x="126762" y="102761"/>
                  <a:pt x="170418" y="127103"/>
                  <a:pt x="179414" y="128955"/>
                </a:cubicBezTo>
                <a:cubicBezTo>
                  <a:pt x="188410" y="130807"/>
                  <a:pt x="166185" y="105142"/>
                  <a:pt x="150839" y="92442"/>
                </a:cubicBezTo>
                <a:cubicBezTo>
                  <a:pt x="135493" y="79742"/>
                  <a:pt x="87339" y="52755"/>
                  <a:pt x="87339" y="52755"/>
                </a:cubicBezTo>
                <a:cubicBezTo>
                  <a:pt x="65114" y="38467"/>
                  <a:pt x="-1560" y="-4395"/>
                  <a:pt x="27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B9A130C-7212-45FC-AECA-DB86805D07C4}"/>
              </a:ext>
            </a:extLst>
          </p:cNvPr>
          <p:cNvSpPr/>
          <p:nvPr/>
        </p:nvSpPr>
        <p:spPr>
          <a:xfrm>
            <a:off x="4960937" y="2643188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529B13-E079-4839-9644-2F520FDCACA1}"/>
              </a:ext>
            </a:extLst>
          </p:cNvPr>
          <p:cNvSpPr/>
          <p:nvPr/>
        </p:nvSpPr>
        <p:spPr>
          <a:xfrm>
            <a:off x="4947990" y="2445803"/>
            <a:ext cx="331181" cy="137190"/>
          </a:xfrm>
          <a:custGeom>
            <a:avLst/>
            <a:gdLst>
              <a:gd name="connsiteX0" fmla="*/ 248 w 331181"/>
              <a:gd name="connsiteY0" fmla="*/ 535 h 137190"/>
              <a:gd name="connsiteX1" fmla="*/ 228848 w 331181"/>
              <a:gd name="connsiteY1" fmla="*/ 114835 h 137190"/>
              <a:gd name="connsiteX2" fmla="*/ 330448 w 331181"/>
              <a:gd name="connsiteY2" fmla="*/ 137060 h 137190"/>
              <a:gd name="connsiteX3" fmla="*/ 270123 w 331181"/>
              <a:gd name="connsiteY3" fmla="*/ 111660 h 137190"/>
              <a:gd name="connsiteX4" fmla="*/ 185985 w 331181"/>
              <a:gd name="connsiteY4" fmla="*/ 73560 h 137190"/>
              <a:gd name="connsiteX5" fmla="*/ 248 w 331181"/>
              <a:gd name="connsiteY5" fmla="*/ 535 h 13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81" h="137190">
                <a:moveTo>
                  <a:pt x="248" y="535"/>
                </a:moveTo>
                <a:cubicBezTo>
                  <a:pt x="7392" y="7414"/>
                  <a:pt x="173815" y="92081"/>
                  <a:pt x="228848" y="114835"/>
                </a:cubicBezTo>
                <a:cubicBezTo>
                  <a:pt x="283881" y="137589"/>
                  <a:pt x="323569" y="137589"/>
                  <a:pt x="330448" y="137060"/>
                </a:cubicBezTo>
                <a:cubicBezTo>
                  <a:pt x="337327" y="136531"/>
                  <a:pt x="294200" y="122243"/>
                  <a:pt x="270123" y="111660"/>
                </a:cubicBezTo>
                <a:cubicBezTo>
                  <a:pt x="246046" y="101077"/>
                  <a:pt x="230170" y="92081"/>
                  <a:pt x="185985" y="73560"/>
                </a:cubicBezTo>
                <a:cubicBezTo>
                  <a:pt x="141800" y="55039"/>
                  <a:pt x="-6896" y="-6344"/>
                  <a:pt x="248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644D5D1-CF31-4DCA-85DE-7D516E7A87B3}"/>
              </a:ext>
            </a:extLst>
          </p:cNvPr>
          <p:cNvSpPr/>
          <p:nvPr/>
        </p:nvSpPr>
        <p:spPr>
          <a:xfrm>
            <a:off x="4211074" y="2703155"/>
            <a:ext cx="137092" cy="182935"/>
          </a:xfrm>
          <a:custGeom>
            <a:avLst/>
            <a:gdLst>
              <a:gd name="connsiteX0" fmla="*/ 137089 w 137092"/>
              <a:gd name="connsiteY0" fmla="*/ 358 h 182935"/>
              <a:gd name="connsiteX1" fmla="*/ 46601 w 137092"/>
              <a:gd name="connsiteY1" fmla="*/ 133708 h 182935"/>
              <a:gd name="connsiteX2" fmla="*/ 564 w 137092"/>
              <a:gd name="connsiteY2" fmla="*/ 182920 h 182935"/>
              <a:gd name="connsiteX3" fmla="*/ 22789 w 137092"/>
              <a:gd name="connsiteY3" fmla="*/ 138470 h 182935"/>
              <a:gd name="connsiteX4" fmla="*/ 49776 w 137092"/>
              <a:gd name="connsiteY4" fmla="*/ 95608 h 182935"/>
              <a:gd name="connsiteX5" fmla="*/ 137089 w 137092"/>
              <a:gd name="connsiteY5" fmla="*/ 358 h 18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92" h="182935">
                <a:moveTo>
                  <a:pt x="137089" y="358"/>
                </a:moveTo>
                <a:cubicBezTo>
                  <a:pt x="136560" y="6708"/>
                  <a:pt x="69355" y="103281"/>
                  <a:pt x="46601" y="133708"/>
                </a:cubicBezTo>
                <a:cubicBezTo>
                  <a:pt x="23847" y="164135"/>
                  <a:pt x="4533" y="182126"/>
                  <a:pt x="564" y="182920"/>
                </a:cubicBezTo>
                <a:cubicBezTo>
                  <a:pt x="-3405" y="183714"/>
                  <a:pt x="14587" y="153022"/>
                  <a:pt x="22789" y="138470"/>
                </a:cubicBezTo>
                <a:cubicBezTo>
                  <a:pt x="30991" y="123918"/>
                  <a:pt x="31255" y="117304"/>
                  <a:pt x="49776" y="95608"/>
                </a:cubicBezTo>
                <a:cubicBezTo>
                  <a:pt x="68297" y="73912"/>
                  <a:pt x="137618" y="-5992"/>
                  <a:pt x="13708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C51F391-B49C-4D8A-B721-AAD570A5D539}"/>
              </a:ext>
            </a:extLst>
          </p:cNvPr>
          <p:cNvSpPr/>
          <p:nvPr/>
        </p:nvSpPr>
        <p:spPr>
          <a:xfrm>
            <a:off x="5306930" y="2478063"/>
            <a:ext cx="120899" cy="84538"/>
          </a:xfrm>
          <a:custGeom>
            <a:avLst/>
            <a:gdLst>
              <a:gd name="connsiteX0" fmla="*/ 120733 w 120899"/>
              <a:gd name="connsiteY0" fmla="*/ 25 h 84538"/>
              <a:gd name="connsiteX1" fmla="*/ 79458 w 120899"/>
              <a:gd name="connsiteY1" fmla="*/ 69875 h 84538"/>
              <a:gd name="connsiteX2" fmla="*/ 83 w 120899"/>
              <a:gd name="connsiteY2" fmla="*/ 84162 h 84538"/>
              <a:gd name="connsiteX3" fmla="*/ 65170 w 120899"/>
              <a:gd name="connsiteY3" fmla="*/ 61937 h 84538"/>
              <a:gd name="connsiteX4" fmla="*/ 120733 w 120899"/>
              <a:gd name="connsiteY4" fmla="*/ 25 h 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99" h="84538">
                <a:moveTo>
                  <a:pt x="120733" y="25"/>
                </a:moveTo>
                <a:cubicBezTo>
                  <a:pt x="123114" y="1348"/>
                  <a:pt x="99566" y="55852"/>
                  <a:pt x="79458" y="69875"/>
                </a:cubicBezTo>
                <a:cubicBezTo>
                  <a:pt x="59350" y="83898"/>
                  <a:pt x="2464" y="85485"/>
                  <a:pt x="83" y="84162"/>
                </a:cubicBezTo>
                <a:cubicBezTo>
                  <a:pt x="-2298" y="82839"/>
                  <a:pt x="47178" y="75431"/>
                  <a:pt x="65170" y="61937"/>
                </a:cubicBezTo>
                <a:cubicBezTo>
                  <a:pt x="83162" y="48443"/>
                  <a:pt x="118352" y="-1298"/>
                  <a:pt x="1207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FF3A483-1137-4C44-82D5-78A1C56FB848}"/>
              </a:ext>
            </a:extLst>
          </p:cNvPr>
          <p:cNvSpPr/>
          <p:nvPr/>
        </p:nvSpPr>
        <p:spPr>
          <a:xfrm>
            <a:off x="4002439" y="2666724"/>
            <a:ext cx="173361" cy="228554"/>
          </a:xfrm>
          <a:custGeom>
            <a:avLst/>
            <a:gdLst>
              <a:gd name="connsiteX0" fmla="*/ 5999 w 173361"/>
              <a:gd name="connsiteY0" fmla="*/ 276 h 228554"/>
              <a:gd name="connsiteX1" fmla="*/ 4411 w 173361"/>
              <a:gd name="connsiteY1" fmla="*/ 93939 h 228554"/>
              <a:gd name="connsiteX2" fmla="*/ 66324 w 173361"/>
              <a:gd name="connsiteY2" fmla="*/ 162201 h 228554"/>
              <a:gd name="connsiteX3" fmla="*/ 167924 w 173361"/>
              <a:gd name="connsiteY3" fmla="*/ 225701 h 228554"/>
              <a:gd name="connsiteX4" fmla="*/ 144111 w 173361"/>
              <a:gd name="connsiteY4" fmla="*/ 208239 h 228554"/>
              <a:gd name="connsiteX5" fmla="*/ 13936 w 173361"/>
              <a:gd name="connsiteY5" fmla="*/ 125689 h 228554"/>
              <a:gd name="connsiteX6" fmla="*/ 5999 w 173361"/>
              <a:gd name="connsiteY6" fmla="*/ 276 h 2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61" h="228554">
                <a:moveTo>
                  <a:pt x="5999" y="276"/>
                </a:moveTo>
                <a:cubicBezTo>
                  <a:pt x="4412" y="-5016"/>
                  <a:pt x="-5643" y="66952"/>
                  <a:pt x="4411" y="93939"/>
                </a:cubicBezTo>
                <a:cubicBezTo>
                  <a:pt x="14465" y="120927"/>
                  <a:pt x="39072" y="140241"/>
                  <a:pt x="66324" y="162201"/>
                </a:cubicBezTo>
                <a:cubicBezTo>
                  <a:pt x="93576" y="184161"/>
                  <a:pt x="154960" y="218028"/>
                  <a:pt x="167924" y="225701"/>
                </a:cubicBezTo>
                <a:cubicBezTo>
                  <a:pt x="180888" y="233374"/>
                  <a:pt x="169776" y="224908"/>
                  <a:pt x="144111" y="208239"/>
                </a:cubicBezTo>
                <a:cubicBezTo>
                  <a:pt x="118446" y="191570"/>
                  <a:pt x="35367" y="156645"/>
                  <a:pt x="13936" y="125689"/>
                </a:cubicBezTo>
                <a:cubicBezTo>
                  <a:pt x="-7495" y="94733"/>
                  <a:pt x="7586" y="5568"/>
                  <a:pt x="5999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F9DB0E5-AD00-4F85-9FA4-0F7952EE7B5C}"/>
              </a:ext>
            </a:extLst>
          </p:cNvPr>
          <p:cNvSpPr/>
          <p:nvPr/>
        </p:nvSpPr>
        <p:spPr>
          <a:xfrm>
            <a:off x="5532572" y="2137829"/>
            <a:ext cx="56744" cy="480316"/>
          </a:xfrm>
          <a:custGeom>
            <a:avLst/>
            <a:gdLst>
              <a:gd name="connsiteX0" fmla="*/ 15211 w 56744"/>
              <a:gd name="connsiteY0" fmla="*/ 4 h 480316"/>
              <a:gd name="connsiteX1" fmla="*/ 27911 w 56744"/>
              <a:gd name="connsiteY1" fmla="*/ 268821 h 480316"/>
              <a:gd name="connsiteX2" fmla="*/ 55428 w 56744"/>
              <a:gd name="connsiteY2" fmla="*/ 469904 h 480316"/>
              <a:gd name="connsiteX3" fmla="*/ 46961 w 56744"/>
              <a:gd name="connsiteY3" fmla="*/ 431804 h 480316"/>
              <a:gd name="connsiteX4" fmla="*/ 395 w 56744"/>
              <a:gd name="connsiteY4" fmla="*/ 262471 h 480316"/>
              <a:gd name="connsiteX5" fmla="*/ 15211 w 56744"/>
              <a:gd name="connsiteY5" fmla="*/ 4 h 4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44" h="480316">
                <a:moveTo>
                  <a:pt x="15211" y="4"/>
                </a:moveTo>
                <a:cubicBezTo>
                  <a:pt x="19797" y="1062"/>
                  <a:pt x="21208" y="190505"/>
                  <a:pt x="27911" y="268821"/>
                </a:cubicBezTo>
                <a:cubicBezTo>
                  <a:pt x="34614" y="347137"/>
                  <a:pt x="52253" y="442740"/>
                  <a:pt x="55428" y="469904"/>
                </a:cubicBezTo>
                <a:cubicBezTo>
                  <a:pt x="58603" y="497068"/>
                  <a:pt x="56133" y="466376"/>
                  <a:pt x="46961" y="431804"/>
                </a:cubicBezTo>
                <a:cubicBezTo>
                  <a:pt x="37789" y="397232"/>
                  <a:pt x="3217" y="328440"/>
                  <a:pt x="395" y="262471"/>
                </a:cubicBezTo>
                <a:cubicBezTo>
                  <a:pt x="-2427" y="196502"/>
                  <a:pt x="10625" y="-1054"/>
                  <a:pt x="1521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F69A7D0-35DD-4F83-8AA3-DF369E968EB8}"/>
              </a:ext>
            </a:extLst>
          </p:cNvPr>
          <p:cNvSpPr/>
          <p:nvPr/>
        </p:nvSpPr>
        <p:spPr>
          <a:xfrm>
            <a:off x="5436887" y="2238612"/>
            <a:ext cx="39146" cy="202913"/>
          </a:xfrm>
          <a:custGeom>
            <a:avLst/>
            <a:gdLst>
              <a:gd name="connsiteX0" fmla="*/ 38930 w 39146"/>
              <a:gd name="connsiteY0" fmla="*/ 821 h 202913"/>
              <a:gd name="connsiteX1" fmla="*/ 17763 w 39146"/>
              <a:gd name="connsiteY1" fmla="*/ 172271 h 202913"/>
              <a:gd name="connsiteX2" fmla="*/ 830 w 39146"/>
              <a:gd name="connsiteY2" fmla="*/ 199788 h 202913"/>
              <a:gd name="connsiteX3" fmla="*/ 5063 w 39146"/>
              <a:gd name="connsiteY3" fmla="*/ 134171 h 202913"/>
              <a:gd name="connsiteX4" fmla="*/ 26230 w 39146"/>
              <a:gd name="connsiteY4" fmla="*/ 106655 h 202913"/>
              <a:gd name="connsiteX5" fmla="*/ 38930 w 39146"/>
              <a:gd name="connsiteY5" fmla="*/ 821 h 20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" h="202913">
                <a:moveTo>
                  <a:pt x="38930" y="821"/>
                </a:moveTo>
                <a:cubicBezTo>
                  <a:pt x="37519" y="11757"/>
                  <a:pt x="24113" y="139110"/>
                  <a:pt x="17763" y="172271"/>
                </a:cubicBezTo>
                <a:cubicBezTo>
                  <a:pt x="11413" y="205432"/>
                  <a:pt x="2947" y="206138"/>
                  <a:pt x="830" y="199788"/>
                </a:cubicBezTo>
                <a:cubicBezTo>
                  <a:pt x="-1287" y="193438"/>
                  <a:pt x="830" y="149693"/>
                  <a:pt x="5063" y="134171"/>
                </a:cubicBezTo>
                <a:cubicBezTo>
                  <a:pt x="9296" y="118649"/>
                  <a:pt x="17763" y="121824"/>
                  <a:pt x="26230" y="106655"/>
                </a:cubicBezTo>
                <a:cubicBezTo>
                  <a:pt x="34697" y="91486"/>
                  <a:pt x="40341" y="-10115"/>
                  <a:pt x="38930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3C5D741-BB11-4259-859D-E006F54F5F37}"/>
              </a:ext>
            </a:extLst>
          </p:cNvPr>
          <p:cNvSpPr/>
          <p:nvPr/>
        </p:nvSpPr>
        <p:spPr>
          <a:xfrm>
            <a:off x="5337882" y="2635198"/>
            <a:ext cx="231149" cy="452159"/>
          </a:xfrm>
          <a:custGeom>
            <a:avLst/>
            <a:gdLst>
              <a:gd name="connsiteX0" fmla="*/ 231068 w 231149"/>
              <a:gd name="connsiteY0" fmla="*/ 52 h 452159"/>
              <a:gd name="connsiteX1" fmla="*/ 167568 w 231149"/>
              <a:gd name="connsiteY1" fmla="*/ 211719 h 452159"/>
              <a:gd name="connsiteX2" fmla="*/ 2468 w 231149"/>
              <a:gd name="connsiteY2" fmla="*/ 448785 h 452159"/>
              <a:gd name="connsiteX3" fmla="*/ 74435 w 231149"/>
              <a:gd name="connsiteY3" fmla="*/ 340835 h 452159"/>
              <a:gd name="connsiteX4" fmla="*/ 156985 w 231149"/>
              <a:gd name="connsiteY4" fmla="*/ 192669 h 452159"/>
              <a:gd name="connsiteX5" fmla="*/ 231068 w 231149"/>
              <a:gd name="connsiteY5" fmla="*/ 52 h 45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49" h="452159">
                <a:moveTo>
                  <a:pt x="231068" y="52"/>
                </a:moveTo>
                <a:cubicBezTo>
                  <a:pt x="232832" y="3227"/>
                  <a:pt x="205668" y="136930"/>
                  <a:pt x="167568" y="211719"/>
                </a:cubicBezTo>
                <a:cubicBezTo>
                  <a:pt x="129468" y="286508"/>
                  <a:pt x="17990" y="427266"/>
                  <a:pt x="2468" y="448785"/>
                </a:cubicBezTo>
                <a:cubicBezTo>
                  <a:pt x="-13054" y="470304"/>
                  <a:pt x="48682" y="383521"/>
                  <a:pt x="74435" y="340835"/>
                </a:cubicBezTo>
                <a:cubicBezTo>
                  <a:pt x="100188" y="298149"/>
                  <a:pt x="131232" y="247349"/>
                  <a:pt x="156985" y="192669"/>
                </a:cubicBezTo>
                <a:cubicBezTo>
                  <a:pt x="182738" y="137989"/>
                  <a:pt x="229304" y="-3123"/>
                  <a:pt x="23106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D1A5C04-7FFA-47AB-88F2-CEF12EA42CEB}"/>
              </a:ext>
            </a:extLst>
          </p:cNvPr>
          <p:cNvSpPr/>
          <p:nvPr/>
        </p:nvSpPr>
        <p:spPr>
          <a:xfrm>
            <a:off x="5053324" y="2628388"/>
            <a:ext cx="177572" cy="112695"/>
          </a:xfrm>
          <a:custGeom>
            <a:avLst/>
            <a:gdLst>
              <a:gd name="connsiteX0" fmla="*/ 3393 w 177572"/>
              <a:gd name="connsiteY0" fmla="*/ 34379 h 112695"/>
              <a:gd name="connsiteX1" fmla="*/ 64776 w 177572"/>
              <a:gd name="connsiteY1" fmla="*/ 34379 h 112695"/>
              <a:gd name="connsiteX2" fmla="*/ 143093 w 177572"/>
              <a:gd name="connsiteY2" fmla="*/ 2629 h 112695"/>
              <a:gd name="connsiteX3" fmla="*/ 155793 w 177572"/>
              <a:gd name="connsiteY3" fmla="*/ 112695 h 112695"/>
              <a:gd name="connsiteX4" fmla="*/ 170609 w 177572"/>
              <a:gd name="connsiteY4" fmla="*/ 4745 h 112695"/>
              <a:gd name="connsiteX5" fmla="*/ 3393 w 177572"/>
              <a:gd name="connsiteY5" fmla="*/ 34379 h 11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72" h="112695">
                <a:moveTo>
                  <a:pt x="3393" y="34379"/>
                </a:moveTo>
                <a:cubicBezTo>
                  <a:pt x="-14246" y="39318"/>
                  <a:pt x="41493" y="39671"/>
                  <a:pt x="64776" y="34379"/>
                </a:cubicBezTo>
                <a:cubicBezTo>
                  <a:pt x="88059" y="29087"/>
                  <a:pt x="127924" y="-10424"/>
                  <a:pt x="143093" y="2629"/>
                </a:cubicBezTo>
                <a:cubicBezTo>
                  <a:pt x="158262" y="15682"/>
                  <a:pt x="151207" y="112342"/>
                  <a:pt x="155793" y="112695"/>
                </a:cubicBezTo>
                <a:cubicBezTo>
                  <a:pt x="160379" y="113048"/>
                  <a:pt x="191070" y="16739"/>
                  <a:pt x="170609" y="4745"/>
                </a:cubicBezTo>
                <a:cubicBezTo>
                  <a:pt x="150148" y="-7249"/>
                  <a:pt x="21032" y="29440"/>
                  <a:pt x="3393" y="34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5D9675D-8EB2-4261-ADE4-8D1EF120D68E}"/>
              </a:ext>
            </a:extLst>
          </p:cNvPr>
          <p:cNvSpPr/>
          <p:nvPr/>
        </p:nvSpPr>
        <p:spPr>
          <a:xfrm>
            <a:off x="4294475" y="3002746"/>
            <a:ext cx="188118" cy="199893"/>
          </a:xfrm>
          <a:custGeom>
            <a:avLst/>
            <a:gdLst>
              <a:gd name="connsiteX0" fmla="*/ 242 w 188118"/>
              <a:gd name="connsiteY0" fmla="*/ 804 h 199893"/>
              <a:gd name="connsiteX1" fmla="*/ 180158 w 188118"/>
              <a:gd name="connsiteY1" fmla="*/ 195537 h 199893"/>
              <a:gd name="connsiteX2" fmla="*/ 142058 w 188118"/>
              <a:gd name="connsiteY2" fmla="*/ 127804 h 199893"/>
              <a:gd name="connsiteX3" fmla="*/ 242 w 188118"/>
              <a:gd name="connsiteY3" fmla="*/ 804 h 1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18" h="199893">
                <a:moveTo>
                  <a:pt x="242" y="804"/>
                </a:moveTo>
                <a:cubicBezTo>
                  <a:pt x="6592" y="12093"/>
                  <a:pt x="156522" y="174370"/>
                  <a:pt x="180158" y="195537"/>
                </a:cubicBezTo>
                <a:cubicBezTo>
                  <a:pt x="203794" y="216704"/>
                  <a:pt x="169927" y="155321"/>
                  <a:pt x="142058" y="127804"/>
                </a:cubicBezTo>
                <a:cubicBezTo>
                  <a:pt x="114189" y="100287"/>
                  <a:pt x="-6108" y="-10485"/>
                  <a:pt x="242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2833F8E-8673-4606-94A0-6CBD2A7CDB26}"/>
              </a:ext>
            </a:extLst>
          </p:cNvPr>
          <p:cNvSpPr/>
          <p:nvPr/>
        </p:nvSpPr>
        <p:spPr>
          <a:xfrm>
            <a:off x="4254452" y="3030999"/>
            <a:ext cx="209720" cy="193198"/>
          </a:xfrm>
          <a:custGeom>
            <a:avLst/>
            <a:gdLst>
              <a:gd name="connsiteX0" fmla="*/ 48 w 209720"/>
              <a:gd name="connsiteY0" fmla="*/ 68 h 193198"/>
              <a:gd name="connsiteX1" fmla="*/ 141865 w 209720"/>
              <a:gd name="connsiteY1" fmla="*/ 152468 h 193198"/>
              <a:gd name="connsiteX2" fmla="*/ 209598 w 209720"/>
              <a:gd name="connsiteY2" fmla="*/ 192684 h 193198"/>
              <a:gd name="connsiteX3" fmla="*/ 127048 w 209720"/>
              <a:gd name="connsiteY3" fmla="*/ 133418 h 193198"/>
              <a:gd name="connsiteX4" fmla="*/ 48 w 209720"/>
              <a:gd name="connsiteY4" fmla="*/ 68 h 19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20" h="193198">
                <a:moveTo>
                  <a:pt x="48" y="68"/>
                </a:moveTo>
                <a:cubicBezTo>
                  <a:pt x="2518" y="3243"/>
                  <a:pt x="106940" y="120365"/>
                  <a:pt x="141865" y="152468"/>
                </a:cubicBezTo>
                <a:cubicBezTo>
                  <a:pt x="176790" y="184571"/>
                  <a:pt x="212068" y="195859"/>
                  <a:pt x="209598" y="192684"/>
                </a:cubicBezTo>
                <a:cubicBezTo>
                  <a:pt x="207129" y="189509"/>
                  <a:pt x="163737" y="161640"/>
                  <a:pt x="127048" y="133418"/>
                </a:cubicBezTo>
                <a:cubicBezTo>
                  <a:pt x="90359" y="105196"/>
                  <a:pt x="-2422" y="-3107"/>
                  <a:pt x="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35CDF73-0C86-4D1C-A507-BACABF79072C}"/>
              </a:ext>
            </a:extLst>
          </p:cNvPr>
          <p:cNvSpPr/>
          <p:nvPr/>
        </p:nvSpPr>
        <p:spPr>
          <a:xfrm>
            <a:off x="5110681" y="2996987"/>
            <a:ext cx="229676" cy="358272"/>
          </a:xfrm>
          <a:custGeom>
            <a:avLst/>
            <a:gdLst>
              <a:gd name="connsiteX0" fmla="*/ 229669 w 229676"/>
              <a:gd name="connsiteY0" fmla="*/ 213 h 358272"/>
              <a:gd name="connsiteX1" fmla="*/ 140769 w 229676"/>
              <a:gd name="connsiteY1" fmla="*/ 224580 h 358272"/>
              <a:gd name="connsiteX2" fmla="*/ 1069 w 229676"/>
              <a:gd name="connsiteY2" fmla="*/ 357930 h 358272"/>
              <a:gd name="connsiteX3" fmla="*/ 79386 w 229676"/>
              <a:gd name="connsiteY3" fmla="*/ 260563 h 358272"/>
              <a:gd name="connsiteX4" fmla="*/ 136536 w 229676"/>
              <a:gd name="connsiteY4" fmla="*/ 184363 h 358272"/>
              <a:gd name="connsiteX5" fmla="*/ 229669 w 229676"/>
              <a:gd name="connsiteY5" fmla="*/ 213 h 35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76" h="358272">
                <a:moveTo>
                  <a:pt x="229669" y="213"/>
                </a:moveTo>
                <a:cubicBezTo>
                  <a:pt x="230374" y="6916"/>
                  <a:pt x="178869" y="164961"/>
                  <a:pt x="140769" y="224580"/>
                </a:cubicBezTo>
                <a:cubicBezTo>
                  <a:pt x="102669" y="284200"/>
                  <a:pt x="11299" y="351933"/>
                  <a:pt x="1069" y="357930"/>
                </a:cubicBezTo>
                <a:cubicBezTo>
                  <a:pt x="-9162" y="363927"/>
                  <a:pt x="56808" y="289491"/>
                  <a:pt x="79386" y="260563"/>
                </a:cubicBezTo>
                <a:cubicBezTo>
                  <a:pt x="101964" y="231635"/>
                  <a:pt x="111489" y="222463"/>
                  <a:pt x="136536" y="184363"/>
                </a:cubicBezTo>
                <a:cubicBezTo>
                  <a:pt x="161583" y="146263"/>
                  <a:pt x="228964" y="-6490"/>
                  <a:pt x="229669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CDC762D-82FC-4C79-93E9-457963E55559}"/>
              </a:ext>
            </a:extLst>
          </p:cNvPr>
          <p:cNvSpPr/>
          <p:nvPr/>
        </p:nvSpPr>
        <p:spPr>
          <a:xfrm>
            <a:off x="4518557" y="3241322"/>
            <a:ext cx="119296" cy="93011"/>
          </a:xfrm>
          <a:custGeom>
            <a:avLst/>
            <a:gdLst>
              <a:gd name="connsiteX0" fmla="*/ 526 w 119296"/>
              <a:gd name="connsiteY0" fmla="*/ 1411 h 93011"/>
              <a:gd name="connsiteX1" fmla="*/ 116943 w 119296"/>
              <a:gd name="connsiteY1" fmla="*/ 92428 h 93011"/>
              <a:gd name="connsiteX2" fmla="*/ 74610 w 119296"/>
              <a:gd name="connsiteY2" fmla="*/ 39511 h 93011"/>
              <a:gd name="connsiteX3" fmla="*/ 526 w 119296"/>
              <a:gd name="connsiteY3" fmla="*/ 1411 h 9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6" h="93011">
                <a:moveTo>
                  <a:pt x="526" y="1411"/>
                </a:moveTo>
                <a:cubicBezTo>
                  <a:pt x="7581" y="10230"/>
                  <a:pt x="104596" y="86078"/>
                  <a:pt x="116943" y="92428"/>
                </a:cubicBezTo>
                <a:cubicBezTo>
                  <a:pt x="129290" y="98778"/>
                  <a:pt x="89780" y="51506"/>
                  <a:pt x="74610" y="39511"/>
                </a:cubicBezTo>
                <a:cubicBezTo>
                  <a:pt x="59441" y="27517"/>
                  <a:pt x="-6529" y="-7408"/>
                  <a:pt x="52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87CA6D5-078F-4B5E-BF3D-A25AF9DD5FD8}"/>
              </a:ext>
            </a:extLst>
          </p:cNvPr>
          <p:cNvSpPr/>
          <p:nvPr/>
        </p:nvSpPr>
        <p:spPr>
          <a:xfrm>
            <a:off x="4621254" y="3364823"/>
            <a:ext cx="329800" cy="86386"/>
          </a:xfrm>
          <a:custGeom>
            <a:avLst/>
            <a:gdLst>
              <a:gd name="connsiteX0" fmla="*/ 7896 w 329800"/>
              <a:gd name="connsiteY0" fmla="*/ 677 h 86386"/>
              <a:gd name="connsiteX1" fmla="*/ 56579 w 329800"/>
              <a:gd name="connsiteY1" fmla="*/ 28194 h 86386"/>
              <a:gd name="connsiteX2" fmla="*/ 189929 w 329800"/>
              <a:gd name="connsiteY2" fmla="*/ 74760 h 86386"/>
              <a:gd name="connsiteX3" fmla="*/ 329629 w 329800"/>
              <a:gd name="connsiteY3" fmla="*/ 85344 h 86386"/>
              <a:gd name="connsiteX4" fmla="*/ 213213 w 329800"/>
              <a:gd name="connsiteY4" fmla="*/ 55710 h 86386"/>
              <a:gd name="connsiteX5" fmla="*/ 7896 w 329800"/>
              <a:gd name="connsiteY5" fmla="*/ 677 h 8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00" h="86386">
                <a:moveTo>
                  <a:pt x="7896" y="677"/>
                </a:moveTo>
                <a:cubicBezTo>
                  <a:pt x="-18210" y="-3909"/>
                  <a:pt x="26240" y="15847"/>
                  <a:pt x="56579" y="28194"/>
                </a:cubicBezTo>
                <a:cubicBezTo>
                  <a:pt x="86918" y="40541"/>
                  <a:pt x="144421" y="65235"/>
                  <a:pt x="189929" y="74760"/>
                </a:cubicBezTo>
                <a:cubicBezTo>
                  <a:pt x="235437" y="84285"/>
                  <a:pt x="325748" y="88519"/>
                  <a:pt x="329629" y="85344"/>
                </a:cubicBezTo>
                <a:cubicBezTo>
                  <a:pt x="333510" y="82169"/>
                  <a:pt x="270716" y="69116"/>
                  <a:pt x="213213" y="55710"/>
                </a:cubicBezTo>
                <a:cubicBezTo>
                  <a:pt x="155710" y="42304"/>
                  <a:pt x="34002" y="5263"/>
                  <a:pt x="7896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37A31D3-5A60-4A39-81EF-387FD8F1F844}"/>
              </a:ext>
            </a:extLst>
          </p:cNvPr>
          <p:cNvSpPr/>
          <p:nvPr/>
        </p:nvSpPr>
        <p:spPr>
          <a:xfrm>
            <a:off x="4956076" y="3277903"/>
            <a:ext cx="214289" cy="133559"/>
          </a:xfrm>
          <a:custGeom>
            <a:avLst/>
            <a:gdLst>
              <a:gd name="connsiteX0" fmla="*/ 210707 w 214289"/>
              <a:gd name="connsiteY0" fmla="*/ 814 h 133559"/>
              <a:gd name="connsiteX1" fmla="*/ 123924 w 214289"/>
              <a:gd name="connsiteY1" fmla="*/ 79130 h 133559"/>
              <a:gd name="connsiteX2" fmla="*/ 1157 w 214289"/>
              <a:gd name="connsiteY2" fmla="*/ 132047 h 133559"/>
              <a:gd name="connsiteX3" fmla="*/ 210707 w 214289"/>
              <a:gd name="connsiteY3" fmla="*/ 814 h 1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89" h="133559">
                <a:moveTo>
                  <a:pt x="210707" y="814"/>
                </a:moveTo>
                <a:cubicBezTo>
                  <a:pt x="231168" y="-8005"/>
                  <a:pt x="158849" y="57258"/>
                  <a:pt x="123924" y="79130"/>
                </a:cubicBezTo>
                <a:cubicBezTo>
                  <a:pt x="88999" y="101002"/>
                  <a:pt x="-11896" y="141925"/>
                  <a:pt x="1157" y="132047"/>
                </a:cubicBezTo>
                <a:cubicBezTo>
                  <a:pt x="14210" y="122169"/>
                  <a:pt x="190246" y="9633"/>
                  <a:pt x="210707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ABB7DBC-AF6B-4415-879C-992D001E2D4A}"/>
              </a:ext>
            </a:extLst>
          </p:cNvPr>
          <p:cNvSpPr/>
          <p:nvPr/>
        </p:nvSpPr>
        <p:spPr>
          <a:xfrm>
            <a:off x="3875399" y="2328332"/>
            <a:ext cx="107973" cy="382439"/>
          </a:xfrm>
          <a:custGeom>
            <a:avLst/>
            <a:gdLst>
              <a:gd name="connsiteX0" fmla="*/ 19268 w 107973"/>
              <a:gd name="connsiteY0" fmla="*/ 1 h 382439"/>
              <a:gd name="connsiteX1" fmla="*/ 4451 w 107973"/>
              <a:gd name="connsiteY1" fmla="*/ 135468 h 382439"/>
              <a:gd name="connsiteX2" fmla="*/ 106051 w 107973"/>
              <a:gd name="connsiteY2" fmla="*/ 376768 h 382439"/>
              <a:gd name="connsiteX3" fmla="*/ 67951 w 107973"/>
              <a:gd name="connsiteY3" fmla="*/ 292101 h 382439"/>
              <a:gd name="connsiteX4" fmla="*/ 29851 w 107973"/>
              <a:gd name="connsiteY4" fmla="*/ 133351 h 382439"/>
              <a:gd name="connsiteX5" fmla="*/ 19268 w 107973"/>
              <a:gd name="connsiteY5" fmla="*/ 1 h 3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3" h="382439">
                <a:moveTo>
                  <a:pt x="19268" y="1"/>
                </a:moveTo>
                <a:cubicBezTo>
                  <a:pt x="15035" y="354"/>
                  <a:pt x="-10013" y="72674"/>
                  <a:pt x="4451" y="135468"/>
                </a:cubicBezTo>
                <a:cubicBezTo>
                  <a:pt x="18915" y="198263"/>
                  <a:pt x="95468" y="350663"/>
                  <a:pt x="106051" y="376768"/>
                </a:cubicBezTo>
                <a:cubicBezTo>
                  <a:pt x="116634" y="402873"/>
                  <a:pt x="80651" y="332671"/>
                  <a:pt x="67951" y="292101"/>
                </a:cubicBezTo>
                <a:cubicBezTo>
                  <a:pt x="55251" y="251532"/>
                  <a:pt x="39023" y="178859"/>
                  <a:pt x="29851" y="133351"/>
                </a:cubicBezTo>
                <a:cubicBezTo>
                  <a:pt x="20679" y="87843"/>
                  <a:pt x="23501" y="-352"/>
                  <a:pt x="192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2F8369E-FF88-442D-99C7-51237905AAFF}"/>
              </a:ext>
            </a:extLst>
          </p:cNvPr>
          <p:cNvSpPr/>
          <p:nvPr/>
        </p:nvSpPr>
        <p:spPr>
          <a:xfrm>
            <a:off x="3801637" y="1475305"/>
            <a:ext cx="201197" cy="439476"/>
          </a:xfrm>
          <a:custGeom>
            <a:avLst/>
            <a:gdLst>
              <a:gd name="connsiteX0" fmla="*/ 200980 w 201197"/>
              <a:gd name="connsiteY0" fmla="*/ 12 h 439476"/>
              <a:gd name="connsiteX1" fmla="*/ 80330 w 201197"/>
              <a:gd name="connsiteY1" fmla="*/ 184162 h 439476"/>
              <a:gd name="connsiteX2" fmla="*/ 2013 w 201197"/>
              <a:gd name="connsiteY2" fmla="*/ 433928 h 439476"/>
              <a:gd name="connsiteX3" fmla="*/ 25296 w 201197"/>
              <a:gd name="connsiteY3" fmla="*/ 342912 h 439476"/>
              <a:gd name="connsiteX4" fmla="*/ 48580 w 201197"/>
              <a:gd name="connsiteY4" fmla="*/ 175695 h 439476"/>
              <a:gd name="connsiteX5" fmla="*/ 200980 w 201197"/>
              <a:gd name="connsiteY5" fmla="*/ 12 h 43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7" h="439476">
                <a:moveTo>
                  <a:pt x="200980" y="12"/>
                </a:moveTo>
                <a:cubicBezTo>
                  <a:pt x="206272" y="1423"/>
                  <a:pt x="113491" y="111843"/>
                  <a:pt x="80330" y="184162"/>
                </a:cubicBezTo>
                <a:cubicBezTo>
                  <a:pt x="47169" y="256481"/>
                  <a:pt x="11185" y="407470"/>
                  <a:pt x="2013" y="433928"/>
                </a:cubicBezTo>
                <a:cubicBezTo>
                  <a:pt x="-7159" y="460386"/>
                  <a:pt x="17535" y="385951"/>
                  <a:pt x="25296" y="342912"/>
                </a:cubicBezTo>
                <a:cubicBezTo>
                  <a:pt x="33057" y="299873"/>
                  <a:pt x="24944" y="231434"/>
                  <a:pt x="48580" y="175695"/>
                </a:cubicBezTo>
                <a:cubicBezTo>
                  <a:pt x="72216" y="119956"/>
                  <a:pt x="195688" y="-1399"/>
                  <a:pt x="2009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1A149DA-5B21-439B-B5D5-6E9ED7B9CAD6}"/>
              </a:ext>
            </a:extLst>
          </p:cNvPr>
          <p:cNvSpPr/>
          <p:nvPr/>
        </p:nvSpPr>
        <p:spPr>
          <a:xfrm>
            <a:off x="4241868" y="1309669"/>
            <a:ext cx="710192" cy="80986"/>
          </a:xfrm>
          <a:custGeom>
            <a:avLst/>
            <a:gdLst>
              <a:gd name="connsiteX0" fmla="*/ 4165 w 710192"/>
              <a:gd name="connsiteY0" fmla="*/ 80981 h 80986"/>
              <a:gd name="connsiteX1" fmla="*/ 264515 w 710192"/>
              <a:gd name="connsiteY1" fmla="*/ 548 h 80986"/>
              <a:gd name="connsiteX2" fmla="*/ 598949 w 710192"/>
              <a:gd name="connsiteY2" fmla="*/ 57698 h 80986"/>
              <a:gd name="connsiteX3" fmla="*/ 709015 w 710192"/>
              <a:gd name="connsiteY3" fmla="*/ 55581 h 80986"/>
              <a:gd name="connsiteX4" fmla="*/ 543915 w 710192"/>
              <a:gd name="connsiteY4" fmla="*/ 11131 h 80986"/>
              <a:gd name="connsiteX5" fmla="*/ 135399 w 710192"/>
              <a:gd name="connsiteY5" fmla="*/ 4781 h 80986"/>
              <a:gd name="connsiteX6" fmla="*/ 4165 w 710192"/>
              <a:gd name="connsiteY6" fmla="*/ 80981 h 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192" h="80986">
                <a:moveTo>
                  <a:pt x="4165" y="80981"/>
                </a:moveTo>
                <a:cubicBezTo>
                  <a:pt x="25684" y="80276"/>
                  <a:pt x="165384" y="4428"/>
                  <a:pt x="264515" y="548"/>
                </a:cubicBezTo>
                <a:cubicBezTo>
                  <a:pt x="363646" y="-3332"/>
                  <a:pt x="524866" y="48526"/>
                  <a:pt x="598949" y="57698"/>
                </a:cubicBezTo>
                <a:cubicBezTo>
                  <a:pt x="673032" y="66870"/>
                  <a:pt x="718187" y="63342"/>
                  <a:pt x="709015" y="55581"/>
                </a:cubicBezTo>
                <a:cubicBezTo>
                  <a:pt x="699843" y="47820"/>
                  <a:pt x="639518" y="19598"/>
                  <a:pt x="543915" y="11131"/>
                </a:cubicBezTo>
                <a:cubicBezTo>
                  <a:pt x="448312" y="2664"/>
                  <a:pt x="223593" y="-5449"/>
                  <a:pt x="135399" y="4781"/>
                </a:cubicBezTo>
                <a:cubicBezTo>
                  <a:pt x="47205" y="15011"/>
                  <a:pt x="-17354" y="81686"/>
                  <a:pt x="4165" y="8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F33CE47-3F91-4DF7-9761-CD451871B577}"/>
              </a:ext>
            </a:extLst>
          </p:cNvPr>
          <p:cNvSpPr/>
          <p:nvPr/>
        </p:nvSpPr>
        <p:spPr>
          <a:xfrm>
            <a:off x="5003672" y="1297510"/>
            <a:ext cx="308472" cy="271511"/>
          </a:xfrm>
          <a:custGeom>
            <a:avLst/>
            <a:gdLst>
              <a:gd name="connsiteX0" fmla="*/ 128 w 308472"/>
              <a:gd name="connsiteY0" fmla="*/ 7 h 271511"/>
              <a:gd name="connsiteX1" fmla="*/ 72095 w 308472"/>
              <a:gd name="connsiteY1" fmla="*/ 160873 h 271511"/>
              <a:gd name="connsiteX2" fmla="*/ 300695 w 308472"/>
              <a:gd name="connsiteY2" fmla="*/ 268823 h 271511"/>
              <a:gd name="connsiteX3" fmla="*/ 239311 w 308472"/>
              <a:gd name="connsiteY3" fmla="*/ 232840 h 271511"/>
              <a:gd name="connsiteX4" fmla="*/ 84795 w 308472"/>
              <a:gd name="connsiteY4" fmla="*/ 167223 h 271511"/>
              <a:gd name="connsiteX5" fmla="*/ 128 w 308472"/>
              <a:gd name="connsiteY5" fmla="*/ 7 h 2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72" h="271511">
                <a:moveTo>
                  <a:pt x="128" y="7"/>
                </a:moveTo>
                <a:cubicBezTo>
                  <a:pt x="-1989" y="-1051"/>
                  <a:pt x="22001" y="116070"/>
                  <a:pt x="72095" y="160873"/>
                </a:cubicBezTo>
                <a:cubicBezTo>
                  <a:pt x="122190" y="205676"/>
                  <a:pt x="272826" y="256829"/>
                  <a:pt x="300695" y="268823"/>
                </a:cubicBezTo>
                <a:cubicBezTo>
                  <a:pt x="328564" y="280818"/>
                  <a:pt x="275294" y="249773"/>
                  <a:pt x="239311" y="232840"/>
                </a:cubicBezTo>
                <a:cubicBezTo>
                  <a:pt x="203328" y="215907"/>
                  <a:pt x="126775" y="202853"/>
                  <a:pt x="84795" y="167223"/>
                </a:cubicBezTo>
                <a:cubicBezTo>
                  <a:pt x="42815" y="131593"/>
                  <a:pt x="2245" y="1065"/>
                  <a:pt x="12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6689D09-9BB8-4438-B748-3199F718E6AA}"/>
              </a:ext>
            </a:extLst>
          </p:cNvPr>
          <p:cNvSpPr/>
          <p:nvPr/>
        </p:nvSpPr>
        <p:spPr>
          <a:xfrm>
            <a:off x="5334779" y="1607343"/>
            <a:ext cx="161880" cy="369588"/>
          </a:xfrm>
          <a:custGeom>
            <a:avLst/>
            <a:gdLst>
              <a:gd name="connsiteX0" fmla="*/ 1338 w 161880"/>
              <a:gd name="connsiteY0" fmla="*/ 1324 h 369588"/>
              <a:gd name="connsiteX1" fmla="*/ 24621 w 161880"/>
              <a:gd name="connsiteY1" fmla="*/ 134674 h 369588"/>
              <a:gd name="connsiteX2" fmla="*/ 96588 w 161880"/>
              <a:gd name="connsiteY2" fmla="*/ 240507 h 369588"/>
              <a:gd name="connsiteX3" fmla="*/ 160088 w 161880"/>
              <a:gd name="connsiteY3" fmla="*/ 367507 h 369588"/>
              <a:gd name="connsiteX4" fmla="*/ 136804 w 161880"/>
              <a:gd name="connsiteY4" fmla="*/ 312474 h 369588"/>
              <a:gd name="connsiteX5" fmla="*/ 58488 w 161880"/>
              <a:gd name="connsiteY5" fmla="*/ 221457 h 369588"/>
              <a:gd name="connsiteX6" fmla="*/ 1338 w 161880"/>
              <a:gd name="connsiteY6" fmla="*/ 1324 h 36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80" h="369588">
                <a:moveTo>
                  <a:pt x="1338" y="1324"/>
                </a:moveTo>
                <a:cubicBezTo>
                  <a:pt x="-4307" y="-13140"/>
                  <a:pt x="8746" y="94810"/>
                  <a:pt x="24621" y="134674"/>
                </a:cubicBezTo>
                <a:cubicBezTo>
                  <a:pt x="40496" y="174538"/>
                  <a:pt x="74010" y="201702"/>
                  <a:pt x="96588" y="240507"/>
                </a:cubicBezTo>
                <a:cubicBezTo>
                  <a:pt x="119166" y="279313"/>
                  <a:pt x="153385" y="355513"/>
                  <a:pt x="160088" y="367507"/>
                </a:cubicBezTo>
                <a:cubicBezTo>
                  <a:pt x="166791" y="379501"/>
                  <a:pt x="153737" y="336816"/>
                  <a:pt x="136804" y="312474"/>
                </a:cubicBezTo>
                <a:cubicBezTo>
                  <a:pt x="119871" y="288132"/>
                  <a:pt x="78949" y="269082"/>
                  <a:pt x="58488" y="221457"/>
                </a:cubicBezTo>
                <a:cubicBezTo>
                  <a:pt x="38027" y="173832"/>
                  <a:pt x="6983" y="15788"/>
                  <a:pt x="1338" y="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DA717EF-8B61-4696-8074-D951462514B8}"/>
              </a:ext>
            </a:extLst>
          </p:cNvPr>
          <p:cNvSpPr/>
          <p:nvPr/>
        </p:nvSpPr>
        <p:spPr>
          <a:xfrm>
            <a:off x="5233712" y="1448678"/>
            <a:ext cx="651080" cy="720750"/>
          </a:xfrm>
          <a:custGeom>
            <a:avLst/>
            <a:gdLst>
              <a:gd name="connsiteX0" fmla="*/ 14563 w 651080"/>
              <a:gd name="connsiteY0" fmla="*/ 2297 h 720750"/>
              <a:gd name="connsiteX1" fmla="*/ 90763 w 651080"/>
              <a:gd name="connsiteY1" fmla="*/ 59447 h 720750"/>
              <a:gd name="connsiteX2" fmla="*/ 532088 w 651080"/>
              <a:gd name="connsiteY2" fmla="*/ 119772 h 720750"/>
              <a:gd name="connsiteX3" fmla="*/ 567013 w 651080"/>
              <a:gd name="connsiteY3" fmla="*/ 707147 h 720750"/>
              <a:gd name="connsiteX4" fmla="*/ 582888 w 651080"/>
              <a:gd name="connsiteY4" fmla="*/ 497597 h 720750"/>
              <a:gd name="connsiteX5" fmla="*/ 636863 w 651080"/>
              <a:gd name="connsiteY5" fmla="*/ 94372 h 720750"/>
              <a:gd name="connsiteX6" fmla="*/ 290788 w 651080"/>
              <a:gd name="connsiteY6" fmla="*/ 18172 h 720750"/>
              <a:gd name="connsiteX7" fmla="*/ 14563 w 651080"/>
              <a:gd name="connsiteY7" fmla="*/ 2297 h 7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080" h="720750">
                <a:moveTo>
                  <a:pt x="14563" y="2297"/>
                </a:moveTo>
                <a:cubicBezTo>
                  <a:pt x="-18775" y="9176"/>
                  <a:pt x="4509" y="39868"/>
                  <a:pt x="90763" y="59447"/>
                </a:cubicBezTo>
                <a:cubicBezTo>
                  <a:pt x="177017" y="79026"/>
                  <a:pt x="452713" y="11822"/>
                  <a:pt x="532088" y="119772"/>
                </a:cubicBezTo>
                <a:cubicBezTo>
                  <a:pt x="611463" y="227722"/>
                  <a:pt x="558546" y="644176"/>
                  <a:pt x="567013" y="707147"/>
                </a:cubicBezTo>
                <a:cubicBezTo>
                  <a:pt x="575480" y="770118"/>
                  <a:pt x="571246" y="599726"/>
                  <a:pt x="582888" y="497597"/>
                </a:cubicBezTo>
                <a:cubicBezTo>
                  <a:pt x="594530" y="395468"/>
                  <a:pt x="685546" y="174276"/>
                  <a:pt x="636863" y="94372"/>
                </a:cubicBezTo>
                <a:cubicBezTo>
                  <a:pt x="588180" y="14468"/>
                  <a:pt x="390271" y="31401"/>
                  <a:pt x="290788" y="18172"/>
                </a:cubicBezTo>
                <a:cubicBezTo>
                  <a:pt x="191305" y="4943"/>
                  <a:pt x="47901" y="-4582"/>
                  <a:pt x="14563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ABE80DB-3C5E-4238-8F55-353C9CFE5964}"/>
              </a:ext>
            </a:extLst>
          </p:cNvPr>
          <p:cNvSpPr/>
          <p:nvPr/>
        </p:nvSpPr>
        <p:spPr>
          <a:xfrm>
            <a:off x="5565653" y="1688935"/>
            <a:ext cx="279597" cy="954318"/>
          </a:xfrm>
          <a:custGeom>
            <a:avLst/>
            <a:gdLst>
              <a:gd name="connsiteX0" fmla="*/ 122 w 279597"/>
              <a:gd name="connsiteY0" fmla="*/ 165 h 954318"/>
              <a:gd name="connsiteX1" fmla="*/ 73147 w 279597"/>
              <a:gd name="connsiteY1" fmla="*/ 358940 h 954318"/>
              <a:gd name="connsiteX2" fmla="*/ 209672 w 279597"/>
              <a:gd name="connsiteY2" fmla="*/ 555790 h 954318"/>
              <a:gd name="connsiteX3" fmla="*/ 44572 w 279597"/>
              <a:gd name="connsiteY3" fmla="*/ 946315 h 954318"/>
              <a:gd name="connsiteX4" fmla="*/ 111247 w 279597"/>
              <a:gd name="connsiteY4" fmla="*/ 793915 h 954318"/>
              <a:gd name="connsiteX5" fmla="*/ 279522 w 279597"/>
              <a:gd name="connsiteY5" fmla="*/ 495465 h 954318"/>
              <a:gd name="connsiteX6" fmla="*/ 89022 w 279597"/>
              <a:gd name="connsiteY6" fmla="*/ 314490 h 954318"/>
              <a:gd name="connsiteX7" fmla="*/ 122 w 279597"/>
              <a:gd name="connsiteY7" fmla="*/ 165 h 9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97" h="954318">
                <a:moveTo>
                  <a:pt x="122" y="165"/>
                </a:moveTo>
                <a:cubicBezTo>
                  <a:pt x="-2524" y="7573"/>
                  <a:pt x="38222" y="266336"/>
                  <a:pt x="73147" y="358940"/>
                </a:cubicBezTo>
                <a:cubicBezTo>
                  <a:pt x="108072" y="451544"/>
                  <a:pt x="214434" y="457894"/>
                  <a:pt x="209672" y="555790"/>
                </a:cubicBezTo>
                <a:cubicBezTo>
                  <a:pt x="204910" y="653686"/>
                  <a:pt x="60976" y="906628"/>
                  <a:pt x="44572" y="946315"/>
                </a:cubicBezTo>
                <a:cubicBezTo>
                  <a:pt x="28168" y="986002"/>
                  <a:pt x="72089" y="869057"/>
                  <a:pt x="111247" y="793915"/>
                </a:cubicBezTo>
                <a:cubicBezTo>
                  <a:pt x="150405" y="718773"/>
                  <a:pt x="283226" y="575369"/>
                  <a:pt x="279522" y="495465"/>
                </a:cubicBezTo>
                <a:cubicBezTo>
                  <a:pt x="275818" y="415561"/>
                  <a:pt x="134530" y="392277"/>
                  <a:pt x="89022" y="314490"/>
                </a:cubicBezTo>
                <a:cubicBezTo>
                  <a:pt x="43514" y="236703"/>
                  <a:pt x="2768" y="-7243"/>
                  <a:pt x="122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983D911-68D8-4B32-840A-88E2C7E6FDE0}"/>
              </a:ext>
            </a:extLst>
          </p:cNvPr>
          <p:cNvSpPr/>
          <p:nvPr/>
        </p:nvSpPr>
        <p:spPr>
          <a:xfrm>
            <a:off x="5492711" y="1556664"/>
            <a:ext cx="255074" cy="396762"/>
          </a:xfrm>
          <a:custGeom>
            <a:avLst/>
            <a:gdLst>
              <a:gd name="connsiteX0" fmla="*/ 39 w 255074"/>
              <a:gd name="connsiteY0" fmla="*/ 2261 h 396762"/>
              <a:gd name="connsiteX1" fmla="*/ 171489 w 255074"/>
              <a:gd name="connsiteY1" fmla="*/ 151486 h 396762"/>
              <a:gd name="connsiteX2" fmla="*/ 254039 w 255074"/>
              <a:gd name="connsiteY2" fmla="*/ 395961 h 396762"/>
              <a:gd name="connsiteX3" fmla="*/ 215939 w 255074"/>
              <a:gd name="connsiteY3" fmla="*/ 224511 h 396762"/>
              <a:gd name="connsiteX4" fmla="*/ 187364 w 255074"/>
              <a:gd name="connsiteY4" fmla="*/ 72111 h 396762"/>
              <a:gd name="connsiteX5" fmla="*/ 39 w 255074"/>
              <a:gd name="connsiteY5" fmla="*/ 2261 h 39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74" h="396762">
                <a:moveTo>
                  <a:pt x="39" y="2261"/>
                </a:moveTo>
                <a:cubicBezTo>
                  <a:pt x="-2607" y="15490"/>
                  <a:pt x="129156" y="85869"/>
                  <a:pt x="171489" y="151486"/>
                </a:cubicBezTo>
                <a:cubicBezTo>
                  <a:pt x="213822" y="217103"/>
                  <a:pt x="246631" y="383790"/>
                  <a:pt x="254039" y="395961"/>
                </a:cubicBezTo>
                <a:cubicBezTo>
                  <a:pt x="261447" y="408132"/>
                  <a:pt x="227051" y="278486"/>
                  <a:pt x="215939" y="224511"/>
                </a:cubicBezTo>
                <a:cubicBezTo>
                  <a:pt x="204827" y="170536"/>
                  <a:pt x="224406" y="107565"/>
                  <a:pt x="187364" y="72111"/>
                </a:cubicBezTo>
                <a:cubicBezTo>
                  <a:pt x="150322" y="36657"/>
                  <a:pt x="2685" y="-10968"/>
                  <a:pt x="39" y="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F12ECA1-FAA6-4224-9329-09FFDF50E516}"/>
              </a:ext>
            </a:extLst>
          </p:cNvPr>
          <p:cNvSpPr/>
          <p:nvPr/>
        </p:nvSpPr>
        <p:spPr>
          <a:xfrm>
            <a:off x="4904022" y="950955"/>
            <a:ext cx="909730" cy="474556"/>
          </a:xfrm>
          <a:custGeom>
            <a:avLst/>
            <a:gdLst>
              <a:gd name="connsiteX0" fmla="*/ 36278 w 909730"/>
              <a:gd name="connsiteY0" fmla="*/ 233320 h 474556"/>
              <a:gd name="connsiteX1" fmla="*/ 96603 w 909730"/>
              <a:gd name="connsiteY1" fmla="*/ 242845 h 474556"/>
              <a:gd name="connsiteX2" fmla="*/ 601428 w 909730"/>
              <a:gd name="connsiteY2" fmla="*/ 99970 h 474556"/>
              <a:gd name="connsiteX3" fmla="*/ 887178 w 909730"/>
              <a:gd name="connsiteY3" fmla="*/ 458745 h 474556"/>
              <a:gd name="connsiteX4" fmla="*/ 849078 w 909730"/>
              <a:gd name="connsiteY4" fmla="*/ 369845 h 474556"/>
              <a:gd name="connsiteX5" fmla="*/ 512528 w 909730"/>
              <a:gd name="connsiteY5" fmla="*/ 1545 h 474556"/>
              <a:gd name="connsiteX6" fmla="*/ 36278 w 909730"/>
              <a:gd name="connsiteY6" fmla="*/ 233320 h 47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730" h="474556">
                <a:moveTo>
                  <a:pt x="36278" y="233320"/>
                </a:moveTo>
                <a:cubicBezTo>
                  <a:pt x="-33043" y="273537"/>
                  <a:pt x="2411" y="265070"/>
                  <a:pt x="96603" y="242845"/>
                </a:cubicBezTo>
                <a:cubicBezTo>
                  <a:pt x="190795" y="220620"/>
                  <a:pt x="469666" y="63987"/>
                  <a:pt x="601428" y="99970"/>
                </a:cubicBezTo>
                <a:cubicBezTo>
                  <a:pt x="733190" y="135953"/>
                  <a:pt x="845903" y="413766"/>
                  <a:pt x="887178" y="458745"/>
                </a:cubicBezTo>
                <a:cubicBezTo>
                  <a:pt x="928453" y="503724"/>
                  <a:pt x="911520" y="446045"/>
                  <a:pt x="849078" y="369845"/>
                </a:cubicBezTo>
                <a:cubicBezTo>
                  <a:pt x="786636" y="293645"/>
                  <a:pt x="644820" y="23241"/>
                  <a:pt x="512528" y="1545"/>
                </a:cubicBezTo>
                <a:cubicBezTo>
                  <a:pt x="380236" y="-20151"/>
                  <a:pt x="105599" y="193103"/>
                  <a:pt x="36278" y="23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E2650F9E-4709-4193-AE58-B4B666C7D5E7}"/>
              </a:ext>
            </a:extLst>
          </p:cNvPr>
          <p:cNvSpPr/>
          <p:nvPr/>
        </p:nvSpPr>
        <p:spPr>
          <a:xfrm>
            <a:off x="4665521" y="553130"/>
            <a:ext cx="918183" cy="702852"/>
          </a:xfrm>
          <a:custGeom>
            <a:avLst/>
            <a:gdLst>
              <a:gd name="connsiteX0" fmla="*/ 23954 w 918183"/>
              <a:gd name="connsiteY0" fmla="*/ 656545 h 702852"/>
              <a:gd name="connsiteX1" fmla="*/ 74754 w 918183"/>
              <a:gd name="connsiteY1" fmla="*/ 634320 h 702852"/>
              <a:gd name="connsiteX2" fmla="*/ 557354 w 918183"/>
              <a:gd name="connsiteY2" fmla="*/ 2495 h 702852"/>
              <a:gd name="connsiteX3" fmla="*/ 903429 w 918183"/>
              <a:gd name="connsiteY3" fmla="*/ 408895 h 702852"/>
              <a:gd name="connsiteX4" fmla="*/ 833579 w 918183"/>
              <a:gd name="connsiteY4" fmla="*/ 275545 h 702852"/>
              <a:gd name="connsiteX5" fmla="*/ 643079 w 918183"/>
              <a:gd name="connsiteY5" fmla="*/ 65995 h 702852"/>
              <a:gd name="connsiteX6" fmla="*/ 300179 w 918183"/>
              <a:gd name="connsiteY6" fmla="*/ 373970 h 702852"/>
              <a:gd name="connsiteX7" fmla="*/ 23954 w 918183"/>
              <a:gd name="connsiteY7" fmla="*/ 656545 h 70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183" h="702852">
                <a:moveTo>
                  <a:pt x="23954" y="656545"/>
                </a:moveTo>
                <a:cubicBezTo>
                  <a:pt x="-13617" y="699937"/>
                  <a:pt x="-14146" y="743328"/>
                  <a:pt x="74754" y="634320"/>
                </a:cubicBezTo>
                <a:cubicBezTo>
                  <a:pt x="163654" y="525312"/>
                  <a:pt x="419242" y="40066"/>
                  <a:pt x="557354" y="2495"/>
                </a:cubicBezTo>
                <a:cubicBezTo>
                  <a:pt x="695466" y="-35076"/>
                  <a:pt x="857392" y="363387"/>
                  <a:pt x="903429" y="408895"/>
                </a:cubicBezTo>
                <a:cubicBezTo>
                  <a:pt x="949466" y="454403"/>
                  <a:pt x="876971" y="332695"/>
                  <a:pt x="833579" y="275545"/>
                </a:cubicBezTo>
                <a:cubicBezTo>
                  <a:pt x="790187" y="218395"/>
                  <a:pt x="731979" y="49591"/>
                  <a:pt x="643079" y="65995"/>
                </a:cubicBezTo>
                <a:cubicBezTo>
                  <a:pt x="554179" y="82399"/>
                  <a:pt x="403896" y="271841"/>
                  <a:pt x="300179" y="373970"/>
                </a:cubicBezTo>
                <a:cubicBezTo>
                  <a:pt x="196462" y="476099"/>
                  <a:pt x="61525" y="613153"/>
                  <a:pt x="23954" y="65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B4AFE65-E81B-4F2C-A244-8A7A444E8AF4}"/>
              </a:ext>
            </a:extLst>
          </p:cNvPr>
          <p:cNvSpPr/>
          <p:nvPr/>
        </p:nvSpPr>
        <p:spPr>
          <a:xfrm>
            <a:off x="4484533" y="212005"/>
            <a:ext cx="804741" cy="1020423"/>
          </a:xfrm>
          <a:custGeom>
            <a:avLst/>
            <a:gdLst>
              <a:gd name="connsiteX0" fmla="*/ 27142 w 804741"/>
              <a:gd name="connsiteY0" fmla="*/ 962745 h 1020423"/>
              <a:gd name="connsiteX1" fmla="*/ 93817 w 804741"/>
              <a:gd name="connsiteY1" fmla="*/ 915120 h 1020423"/>
              <a:gd name="connsiteX2" fmla="*/ 411317 w 804741"/>
              <a:gd name="connsiteY2" fmla="*/ 381720 h 1020423"/>
              <a:gd name="connsiteX3" fmla="*/ 233517 w 804741"/>
              <a:gd name="connsiteY3" fmla="*/ 720 h 1020423"/>
              <a:gd name="connsiteX4" fmla="*/ 789142 w 804741"/>
              <a:gd name="connsiteY4" fmla="*/ 283295 h 1020423"/>
              <a:gd name="connsiteX5" fmla="*/ 617692 w 804741"/>
              <a:gd name="connsiteY5" fmla="*/ 181695 h 1020423"/>
              <a:gd name="connsiteX6" fmla="*/ 265267 w 804741"/>
              <a:gd name="connsiteY6" fmla="*/ 64220 h 1020423"/>
              <a:gd name="connsiteX7" fmla="*/ 493867 w 804741"/>
              <a:gd name="connsiteY7" fmla="*/ 270595 h 1020423"/>
              <a:gd name="connsiteX8" fmla="*/ 27142 w 804741"/>
              <a:gd name="connsiteY8" fmla="*/ 962745 h 102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741" h="1020423">
                <a:moveTo>
                  <a:pt x="27142" y="962745"/>
                </a:moveTo>
                <a:cubicBezTo>
                  <a:pt x="-39533" y="1070166"/>
                  <a:pt x="29788" y="1011958"/>
                  <a:pt x="93817" y="915120"/>
                </a:cubicBezTo>
                <a:cubicBezTo>
                  <a:pt x="157846" y="818282"/>
                  <a:pt x="388034" y="534120"/>
                  <a:pt x="411317" y="381720"/>
                </a:cubicBezTo>
                <a:cubicBezTo>
                  <a:pt x="434600" y="229320"/>
                  <a:pt x="170546" y="17124"/>
                  <a:pt x="233517" y="720"/>
                </a:cubicBezTo>
                <a:cubicBezTo>
                  <a:pt x="296488" y="-15684"/>
                  <a:pt x="725113" y="253133"/>
                  <a:pt x="789142" y="283295"/>
                </a:cubicBezTo>
                <a:cubicBezTo>
                  <a:pt x="853171" y="313457"/>
                  <a:pt x="705004" y="218207"/>
                  <a:pt x="617692" y="181695"/>
                </a:cubicBezTo>
                <a:cubicBezTo>
                  <a:pt x="530380" y="145183"/>
                  <a:pt x="285904" y="49403"/>
                  <a:pt x="265267" y="64220"/>
                </a:cubicBezTo>
                <a:cubicBezTo>
                  <a:pt x="244630" y="79037"/>
                  <a:pt x="533554" y="121370"/>
                  <a:pt x="493867" y="270595"/>
                </a:cubicBezTo>
                <a:cubicBezTo>
                  <a:pt x="454180" y="419820"/>
                  <a:pt x="93817" y="855324"/>
                  <a:pt x="27142" y="962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2AC7875-5DB4-4C00-A289-FCB8ED6CFD14}"/>
              </a:ext>
            </a:extLst>
          </p:cNvPr>
          <p:cNvSpPr/>
          <p:nvPr/>
        </p:nvSpPr>
        <p:spPr>
          <a:xfrm>
            <a:off x="3295950" y="333136"/>
            <a:ext cx="1466742" cy="928077"/>
          </a:xfrm>
          <a:custGeom>
            <a:avLst/>
            <a:gdLst>
              <a:gd name="connsiteX0" fmla="*/ 968075 w 1466742"/>
              <a:gd name="connsiteY0" fmla="*/ 920989 h 928077"/>
              <a:gd name="connsiteX1" fmla="*/ 1437975 w 1466742"/>
              <a:gd name="connsiteY1" fmla="*/ 362189 h 928077"/>
              <a:gd name="connsiteX2" fmla="*/ 1136350 w 1466742"/>
              <a:gd name="connsiteY2" fmla="*/ 41514 h 928077"/>
              <a:gd name="connsiteX3" fmla="*/ 44150 w 1466742"/>
              <a:gd name="connsiteY3" fmla="*/ 400289 h 928077"/>
              <a:gd name="connsiteX4" fmla="*/ 307675 w 1466742"/>
              <a:gd name="connsiteY4" fmla="*/ 285989 h 928077"/>
              <a:gd name="connsiteX5" fmla="*/ 1174450 w 1466742"/>
              <a:gd name="connsiteY5" fmla="*/ 239 h 928077"/>
              <a:gd name="connsiteX6" fmla="*/ 1466550 w 1466742"/>
              <a:gd name="connsiteY6" fmla="*/ 244714 h 928077"/>
              <a:gd name="connsiteX7" fmla="*/ 1142700 w 1466742"/>
              <a:gd name="connsiteY7" fmla="*/ 651114 h 928077"/>
              <a:gd name="connsiteX8" fmla="*/ 968075 w 1466742"/>
              <a:gd name="connsiteY8" fmla="*/ 920989 h 92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742" h="928077">
                <a:moveTo>
                  <a:pt x="968075" y="920989"/>
                </a:moveTo>
                <a:cubicBezTo>
                  <a:pt x="1017288" y="872835"/>
                  <a:pt x="1409929" y="508768"/>
                  <a:pt x="1437975" y="362189"/>
                </a:cubicBezTo>
                <a:cubicBezTo>
                  <a:pt x="1466021" y="215610"/>
                  <a:pt x="1368654" y="35164"/>
                  <a:pt x="1136350" y="41514"/>
                </a:cubicBezTo>
                <a:cubicBezTo>
                  <a:pt x="904046" y="47864"/>
                  <a:pt x="182262" y="359543"/>
                  <a:pt x="44150" y="400289"/>
                </a:cubicBezTo>
                <a:cubicBezTo>
                  <a:pt x="-93963" y="441035"/>
                  <a:pt x="119292" y="352664"/>
                  <a:pt x="307675" y="285989"/>
                </a:cubicBezTo>
                <a:cubicBezTo>
                  <a:pt x="496058" y="219314"/>
                  <a:pt x="981304" y="7118"/>
                  <a:pt x="1174450" y="239"/>
                </a:cubicBezTo>
                <a:cubicBezTo>
                  <a:pt x="1367596" y="-6640"/>
                  <a:pt x="1471842" y="136235"/>
                  <a:pt x="1466550" y="244714"/>
                </a:cubicBezTo>
                <a:cubicBezTo>
                  <a:pt x="1461258" y="353193"/>
                  <a:pt x="1222075" y="542106"/>
                  <a:pt x="1142700" y="651114"/>
                </a:cubicBezTo>
                <a:cubicBezTo>
                  <a:pt x="1063325" y="760122"/>
                  <a:pt x="918862" y="969143"/>
                  <a:pt x="968075" y="92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8D2BBA2-187E-4C6C-80D5-1824C732F3E8}"/>
              </a:ext>
            </a:extLst>
          </p:cNvPr>
          <p:cNvSpPr/>
          <p:nvPr/>
        </p:nvSpPr>
        <p:spPr>
          <a:xfrm>
            <a:off x="4045538" y="143432"/>
            <a:ext cx="949387" cy="285851"/>
          </a:xfrm>
          <a:custGeom>
            <a:avLst/>
            <a:gdLst>
              <a:gd name="connsiteX0" fmla="*/ 729662 w 949387"/>
              <a:gd name="connsiteY0" fmla="*/ 285193 h 285851"/>
              <a:gd name="connsiteX1" fmla="*/ 88312 w 949387"/>
              <a:gd name="connsiteY1" fmla="*/ 97868 h 285851"/>
              <a:gd name="connsiteX2" fmla="*/ 748712 w 949387"/>
              <a:gd name="connsiteY2" fmla="*/ 2618 h 285851"/>
              <a:gd name="connsiteX3" fmla="*/ 948737 w 949387"/>
              <a:gd name="connsiteY3" fmla="*/ 62943 h 285851"/>
              <a:gd name="connsiteX4" fmla="*/ 701087 w 949387"/>
              <a:gd name="connsiteY4" fmla="*/ 8968 h 285851"/>
              <a:gd name="connsiteX5" fmla="*/ 66087 w 949387"/>
              <a:gd name="connsiteY5" fmla="*/ 15318 h 285851"/>
              <a:gd name="connsiteX6" fmla="*/ 94662 w 949387"/>
              <a:gd name="connsiteY6" fmla="*/ 155018 h 285851"/>
              <a:gd name="connsiteX7" fmla="*/ 729662 w 949387"/>
              <a:gd name="connsiteY7" fmla="*/ 285193 h 28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387" h="285851">
                <a:moveTo>
                  <a:pt x="729662" y="285193"/>
                </a:moveTo>
                <a:cubicBezTo>
                  <a:pt x="728604" y="275668"/>
                  <a:pt x="85137" y="144964"/>
                  <a:pt x="88312" y="97868"/>
                </a:cubicBezTo>
                <a:cubicBezTo>
                  <a:pt x="91487" y="50772"/>
                  <a:pt x="605308" y="8439"/>
                  <a:pt x="748712" y="2618"/>
                </a:cubicBezTo>
                <a:cubicBezTo>
                  <a:pt x="892116" y="-3203"/>
                  <a:pt x="956674" y="61885"/>
                  <a:pt x="948737" y="62943"/>
                </a:cubicBezTo>
                <a:cubicBezTo>
                  <a:pt x="940800" y="64001"/>
                  <a:pt x="848195" y="16905"/>
                  <a:pt x="701087" y="8968"/>
                </a:cubicBezTo>
                <a:cubicBezTo>
                  <a:pt x="553979" y="1031"/>
                  <a:pt x="167158" y="-9024"/>
                  <a:pt x="66087" y="15318"/>
                </a:cubicBezTo>
                <a:cubicBezTo>
                  <a:pt x="-34984" y="39660"/>
                  <a:pt x="-15934" y="111626"/>
                  <a:pt x="94662" y="155018"/>
                </a:cubicBezTo>
                <a:cubicBezTo>
                  <a:pt x="205258" y="198410"/>
                  <a:pt x="730720" y="294718"/>
                  <a:pt x="729662" y="285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6B584C8-C44C-4A78-AA6D-A18EC7B8D7CE}"/>
              </a:ext>
            </a:extLst>
          </p:cNvPr>
          <p:cNvSpPr/>
          <p:nvPr/>
        </p:nvSpPr>
        <p:spPr>
          <a:xfrm>
            <a:off x="3792129" y="642614"/>
            <a:ext cx="759120" cy="781209"/>
          </a:xfrm>
          <a:custGeom>
            <a:avLst/>
            <a:gdLst>
              <a:gd name="connsiteX0" fmla="*/ 227421 w 759120"/>
              <a:gd name="connsiteY0" fmla="*/ 751211 h 781209"/>
              <a:gd name="connsiteX1" fmla="*/ 287746 w 759120"/>
              <a:gd name="connsiteY1" fmla="*/ 690886 h 781209"/>
              <a:gd name="connsiteX2" fmla="*/ 710021 w 759120"/>
              <a:gd name="connsiteY2" fmla="*/ 278136 h 781209"/>
              <a:gd name="connsiteX3" fmla="*/ 671921 w 759120"/>
              <a:gd name="connsiteY3" fmla="*/ 11436 h 781209"/>
              <a:gd name="connsiteX4" fmla="*/ 8346 w 759120"/>
              <a:gd name="connsiteY4" fmla="*/ 46361 h 781209"/>
              <a:gd name="connsiteX5" fmla="*/ 322671 w 759120"/>
              <a:gd name="connsiteY5" fmla="*/ 24136 h 781209"/>
              <a:gd name="connsiteX6" fmla="*/ 675096 w 759120"/>
              <a:gd name="connsiteY6" fmla="*/ 132086 h 781209"/>
              <a:gd name="connsiteX7" fmla="*/ 227421 w 759120"/>
              <a:gd name="connsiteY7" fmla="*/ 751211 h 78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20" h="781209">
                <a:moveTo>
                  <a:pt x="227421" y="751211"/>
                </a:moveTo>
                <a:cubicBezTo>
                  <a:pt x="162863" y="844344"/>
                  <a:pt x="287746" y="690886"/>
                  <a:pt x="287746" y="690886"/>
                </a:cubicBezTo>
                <a:cubicBezTo>
                  <a:pt x="368179" y="612040"/>
                  <a:pt x="645992" y="391378"/>
                  <a:pt x="710021" y="278136"/>
                </a:cubicBezTo>
                <a:cubicBezTo>
                  <a:pt x="774050" y="164894"/>
                  <a:pt x="788867" y="50065"/>
                  <a:pt x="671921" y="11436"/>
                </a:cubicBezTo>
                <a:cubicBezTo>
                  <a:pt x="554975" y="-27193"/>
                  <a:pt x="66554" y="44244"/>
                  <a:pt x="8346" y="46361"/>
                </a:cubicBezTo>
                <a:cubicBezTo>
                  <a:pt x="-49862" y="48478"/>
                  <a:pt x="211546" y="9849"/>
                  <a:pt x="322671" y="24136"/>
                </a:cubicBezTo>
                <a:cubicBezTo>
                  <a:pt x="433796" y="38423"/>
                  <a:pt x="687796" y="13553"/>
                  <a:pt x="675096" y="132086"/>
                </a:cubicBezTo>
                <a:cubicBezTo>
                  <a:pt x="662396" y="250619"/>
                  <a:pt x="291979" y="658078"/>
                  <a:pt x="227421" y="75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A753C9E-328E-4D12-B630-E004B101FB88}"/>
              </a:ext>
            </a:extLst>
          </p:cNvPr>
          <p:cNvSpPr/>
          <p:nvPr/>
        </p:nvSpPr>
        <p:spPr>
          <a:xfrm>
            <a:off x="3155296" y="171394"/>
            <a:ext cx="905934" cy="878973"/>
          </a:xfrm>
          <a:custGeom>
            <a:avLst/>
            <a:gdLst>
              <a:gd name="connsiteX0" fmla="*/ 905529 w 905934"/>
              <a:gd name="connsiteY0" fmla="*/ 56 h 878973"/>
              <a:gd name="connsiteX1" fmla="*/ 403879 w 905934"/>
              <a:gd name="connsiteY1" fmla="*/ 231831 h 878973"/>
              <a:gd name="connsiteX2" fmla="*/ 13354 w 905934"/>
              <a:gd name="connsiteY2" fmla="*/ 863656 h 878973"/>
              <a:gd name="connsiteX3" fmla="*/ 111779 w 905934"/>
              <a:gd name="connsiteY3" fmla="*/ 647756 h 878973"/>
              <a:gd name="connsiteX4" fmla="*/ 318154 w 905934"/>
              <a:gd name="connsiteY4" fmla="*/ 247706 h 878973"/>
              <a:gd name="connsiteX5" fmla="*/ 905529 w 905934"/>
              <a:gd name="connsiteY5" fmla="*/ 56 h 87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934" h="878973">
                <a:moveTo>
                  <a:pt x="905529" y="56"/>
                </a:moveTo>
                <a:cubicBezTo>
                  <a:pt x="919816" y="-2590"/>
                  <a:pt x="552575" y="87898"/>
                  <a:pt x="403879" y="231831"/>
                </a:cubicBezTo>
                <a:cubicBezTo>
                  <a:pt x="255183" y="375764"/>
                  <a:pt x="62037" y="794335"/>
                  <a:pt x="13354" y="863656"/>
                </a:cubicBezTo>
                <a:cubicBezTo>
                  <a:pt x="-35329" y="932977"/>
                  <a:pt x="60979" y="750414"/>
                  <a:pt x="111779" y="647756"/>
                </a:cubicBezTo>
                <a:cubicBezTo>
                  <a:pt x="162579" y="545098"/>
                  <a:pt x="187450" y="354068"/>
                  <a:pt x="318154" y="247706"/>
                </a:cubicBezTo>
                <a:cubicBezTo>
                  <a:pt x="448858" y="141344"/>
                  <a:pt x="891242" y="2702"/>
                  <a:pt x="90552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8EA548C-C3FF-4915-A93B-C89A3204BD29}"/>
              </a:ext>
            </a:extLst>
          </p:cNvPr>
          <p:cNvSpPr/>
          <p:nvPr/>
        </p:nvSpPr>
        <p:spPr>
          <a:xfrm>
            <a:off x="3604353" y="828192"/>
            <a:ext cx="825669" cy="524758"/>
          </a:xfrm>
          <a:custGeom>
            <a:avLst/>
            <a:gdLst>
              <a:gd name="connsiteX0" fmla="*/ 427897 w 825669"/>
              <a:gd name="connsiteY0" fmla="*/ 495783 h 524758"/>
              <a:gd name="connsiteX1" fmla="*/ 475522 w 825669"/>
              <a:gd name="connsiteY1" fmla="*/ 457683 h 524758"/>
              <a:gd name="connsiteX2" fmla="*/ 735872 w 825669"/>
              <a:gd name="connsiteY2" fmla="*/ 152883 h 524758"/>
              <a:gd name="connsiteX3" fmla="*/ 551722 w 825669"/>
              <a:gd name="connsiteY3" fmla="*/ 10008 h 524758"/>
              <a:gd name="connsiteX4" fmla="*/ 5622 w 825669"/>
              <a:gd name="connsiteY4" fmla="*/ 63983 h 524758"/>
              <a:gd name="connsiteX5" fmla="*/ 300897 w 825669"/>
              <a:gd name="connsiteY5" fmla="*/ 483 h 524758"/>
              <a:gd name="connsiteX6" fmla="*/ 824772 w 825669"/>
              <a:gd name="connsiteY6" fmla="*/ 105258 h 524758"/>
              <a:gd name="connsiteX7" fmla="*/ 427897 w 825669"/>
              <a:gd name="connsiteY7" fmla="*/ 495783 h 52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69" h="524758">
                <a:moveTo>
                  <a:pt x="427897" y="495783"/>
                </a:moveTo>
                <a:cubicBezTo>
                  <a:pt x="369689" y="554521"/>
                  <a:pt x="424193" y="514833"/>
                  <a:pt x="475522" y="457683"/>
                </a:cubicBezTo>
                <a:cubicBezTo>
                  <a:pt x="526851" y="400533"/>
                  <a:pt x="723172" y="227495"/>
                  <a:pt x="735872" y="152883"/>
                </a:cubicBezTo>
                <a:cubicBezTo>
                  <a:pt x="748572" y="78271"/>
                  <a:pt x="673430" y="24825"/>
                  <a:pt x="551722" y="10008"/>
                </a:cubicBezTo>
                <a:cubicBezTo>
                  <a:pt x="430014" y="-4809"/>
                  <a:pt x="47426" y="65570"/>
                  <a:pt x="5622" y="63983"/>
                </a:cubicBezTo>
                <a:cubicBezTo>
                  <a:pt x="-36182" y="62396"/>
                  <a:pt x="164372" y="-6396"/>
                  <a:pt x="300897" y="483"/>
                </a:cubicBezTo>
                <a:cubicBezTo>
                  <a:pt x="437422" y="7362"/>
                  <a:pt x="803605" y="21120"/>
                  <a:pt x="824772" y="105258"/>
                </a:cubicBezTo>
                <a:cubicBezTo>
                  <a:pt x="845939" y="189395"/>
                  <a:pt x="486105" y="437045"/>
                  <a:pt x="427897" y="49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D91380E-7001-42DC-B9A1-107812DFD84F}"/>
              </a:ext>
            </a:extLst>
          </p:cNvPr>
          <p:cNvSpPr/>
          <p:nvPr/>
        </p:nvSpPr>
        <p:spPr>
          <a:xfrm>
            <a:off x="3500008" y="1017641"/>
            <a:ext cx="804794" cy="584908"/>
          </a:xfrm>
          <a:custGeom>
            <a:avLst/>
            <a:gdLst>
              <a:gd name="connsiteX0" fmla="*/ 392542 w 804794"/>
              <a:gd name="connsiteY0" fmla="*/ 566684 h 584908"/>
              <a:gd name="connsiteX1" fmla="*/ 478267 w 804794"/>
              <a:gd name="connsiteY1" fmla="*/ 484134 h 584908"/>
              <a:gd name="connsiteX2" fmla="*/ 792592 w 804794"/>
              <a:gd name="connsiteY2" fmla="*/ 55509 h 584908"/>
              <a:gd name="connsiteX3" fmla="*/ 5192 w 804794"/>
              <a:gd name="connsiteY3" fmla="*/ 20584 h 584908"/>
              <a:gd name="connsiteX4" fmla="*/ 459217 w 804794"/>
              <a:gd name="connsiteY4" fmla="*/ 14234 h 584908"/>
              <a:gd name="connsiteX5" fmla="*/ 624317 w 804794"/>
              <a:gd name="connsiteY5" fmla="*/ 214259 h 584908"/>
              <a:gd name="connsiteX6" fmla="*/ 392542 w 804794"/>
              <a:gd name="connsiteY6" fmla="*/ 566684 h 58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794" h="584908">
                <a:moveTo>
                  <a:pt x="392542" y="566684"/>
                </a:moveTo>
                <a:cubicBezTo>
                  <a:pt x="368200" y="611663"/>
                  <a:pt x="411592" y="569330"/>
                  <a:pt x="478267" y="484134"/>
                </a:cubicBezTo>
                <a:cubicBezTo>
                  <a:pt x="544942" y="398938"/>
                  <a:pt x="871438" y="132767"/>
                  <a:pt x="792592" y="55509"/>
                </a:cubicBezTo>
                <a:cubicBezTo>
                  <a:pt x="713746" y="-21749"/>
                  <a:pt x="60754" y="27463"/>
                  <a:pt x="5192" y="20584"/>
                </a:cubicBezTo>
                <a:cubicBezTo>
                  <a:pt x="-50370" y="13705"/>
                  <a:pt x="356029" y="-18045"/>
                  <a:pt x="459217" y="14234"/>
                </a:cubicBezTo>
                <a:cubicBezTo>
                  <a:pt x="562405" y="46513"/>
                  <a:pt x="634900" y="124301"/>
                  <a:pt x="624317" y="214259"/>
                </a:cubicBezTo>
                <a:cubicBezTo>
                  <a:pt x="613734" y="304217"/>
                  <a:pt x="416884" y="521705"/>
                  <a:pt x="392542" y="56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4D9E25C-5A80-4609-85AF-FF2A69829E42}"/>
              </a:ext>
            </a:extLst>
          </p:cNvPr>
          <p:cNvSpPr/>
          <p:nvPr/>
        </p:nvSpPr>
        <p:spPr>
          <a:xfrm>
            <a:off x="3100882" y="1105820"/>
            <a:ext cx="913752" cy="1016777"/>
          </a:xfrm>
          <a:custGeom>
            <a:avLst/>
            <a:gdLst>
              <a:gd name="connsiteX0" fmla="*/ 785318 w 913752"/>
              <a:gd name="connsiteY0" fmla="*/ 361030 h 1016777"/>
              <a:gd name="connsiteX1" fmla="*/ 893268 w 913752"/>
              <a:gd name="connsiteY1" fmla="*/ 34005 h 1016777"/>
              <a:gd name="connsiteX2" fmla="*/ 296368 w 913752"/>
              <a:gd name="connsiteY2" fmla="*/ 272130 h 1016777"/>
              <a:gd name="connsiteX3" fmla="*/ 10618 w 913752"/>
              <a:gd name="connsiteY3" fmla="*/ 992855 h 1016777"/>
              <a:gd name="connsiteX4" fmla="*/ 74118 w 913752"/>
              <a:gd name="connsiteY4" fmla="*/ 796005 h 1016777"/>
              <a:gd name="connsiteX5" fmla="*/ 197943 w 913752"/>
              <a:gd name="connsiteY5" fmla="*/ 316580 h 1016777"/>
              <a:gd name="connsiteX6" fmla="*/ 502743 w 913752"/>
              <a:gd name="connsiteY6" fmla="*/ 40355 h 1016777"/>
              <a:gd name="connsiteX7" fmla="*/ 883743 w 913752"/>
              <a:gd name="connsiteY7" fmla="*/ 34005 h 1016777"/>
              <a:gd name="connsiteX8" fmla="*/ 785318 w 913752"/>
              <a:gd name="connsiteY8" fmla="*/ 361030 h 10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752" h="1016777">
                <a:moveTo>
                  <a:pt x="785318" y="361030"/>
                </a:moveTo>
                <a:cubicBezTo>
                  <a:pt x="786905" y="361030"/>
                  <a:pt x="974760" y="48822"/>
                  <a:pt x="893268" y="34005"/>
                </a:cubicBezTo>
                <a:cubicBezTo>
                  <a:pt x="811776" y="19188"/>
                  <a:pt x="443476" y="112322"/>
                  <a:pt x="296368" y="272130"/>
                </a:cubicBezTo>
                <a:cubicBezTo>
                  <a:pt x="149260" y="431938"/>
                  <a:pt x="47660" y="905542"/>
                  <a:pt x="10618" y="992855"/>
                </a:cubicBezTo>
                <a:cubicBezTo>
                  <a:pt x="-26424" y="1080168"/>
                  <a:pt x="42897" y="908717"/>
                  <a:pt x="74118" y="796005"/>
                </a:cubicBezTo>
                <a:cubicBezTo>
                  <a:pt x="105339" y="683293"/>
                  <a:pt x="126505" y="442522"/>
                  <a:pt x="197943" y="316580"/>
                </a:cubicBezTo>
                <a:cubicBezTo>
                  <a:pt x="269380" y="190638"/>
                  <a:pt x="388443" y="87451"/>
                  <a:pt x="502743" y="40355"/>
                </a:cubicBezTo>
                <a:cubicBezTo>
                  <a:pt x="617043" y="-6741"/>
                  <a:pt x="835060" y="-17324"/>
                  <a:pt x="883743" y="34005"/>
                </a:cubicBezTo>
                <a:cubicBezTo>
                  <a:pt x="932426" y="85334"/>
                  <a:pt x="783731" y="361030"/>
                  <a:pt x="785318" y="36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910E468-D28F-4699-8D84-3677DA09581C}"/>
              </a:ext>
            </a:extLst>
          </p:cNvPr>
          <p:cNvSpPr/>
          <p:nvPr/>
        </p:nvSpPr>
        <p:spPr>
          <a:xfrm>
            <a:off x="3504867" y="1530756"/>
            <a:ext cx="386872" cy="908414"/>
          </a:xfrm>
          <a:custGeom>
            <a:avLst/>
            <a:gdLst>
              <a:gd name="connsiteX0" fmla="*/ 385566 w 386872"/>
              <a:gd name="connsiteY0" fmla="*/ 1711 h 908414"/>
              <a:gd name="connsiteX1" fmla="*/ 135800 w 386872"/>
              <a:gd name="connsiteY1" fmla="*/ 264177 h 908414"/>
              <a:gd name="connsiteX2" fmla="*/ 216233 w 386872"/>
              <a:gd name="connsiteY2" fmla="*/ 894944 h 908414"/>
              <a:gd name="connsiteX3" fmla="*/ 127333 w 386872"/>
              <a:gd name="connsiteY3" fmla="*/ 670577 h 908414"/>
              <a:gd name="connsiteX4" fmla="*/ 8800 w 386872"/>
              <a:gd name="connsiteY4" fmla="*/ 374244 h 908414"/>
              <a:gd name="connsiteX5" fmla="*/ 385566 w 386872"/>
              <a:gd name="connsiteY5" fmla="*/ 1711 h 9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72" h="908414">
                <a:moveTo>
                  <a:pt x="385566" y="1711"/>
                </a:moveTo>
                <a:cubicBezTo>
                  <a:pt x="406733" y="-16634"/>
                  <a:pt x="164022" y="115305"/>
                  <a:pt x="135800" y="264177"/>
                </a:cubicBezTo>
                <a:cubicBezTo>
                  <a:pt x="107578" y="413049"/>
                  <a:pt x="217644" y="827211"/>
                  <a:pt x="216233" y="894944"/>
                </a:cubicBezTo>
                <a:cubicBezTo>
                  <a:pt x="214822" y="962677"/>
                  <a:pt x="161905" y="757360"/>
                  <a:pt x="127333" y="670577"/>
                </a:cubicBezTo>
                <a:cubicBezTo>
                  <a:pt x="92761" y="583794"/>
                  <a:pt x="-34239" y="489249"/>
                  <a:pt x="8800" y="374244"/>
                </a:cubicBezTo>
                <a:cubicBezTo>
                  <a:pt x="51839" y="259239"/>
                  <a:pt x="364399" y="20056"/>
                  <a:pt x="385566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A67853D-5006-4909-A39B-9101C6678BBF}"/>
              </a:ext>
            </a:extLst>
          </p:cNvPr>
          <p:cNvSpPr/>
          <p:nvPr/>
        </p:nvSpPr>
        <p:spPr>
          <a:xfrm>
            <a:off x="2214666" y="1130300"/>
            <a:ext cx="1032301" cy="1363151"/>
          </a:xfrm>
          <a:custGeom>
            <a:avLst/>
            <a:gdLst>
              <a:gd name="connsiteX0" fmla="*/ 1032301 w 1032301"/>
              <a:gd name="connsiteY0" fmla="*/ 0 h 1363151"/>
              <a:gd name="connsiteX1" fmla="*/ 498901 w 1032301"/>
              <a:gd name="connsiteY1" fmla="*/ 486833 h 1363151"/>
              <a:gd name="connsiteX2" fmla="*/ 172934 w 1032301"/>
              <a:gd name="connsiteY2" fmla="*/ 783167 h 1363151"/>
              <a:gd name="connsiteX3" fmla="*/ 126367 w 1032301"/>
              <a:gd name="connsiteY3" fmla="*/ 1092200 h 1363151"/>
              <a:gd name="connsiteX4" fmla="*/ 244901 w 1032301"/>
              <a:gd name="connsiteY4" fmla="*/ 1363133 h 1363151"/>
              <a:gd name="connsiteX5" fmla="*/ 96734 w 1032301"/>
              <a:gd name="connsiteY5" fmla="*/ 1079500 h 1363151"/>
              <a:gd name="connsiteX6" fmla="*/ 33234 w 1032301"/>
              <a:gd name="connsiteY6" fmla="*/ 778933 h 1363151"/>
              <a:gd name="connsiteX7" fmla="*/ 638601 w 1032301"/>
              <a:gd name="connsiteY7" fmla="*/ 325967 h 1363151"/>
              <a:gd name="connsiteX8" fmla="*/ 1032301 w 1032301"/>
              <a:gd name="connsiteY8" fmla="*/ 0 h 136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301" h="1363151">
                <a:moveTo>
                  <a:pt x="1032301" y="0"/>
                </a:moveTo>
                <a:lnTo>
                  <a:pt x="498901" y="486833"/>
                </a:lnTo>
                <a:cubicBezTo>
                  <a:pt x="355673" y="617361"/>
                  <a:pt x="235023" y="682273"/>
                  <a:pt x="172934" y="783167"/>
                </a:cubicBezTo>
                <a:cubicBezTo>
                  <a:pt x="110845" y="884061"/>
                  <a:pt x="114373" y="995539"/>
                  <a:pt x="126367" y="1092200"/>
                </a:cubicBezTo>
                <a:cubicBezTo>
                  <a:pt x="138361" y="1188861"/>
                  <a:pt x="249840" y="1365250"/>
                  <a:pt x="244901" y="1363133"/>
                </a:cubicBezTo>
                <a:cubicBezTo>
                  <a:pt x="239962" y="1361016"/>
                  <a:pt x="132012" y="1176867"/>
                  <a:pt x="96734" y="1079500"/>
                </a:cubicBezTo>
                <a:cubicBezTo>
                  <a:pt x="61456" y="982133"/>
                  <a:pt x="-57077" y="904522"/>
                  <a:pt x="33234" y="778933"/>
                </a:cubicBezTo>
                <a:cubicBezTo>
                  <a:pt x="123545" y="653344"/>
                  <a:pt x="465740" y="454378"/>
                  <a:pt x="638601" y="325967"/>
                </a:cubicBezTo>
                <a:lnTo>
                  <a:pt x="1032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7CEACF0A-EE28-42B4-9586-CC846B24797A}"/>
              </a:ext>
            </a:extLst>
          </p:cNvPr>
          <p:cNvSpPr/>
          <p:nvPr/>
        </p:nvSpPr>
        <p:spPr>
          <a:xfrm>
            <a:off x="4251309" y="3449731"/>
            <a:ext cx="540829" cy="1394861"/>
          </a:xfrm>
          <a:custGeom>
            <a:avLst/>
            <a:gdLst>
              <a:gd name="connsiteX0" fmla="*/ 371491 w 540829"/>
              <a:gd name="connsiteY0" fmla="*/ 436 h 1394861"/>
              <a:gd name="connsiteX1" fmla="*/ 439224 w 540829"/>
              <a:gd name="connsiteY1" fmla="*/ 394136 h 1394861"/>
              <a:gd name="connsiteX2" fmla="*/ 540824 w 540829"/>
              <a:gd name="connsiteY2" fmla="*/ 648136 h 1394861"/>
              <a:gd name="connsiteX3" fmla="*/ 434991 w 540829"/>
              <a:gd name="connsiteY3" fmla="*/ 948702 h 1394861"/>
              <a:gd name="connsiteX4" fmla="*/ 3191 w 540829"/>
              <a:gd name="connsiteY4" fmla="*/ 1393202 h 1394861"/>
              <a:gd name="connsiteX5" fmla="*/ 248724 w 540829"/>
              <a:gd name="connsiteY5" fmla="*/ 1075702 h 1394861"/>
              <a:gd name="connsiteX6" fmla="*/ 439224 w 540829"/>
              <a:gd name="connsiteY6" fmla="*/ 474569 h 1394861"/>
              <a:gd name="connsiteX7" fmla="*/ 371491 w 540829"/>
              <a:gd name="connsiteY7" fmla="*/ 436 h 13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29" h="1394861">
                <a:moveTo>
                  <a:pt x="371491" y="436"/>
                </a:moveTo>
                <a:cubicBezTo>
                  <a:pt x="371491" y="-12969"/>
                  <a:pt x="411002" y="286186"/>
                  <a:pt x="439224" y="394136"/>
                </a:cubicBezTo>
                <a:cubicBezTo>
                  <a:pt x="467446" y="502086"/>
                  <a:pt x="541530" y="555708"/>
                  <a:pt x="540824" y="648136"/>
                </a:cubicBezTo>
                <a:cubicBezTo>
                  <a:pt x="540119" y="740564"/>
                  <a:pt x="524596" y="824524"/>
                  <a:pt x="434991" y="948702"/>
                </a:cubicBezTo>
                <a:cubicBezTo>
                  <a:pt x="345386" y="1072880"/>
                  <a:pt x="34235" y="1372035"/>
                  <a:pt x="3191" y="1393202"/>
                </a:cubicBezTo>
                <a:cubicBezTo>
                  <a:pt x="-27854" y="1414369"/>
                  <a:pt x="176052" y="1228807"/>
                  <a:pt x="248724" y="1075702"/>
                </a:cubicBezTo>
                <a:cubicBezTo>
                  <a:pt x="321396" y="922597"/>
                  <a:pt x="423702" y="653074"/>
                  <a:pt x="439224" y="474569"/>
                </a:cubicBezTo>
                <a:cubicBezTo>
                  <a:pt x="454746" y="296064"/>
                  <a:pt x="371491" y="13841"/>
                  <a:pt x="371491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5DD268C-B48A-4C33-B6E5-3D0E6AB7E4BB}"/>
              </a:ext>
            </a:extLst>
          </p:cNvPr>
          <p:cNvSpPr/>
          <p:nvPr/>
        </p:nvSpPr>
        <p:spPr>
          <a:xfrm>
            <a:off x="3666043" y="3289050"/>
            <a:ext cx="785449" cy="1557769"/>
          </a:xfrm>
          <a:custGeom>
            <a:avLst/>
            <a:gdLst>
              <a:gd name="connsiteX0" fmla="*/ 711224 w 785449"/>
              <a:gd name="connsiteY0" fmla="*/ 250 h 1557769"/>
              <a:gd name="connsiteX1" fmla="*/ 630790 w 785449"/>
              <a:gd name="connsiteY1" fmla="*/ 601383 h 1557769"/>
              <a:gd name="connsiteX2" fmla="*/ 541890 w 785449"/>
              <a:gd name="connsiteY2" fmla="*/ 783417 h 1557769"/>
              <a:gd name="connsiteX3" fmla="*/ 647724 w 785449"/>
              <a:gd name="connsiteY3" fmla="*/ 1130550 h 1557769"/>
              <a:gd name="connsiteX4" fmla="*/ 8490 w 785449"/>
              <a:gd name="connsiteY4" fmla="*/ 1549650 h 1557769"/>
              <a:gd name="connsiteX5" fmla="*/ 313290 w 785449"/>
              <a:gd name="connsiteY5" fmla="*/ 1393017 h 1557769"/>
              <a:gd name="connsiteX6" fmla="*/ 778957 w 785449"/>
              <a:gd name="connsiteY6" fmla="*/ 1215217 h 1557769"/>
              <a:gd name="connsiteX7" fmla="*/ 592690 w 785449"/>
              <a:gd name="connsiteY7" fmla="*/ 745317 h 1557769"/>
              <a:gd name="connsiteX8" fmla="*/ 694290 w 785449"/>
              <a:gd name="connsiteY8" fmla="*/ 529417 h 1557769"/>
              <a:gd name="connsiteX9" fmla="*/ 711224 w 785449"/>
              <a:gd name="connsiteY9" fmla="*/ 250 h 15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449" h="1557769">
                <a:moveTo>
                  <a:pt x="711224" y="250"/>
                </a:moveTo>
                <a:cubicBezTo>
                  <a:pt x="700641" y="12244"/>
                  <a:pt x="659012" y="470855"/>
                  <a:pt x="630790" y="601383"/>
                </a:cubicBezTo>
                <a:cubicBezTo>
                  <a:pt x="602568" y="731911"/>
                  <a:pt x="539068" y="695223"/>
                  <a:pt x="541890" y="783417"/>
                </a:cubicBezTo>
                <a:cubicBezTo>
                  <a:pt x="544712" y="871611"/>
                  <a:pt x="736624" y="1002845"/>
                  <a:pt x="647724" y="1130550"/>
                </a:cubicBezTo>
                <a:cubicBezTo>
                  <a:pt x="558824" y="1258255"/>
                  <a:pt x="64229" y="1505906"/>
                  <a:pt x="8490" y="1549650"/>
                </a:cubicBezTo>
                <a:cubicBezTo>
                  <a:pt x="-47249" y="1593394"/>
                  <a:pt x="184879" y="1448756"/>
                  <a:pt x="313290" y="1393017"/>
                </a:cubicBezTo>
                <a:cubicBezTo>
                  <a:pt x="441701" y="1337278"/>
                  <a:pt x="732390" y="1323167"/>
                  <a:pt x="778957" y="1215217"/>
                </a:cubicBezTo>
                <a:cubicBezTo>
                  <a:pt x="825524" y="1107267"/>
                  <a:pt x="606801" y="859617"/>
                  <a:pt x="592690" y="745317"/>
                </a:cubicBezTo>
                <a:cubicBezTo>
                  <a:pt x="578579" y="631017"/>
                  <a:pt x="673123" y="647950"/>
                  <a:pt x="694290" y="529417"/>
                </a:cubicBezTo>
                <a:cubicBezTo>
                  <a:pt x="715457" y="410884"/>
                  <a:pt x="721807" y="-11744"/>
                  <a:pt x="71122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AC961B4-AC5B-4CE5-9CF5-7D6E3B32E85D}"/>
              </a:ext>
            </a:extLst>
          </p:cNvPr>
          <p:cNvSpPr/>
          <p:nvPr/>
        </p:nvSpPr>
        <p:spPr>
          <a:xfrm>
            <a:off x="2474912" y="1336894"/>
            <a:ext cx="1238513" cy="1981251"/>
          </a:xfrm>
          <a:custGeom>
            <a:avLst/>
            <a:gdLst>
              <a:gd name="connsiteX0" fmla="*/ 1237721 w 1238513"/>
              <a:gd name="connsiteY0" fmla="*/ 839 h 1981251"/>
              <a:gd name="connsiteX1" fmla="*/ 949855 w 1238513"/>
              <a:gd name="connsiteY1" fmla="*/ 534239 h 1981251"/>
              <a:gd name="connsiteX2" fmla="*/ 717021 w 1238513"/>
              <a:gd name="connsiteY2" fmla="*/ 1021073 h 1981251"/>
              <a:gd name="connsiteX3" fmla="*/ 170921 w 1238513"/>
              <a:gd name="connsiteY3" fmla="*/ 1397839 h 1981251"/>
              <a:gd name="connsiteX4" fmla="*/ 10055 w 1238513"/>
              <a:gd name="connsiteY4" fmla="*/ 1969339 h 1981251"/>
              <a:gd name="connsiteX5" fmla="*/ 43921 w 1238513"/>
              <a:gd name="connsiteY5" fmla="*/ 1736506 h 1981251"/>
              <a:gd name="connsiteX6" fmla="*/ 264055 w 1238513"/>
              <a:gd name="connsiteY6" fmla="*/ 1165006 h 1981251"/>
              <a:gd name="connsiteX7" fmla="*/ 856721 w 1238513"/>
              <a:gd name="connsiteY7" fmla="*/ 661239 h 1981251"/>
              <a:gd name="connsiteX8" fmla="*/ 1237721 w 1238513"/>
              <a:gd name="connsiteY8" fmla="*/ 839 h 19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513" h="1981251">
                <a:moveTo>
                  <a:pt x="1237721" y="839"/>
                </a:moveTo>
                <a:cubicBezTo>
                  <a:pt x="1253243" y="-20328"/>
                  <a:pt x="1036638" y="364200"/>
                  <a:pt x="949855" y="534239"/>
                </a:cubicBezTo>
                <a:cubicBezTo>
                  <a:pt x="863072" y="704278"/>
                  <a:pt x="846843" y="877140"/>
                  <a:pt x="717021" y="1021073"/>
                </a:cubicBezTo>
                <a:cubicBezTo>
                  <a:pt x="587199" y="1165006"/>
                  <a:pt x="288749" y="1239795"/>
                  <a:pt x="170921" y="1397839"/>
                </a:cubicBezTo>
                <a:cubicBezTo>
                  <a:pt x="53093" y="1555883"/>
                  <a:pt x="31222" y="1912895"/>
                  <a:pt x="10055" y="1969339"/>
                </a:cubicBezTo>
                <a:cubicBezTo>
                  <a:pt x="-11112" y="2025784"/>
                  <a:pt x="1588" y="1870561"/>
                  <a:pt x="43921" y="1736506"/>
                </a:cubicBezTo>
                <a:cubicBezTo>
                  <a:pt x="86254" y="1602451"/>
                  <a:pt x="128588" y="1344217"/>
                  <a:pt x="264055" y="1165006"/>
                </a:cubicBezTo>
                <a:cubicBezTo>
                  <a:pt x="399522" y="985795"/>
                  <a:pt x="696560" y="853856"/>
                  <a:pt x="856721" y="661239"/>
                </a:cubicBezTo>
                <a:cubicBezTo>
                  <a:pt x="1016882" y="468622"/>
                  <a:pt x="1222199" y="22006"/>
                  <a:pt x="1237721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8F12EC3-8981-4CCB-9473-165FFC9CBE12}"/>
              </a:ext>
            </a:extLst>
          </p:cNvPr>
          <p:cNvSpPr/>
          <p:nvPr/>
        </p:nvSpPr>
        <p:spPr>
          <a:xfrm>
            <a:off x="2026187" y="1529584"/>
            <a:ext cx="1243123" cy="1846078"/>
          </a:xfrm>
          <a:custGeom>
            <a:avLst/>
            <a:gdLst>
              <a:gd name="connsiteX0" fmla="*/ 1161513 w 1243123"/>
              <a:gd name="connsiteY0" fmla="*/ 49449 h 1846078"/>
              <a:gd name="connsiteX1" fmla="*/ 1161513 w 1243123"/>
              <a:gd name="connsiteY1" fmla="*/ 104483 h 1846078"/>
              <a:gd name="connsiteX2" fmla="*/ 319080 w 1243123"/>
              <a:gd name="connsiteY2" fmla="*/ 925749 h 1846078"/>
              <a:gd name="connsiteX3" fmla="*/ 10046 w 1243123"/>
              <a:gd name="connsiteY3" fmla="*/ 1814749 h 1846078"/>
              <a:gd name="connsiteX4" fmla="*/ 82013 w 1243123"/>
              <a:gd name="connsiteY4" fmla="*/ 1590383 h 1846078"/>
              <a:gd name="connsiteX5" fmla="*/ 149746 w 1243123"/>
              <a:gd name="connsiteY5" fmla="*/ 1056983 h 1846078"/>
              <a:gd name="connsiteX6" fmla="*/ 729713 w 1243123"/>
              <a:gd name="connsiteY6" fmla="*/ 455849 h 1846078"/>
              <a:gd name="connsiteX7" fmla="*/ 1161513 w 1243123"/>
              <a:gd name="connsiteY7" fmla="*/ 49449 h 184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23" h="1846078">
                <a:moveTo>
                  <a:pt x="1161513" y="49449"/>
                </a:moveTo>
                <a:cubicBezTo>
                  <a:pt x="1233480" y="-9112"/>
                  <a:pt x="1301918" y="-41567"/>
                  <a:pt x="1161513" y="104483"/>
                </a:cubicBezTo>
                <a:cubicBezTo>
                  <a:pt x="1021108" y="250533"/>
                  <a:pt x="510991" y="640705"/>
                  <a:pt x="319080" y="925749"/>
                </a:cubicBezTo>
                <a:cubicBezTo>
                  <a:pt x="127169" y="1210793"/>
                  <a:pt x="49557" y="1703977"/>
                  <a:pt x="10046" y="1814749"/>
                </a:cubicBezTo>
                <a:cubicBezTo>
                  <a:pt x="-29465" y="1925521"/>
                  <a:pt x="58730" y="1716677"/>
                  <a:pt x="82013" y="1590383"/>
                </a:cubicBezTo>
                <a:cubicBezTo>
                  <a:pt x="105296" y="1464089"/>
                  <a:pt x="41796" y="1246072"/>
                  <a:pt x="149746" y="1056983"/>
                </a:cubicBezTo>
                <a:cubicBezTo>
                  <a:pt x="257696" y="867894"/>
                  <a:pt x="568141" y="625182"/>
                  <a:pt x="729713" y="455849"/>
                </a:cubicBezTo>
                <a:cubicBezTo>
                  <a:pt x="891285" y="286516"/>
                  <a:pt x="1089546" y="108010"/>
                  <a:pt x="1161513" y="49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5F5E35F-73F6-4EEF-A4E0-293F54AB2413}"/>
              </a:ext>
            </a:extLst>
          </p:cNvPr>
          <p:cNvSpPr/>
          <p:nvPr/>
        </p:nvSpPr>
        <p:spPr>
          <a:xfrm>
            <a:off x="1181099" y="2208863"/>
            <a:ext cx="1353618" cy="456165"/>
          </a:xfrm>
          <a:custGeom>
            <a:avLst/>
            <a:gdLst>
              <a:gd name="connsiteX0" fmla="*/ 1329268 w 1353618"/>
              <a:gd name="connsiteY0" fmla="*/ 9404 h 456165"/>
              <a:gd name="connsiteX1" fmla="*/ 1308101 w 1353618"/>
              <a:gd name="connsiteY1" fmla="*/ 60204 h 456165"/>
              <a:gd name="connsiteX2" fmla="*/ 1041401 w 1353618"/>
              <a:gd name="connsiteY2" fmla="*/ 195670 h 456165"/>
              <a:gd name="connsiteX3" fmla="*/ 783168 w 1353618"/>
              <a:gd name="connsiteY3" fmla="*/ 140637 h 456165"/>
              <a:gd name="connsiteX4" fmla="*/ 546101 w 1353618"/>
              <a:gd name="connsiteY4" fmla="*/ 106770 h 456165"/>
              <a:gd name="connsiteX5" fmla="*/ 397934 w 1353618"/>
              <a:gd name="connsiteY5" fmla="*/ 331137 h 456165"/>
              <a:gd name="connsiteX6" fmla="*/ 1 w 1353618"/>
              <a:gd name="connsiteY6" fmla="*/ 453904 h 456165"/>
              <a:gd name="connsiteX7" fmla="*/ 393701 w 1353618"/>
              <a:gd name="connsiteY7" fmla="*/ 229537 h 456165"/>
              <a:gd name="connsiteX8" fmla="*/ 706968 w 1353618"/>
              <a:gd name="connsiteY8" fmla="*/ 212604 h 456165"/>
              <a:gd name="connsiteX9" fmla="*/ 1058334 w 1353618"/>
              <a:gd name="connsiteY9" fmla="*/ 242237 h 456165"/>
              <a:gd name="connsiteX10" fmla="*/ 1329268 w 1353618"/>
              <a:gd name="connsiteY10" fmla="*/ 9404 h 45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18" h="456165">
                <a:moveTo>
                  <a:pt x="1329268" y="9404"/>
                </a:moveTo>
                <a:cubicBezTo>
                  <a:pt x="1370896" y="-20935"/>
                  <a:pt x="1356079" y="29160"/>
                  <a:pt x="1308101" y="60204"/>
                </a:cubicBezTo>
                <a:cubicBezTo>
                  <a:pt x="1260123" y="91248"/>
                  <a:pt x="1128890" y="182265"/>
                  <a:pt x="1041401" y="195670"/>
                </a:cubicBezTo>
                <a:cubicBezTo>
                  <a:pt x="953912" y="209075"/>
                  <a:pt x="865718" y="155454"/>
                  <a:pt x="783168" y="140637"/>
                </a:cubicBezTo>
                <a:cubicBezTo>
                  <a:pt x="700618" y="125820"/>
                  <a:pt x="610307" y="75020"/>
                  <a:pt x="546101" y="106770"/>
                </a:cubicBezTo>
                <a:cubicBezTo>
                  <a:pt x="481895" y="138520"/>
                  <a:pt x="488951" y="273281"/>
                  <a:pt x="397934" y="331137"/>
                </a:cubicBezTo>
                <a:cubicBezTo>
                  <a:pt x="306917" y="388993"/>
                  <a:pt x="706" y="470837"/>
                  <a:pt x="1" y="453904"/>
                </a:cubicBezTo>
                <a:cubicBezTo>
                  <a:pt x="-705" y="436971"/>
                  <a:pt x="275873" y="269754"/>
                  <a:pt x="393701" y="229537"/>
                </a:cubicBezTo>
                <a:cubicBezTo>
                  <a:pt x="511529" y="189320"/>
                  <a:pt x="596196" y="210487"/>
                  <a:pt x="706968" y="212604"/>
                </a:cubicBezTo>
                <a:cubicBezTo>
                  <a:pt x="817740" y="214721"/>
                  <a:pt x="950384" y="276104"/>
                  <a:pt x="1058334" y="242237"/>
                </a:cubicBezTo>
                <a:cubicBezTo>
                  <a:pt x="1166284" y="208370"/>
                  <a:pt x="1287640" y="39743"/>
                  <a:pt x="1329268" y="9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AE7CF3E-926E-4E88-8168-0B2A51689649}"/>
              </a:ext>
            </a:extLst>
          </p:cNvPr>
          <p:cNvSpPr/>
          <p:nvPr/>
        </p:nvSpPr>
        <p:spPr>
          <a:xfrm>
            <a:off x="2683952" y="2210330"/>
            <a:ext cx="798381" cy="1841777"/>
          </a:xfrm>
          <a:custGeom>
            <a:avLst/>
            <a:gdLst>
              <a:gd name="connsiteX0" fmla="*/ 791615 w 798381"/>
              <a:gd name="connsiteY0" fmla="*/ 16403 h 1841777"/>
              <a:gd name="connsiteX1" fmla="*/ 182015 w 798381"/>
              <a:gd name="connsiteY1" fmla="*/ 871537 h 1841777"/>
              <a:gd name="connsiteX2" fmla="*/ 33848 w 798381"/>
              <a:gd name="connsiteY2" fmla="*/ 1798637 h 1841777"/>
              <a:gd name="connsiteX3" fmla="*/ 55015 w 798381"/>
              <a:gd name="connsiteY3" fmla="*/ 1629303 h 1841777"/>
              <a:gd name="connsiteX4" fmla="*/ 25381 w 798381"/>
              <a:gd name="connsiteY4" fmla="*/ 1104370 h 1841777"/>
              <a:gd name="connsiteX5" fmla="*/ 478348 w 798381"/>
              <a:gd name="connsiteY5" fmla="*/ 367770 h 1841777"/>
              <a:gd name="connsiteX6" fmla="*/ 791615 w 798381"/>
              <a:gd name="connsiteY6" fmla="*/ 16403 h 184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381" h="1841777">
                <a:moveTo>
                  <a:pt x="791615" y="16403"/>
                </a:moveTo>
                <a:cubicBezTo>
                  <a:pt x="742226" y="100364"/>
                  <a:pt x="308309" y="574498"/>
                  <a:pt x="182015" y="871537"/>
                </a:cubicBezTo>
                <a:cubicBezTo>
                  <a:pt x="55721" y="1168576"/>
                  <a:pt x="55015" y="1672343"/>
                  <a:pt x="33848" y="1798637"/>
                </a:cubicBezTo>
                <a:cubicBezTo>
                  <a:pt x="12681" y="1924931"/>
                  <a:pt x="56426" y="1745014"/>
                  <a:pt x="55015" y="1629303"/>
                </a:cubicBezTo>
                <a:cubicBezTo>
                  <a:pt x="53604" y="1513592"/>
                  <a:pt x="-45174" y="1314625"/>
                  <a:pt x="25381" y="1104370"/>
                </a:cubicBezTo>
                <a:cubicBezTo>
                  <a:pt x="95936" y="894115"/>
                  <a:pt x="348526" y="546275"/>
                  <a:pt x="478348" y="367770"/>
                </a:cubicBezTo>
                <a:cubicBezTo>
                  <a:pt x="608170" y="189265"/>
                  <a:pt x="841004" y="-67558"/>
                  <a:pt x="791615" y="1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4D79E07-8481-428A-945A-A981FC68FB7D}"/>
              </a:ext>
            </a:extLst>
          </p:cNvPr>
          <p:cNvSpPr/>
          <p:nvPr/>
        </p:nvSpPr>
        <p:spPr>
          <a:xfrm>
            <a:off x="2934016" y="3000892"/>
            <a:ext cx="1252163" cy="1496200"/>
          </a:xfrm>
          <a:custGeom>
            <a:avLst/>
            <a:gdLst>
              <a:gd name="connsiteX0" fmla="*/ 1058017 w 1252163"/>
              <a:gd name="connsiteY0" fmla="*/ 106375 h 1496200"/>
              <a:gd name="connsiteX1" fmla="*/ 1197717 w 1252163"/>
              <a:gd name="connsiteY1" fmla="*/ 699041 h 1496200"/>
              <a:gd name="connsiteX2" fmla="*/ 12384 w 1252163"/>
              <a:gd name="connsiteY2" fmla="*/ 1486441 h 1496200"/>
              <a:gd name="connsiteX3" fmla="*/ 545784 w 1252163"/>
              <a:gd name="connsiteY3" fmla="*/ 1160475 h 1496200"/>
              <a:gd name="connsiteX4" fmla="*/ 1087651 w 1252163"/>
              <a:gd name="connsiteY4" fmla="*/ 787941 h 1496200"/>
              <a:gd name="connsiteX5" fmla="*/ 1104584 w 1252163"/>
              <a:gd name="connsiteY5" fmla="*/ 64041 h 1496200"/>
              <a:gd name="connsiteX6" fmla="*/ 1058017 w 1252163"/>
              <a:gd name="connsiteY6" fmla="*/ 106375 h 149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163" h="1496200">
                <a:moveTo>
                  <a:pt x="1058017" y="106375"/>
                </a:moveTo>
                <a:cubicBezTo>
                  <a:pt x="1073539" y="212208"/>
                  <a:pt x="1371989" y="469030"/>
                  <a:pt x="1197717" y="699041"/>
                </a:cubicBezTo>
                <a:cubicBezTo>
                  <a:pt x="1023445" y="929052"/>
                  <a:pt x="121039" y="1409535"/>
                  <a:pt x="12384" y="1486441"/>
                </a:cubicBezTo>
                <a:cubicBezTo>
                  <a:pt x="-96271" y="1563347"/>
                  <a:pt x="545784" y="1160475"/>
                  <a:pt x="545784" y="1160475"/>
                </a:cubicBezTo>
                <a:cubicBezTo>
                  <a:pt x="724995" y="1044058"/>
                  <a:pt x="994518" y="970680"/>
                  <a:pt x="1087651" y="787941"/>
                </a:cubicBezTo>
                <a:cubicBezTo>
                  <a:pt x="1180784" y="605202"/>
                  <a:pt x="1105995" y="176224"/>
                  <a:pt x="1104584" y="64041"/>
                </a:cubicBezTo>
                <a:cubicBezTo>
                  <a:pt x="1103173" y="-48142"/>
                  <a:pt x="1042495" y="542"/>
                  <a:pt x="1058017" y="10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395D51B-D5DD-47A1-BDF9-B220221568A9}"/>
              </a:ext>
            </a:extLst>
          </p:cNvPr>
          <p:cNvSpPr/>
          <p:nvPr/>
        </p:nvSpPr>
        <p:spPr>
          <a:xfrm>
            <a:off x="1380024" y="2678270"/>
            <a:ext cx="2328559" cy="1847098"/>
          </a:xfrm>
          <a:custGeom>
            <a:avLst/>
            <a:gdLst>
              <a:gd name="connsiteX0" fmla="*/ 2328376 w 2328559"/>
              <a:gd name="connsiteY0" fmla="*/ 1430 h 1847098"/>
              <a:gd name="connsiteX1" fmla="*/ 1773809 w 2328559"/>
              <a:gd name="connsiteY1" fmla="*/ 996263 h 1847098"/>
              <a:gd name="connsiteX2" fmla="*/ 1591776 w 2328559"/>
              <a:gd name="connsiteY2" fmla="*/ 1576230 h 1847098"/>
              <a:gd name="connsiteX3" fmla="*/ 973709 w 2328559"/>
              <a:gd name="connsiteY3" fmla="*/ 1830230 h 1847098"/>
              <a:gd name="connsiteX4" fmla="*/ 43 w 2328559"/>
              <a:gd name="connsiteY4" fmla="*/ 1817530 h 1847098"/>
              <a:gd name="connsiteX5" fmla="*/ 935609 w 2328559"/>
              <a:gd name="connsiteY5" fmla="*/ 1770963 h 1847098"/>
              <a:gd name="connsiteX6" fmla="*/ 1464776 w 2328559"/>
              <a:gd name="connsiteY6" fmla="*/ 1529663 h 1847098"/>
              <a:gd name="connsiteX7" fmla="*/ 1638343 w 2328559"/>
              <a:gd name="connsiteY7" fmla="*/ 1165597 h 1847098"/>
              <a:gd name="connsiteX8" fmla="*/ 1833076 w 2328559"/>
              <a:gd name="connsiteY8" fmla="*/ 784597 h 1847098"/>
              <a:gd name="connsiteX9" fmla="*/ 2328376 w 2328559"/>
              <a:gd name="connsiteY9" fmla="*/ 1430 h 184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559" h="1847098">
                <a:moveTo>
                  <a:pt x="2328376" y="1430"/>
                </a:moveTo>
                <a:cubicBezTo>
                  <a:pt x="2318498" y="36708"/>
                  <a:pt x="1896576" y="733796"/>
                  <a:pt x="1773809" y="996263"/>
                </a:cubicBezTo>
                <a:cubicBezTo>
                  <a:pt x="1651042" y="1258730"/>
                  <a:pt x="1725126" y="1437236"/>
                  <a:pt x="1591776" y="1576230"/>
                </a:cubicBezTo>
                <a:cubicBezTo>
                  <a:pt x="1458426" y="1715224"/>
                  <a:pt x="1238998" y="1790013"/>
                  <a:pt x="973709" y="1830230"/>
                </a:cubicBezTo>
                <a:cubicBezTo>
                  <a:pt x="708420" y="1870447"/>
                  <a:pt x="6393" y="1827408"/>
                  <a:pt x="43" y="1817530"/>
                </a:cubicBezTo>
                <a:cubicBezTo>
                  <a:pt x="-6307" y="1807652"/>
                  <a:pt x="691487" y="1818941"/>
                  <a:pt x="935609" y="1770963"/>
                </a:cubicBezTo>
                <a:cubicBezTo>
                  <a:pt x="1179731" y="1722985"/>
                  <a:pt x="1347654" y="1630557"/>
                  <a:pt x="1464776" y="1529663"/>
                </a:cubicBezTo>
                <a:cubicBezTo>
                  <a:pt x="1581898" y="1428769"/>
                  <a:pt x="1576960" y="1289775"/>
                  <a:pt x="1638343" y="1165597"/>
                </a:cubicBezTo>
                <a:cubicBezTo>
                  <a:pt x="1699726" y="1041419"/>
                  <a:pt x="1719482" y="975803"/>
                  <a:pt x="1833076" y="784597"/>
                </a:cubicBezTo>
                <a:cubicBezTo>
                  <a:pt x="1946670" y="593391"/>
                  <a:pt x="2338254" y="-33848"/>
                  <a:pt x="2328376" y="1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0CE1A9E-B938-4CB9-A393-FA4C16216C75}"/>
              </a:ext>
            </a:extLst>
          </p:cNvPr>
          <p:cNvSpPr/>
          <p:nvPr/>
        </p:nvSpPr>
        <p:spPr>
          <a:xfrm>
            <a:off x="1485860" y="2783716"/>
            <a:ext cx="979801" cy="1211097"/>
          </a:xfrm>
          <a:custGeom>
            <a:avLst/>
            <a:gdLst>
              <a:gd name="connsiteX0" fmla="*/ 965240 w 979801"/>
              <a:gd name="connsiteY0" fmla="*/ 54734 h 1211097"/>
              <a:gd name="connsiteX1" fmla="*/ 939840 w 979801"/>
              <a:gd name="connsiteY1" fmla="*/ 156334 h 1211097"/>
              <a:gd name="connsiteX2" fmla="*/ 666790 w 979801"/>
              <a:gd name="connsiteY2" fmla="*/ 969134 h 1211097"/>
              <a:gd name="connsiteX3" fmla="*/ 40 w 979801"/>
              <a:gd name="connsiteY3" fmla="*/ 1210434 h 1211097"/>
              <a:gd name="connsiteX4" fmla="*/ 698540 w 979801"/>
              <a:gd name="connsiteY4" fmla="*/ 1032634 h 1211097"/>
              <a:gd name="connsiteX5" fmla="*/ 812840 w 979801"/>
              <a:gd name="connsiteY5" fmla="*/ 791334 h 1211097"/>
              <a:gd name="connsiteX6" fmla="*/ 965240 w 979801"/>
              <a:gd name="connsiteY6" fmla="*/ 54734 h 12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801" h="1211097">
                <a:moveTo>
                  <a:pt x="965240" y="54734"/>
                </a:moveTo>
                <a:cubicBezTo>
                  <a:pt x="986407" y="-51099"/>
                  <a:pt x="989582" y="3934"/>
                  <a:pt x="939840" y="156334"/>
                </a:cubicBezTo>
                <a:cubicBezTo>
                  <a:pt x="890098" y="308734"/>
                  <a:pt x="823423" y="793451"/>
                  <a:pt x="666790" y="969134"/>
                </a:cubicBezTo>
                <a:cubicBezTo>
                  <a:pt x="510157" y="1144817"/>
                  <a:pt x="-5252" y="1199851"/>
                  <a:pt x="40" y="1210434"/>
                </a:cubicBezTo>
                <a:cubicBezTo>
                  <a:pt x="5332" y="1221017"/>
                  <a:pt x="563073" y="1102484"/>
                  <a:pt x="698540" y="1032634"/>
                </a:cubicBezTo>
                <a:cubicBezTo>
                  <a:pt x="834007" y="962784"/>
                  <a:pt x="769448" y="951142"/>
                  <a:pt x="812840" y="791334"/>
                </a:cubicBezTo>
                <a:cubicBezTo>
                  <a:pt x="856232" y="631526"/>
                  <a:pt x="944073" y="160567"/>
                  <a:pt x="965240" y="54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D9FDE07-E63A-40F9-A95B-A3EC10A8675B}"/>
              </a:ext>
            </a:extLst>
          </p:cNvPr>
          <p:cNvSpPr/>
          <p:nvPr/>
        </p:nvSpPr>
        <p:spPr>
          <a:xfrm>
            <a:off x="2170724" y="3993890"/>
            <a:ext cx="1990087" cy="2042018"/>
          </a:xfrm>
          <a:custGeom>
            <a:avLst/>
            <a:gdLst>
              <a:gd name="connsiteX0" fmla="*/ 1988526 w 1990087"/>
              <a:gd name="connsiteY0" fmla="*/ 260 h 2042018"/>
              <a:gd name="connsiteX1" fmla="*/ 1270976 w 1990087"/>
              <a:gd name="connsiteY1" fmla="*/ 806710 h 2042018"/>
              <a:gd name="connsiteX2" fmla="*/ 1480526 w 1990087"/>
              <a:gd name="connsiteY2" fmla="*/ 1708410 h 2042018"/>
              <a:gd name="connsiteX3" fmla="*/ 807426 w 1990087"/>
              <a:gd name="connsiteY3" fmla="*/ 1968760 h 2042018"/>
              <a:gd name="connsiteX4" fmla="*/ 7326 w 1990087"/>
              <a:gd name="connsiteY4" fmla="*/ 2032260 h 2042018"/>
              <a:gd name="connsiteX5" fmla="*/ 1302726 w 1990087"/>
              <a:gd name="connsiteY5" fmla="*/ 1797310 h 2042018"/>
              <a:gd name="connsiteX6" fmla="*/ 1232876 w 1990087"/>
              <a:gd name="connsiteY6" fmla="*/ 1403610 h 2042018"/>
              <a:gd name="connsiteX7" fmla="*/ 1042376 w 1990087"/>
              <a:gd name="connsiteY7" fmla="*/ 889260 h 2042018"/>
              <a:gd name="connsiteX8" fmla="*/ 1988526 w 1990087"/>
              <a:gd name="connsiteY8" fmla="*/ 260 h 20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0087" h="2042018">
                <a:moveTo>
                  <a:pt x="1988526" y="260"/>
                </a:moveTo>
                <a:cubicBezTo>
                  <a:pt x="2026626" y="-13498"/>
                  <a:pt x="1355643" y="522018"/>
                  <a:pt x="1270976" y="806710"/>
                </a:cubicBezTo>
                <a:cubicBezTo>
                  <a:pt x="1186309" y="1091402"/>
                  <a:pt x="1557784" y="1514735"/>
                  <a:pt x="1480526" y="1708410"/>
                </a:cubicBezTo>
                <a:cubicBezTo>
                  <a:pt x="1403268" y="1902085"/>
                  <a:pt x="1052959" y="1914785"/>
                  <a:pt x="807426" y="1968760"/>
                </a:cubicBezTo>
                <a:cubicBezTo>
                  <a:pt x="561893" y="2022735"/>
                  <a:pt x="-75224" y="2060835"/>
                  <a:pt x="7326" y="2032260"/>
                </a:cubicBezTo>
                <a:cubicBezTo>
                  <a:pt x="89876" y="2003685"/>
                  <a:pt x="1098468" y="1902085"/>
                  <a:pt x="1302726" y="1797310"/>
                </a:cubicBezTo>
                <a:cubicBezTo>
                  <a:pt x="1506984" y="1692535"/>
                  <a:pt x="1276268" y="1554952"/>
                  <a:pt x="1232876" y="1403610"/>
                </a:cubicBezTo>
                <a:cubicBezTo>
                  <a:pt x="1189484" y="1252268"/>
                  <a:pt x="914318" y="1121035"/>
                  <a:pt x="1042376" y="889260"/>
                </a:cubicBezTo>
                <a:cubicBezTo>
                  <a:pt x="1170434" y="657485"/>
                  <a:pt x="1950426" y="14018"/>
                  <a:pt x="1988526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02ADBCA-990F-4B9E-B759-E45EE55BC339}"/>
              </a:ext>
            </a:extLst>
          </p:cNvPr>
          <p:cNvSpPr/>
          <p:nvPr/>
        </p:nvSpPr>
        <p:spPr>
          <a:xfrm>
            <a:off x="1434287" y="4684377"/>
            <a:ext cx="1505909" cy="1228123"/>
          </a:xfrm>
          <a:custGeom>
            <a:avLst/>
            <a:gdLst>
              <a:gd name="connsiteX0" fmla="*/ 1505763 w 1505909"/>
              <a:gd name="connsiteY0" fmla="*/ 1923 h 1228123"/>
              <a:gd name="connsiteX1" fmla="*/ 451663 w 1505909"/>
              <a:gd name="connsiteY1" fmla="*/ 357523 h 1228123"/>
              <a:gd name="connsiteX2" fmla="*/ 813 w 1505909"/>
              <a:gd name="connsiteY2" fmla="*/ 1227473 h 1228123"/>
              <a:gd name="connsiteX3" fmla="*/ 375463 w 1505909"/>
              <a:gd name="connsiteY3" fmla="*/ 490873 h 1228123"/>
              <a:gd name="connsiteX4" fmla="*/ 1505763 w 1505909"/>
              <a:gd name="connsiteY4" fmla="*/ 1923 h 122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909" h="1228123">
                <a:moveTo>
                  <a:pt x="1505763" y="1923"/>
                </a:moveTo>
                <a:cubicBezTo>
                  <a:pt x="1518463" y="-20302"/>
                  <a:pt x="702488" y="153265"/>
                  <a:pt x="451663" y="357523"/>
                </a:cubicBezTo>
                <a:cubicBezTo>
                  <a:pt x="200838" y="561781"/>
                  <a:pt x="13513" y="1205248"/>
                  <a:pt x="813" y="1227473"/>
                </a:cubicBezTo>
                <a:cubicBezTo>
                  <a:pt x="-11887" y="1249698"/>
                  <a:pt x="124638" y="696190"/>
                  <a:pt x="375463" y="490873"/>
                </a:cubicBezTo>
                <a:cubicBezTo>
                  <a:pt x="626288" y="285556"/>
                  <a:pt x="1493063" y="24148"/>
                  <a:pt x="1505763" y="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A16E0E7-2B26-4795-AB82-D6FB66DBB608}"/>
              </a:ext>
            </a:extLst>
          </p:cNvPr>
          <p:cNvSpPr/>
          <p:nvPr/>
        </p:nvSpPr>
        <p:spPr>
          <a:xfrm>
            <a:off x="1859754" y="4176866"/>
            <a:ext cx="1717417" cy="2853273"/>
          </a:xfrm>
          <a:custGeom>
            <a:avLst/>
            <a:gdLst>
              <a:gd name="connsiteX0" fmla="*/ 1645446 w 1717417"/>
              <a:gd name="connsiteY0" fmla="*/ 147484 h 2853273"/>
              <a:gd name="connsiteX1" fmla="*/ 1512096 w 1717417"/>
              <a:gd name="connsiteY1" fmla="*/ 217334 h 2853273"/>
              <a:gd name="connsiteX2" fmla="*/ 559596 w 1717417"/>
              <a:gd name="connsiteY2" fmla="*/ 1798484 h 2853273"/>
              <a:gd name="connsiteX3" fmla="*/ 680246 w 1717417"/>
              <a:gd name="connsiteY3" fmla="*/ 2338234 h 2853273"/>
              <a:gd name="connsiteX4" fmla="*/ 796 w 1717417"/>
              <a:gd name="connsiteY4" fmla="*/ 2852584 h 2853273"/>
              <a:gd name="connsiteX5" fmla="*/ 540546 w 1717417"/>
              <a:gd name="connsiteY5" fmla="*/ 2439834 h 2853273"/>
              <a:gd name="connsiteX6" fmla="*/ 413546 w 1717417"/>
              <a:gd name="connsiteY6" fmla="*/ 2071534 h 2853273"/>
              <a:gd name="connsiteX7" fmla="*/ 616746 w 1717417"/>
              <a:gd name="connsiteY7" fmla="*/ 1468284 h 2853273"/>
              <a:gd name="connsiteX8" fmla="*/ 1645446 w 1717417"/>
              <a:gd name="connsiteY8" fmla="*/ 147484 h 285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417" h="2853273">
                <a:moveTo>
                  <a:pt x="1645446" y="147484"/>
                </a:moveTo>
                <a:cubicBezTo>
                  <a:pt x="1794671" y="-61008"/>
                  <a:pt x="1693071" y="-57833"/>
                  <a:pt x="1512096" y="217334"/>
                </a:cubicBezTo>
                <a:cubicBezTo>
                  <a:pt x="1331121" y="492501"/>
                  <a:pt x="698238" y="1445001"/>
                  <a:pt x="559596" y="1798484"/>
                </a:cubicBezTo>
                <a:cubicBezTo>
                  <a:pt x="420954" y="2151967"/>
                  <a:pt x="773379" y="2162551"/>
                  <a:pt x="680246" y="2338234"/>
                </a:cubicBezTo>
                <a:cubicBezTo>
                  <a:pt x="587113" y="2513917"/>
                  <a:pt x="24079" y="2835651"/>
                  <a:pt x="796" y="2852584"/>
                </a:cubicBezTo>
                <a:cubicBezTo>
                  <a:pt x="-22487" y="2869517"/>
                  <a:pt x="471754" y="2570009"/>
                  <a:pt x="540546" y="2439834"/>
                </a:cubicBezTo>
                <a:cubicBezTo>
                  <a:pt x="609338" y="2309659"/>
                  <a:pt x="400846" y="2233459"/>
                  <a:pt x="413546" y="2071534"/>
                </a:cubicBezTo>
                <a:cubicBezTo>
                  <a:pt x="426246" y="1909609"/>
                  <a:pt x="406138" y="1793192"/>
                  <a:pt x="616746" y="1468284"/>
                </a:cubicBezTo>
                <a:cubicBezTo>
                  <a:pt x="827354" y="1143376"/>
                  <a:pt x="1496221" y="355976"/>
                  <a:pt x="1645446" y="147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1938975-7BCB-43E1-8CF7-2AEEE5499127}"/>
              </a:ext>
            </a:extLst>
          </p:cNvPr>
          <p:cNvSpPr/>
          <p:nvPr/>
        </p:nvSpPr>
        <p:spPr>
          <a:xfrm>
            <a:off x="2869323" y="2144865"/>
            <a:ext cx="752502" cy="1736611"/>
          </a:xfrm>
          <a:custGeom>
            <a:avLst/>
            <a:gdLst>
              <a:gd name="connsiteX0" fmla="*/ 750177 w 752502"/>
              <a:gd name="connsiteY0" fmla="*/ 1435 h 1736611"/>
              <a:gd name="connsiteX1" fmla="*/ 527927 w 752502"/>
              <a:gd name="connsiteY1" fmla="*/ 560235 h 1736611"/>
              <a:gd name="connsiteX2" fmla="*/ 134227 w 752502"/>
              <a:gd name="connsiteY2" fmla="*/ 1271435 h 1736611"/>
              <a:gd name="connsiteX3" fmla="*/ 19927 w 752502"/>
              <a:gd name="connsiteY3" fmla="*/ 1734985 h 1736611"/>
              <a:gd name="connsiteX4" fmla="*/ 38977 w 752502"/>
              <a:gd name="connsiteY4" fmla="*/ 1398435 h 1736611"/>
              <a:gd name="connsiteX5" fmla="*/ 394577 w 752502"/>
              <a:gd name="connsiteY5" fmla="*/ 725335 h 1736611"/>
              <a:gd name="connsiteX6" fmla="*/ 750177 w 752502"/>
              <a:gd name="connsiteY6" fmla="*/ 1435 h 173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502" h="1736611">
                <a:moveTo>
                  <a:pt x="750177" y="1435"/>
                </a:moveTo>
                <a:cubicBezTo>
                  <a:pt x="772402" y="-26082"/>
                  <a:pt x="630585" y="348568"/>
                  <a:pt x="527927" y="560235"/>
                </a:cubicBezTo>
                <a:cubicBezTo>
                  <a:pt x="425269" y="771902"/>
                  <a:pt x="218894" y="1075643"/>
                  <a:pt x="134227" y="1271435"/>
                </a:cubicBezTo>
                <a:cubicBezTo>
                  <a:pt x="49560" y="1467227"/>
                  <a:pt x="35802" y="1713818"/>
                  <a:pt x="19927" y="1734985"/>
                </a:cubicBezTo>
                <a:cubicBezTo>
                  <a:pt x="4052" y="1756152"/>
                  <a:pt x="-23465" y="1566710"/>
                  <a:pt x="38977" y="1398435"/>
                </a:cubicBezTo>
                <a:cubicBezTo>
                  <a:pt x="101419" y="1230160"/>
                  <a:pt x="277102" y="953935"/>
                  <a:pt x="394577" y="725335"/>
                </a:cubicBezTo>
                <a:cubicBezTo>
                  <a:pt x="512052" y="496735"/>
                  <a:pt x="727952" y="28952"/>
                  <a:pt x="750177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54A6EEF-6575-4540-A960-CEB2DC47C9E1}"/>
              </a:ext>
            </a:extLst>
          </p:cNvPr>
          <p:cNvSpPr/>
          <p:nvPr/>
        </p:nvSpPr>
        <p:spPr>
          <a:xfrm>
            <a:off x="2697045" y="2787378"/>
            <a:ext cx="1329800" cy="1720486"/>
          </a:xfrm>
          <a:custGeom>
            <a:avLst/>
            <a:gdLst>
              <a:gd name="connsiteX0" fmla="*/ 1328855 w 1329800"/>
              <a:gd name="connsiteY0" fmla="*/ 272 h 1720486"/>
              <a:gd name="connsiteX1" fmla="*/ 852605 w 1329800"/>
              <a:gd name="connsiteY1" fmla="*/ 654322 h 1720486"/>
              <a:gd name="connsiteX2" fmla="*/ 382705 w 1329800"/>
              <a:gd name="connsiteY2" fmla="*/ 1511572 h 1720486"/>
              <a:gd name="connsiteX3" fmla="*/ 1705 w 1329800"/>
              <a:gd name="connsiteY3" fmla="*/ 1714772 h 1720486"/>
              <a:gd name="connsiteX4" fmla="*/ 535105 w 1329800"/>
              <a:gd name="connsiteY4" fmla="*/ 1365522 h 1720486"/>
              <a:gd name="connsiteX5" fmla="*/ 795455 w 1329800"/>
              <a:gd name="connsiteY5" fmla="*/ 952772 h 1720486"/>
              <a:gd name="connsiteX6" fmla="*/ 725605 w 1329800"/>
              <a:gd name="connsiteY6" fmla="*/ 578122 h 1720486"/>
              <a:gd name="connsiteX7" fmla="*/ 1328855 w 1329800"/>
              <a:gd name="connsiteY7" fmla="*/ 272 h 17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00" h="1720486">
                <a:moveTo>
                  <a:pt x="1328855" y="272"/>
                </a:moveTo>
                <a:cubicBezTo>
                  <a:pt x="1350022" y="12972"/>
                  <a:pt x="1010297" y="402439"/>
                  <a:pt x="852605" y="654322"/>
                </a:cubicBezTo>
                <a:cubicBezTo>
                  <a:pt x="694913" y="906205"/>
                  <a:pt x="524522" y="1334830"/>
                  <a:pt x="382705" y="1511572"/>
                </a:cubicBezTo>
                <a:cubicBezTo>
                  <a:pt x="240888" y="1688314"/>
                  <a:pt x="-23695" y="1739114"/>
                  <a:pt x="1705" y="1714772"/>
                </a:cubicBezTo>
                <a:cubicBezTo>
                  <a:pt x="27105" y="1690430"/>
                  <a:pt x="402813" y="1492522"/>
                  <a:pt x="535105" y="1365522"/>
                </a:cubicBezTo>
                <a:cubicBezTo>
                  <a:pt x="667397" y="1238522"/>
                  <a:pt x="763705" y="1084005"/>
                  <a:pt x="795455" y="952772"/>
                </a:cubicBezTo>
                <a:cubicBezTo>
                  <a:pt x="827205" y="821539"/>
                  <a:pt x="639880" y="734755"/>
                  <a:pt x="725605" y="578122"/>
                </a:cubicBezTo>
                <a:cubicBezTo>
                  <a:pt x="811330" y="421489"/>
                  <a:pt x="1307688" y="-12428"/>
                  <a:pt x="132885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F0A0C48-4F93-4431-B9A1-F5CA9ADC3553}"/>
              </a:ext>
            </a:extLst>
          </p:cNvPr>
          <p:cNvSpPr/>
          <p:nvPr/>
        </p:nvSpPr>
        <p:spPr>
          <a:xfrm>
            <a:off x="5564653" y="2731888"/>
            <a:ext cx="573181" cy="358449"/>
          </a:xfrm>
          <a:custGeom>
            <a:avLst/>
            <a:gdLst>
              <a:gd name="connsiteX0" fmla="*/ 64 w 573181"/>
              <a:gd name="connsiteY0" fmla="*/ 729 h 358449"/>
              <a:gd name="connsiteX1" fmla="*/ 182097 w 573181"/>
              <a:gd name="connsiteY1" fmla="*/ 225095 h 358449"/>
              <a:gd name="connsiteX2" fmla="*/ 381064 w 573181"/>
              <a:gd name="connsiteY2" fmla="*/ 316112 h 358449"/>
              <a:gd name="connsiteX3" fmla="*/ 571564 w 573181"/>
              <a:gd name="connsiteY3" fmla="*/ 358445 h 358449"/>
              <a:gd name="connsiteX4" fmla="*/ 463614 w 573181"/>
              <a:gd name="connsiteY4" fmla="*/ 313995 h 358449"/>
              <a:gd name="connsiteX5" fmla="*/ 304864 w 573181"/>
              <a:gd name="connsiteY5" fmla="*/ 252612 h 358449"/>
              <a:gd name="connsiteX6" fmla="*/ 163047 w 573181"/>
              <a:gd name="connsiteY6" fmla="*/ 157362 h 358449"/>
              <a:gd name="connsiteX7" fmla="*/ 64 w 573181"/>
              <a:gd name="connsiteY7" fmla="*/ 729 h 35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181" h="358449">
                <a:moveTo>
                  <a:pt x="64" y="729"/>
                </a:moveTo>
                <a:cubicBezTo>
                  <a:pt x="3239" y="12018"/>
                  <a:pt x="118597" y="172531"/>
                  <a:pt x="182097" y="225095"/>
                </a:cubicBezTo>
                <a:cubicBezTo>
                  <a:pt x="245597" y="277659"/>
                  <a:pt x="316153" y="293887"/>
                  <a:pt x="381064" y="316112"/>
                </a:cubicBezTo>
                <a:cubicBezTo>
                  <a:pt x="445975" y="338337"/>
                  <a:pt x="557806" y="358798"/>
                  <a:pt x="571564" y="358445"/>
                </a:cubicBezTo>
                <a:cubicBezTo>
                  <a:pt x="585322" y="358092"/>
                  <a:pt x="508064" y="331634"/>
                  <a:pt x="463614" y="313995"/>
                </a:cubicBezTo>
                <a:cubicBezTo>
                  <a:pt x="419164" y="296356"/>
                  <a:pt x="354958" y="278717"/>
                  <a:pt x="304864" y="252612"/>
                </a:cubicBezTo>
                <a:cubicBezTo>
                  <a:pt x="254770" y="226507"/>
                  <a:pt x="213494" y="202517"/>
                  <a:pt x="163047" y="157362"/>
                </a:cubicBezTo>
                <a:cubicBezTo>
                  <a:pt x="112600" y="112207"/>
                  <a:pt x="-3111" y="-10560"/>
                  <a:pt x="64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2E61C87-27B2-4F6E-A468-A53B4734A195}"/>
              </a:ext>
            </a:extLst>
          </p:cNvPr>
          <p:cNvSpPr/>
          <p:nvPr/>
        </p:nvSpPr>
        <p:spPr>
          <a:xfrm>
            <a:off x="6002338" y="3030563"/>
            <a:ext cx="456101" cy="41866"/>
          </a:xfrm>
          <a:custGeom>
            <a:avLst/>
            <a:gdLst>
              <a:gd name="connsiteX0" fmla="*/ 0 w 456101"/>
              <a:gd name="connsiteY0" fmla="*/ 1562 h 41866"/>
              <a:gd name="connsiteX1" fmla="*/ 180975 w 456101"/>
              <a:gd name="connsiteY1" fmla="*/ 4737 h 41866"/>
              <a:gd name="connsiteX2" fmla="*/ 452437 w 456101"/>
              <a:gd name="connsiteY2" fmla="*/ 41250 h 41866"/>
              <a:gd name="connsiteX3" fmla="*/ 327025 w 456101"/>
              <a:gd name="connsiteY3" fmla="*/ 26962 h 41866"/>
              <a:gd name="connsiteX4" fmla="*/ 173037 w 456101"/>
              <a:gd name="connsiteY4" fmla="*/ 17437 h 41866"/>
              <a:gd name="connsiteX5" fmla="*/ 0 w 456101"/>
              <a:gd name="connsiteY5" fmla="*/ 1562 h 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01" h="41866">
                <a:moveTo>
                  <a:pt x="0" y="1562"/>
                </a:moveTo>
                <a:cubicBezTo>
                  <a:pt x="52784" y="-158"/>
                  <a:pt x="105569" y="-1878"/>
                  <a:pt x="180975" y="4737"/>
                </a:cubicBezTo>
                <a:cubicBezTo>
                  <a:pt x="256381" y="11352"/>
                  <a:pt x="428095" y="37546"/>
                  <a:pt x="452437" y="41250"/>
                </a:cubicBezTo>
                <a:cubicBezTo>
                  <a:pt x="476779" y="44954"/>
                  <a:pt x="373592" y="30931"/>
                  <a:pt x="327025" y="26962"/>
                </a:cubicBezTo>
                <a:cubicBezTo>
                  <a:pt x="280458" y="22993"/>
                  <a:pt x="173037" y="17437"/>
                  <a:pt x="173037" y="17437"/>
                </a:cubicBezTo>
                <a:lnTo>
                  <a:pt x="0" y="15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66BE13B-3553-4B9A-9FEB-3D654ADF22CE}"/>
              </a:ext>
            </a:extLst>
          </p:cNvPr>
          <p:cNvSpPr/>
          <p:nvPr/>
        </p:nvSpPr>
        <p:spPr>
          <a:xfrm>
            <a:off x="6024515" y="3046589"/>
            <a:ext cx="243720" cy="157080"/>
          </a:xfrm>
          <a:custGeom>
            <a:avLst/>
            <a:gdLst>
              <a:gd name="connsiteX0" fmla="*/ 48 w 243720"/>
              <a:gd name="connsiteY0" fmla="*/ 2999 h 157080"/>
              <a:gd name="connsiteX1" fmla="*/ 144510 w 243720"/>
              <a:gd name="connsiteY1" fmla="*/ 25224 h 157080"/>
              <a:gd name="connsiteX2" fmla="*/ 241348 w 243720"/>
              <a:gd name="connsiteY2" fmla="*/ 155399 h 157080"/>
              <a:gd name="connsiteX3" fmla="*/ 209598 w 243720"/>
              <a:gd name="connsiteY3" fmla="*/ 93486 h 157080"/>
              <a:gd name="connsiteX4" fmla="*/ 160385 w 243720"/>
              <a:gd name="connsiteY4" fmla="*/ 10936 h 157080"/>
              <a:gd name="connsiteX5" fmla="*/ 48 w 243720"/>
              <a:gd name="connsiteY5" fmla="*/ 2999 h 1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20" h="157080">
                <a:moveTo>
                  <a:pt x="48" y="2999"/>
                </a:moveTo>
                <a:cubicBezTo>
                  <a:pt x="-2598" y="5380"/>
                  <a:pt x="104293" y="-176"/>
                  <a:pt x="144510" y="25224"/>
                </a:cubicBezTo>
                <a:cubicBezTo>
                  <a:pt x="184727" y="50624"/>
                  <a:pt x="230500" y="144022"/>
                  <a:pt x="241348" y="155399"/>
                </a:cubicBezTo>
                <a:cubicBezTo>
                  <a:pt x="252196" y="166776"/>
                  <a:pt x="223092" y="117563"/>
                  <a:pt x="209598" y="93486"/>
                </a:cubicBezTo>
                <a:cubicBezTo>
                  <a:pt x="196104" y="69409"/>
                  <a:pt x="194516" y="27075"/>
                  <a:pt x="160385" y="10936"/>
                </a:cubicBezTo>
                <a:cubicBezTo>
                  <a:pt x="126254" y="-5203"/>
                  <a:pt x="2694" y="618"/>
                  <a:pt x="48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9289153-8AC1-4BAF-B93B-9D4DB648093B}"/>
              </a:ext>
            </a:extLst>
          </p:cNvPr>
          <p:cNvSpPr/>
          <p:nvPr/>
        </p:nvSpPr>
        <p:spPr>
          <a:xfrm>
            <a:off x="6268656" y="3210858"/>
            <a:ext cx="118848" cy="485723"/>
          </a:xfrm>
          <a:custGeom>
            <a:avLst/>
            <a:gdLst>
              <a:gd name="connsiteX0" fmla="*/ 382 w 118848"/>
              <a:gd name="connsiteY0" fmla="*/ 655 h 485723"/>
              <a:gd name="connsiteX1" fmla="*/ 65469 w 118848"/>
              <a:gd name="connsiteY1" fmla="*/ 214967 h 485723"/>
              <a:gd name="connsiteX2" fmla="*/ 116269 w 118848"/>
              <a:gd name="connsiteY2" fmla="*/ 478492 h 485723"/>
              <a:gd name="connsiteX3" fmla="*/ 109919 w 118848"/>
              <a:gd name="connsiteY3" fmla="*/ 400705 h 485723"/>
              <a:gd name="connsiteX4" fmla="*/ 97219 w 118848"/>
              <a:gd name="connsiteY4" fmla="*/ 284817 h 485723"/>
              <a:gd name="connsiteX5" fmla="*/ 382 w 118848"/>
              <a:gd name="connsiteY5" fmla="*/ 655 h 48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48" h="485723">
                <a:moveTo>
                  <a:pt x="382" y="655"/>
                </a:moveTo>
                <a:cubicBezTo>
                  <a:pt x="-4910" y="-10987"/>
                  <a:pt x="46155" y="135328"/>
                  <a:pt x="65469" y="214967"/>
                </a:cubicBezTo>
                <a:cubicBezTo>
                  <a:pt x="84783" y="294606"/>
                  <a:pt x="108861" y="447536"/>
                  <a:pt x="116269" y="478492"/>
                </a:cubicBezTo>
                <a:cubicBezTo>
                  <a:pt x="123677" y="509448"/>
                  <a:pt x="113094" y="432984"/>
                  <a:pt x="109919" y="400705"/>
                </a:cubicBezTo>
                <a:cubicBezTo>
                  <a:pt x="106744" y="368426"/>
                  <a:pt x="113623" y="350963"/>
                  <a:pt x="97219" y="284817"/>
                </a:cubicBezTo>
                <a:cubicBezTo>
                  <a:pt x="80815" y="218671"/>
                  <a:pt x="5674" y="12297"/>
                  <a:pt x="38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179FA00-65DF-4E50-BA6A-C3E6DAB1C2C9}"/>
              </a:ext>
            </a:extLst>
          </p:cNvPr>
          <p:cNvSpPr/>
          <p:nvPr/>
        </p:nvSpPr>
        <p:spPr>
          <a:xfrm>
            <a:off x="6065746" y="3055926"/>
            <a:ext cx="290014" cy="633356"/>
          </a:xfrm>
          <a:custGeom>
            <a:avLst/>
            <a:gdLst>
              <a:gd name="connsiteX0" fmla="*/ 92 w 290014"/>
              <a:gd name="connsiteY0" fmla="*/ 12 h 633356"/>
              <a:gd name="connsiteX1" fmla="*/ 128679 w 290014"/>
              <a:gd name="connsiteY1" fmla="*/ 74624 h 633356"/>
              <a:gd name="connsiteX2" fmla="*/ 230279 w 290014"/>
              <a:gd name="connsiteY2" fmla="*/ 352437 h 633356"/>
              <a:gd name="connsiteX3" fmla="*/ 287429 w 290014"/>
              <a:gd name="connsiteY3" fmla="*/ 625487 h 633356"/>
              <a:gd name="connsiteX4" fmla="*/ 276317 w 290014"/>
              <a:gd name="connsiteY4" fmla="*/ 539762 h 633356"/>
              <a:gd name="connsiteX5" fmla="*/ 241392 w 290014"/>
              <a:gd name="connsiteY5" fmla="*/ 334974 h 633356"/>
              <a:gd name="connsiteX6" fmla="*/ 149317 w 290014"/>
              <a:gd name="connsiteY6" fmla="*/ 77799 h 633356"/>
              <a:gd name="connsiteX7" fmla="*/ 92 w 290014"/>
              <a:gd name="connsiteY7" fmla="*/ 12 h 6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4" h="633356">
                <a:moveTo>
                  <a:pt x="92" y="12"/>
                </a:moveTo>
                <a:cubicBezTo>
                  <a:pt x="-3348" y="-517"/>
                  <a:pt x="90315" y="15887"/>
                  <a:pt x="128679" y="74624"/>
                </a:cubicBezTo>
                <a:cubicBezTo>
                  <a:pt x="167044" y="133362"/>
                  <a:pt x="203821" y="260627"/>
                  <a:pt x="230279" y="352437"/>
                </a:cubicBezTo>
                <a:cubicBezTo>
                  <a:pt x="256737" y="444248"/>
                  <a:pt x="279756" y="594266"/>
                  <a:pt x="287429" y="625487"/>
                </a:cubicBezTo>
                <a:cubicBezTo>
                  <a:pt x="295102" y="656708"/>
                  <a:pt x="283990" y="588181"/>
                  <a:pt x="276317" y="539762"/>
                </a:cubicBezTo>
                <a:cubicBezTo>
                  <a:pt x="268644" y="491343"/>
                  <a:pt x="262559" y="411968"/>
                  <a:pt x="241392" y="334974"/>
                </a:cubicBezTo>
                <a:cubicBezTo>
                  <a:pt x="220225" y="257980"/>
                  <a:pt x="190857" y="131774"/>
                  <a:pt x="149317" y="77799"/>
                </a:cubicBezTo>
                <a:cubicBezTo>
                  <a:pt x="107777" y="23824"/>
                  <a:pt x="3532" y="541"/>
                  <a:pt x="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01DD2E1-45E5-43FA-AE29-D6EAACD08F91}"/>
              </a:ext>
            </a:extLst>
          </p:cNvPr>
          <p:cNvSpPr/>
          <p:nvPr/>
        </p:nvSpPr>
        <p:spPr>
          <a:xfrm>
            <a:off x="6257888" y="3751002"/>
            <a:ext cx="132463" cy="648710"/>
          </a:xfrm>
          <a:custGeom>
            <a:avLst/>
            <a:gdLst>
              <a:gd name="connsiteX0" fmla="*/ 131800 w 132463"/>
              <a:gd name="connsiteY0" fmla="*/ 261 h 648710"/>
              <a:gd name="connsiteX1" fmla="*/ 58775 w 132463"/>
              <a:gd name="connsiteY1" fmla="*/ 274898 h 648710"/>
              <a:gd name="connsiteX2" fmla="*/ 1625 w 132463"/>
              <a:gd name="connsiteY2" fmla="*/ 638436 h 648710"/>
              <a:gd name="connsiteX3" fmla="*/ 22262 w 132463"/>
              <a:gd name="connsiteY3" fmla="*/ 520961 h 648710"/>
              <a:gd name="connsiteX4" fmla="*/ 90525 w 132463"/>
              <a:gd name="connsiteY4" fmla="*/ 230448 h 648710"/>
              <a:gd name="connsiteX5" fmla="*/ 131800 w 132463"/>
              <a:gd name="connsiteY5" fmla="*/ 261 h 64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63" h="648710">
                <a:moveTo>
                  <a:pt x="131800" y="261"/>
                </a:moveTo>
                <a:cubicBezTo>
                  <a:pt x="126508" y="7669"/>
                  <a:pt x="80471" y="168536"/>
                  <a:pt x="58775" y="274898"/>
                </a:cubicBezTo>
                <a:cubicBezTo>
                  <a:pt x="37079" y="381261"/>
                  <a:pt x="7710" y="597426"/>
                  <a:pt x="1625" y="638436"/>
                </a:cubicBezTo>
                <a:cubicBezTo>
                  <a:pt x="-4460" y="679446"/>
                  <a:pt x="7445" y="588959"/>
                  <a:pt x="22262" y="520961"/>
                </a:cubicBezTo>
                <a:cubicBezTo>
                  <a:pt x="37079" y="452963"/>
                  <a:pt x="71475" y="316173"/>
                  <a:pt x="90525" y="230448"/>
                </a:cubicBezTo>
                <a:cubicBezTo>
                  <a:pt x="109575" y="144723"/>
                  <a:pt x="137092" y="-7147"/>
                  <a:pt x="13180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3CA6EF-FB6E-4282-B112-0C8E9BE3CC37}"/>
              </a:ext>
            </a:extLst>
          </p:cNvPr>
          <p:cNvSpPr/>
          <p:nvPr/>
        </p:nvSpPr>
        <p:spPr>
          <a:xfrm>
            <a:off x="6090928" y="4342218"/>
            <a:ext cx="192066" cy="441292"/>
          </a:xfrm>
          <a:custGeom>
            <a:avLst/>
            <a:gdLst>
              <a:gd name="connsiteX0" fmla="*/ 190810 w 192066"/>
              <a:gd name="connsiteY0" fmla="*/ 5945 h 441292"/>
              <a:gd name="connsiteX1" fmla="*/ 124135 w 192066"/>
              <a:gd name="connsiteY1" fmla="*/ 302807 h 441292"/>
              <a:gd name="connsiteX2" fmla="*/ 106672 w 192066"/>
              <a:gd name="connsiteY2" fmla="*/ 359957 h 441292"/>
              <a:gd name="connsiteX3" fmla="*/ 310 w 192066"/>
              <a:gd name="connsiteY3" fmla="*/ 440920 h 441292"/>
              <a:gd name="connsiteX4" fmla="*/ 76510 w 192066"/>
              <a:gd name="connsiteY4" fmla="*/ 386945 h 441292"/>
              <a:gd name="connsiteX5" fmla="*/ 143185 w 192066"/>
              <a:gd name="connsiteY5" fmla="*/ 313920 h 441292"/>
              <a:gd name="connsiteX6" fmla="*/ 166997 w 192066"/>
              <a:gd name="connsiteY6" fmla="*/ 118657 h 441292"/>
              <a:gd name="connsiteX7" fmla="*/ 190810 w 192066"/>
              <a:gd name="connsiteY7" fmla="*/ 5945 h 4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66" h="441292">
                <a:moveTo>
                  <a:pt x="190810" y="5945"/>
                </a:moveTo>
                <a:cubicBezTo>
                  <a:pt x="183666" y="36637"/>
                  <a:pt x="138158" y="243805"/>
                  <a:pt x="124135" y="302807"/>
                </a:cubicBezTo>
                <a:cubicBezTo>
                  <a:pt x="110112" y="361809"/>
                  <a:pt x="127309" y="336938"/>
                  <a:pt x="106672" y="359957"/>
                </a:cubicBezTo>
                <a:cubicBezTo>
                  <a:pt x="86035" y="382976"/>
                  <a:pt x="5337" y="436422"/>
                  <a:pt x="310" y="440920"/>
                </a:cubicBezTo>
                <a:cubicBezTo>
                  <a:pt x="-4717" y="445418"/>
                  <a:pt x="52697" y="408112"/>
                  <a:pt x="76510" y="386945"/>
                </a:cubicBezTo>
                <a:cubicBezTo>
                  <a:pt x="100322" y="365778"/>
                  <a:pt x="128104" y="358635"/>
                  <a:pt x="143185" y="313920"/>
                </a:cubicBezTo>
                <a:cubicBezTo>
                  <a:pt x="158266" y="269205"/>
                  <a:pt x="161441" y="166282"/>
                  <a:pt x="166997" y="118657"/>
                </a:cubicBezTo>
                <a:cubicBezTo>
                  <a:pt x="172553" y="71032"/>
                  <a:pt x="197954" y="-24747"/>
                  <a:pt x="190810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14793C7-E179-4D60-B309-868F1DC04989}"/>
              </a:ext>
            </a:extLst>
          </p:cNvPr>
          <p:cNvSpPr/>
          <p:nvPr/>
        </p:nvSpPr>
        <p:spPr>
          <a:xfrm>
            <a:off x="5591297" y="4770994"/>
            <a:ext cx="536735" cy="759900"/>
          </a:xfrm>
          <a:custGeom>
            <a:avLst/>
            <a:gdLst>
              <a:gd name="connsiteX0" fmla="*/ 536453 w 536735"/>
              <a:gd name="connsiteY0" fmla="*/ 1031 h 759900"/>
              <a:gd name="connsiteX1" fmla="*/ 472953 w 536735"/>
              <a:gd name="connsiteY1" fmla="*/ 85169 h 759900"/>
              <a:gd name="connsiteX2" fmla="*/ 431678 w 536735"/>
              <a:gd name="connsiteY2" fmla="*/ 126444 h 759900"/>
              <a:gd name="connsiteX3" fmla="*/ 382466 w 536735"/>
              <a:gd name="connsiteY3" fmla="*/ 215344 h 759900"/>
              <a:gd name="connsiteX4" fmla="*/ 323728 w 536735"/>
              <a:gd name="connsiteY4" fmla="*/ 261381 h 759900"/>
              <a:gd name="connsiteX5" fmla="*/ 258641 w 536735"/>
              <a:gd name="connsiteY5" fmla="*/ 374094 h 759900"/>
              <a:gd name="connsiteX6" fmla="*/ 244353 w 536735"/>
              <a:gd name="connsiteY6" fmla="*/ 494744 h 759900"/>
              <a:gd name="connsiteX7" fmla="*/ 190378 w 536735"/>
              <a:gd name="connsiteY7" fmla="*/ 537606 h 759900"/>
              <a:gd name="connsiteX8" fmla="*/ 166566 w 536735"/>
              <a:gd name="connsiteY8" fmla="*/ 593169 h 759900"/>
              <a:gd name="connsiteX9" fmla="*/ 1466 w 536735"/>
              <a:gd name="connsiteY9" fmla="*/ 755094 h 759900"/>
              <a:gd name="connsiteX10" fmla="*/ 95128 w 536735"/>
              <a:gd name="connsiteY10" fmla="*/ 694769 h 759900"/>
              <a:gd name="connsiteX11" fmla="*/ 255466 w 536735"/>
              <a:gd name="connsiteY11" fmla="*/ 469344 h 759900"/>
              <a:gd name="connsiteX12" fmla="*/ 301503 w 536735"/>
              <a:gd name="connsiteY12" fmla="*/ 321706 h 759900"/>
              <a:gd name="connsiteX13" fmla="*/ 445966 w 536735"/>
              <a:gd name="connsiteY13" fmla="*/ 148669 h 759900"/>
              <a:gd name="connsiteX14" fmla="*/ 536453 w 536735"/>
              <a:gd name="connsiteY14" fmla="*/ 1031 h 75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735" h="759900">
                <a:moveTo>
                  <a:pt x="536453" y="1031"/>
                </a:moveTo>
                <a:cubicBezTo>
                  <a:pt x="540951" y="-9552"/>
                  <a:pt x="490415" y="64267"/>
                  <a:pt x="472953" y="85169"/>
                </a:cubicBezTo>
                <a:cubicBezTo>
                  <a:pt x="455490" y="106071"/>
                  <a:pt x="446759" y="104748"/>
                  <a:pt x="431678" y="126444"/>
                </a:cubicBezTo>
                <a:cubicBezTo>
                  <a:pt x="416597" y="148140"/>
                  <a:pt x="400458" y="192855"/>
                  <a:pt x="382466" y="215344"/>
                </a:cubicBezTo>
                <a:cubicBezTo>
                  <a:pt x="364474" y="237833"/>
                  <a:pt x="344366" y="234923"/>
                  <a:pt x="323728" y="261381"/>
                </a:cubicBezTo>
                <a:cubicBezTo>
                  <a:pt x="303090" y="287839"/>
                  <a:pt x="271870" y="335200"/>
                  <a:pt x="258641" y="374094"/>
                </a:cubicBezTo>
                <a:cubicBezTo>
                  <a:pt x="245412" y="412988"/>
                  <a:pt x="255730" y="467492"/>
                  <a:pt x="244353" y="494744"/>
                </a:cubicBezTo>
                <a:cubicBezTo>
                  <a:pt x="232976" y="521996"/>
                  <a:pt x="203342" y="521202"/>
                  <a:pt x="190378" y="537606"/>
                </a:cubicBezTo>
                <a:cubicBezTo>
                  <a:pt x="177414" y="554010"/>
                  <a:pt x="198051" y="556921"/>
                  <a:pt x="166566" y="593169"/>
                </a:cubicBezTo>
                <a:cubicBezTo>
                  <a:pt x="135081" y="629417"/>
                  <a:pt x="13372" y="738161"/>
                  <a:pt x="1466" y="755094"/>
                </a:cubicBezTo>
                <a:cubicBezTo>
                  <a:pt x="-10440" y="772027"/>
                  <a:pt x="52795" y="742394"/>
                  <a:pt x="95128" y="694769"/>
                </a:cubicBezTo>
                <a:cubicBezTo>
                  <a:pt x="137461" y="647144"/>
                  <a:pt x="221070" y="531521"/>
                  <a:pt x="255466" y="469344"/>
                </a:cubicBezTo>
                <a:cubicBezTo>
                  <a:pt x="289862" y="407167"/>
                  <a:pt x="269753" y="375152"/>
                  <a:pt x="301503" y="321706"/>
                </a:cubicBezTo>
                <a:cubicBezTo>
                  <a:pt x="333253" y="268260"/>
                  <a:pt x="404956" y="202379"/>
                  <a:pt x="445966" y="148669"/>
                </a:cubicBezTo>
                <a:cubicBezTo>
                  <a:pt x="486976" y="94959"/>
                  <a:pt x="531955" y="11614"/>
                  <a:pt x="536453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1D36C2A-4CEB-483A-9FFE-EACCF9FDF2E1}"/>
              </a:ext>
            </a:extLst>
          </p:cNvPr>
          <p:cNvSpPr/>
          <p:nvPr/>
        </p:nvSpPr>
        <p:spPr>
          <a:xfrm>
            <a:off x="6372534" y="3064509"/>
            <a:ext cx="104443" cy="702649"/>
          </a:xfrm>
          <a:custGeom>
            <a:avLst/>
            <a:gdLst>
              <a:gd name="connsiteX0" fmla="*/ 76949 w 104443"/>
              <a:gd name="connsiteY0" fmla="*/ 424 h 702649"/>
              <a:gd name="connsiteX1" fmla="*/ 57899 w 104443"/>
              <a:gd name="connsiteY1" fmla="*/ 451274 h 702649"/>
              <a:gd name="connsiteX2" fmla="*/ 749 w 104443"/>
              <a:gd name="connsiteY2" fmla="*/ 698924 h 702649"/>
              <a:gd name="connsiteX3" fmla="*/ 30383 w 104443"/>
              <a:gd name="connsiteY3" fmla="*/ 584624 h 702649"/>
              <a:gd name="connsiteX4" fmla="*/ 102349 w 104443"/>
              <a:gd name="connsiteY4" fmla="*/ 372958 h 702649"/>
              <a:gd name="connsiteX5" fmla="*/ 76949 w 104443"/>
              <a:gd name="connsiteY5" fmla="*/ 424 h 70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702649">
                <a:moveTo>
                  <a:pt x="76949" y="424"/>
                </a:moveTo>
                <a:cubicBezTo>
                  <a:pt x="69541" y="13477"/>
                  <a:pt x="70599" y="334857"/>
                  <a:pt x="57899" y="451274"/>
                </a:cubicBezTo>
                <a:cubicBezTo>
                  <a:pt x="45199" y="567691"/>
                  <a:pt x="5335" y="676699"/>
                  <a:pt x="749" y="698924"/>
                </a:cubicBezTo>
                <a:cubicBezTo>
                  <a:pt x="-3837" y="721149"/>
                  <a:pt x="13450" y="638952"/>
                  <a:pt x="30383" y="584624"/>
                </a:cubicBezTo>
                <a:cubicBezTo>
                  <a:pt x="47316" y="530296"/>
                  <a:pt x="92471" y="467150"/>
                  <a:pt x="102349" y="372958"/>
                </a:cubicBezTo>
                <a:cubicBezTo>
                  <a:pt x="112227" y="278766"/>
                  <a:pt x="84357" y="-12629"/>
                  <a:pt x="7694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4D1EE31-8BDA-4F61-BB50-7E457378DC03}"/>
              </a:ext>
            </a:extLst>
          </p:cNvPr>
          <p:cNvSpPr/>
          <p:nvPr/>
        </p:nvSpPr>
        <p:spPr>
          <a:xfrm>
            <a:off x="6401972" y="3055981"/>
            <a:ext cx="241386" cy="20041"/>
          </a:xfrm>
          <a:custGeom>
            <a:avLst/>
            <a:gdLst>
              <a:gd name="connsiteX0" fmla="*/ 945 w 241386"/>
              <a:gd name="connsiteY0" fmla="*/ 6836 h 20041"/>
              <a:gd name="connsiteX1" fmla="*/ 235895 w 241386"/>
              <a:gd name="connsiteY1" fmla="*/ 486 h 20041"/>
              <a:gd name="connsiteX2" fmla="*/ 155461 w 241386"/>
              <a:gd name="connsiteY2" fmla="*/ 19536 h 20041"/>
              <a:gd name="connsiteX3" fmla="*/ 945 w 241386"/>
              <a:gd name="connsiteY3" fmla="*/ 6836 h 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6" h="20041">
                <a:moveTo>
                  <a:pt x="945" y="6836"/>
                </a:moveTo>
                <a:cubicBezTo>
                  <a:pt x="14351" y="3661"/>
                  <a:pt x="210142" y="-1631"/>
                  <a:pt x="235895" y="486"/>
                </a:cubicBezTo>
                <a:cubicBezTo>
                  <a:pt x="261648" y="2603"/>
                  <a:pt x="190386" y="16361"/>
                  <a:pt x="155461" y="19536"/>
                </a:cubicBezTo>
                <a:cubicBezTo>
                  <a:pt x="120536" y="22711"/>
                  <a:pt x="-12461" y="10011"/>
                  <a:pt x="945" y="6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696425-6EDF-4892-801E-D613A3E6615F}"/>
              </a:ext>
            </a:extLst>
          </p:cNvPr>
          <p:cNvSpPr/>
          <p:nvPr/>
        </p:nvSpPr>
        <p:spPr>
          <a:xfrm>
            <a:off x="6588488" y="3103667"/>
            <a:ext cx="40917" cy="494887"/>
          </a:xfrm>
          <a:custGeom>
            <a:avLst/>
            <a:gdLst>
              <a:gd name="connsiteX0" fmla="*/ 17629 w 40917"/>
              <a:gd name="connsiteY0" fmla="*/ 7833 h 494887"/>
              <a:gd name="connsiteX1" fmla="*/ 695 w 40917"/>
              <a:gd name="connsiteY1" fmla="*/ 477733 h 494887"/>
              <a:gd name="connsiteX2" fmla="*/ 7045 w 40917"/>
              <a:gd name="connsiteY2" fmla="*/ 374016 h 494887"/>
              <a:gd name="connsiteX3" fmla="*/ 40912 w 40917"/>
              <a:gd name="connsiteY3" fmla="*/ 196216 h 494887"/>
              <a:gd name="connsiteX4" fmla="*/ 17629 w 40917"/>
              <a:gd name="connsiteY4" fmla="*/ 7833 h 4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7" h="494887">
                <a:moveTo>
                  <a:pt x="17629" y="7833"/>
                </a:moveTo>
                <a:cubicBezTo>
                  <a:pt x="10926" y="54752"/>
                  <a:pt x="2459" y="416703"/>
                  <a:pt x="695" y="477733"/>
                </a:cubicBezTo>
                <a:cubicBezTo>
                  <a:pt x="-1069" y="538763"/>
                  <a:pt x="342" y="420935"/>
                  <a:pt x="7045" y="374016"/>
                </a:cubicBezTo>
                <a:cubicBezTo>
                  <a:pt x="13748" y="327097"/>
                  <a:pt x="40559" y="254777"/>
                  <a:pt x="40912" y="196216"/>
                </a:cubicBezTo>
                <a:cubicBezTo>
                  <a:pt x="41265" y="137655"/>
                  <a:pt x="24332" y="-39086"/>
                  <a:pt x="17629" y="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59E1B4C-5FFA-4129-B429-F90632D3C4B0}"/>
              </a:ext>
            </a:extLst>
          </p:cNvPr>
          <p:cNvSpPr/>
          <p:nvPr/>
        </p:nvSpPr>
        <p:spPr>
          <a:xfrm>
            <a:off x="6575742" y="3053072"/>
            <a:ext cx="206770" cy="28811"/>
          </a:xfrm>
          <a:custGeom>
            <a:avLst/>
            <a:gdLst>
              <a:gd name="connsiteX0" fmla="*/ 4975 w 206770"/>
              <a:gd name="connsiteY0" fmla="*/ 28795 h 28811"/>
              <a:gd name="connsiteX1" fmla="*/ 206058 w 206770"/>
              <a:gd name="connsiteY1" fmla="*/ 1278 h 28811"/>
              <a:gd name="connsiteX2" fmla="*/ 70591 w 206770"/>
              <a:gd name="connsiteY2" fmla="*/ 5511 h 28811"/>
              <a:gd name="connsiteX3" fmla="*/ 4975 w 206770"/>
              <a:gd name="connsiteY3" fmla="*/ 28795 h 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770" h="28811">
                <a:moveTo>
                  <a:pt x="4975" y="28795"/>
                </a:moveTo>
                <a:cubicBezTo>
                  <a:pt x="27553" y="28090"/>
                  <a:pt x="195122" y="5159"/>
                  <a:pt x="206058" y="1278"/>
                </a:cubicBezTo>
                <a:cubicBezTo>
                  <a:pt x="216994" y="-2603"/>
                  <a:pt x="98813" y="3394"/>
                  <a:pt x="70591" y="5511"/>
                </a:cubicBezTo>
                <a:cubicBezTo>
                  <a:pt x="42369" y="7628"/>
                  <a:pt x="-17603" y="29500"/>
                  <a:pt x="4975" y="28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D44E64F-C665-4877-8890-EB5A9A3EEB44}"/>
              </a:ext>
            </a:extLst>
          </p:cNvPr>
          <p:cNvSpPr/>
          <p:nvPr/>
        </p:nvSpPr>
        <p:spPr>
          <a:xfrm>
            <a:off x="6618350" y="3006502"/>
            <a:ext cx="242565" cy="470846"/>
          </a:xfrm>
          <a:custGeom>
            <a:avLst/>
            <a:gdLst>
              <a:gd name="connsiteX0" fmla="*/ 241767 w 242565"/>
              <a:gd name="connsiteY0" fmla="*/ 1281 h 470846"/>
              <a:gd name="connsiteX1" fmla="*/ 127467 w 242565"/>
              <a:gd name="connsiteY1" fmla="*/ 145215 h 470846"/>
              <a:gd name="connsiteX2" fmla="*/ 2583 w 242565"/>
              <a:gd name="connsiteY2" fmla="*/ 464831 h 470846"/>
              <a:gd name="connsiteX3" fmla="*/ 44917 w 242565"/>
              <a:gd name="connsiteY3" fmla="*/ 344181 h 470846"/>
              <a:gd name="connsiteX4" fmla="*/ 68200 w 242565"/>
              <a:gd name="connsiteY4" fmla="*/ 219298 h 470846"/>
              <a:gd name="connsiteX5" fmla="*/ 241767 w 242565"/>
              <a:gd name="connsiteY5" fmla="*/ 1281 h 47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565" h="470846">
                <a:moveTo>
                  <a:pt x="241767" y="1281"/>
                </a:moveTo>
                <a:cubicBezTo>
                  <a:pt x="251645" y="-11066"/>
                  <a:pt x="167331" y="67957"/>
                  <a:pt x="127467" y="145215"/>
                </a:cubicBezTo>
                <a:cubicBezTo>
                  <a:pt x="87603" y="222473"/>
                  <a:pt x="16341" y="431670"/>
                  <a:pt x="2583" y="464831"/>
                </a:cubicBezTo>
                <a:cubicBezTo>
                  <a:pt x="-11175" y="497992"/>
                  <a:pt x="33981" y="385103"/>
                  <a:pt x="44917" y="344181"/>
                </a:cubicBezTo>
                <a:cubicBezTo>
                  <a:pt x="55853" y="303259"/>
                  <a:pt x="37156" y="273978"/>
                  <a:pt x="68200" y="219298"/>
                </a:cubicBezTo>
                <a:cubicBezTo>
                  <a:pt x="99244" y="164618"/>
                  <a:pt x="231889" y="13628"/>
                  <a:pt x="241767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0EFA38B-C355-4A4A-BAD6-9AD29EE9830A}"/>
              </a:ext>
            </a:extLst>
          </p:cNvPr>
          <p:cNvSpPr/>
          <p:nvPr/>
        </p:nvSpPr>
        <p:spPr>
          <a:xfrm>
            <a:off x="6626042" y="3022894"/>
            <a:ext cx="310278" cy="561113"/>
          </a:xfrm>
          <a:custGeom>
            <a:avLst/>
            <a:gdLst>
              <a:gd name="connsiteX0" fmla="*/ 310275 w 310278"/>
              <a:gd name="connsiteY0" fmla="*/ 25106 h 561113"/>
              <a:gd name="connsiteX1" fmla="*/ 229841 w 310278"/>
              <a:gd name="connsiteY1" fmla="*/ 42039 h 561113"/>
              <a:gd name="connsiteX2" fmla="*/ 9708 w 310278"/>
              <a:gd name="connsiteY2" fmla="*/ 543689 h 561113"/>
              <a:gd name="connsiteX3" fmla="*/ 49925 w 310278"/>
              <a:gd name="connsiteY3" fmla="*/ 420923 h 561113"/>
              <a:gd name="connsiteX4" fmla="*/ 149408 w 310278"/>
              <a:gd name="connsiteY4" fmla="*/ 173273 h 561113"/>
              <a:gd name="connsiteX5" fmla="*/ 227725 w 310278"/>
              <a:gd name="connsiteY5" fmla="*/ 12406 h 561113"/>
              <a:gd name="connsiteX6" fmla="*/ 310275 w 310278"/>
              <a:gd name="connsiteY6" fmla="*/ 25106 h 56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78" h="561113">
                <a:moveTo>
                  <a:pt x="310275" y="25106"/>
                </a:moveTo>
                <a:cubicBezTo>
                  <a:pt x="310628" y="30045"/>
                  <a:pt x="279935" y="-44391"/>
                  <a:pt x="229841" y="42039"/>
                </a:cubicBezTo>
                <a:cubicBezTo>
                  <a:pt x="179747" y="128469"/>
                  <a:pt x="39694" y="480542"/>
                  <a:pt x="9708" y="543689"/>
                </a:cubicBezTo>
                <a:cubicBezTo>
                  <a:pt x="-20278" y="606836"/>
                  <a:pt x="26642" y="482659"/>
                  <a:pt x="49925" y="420923"/>
                </a:cubicBezTo>
                <a:cubicBezTo>
                  <a:pt x="73208" y="359187"/>
                  <a:pt x="119775" y="241359"/>
                  <a:pt x="149408" y="173273"/>
                </a:cubicBezTo>
                <a:cubicBezTo>
                  <a:pt x="179041" y="105187"/>
                  <a:pt x="204089" y="42745"/>
                  <a:pt x="227725" y="12406"/>
                </a:cubicBezTo>
                <a:cubicBezTo>
                  <a:pt x="251361" y="-17933"/>
                  <a:pt x="309922" y="20167"/>
                  <a:pt x="310275" y="2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61D941F-CE5B-45DC-91F2-C32073B2A9DB}"/>
              </a:ext>
            </a:extLst>
          </p:cNvPr>
          <p:cNvSpPr/>
          <p:nvPr/>
        </p:nvSpPr>
        <p:spPr>
          <a:xfrm>
            <a:off x="6511693" y="3591906"/>
            <a:ext cx="124237" cy="484262"/>
          </a:xfrm>
          <a:custGeom>
            <a:avLst/>
            <a:gdLst>
              <a:gd name="connsiteX0" fmla="*/ 124057 w 124237"/>
              <a:gd name="connsiteY0" fmla="*/ 77 h 484262"/>
              <a:gd name="connsiteX1" fmla="*/ 47857 w 124237"/>
              <a:gd name="connsiteY1" fmla="*/ 226561 h 484262"/>
              <a:gd name="connsiteX2" fmla="*/ 1290 w 124237"/>
              <a:gd name="connsiteY2" fmla="*/ 478444 h 484262"/>
              <a:gd name="connsiteX3" fmla="*/ 13990 w 124237"/>
              <a:gd name="connsiteY3" fmla="*/ 387427 h 484262"/>
              <a:gd name="connsiteX4" fmla="*/ 24574 w 124237"/>
              <a:gd name="connsiteY4" fmla="*/ 203277 h 484262"/>
              <a:gd name="connsiteX5" fmla="*/ 124057 w 124237"/>
              <a:gd name="connsiteY5" fmla="*/ 77 h 4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37" h="484262">
                <a:moveTo>
                  <a:pt x="124057" y="77"/>
                </a:moveTo>
                <a:cubicBezTo>
                  <a:pt x="127937" y="3958"/>
                  <a:pt x="68318" y="146833"/>
                  <a:pt x="47857" y="226561"/>
                </a:cubicBezTo>
                <a:cubicBezTo>
                  <a:pt x="27396" y="306289"/>
                  <a:pt x="6934" y="451633"/>
                  <a:pt x="1290" y="478444"/>
                </a:cubicBezTo>
                <a:cubicBezTo>
                  <a:pt x="-4354" y="505255"/>
                  <a:pt x="10109" y="433288"/>
                  <a:pt x="13990" y="387427"/>
                </a:cubicBezTo>
                <a:cubicBezTo>
                  <a:pt x="17871" y="341566"/>
                  <a:pt x="6229" y="268188"/>
                  <a:pt x="24574" y="203277"/>
                </a:cubicBezTo>
                <a:cubicBezTo>
                  <a:pt x="42918" y="138366"/>
                  <a:pt x="120177" y="-3804"/>
                  <a:pt x="12405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E78B08-6499-41B3-A33C-AD69C9C09DA4}"/>
              </a:ext>
            </a:extLst>
          </p:cNvPr>
          <p:cNvSpPr/>
          <p:nvPr/>
        </p:nvSpPr>
        <p:spPr>
          <a:xfrm>
            <a:off x="6418202" y="4050755"/>
            <a:ext cx="92742" cy="552768"/>
          </a:xfrm>
          <a:custGeom>
            <a:avLst/>
            <a:gdLst>
              <a:gd name="connsiteX0" fmla="*/ 92665 w 92742"/>
              <a:gd name="connsiteY0" fmla="*/ 545 h 552768"/>
              <a:gd name="connsiteX1" fmla="*/ 22815 w 92742"/>
              <a:gd name="connsiteY1" fmla="*/ 368845 h 552768"/>
              <a:gd name="connsiteX2" fmla="*/ 3765 w 92742"/>
              <a:gd name="connsiteY2" fmla="*/ 550878 h 552768"/>
              <a:gd name="connsiteX3" fmla="*/ 7998 w 92742"/>
              <a:gd name="connsiteY3" fmla="*/ 453512 h 552768"/>
              <a:gd name="connsiteX4" fmla="*/ 7998 w 92742"/>
              <a:gd name="connsiteY4" fmla="*/ 290528 h 552768"/>
              <a:gd name="connsiteX5" fmla="*/ 92665 w 92742"/>
              <a:gd name="connsiteY5" fmla="*/ 545 h 55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2" h="552768">
                <a:moveTo>
                  <a:pt x="92665" y="545"/>
                </a:moveTo>
                <a:cubicBezTo>
                  <a:pt x="95135" y="13598"/>
                  <a:pt x="37632" y="277123"/>
                  <a:pt x="22815" y="368845"/>
                </a:cubicBezTo>
                <a:cubicBezTo>
                  <a:pt x="7998" y="460567"/>
                  <a:pt x="6235" y="536767"/>
                  <a:pt x="3765" y="550878"/>
                </a:cubicBezTo>
                <a:cubicBezTo>
                  <a:pt x="1295" y="564989"/>
                  <a:pt x="7292" y="496904"/>
                  <a:pt x="7998" y="453512"/>
                </a:cubicBezTo>
                <a:cubicBezTo>
                  <a:pt x="8703" y="410120"/>
                  <a:pt x="-10346" y="368845"/>
                  <a:pt x="7998" y="290528"/>
                </a:cubicBezTo>
                <a:cubicBezTo>
                  <a:pt x="26342" y="212211"/>
                  <a:pt x="90195" y="-12508"/>
                  <a:pt x="92665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192F0AA-761E-45F7-88BF-6B56FA47B08D}"/>
              </a:ext>
            </a:extLst>
          </p:cNvPr>
          <p:cNvSpPr/>
          <p:nvPr/>
        </p:nvSpPr>
        <p:spPr>
          <a:xfrm>
            <a:off x="6172633" y="4671351"/>
            <a:ext cx="221846" cy="404324"/>
          </a:xfrm>
          <a:custGeom>
            <a:avLst/>
            <a:gdLst>
              <a:gd name="connsiteX0" fmla="*/ 221817 w 221846"/>
              <a:gd name="connsiteY0" fmla="*/ 132 h 404324"/>
              <a:gd name="connsiteX1" fmla="*/ 158317 w 221846"/>
              <a:gd name="connsiteY1" fmla="*/ 203332 h 404324"/>
              <a:gd name="connsiteX2" fmla="*/ 1684 w 221846"/>
              <a:gd name="connsiteY2" fmla="*/ 402299 h 404324"/>
              <a:gd name="connsiteX3" fmla="*/ 80000 w 221846"/>
              <a:gd name="connsiteY3" fmla="*/ 298582 h 404324"/>
              <a:gd name="connsiteX4" fmla="*/ 151967 w 221846"/>
              <a:gd name="connsiteY4" fmla="*/ 173699 h 404324"/>
              <a:gd name="connsiteX5" fmla="*/ 221817 w 221846"/>
              <a:gd name="connsiteY5" fmla="*/ 132 h 40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846" h="404324">
                <a:moveTo>
                  <a:pt x="221817" y="132"/>
                </a:moveTo>
                <a:cubicBezTo>
                  <a:pt x="222875" y="5071"/>
                  <a:pt x="195006" y="136304"/>
                  <a:pt x="158317" y="203332"/>
                </a:cubicBezTo>
                <a:cubicBezTo>
                  <a:pt x="121628" y="270360"/>
                  <a:pt x="14737" y="386424"/>
                  <a:pt x="1684" y="402299"/>
                </a:cubicBezTo>
                <a:cubicBezTo>
                  <a:pt x="-11369" y="418174"/>
                  <a:pt x="54953" y="336682"/>
                  <a:pt x="80000" y="298582"/>
                </a:cubicBezTo>
                <a:cubicBezTo>
                  <a:pt x="105047" y="260482"/>
                  <a:pt x="129742" y="217796"/>
                  <a:pt x="151967" y="173699"/>
                </a:cubicBezTo>
                <a:cubicBezTo>
                  <a:pt x="174192" y="129602"/>
                  <a:pt x="220759" y="-4807"/>
                  <a:pt x="221817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216C58-5227-47BD-A660-F30063BC643B}"/>
              </a:ext>
            </a:extLst>
          </p:cNvPr>
          <p:cNvSpPr/>
          <p:nvPr/>
        </p:nvSpPr>
        <p:spPr>
          <a:xfrm>
            <a:off x="5715775" y="5111596"/>
            <a:ext cx="443730" cy="488909"/>
          </a:xfrm>
          <a:custGeom>
            <a:avLst/>
            <a:gdLst>
              <a:gd name="connsiteX0" fmla="*/ 443725 w 443730"/>
              <a:gd name="connsiteY0" fmla="*/ 154 h 488909"/>
              <a:gd name="connsiteX1" fmla="*/ 232058 w 443730"/>
              <a:gd name="connsiteY1" fmla="*/ 288021 h 488909"/>
              <a:gd name="connsiteX2" fmla="*/ 3458 w 443730"/>
              <a:gd name="connsiteY2" fmla="*/ 484871 h 488909"/>
              <a:gd name="connsiteX3" fmla="*/ 88125 w 443730"/>
              <a:gd name="connsiteY3" fmla="*/ 425604 h 488909"/>
              <a:gd name="connsiteX4" fmla="*/ 225708 w 443730"/>
              <a:gd name="connsiteY4" fmla="*/ 328237 h 488909"/>
              <a:gd name="connsiteX5" fmla="*/ 443725 w 443730"/>
              <a:gd name="connsiteY5" fmla="*/ 154 h 4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730" h="488909">
                <a:moveTo>
                  <a:pt x="443725" y="154"/>
                </a:moveTo>
                <a:cubicBezTo>
                  <a:pt x="444783" y="-6549"/>
                  <a:pt x="305436" y="207235"/>
                  <a:pt x="232058" y="288021"/>
                </a:cubicBezTo>
                <a:cubicBezTo>
                  <a:pt x="158680" y="368807"/>
                  <a:pt x="27447" y="461941"/>
                  <a:pt x="3458" y="484871"/>
                </a:cubicBezTo>
                <a:cubicBezTo>
                  <a:pt x="-20531" y="507802"/>
                  <a:pt x="88125" y="425604"/>
                  <a:pt x="88125" y="425604"/>
                </a:cubicBezTo>
                <a:cubicBezTo>
                  <a:pt x="125167" y="399498"/>
                  <a:pt x="166794" y="395970"/>
                  <a:pt x="225708" y="328237"/>
                </a:cubicBezTo>
                <a:cubicBezTo>
                  <a:pt x="284622" y="260504"/>
                  <a:pt x="442667" y="6857"/>
                  <a:pt x="44372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4193B49-3090-493A-BD44-6BE17F1F8561}"/>
              </a:ext>
            </a:extLst>
          </p:cNvPr>
          <p:cNvSpPr/>
          <p:nvPr/>
        </p:nvSpPr>
        <p:spPr>
          <a:xfrm>
            <a:off x="4547919" y="4584018"/>
            <a:ext cx="478908" cy="673754"/>
          </a:xfrm>
          <a:custGeom>
            <a:avLst/>
            <a:gdLst>
              <a:gd name="connsiteX0" fmla="*/ 2914 w 478908"/>
              <a:gd name="connsiteY0" fmla="*/ 682 h 673754"/>
              <a:gd name="connsiteX1" fmla="*/ 132031 w 478908"/>
              <a:gd name="connsiteY1" fmla="*/ 303365 h 673754"/>
              <a:gd name="connsiteX2" fmla="*/ 460114 w 478908"/>
              <a:gd name="connsiteY2" fmla="*/ 652615 h 673754"/>
              <a:gd name="connsiteX3" fmla="*/ 417781 w 478908"/>
              <a:gd name="connsiteY3" fmla="*/ 608165 h 673754"/>
              <a:gd name="connsiteX4" fmla="*/ 242098 w 478908"/>
              <a:gd name="connsiteY4" fmla="*/ 388032 h 673754"/>
              <a:gd name="connsiteX5" fmla="*/ 2914 w 478908"/>
              <a:gd name="connsiteY5" fmla="*/ 682 h 6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08" h="673754">
                <a:moveTo>
                  <a:pt x="2914" y="682"/>
                </a:moveTo>
                <a:cubicBezTo>
                  <a:pt x="-15430" y="-13429"/>
                  <a:pt x="55831" y="194710"/>
                  <a:pt x="132031" y="303365"/>
                </a:cubicBezTo>
                <a:cubicBezTo>
                  <a:pt x="208231" y="412020"/>
                  <a:pt x="412489" y="601815"/>
                  <a:pt x="460114" y="652615"/>
                </a:cubicBezTo>
                <a:cubicBezTo>
                  <a:pt x="507739" y="703415"/>
                  <a:pt x="454117" y="652262"/>
                  <a:pt x="417781" y="608165"/>
                </a:cubicBezTo>
                <a:cubicBezTo>
                  <a:pt x="381445" y="564068"/>
                  <a:pt x="310537" y="487515"/>
                  <a:pt x="242098" y="388032"/>
                </a:cubicBezTo>
                <a:cubicBezTo>
                  <a:pt x="173659" y="288549"/>
                  <a:pt x="21258" y="14793"/>
                  <a:pt x="2914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595FB6-8769-4DC5-ACE9-09FFBE1F2B5E}"/>
              </a:ext>
            </a:extLst>
          </p:cNvPr>
          <p:cNvSpPr/>
          <p:nvPr/>
        </p:nvSpPr>
        <p:spPr>
          <a:xfrm>
            <a:off x="4981690" y="5222427"/>
            <a:ext cx="623480" cy="319536"/>
          </a:xfrm>
          <a:custGeom>
            <a:avLst/>
            <a:gdLst>
              <a:gd name="connsiteX0" fmla="*/ 15760 w 623480"/>
              <a:gd name="connsiteY0" fmla="*/ 5740 h 319536"/>
              <a:gd name="connsiteX1" fmla="*/ 89843 w 623480"/>
              <a:gd name="connsiteY1" fmla="*/ 58656 h 319536"/>
              <a:gd name="connsiteX2" fmla="*/ 599960 w 623480"/>
              <a:gd name="connsiteY2" fmla="*/ 310540 h 319536"/>
              <a:gd name="connsiteX3" fmla="*/ 511060 w 623480"/>
              <a:gd name="connsiteY3" fmla="*/ 253390 h 319536"/>
              <a:gd name="connsiteX4" fmla="*/ 269760 w 623480"/>
              <a:gd name="connsiteY4" fmla="*/ 156023 h 319536"/>
              <a:gd name="connsiteX5" fmla="*/ 15760 w 623480"/>
              <a:gd name="connsiteY5" fmla="*/ 5740 h 3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80" h="319536">
                <a:moveTo>
                  <a:pt x="15760" y="5740"/>
                </a:moveTo>
                <a:cubicBezTo>
                  <a:pt x="-14226" y="-10488"/>
                  <a:pt x="-7524" y="7856"/>
                  <a:pt x="89843" y="58656"/>
                </a:cubicBezTo>
                <a:cubicBezTo>
                  <a:pt x="187210" y="109456"/>
                  <a:pt x="529757" y="278084"/>
                  <a:pt x="599960" y="310540"/>
                </a:cubicBezTo>
                <a:cubicBezTo>
                  <a:pt x="670163" y="342996"/>
                  <a:pt x="566093" y="279143"/>
                  <a:pt x="511060" y="253390"/>
                </a:cubicBezTo>
                <a:cubicBezTo>
                  <a:pt x="456027" y="227637"/>
                  <a:pt x="349488" y="195534"/>
                  <a:pt x="269760" y="156023"/>
                </a:cubicBezTo>
                <a:cubicBezTo>
                  <a:pt x="190032" y="116512"/>
                  <a:pt x="45746" y="21968"/>
                  <a:pt x="15760" y="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DF3D2A0-ED43-49AC-98F8-454CC4535F40}"/>
              </a:ext>
            </a:extLst>
          </p:cNvPr>
          <p:cNvSpPr/>
          <p:nvPr/>
        </p:nvSpPr>
        <p:spPr>
          <a:xfrm>
            <a:off x="4431770" y="4715793"/>
            <a:ext cx="357017" cy="499809"/>
          </a:xfrm>
          <a:custGeom>
            <a:avLst/>
            <a:gdLst>
              <a:gd name="connsiteX0" fmla="*/ 530 w 357017"/>
              <a:gd name="connsiteY0" fmla="*/ 140 h 499809"/>
              <a:gd name="connsiteX1" fmla="*/ 129647 w 357017"/>
              <a:gd name="connsiteY1" fmla="*/ 222390 h 499809"/>
              <a:gd name="connsiteX2" fmla="*/ 347663 w 357017"/>
              <a:gd name="connsiteY2" fmla="*/ 491207 h 499809"/>
              <a:gd name="connsiteX3" fmla="*/ 303213 w 357017"/>
              <a:gd name="connsiteY3" fmla="*/ 417124 h 499809"/>
              <a:gd name="connsiteX4" fmla="*/ 176213 w 357017"/>
              <a:gd name="connsiteY4" fmla="*/ 254140 h 499809"/>
              <a:gd name="connsiteX5" fmla="*/ 530 w 357017"/>
              <a:gd name="connsiteY5" fmla="*/ 140 h 4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017" h="499809">
                <a:moveTo>
                  <a:pt x="530" y="140"/>
                </a:moveTo>
                <a:cubicBezTo>
                  <a:pt x="-7231" y="-5152"/>
                  <a:pt x="71792" y="140546"/>
                  <a:pt x="129647" y="222390"/>
                </a:cubicBezTo>
                <a:cubicBezTo>
                  <a:pt x="187502" y="304234"/>
                  <a:pt x="318735" y="458751"/>
                  <a:pt x="347663" y="491207"/>
                </a:cubicBezTo>
                <a:cubicBezTo>
                  <a:pt x="376591" y="523663"/>
                  <a:pt x="331788" y="456635"/>
                  <a:pt x="303213" y="417124"/>
                </a:cubicBezTo>
                <a:cubicBezTo>
                  <a:pt x="274638" y="377613"/>
                  <a:pt x="223838" y="323284"/>
                  <a:pt x="176213" y="254140"/>
                </a:cubicBezTo>
                <a:cubicBezTo>
                  <a:pt x="128588" y="184996"/>
                  <a:pt x="8291" y="5432"/>
                  <a:pt x="53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8E8FDD9-AA47-48F3-9EF6-FE8A5F7D8CA9}"/>
              </a:ext>
            </a:extLst>
          </p:cNvPr>
          <p:cNvSpPr/>
          <p:nvPr/>
        </p:nvSpPr>
        <p:spPr>
          <a:xfrm>
            <a:off x="4836578" y="5236565"/>
            <a:ext cx="511852" cy="331253"/>
          </a:xfrm>
          <a:custGeom>
            <a:avLst/>
            <a:gdLst>
              <a:gd name="connsiteX0" fmla="*/ 5 w 511852"/>
              <a:gd name="connsiteY0" fmla="*/ 68 h 331253"/>
              <a:gd name="connsiteX1" fmla="*/ 241305 w 511852"/>
              <a:gd name="connsiteY1" fmla="*/ 226552 h 331253"/>
              <a:gd name="connsiteX2" fmla="*/ 508005 w 511852"/>
              <a:gd name="connsiteY2" fmla="*/ 330268 h 331253"/>
              <a:gd name="connsiteX3" fmla="*/ 406405 w 511852"/>
              <a:gd name="connsiteY3" fmla="*/ 281585 h 331253"/>
              <a:gd name="connsiteX4" fmla="*/ 247655 w 511852"/>
              <a:gd name="connsiteY4" fmla="*/ 203268 h 331253"/>
              <a:gd name="connsiteX5" fmla="*/ 5 w 511852"/>
              <a:gd name="connsiteY5" fmla="*/ 68 h 3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852" h="331253">
                <a:moveTo>
                  <a:pt x="5" y="68"/>
                </a:moveTo>
                <a:cubicBezTo>
                  <a:pt x="-1053" y="3949"/>
                  <a:pt x="156639" y="171519"/>
                  <a:pt x="241305" y="226552"/>
                </a:cubicBezTo>
                <a:cubicBezTo>
                  <a:pt x="325971" y="281585"/>
                  <a:pt x="480488" y="321096"/>
                  <a:pt x="508005" y="330268"/>
                </a:cubicBezTo>
                <a:cubicBezTo>
                  <a:pt x="535522" y="339440"/>
                  <a:pt x="406405" y="281585"/>
                  <a:pt x="406405" y="281585"/>
                </a:cubicBezTo>
                <a:cubicBezTo>
                  <a:pt x="363013" y="260418"/>
                  <a:pt x="311860" y="248423"/>
                  <a:pt x="247655" y="203268"/>
                </a:cubicBezTo>
                <a:cubicBezTo>
                  <a:pt x="183450" y="158113"/>
                  <a:pt x="1063" y="-3813"/>
                  <a:pt x="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1D9A645-67B0-4C03-B249-8642341DDC90}"/>
              </a:ext>
            </a:extLst>
          </p:cNvPr>
          <p:cNvSpPr/>
          <p:nvPr/>
        </p:nvSpPr>
        <p:spPr>
          <a:xfrm>
            <a:off x="5293718" y="5511573"/>
            <a:ext cx="423861" cy="167051"/>
          </a:xfrm>
          <a:custGeom>
            <a:avLst/>
            <a:gdLst>
              <a:gd name="connsiteX0" fmla="*/ 423399 w 423861"/>
              <a:gd name="connsiteY0" fmla="*/ 76427 h 167051"/>
              <a:gd name="connsiteX1" fmla="*/ 260415 w 423861"/>
              <a:gd name="connsiteY1" fmla="*/ 122994 h 167051"/>
              <a:gd name="connsiteX2" fmla="*/ 230782 w 423861"/>
              <a:gd name="connsiteY2" fmla="*/ 148394 h 167051"/>
              <a:gd name="connsiteX3" fmla="*/ 124949 w 423861"/>
              <a:gd name="connsiteY3" fmla="*/ 108177 h 167051"/>
              <a:gd name="connsiteX4" fmla="*/ 65 w 423861"/>
              <a:gd name="connsiteY4" fmla="*/ 227 h 167051"/>
              <a:gd name="connsiteX5" fmla="*/ 141882 w 423861"/>
              <a:gd name="connsiteY5" fmla="*/ 139927 h 167051"/>
              <a:gd name="connsiteX6" fmla="*/ 203265 w 423861"/>
              <a:gd name="connsiteY6" fmla="*/ 163210 h 167051"/>
              <a:gd name="connsiteX7" fmla="*/ 423399 w 423861"/>
              <a:gd name="connsiteY7" fmla="*/ 76427 h 1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61" h="167051">
                <a:moveTo>
                  <a:pt x="423399" y="76427"/>
                </a:moveTo>
                <a:cubicBezTo>
                  <a:pt x="432924" y="69724"/>
                  <a:pt x="292518" y="111000"/>
                  <a:pt x="260415" y="122994"/>
                </a:cubicBezTo>
                <a:cubicBezTo>
                  <a:pt x="228312" y="134989"/>
                  <a:pt x="253360" y="150863"/>
                  <a:pt x="230782" y="148394"/>
                </a:cubicBezTo>
                <a:cubicBezTo>
                  <a:pt x="208204" y="145925"/>
                  <a:pt x="163402" y="132871"/>
                  <a:pt x="124949" y="108177"/>
                </a:cubicBezTo>
                <a:cubicBezTo>
                  <a:pt x="86496" y="83483"/>
                  <a:pt x="-2757" y="-5065"/>
                  <a:pt x="65" y="227"/>
                </a:cubicBezTo>
                <a:cubicBezTo>
                  <a:pt x="2887" y="5519"/>
                  <a:pt x="108015" y="112763"/>
                  <a:pt x="141882" y="139927"/>
                </a:cubicBezTo>
                <a:cubicBezTo>
                  <a:pt x="175749" y="167091"/>
                  <a:pt x="158109" y="171677"/>
                  <a:pt x="203265" y="163210"/>
                </a:cubicBezTo>
                <a:cubicBezTo>
                  <a:pt x="248420" y="154743"/>
                  <a:pt x="413874" y="83130"/>
                  <a:pt x="423399" y="76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8636294-9056-4248-976A-3238BF2E9984}"/>
              </a:ext>
            </a:extLst>
          </p:cNvPr>
          <p:cNvSpPr/>
          <p:nvPr/>
        </p:nvSpPr>
        <p:spPr>
          <a:xfrm>
            <a:off x="3679419" y="5618576"/>
            <a:ext cx="175622" cy="875247"/>
          </a:xfrm>
          <a:custGeom>
            <a:avLst/>
            <a:gdLst>
              <a:gd name="connsiteX0" fmla="*/ 38506 w 175622"/>
              <a:gd name="connsiteY0" fmla="*/ 13874 h 875247"/>
              <a:gd name="connsiteX1" fmla="*/ 406 w 175622"/>
              <a:gd name="connsiteY1" fmla="*/ 318674 h 875247"/>
              <a:gd name="connsiteX2" fmla="*/ 67081 w 175622"/>
              <a:gd name="connsiteY2" fmla="*/ 398049 h 875247"/>
              <a:gd name="connsiteX3" fmla="*/ 149631 w 175622"/>
              <a:gd name="connsiteY3" fmla="*/ 423449 h 875247"/>
              <a:gd name="connsiteX4" fmla="*/ 121056 w 175622"/>
              <a:gd name="connsiteY4" fmla="*/ 572674 h 875247"/>
              <a:gd name="connsiteX5" fmla="*/ 121056 w 175622"/>
              <a:gd name="connsiteY5" fmla="*/ 652049 h 875247"/>
              <a:gd name="connsiteX6" fmla="*/ 175031 w 175622"/>
              <a:gd name="connsiteY6" fmla="*/ 874299 h 875247"/>
              <a:gd name="connsiteX7" fmla="*/ 149631 w 175622"/>
              <a:gd name="connsiteY7" fmla="*/ 725074 h 875247"/>
              <a:gd name="connsiteX8" fmla="*/ 146456 w 175622"/>
              <a:gd name="connsiteY8" fmla="*/ 553624 h 875247"/>
              <a:gd name="connsiteX9" fmla="*/ 165506 w 175622"/>
              <a:gd name="connsiteY9" fmla="*/ 413924 h 875247"/>
              <a:gd name="connsiteX10" fmla="*/ 60731 w 175622"/>
              <a:gd name="connsiteY10" fmla="*/ 363124 h 875247"/>
              <a:gd name="connsiteX11" fmla="*/ 16281 w 175622"/>
              <a:gd name="connsiteY11" fmla="*/ 248824 h 875247"/>
              <a:gd name="connsiteX12" fmla="*/ 25806 w 175622"/>
              <a:gd name="connsiteY12" fmla="*/ 71024 h 875247"/>
              <a:gd name="connsiteX13" fmla="*/ 38506 w 175622"/>
              <a:gd name="connsiteY13" fmla="*/ 13874 h 87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622" h="875247">
                <a:moveTo>
                  <a:pt x="38506" y="13874"/>
                </a:moveTo>
                <a:cubicBezTo>
                  <a:pt x="34273" y="55149"/>
                  <a:pt x="-4357" y="254645"/>
                  <a:pt x="406" y="318674"/>
                </a:cubicBezTo>
                <a:cubicBezTo>
                  <a:pt x="5169" y="382703"/>
                  <a:pt x="42210" y="380587"/>
                  <a:pt x="67081" y="398049"/>
                </a:cubicBezTo>
                <a:cubicBezTo>
                  <a:pt x="91952" y="415511"/>
                  <a:pt x="140635" y="394345"/>
                  <a:pt x="149631" y="423449"/>
                </a:cubicBezTo>
                <a:cubicBezTo>
                  <a:pt x="158627" y="452553"/>
                  <a:pt x="125819" y="534574"/>
                  <a:pt x="121056" y="572674"/>
                </a:cubicBezTo>
                <a:cubicBezTo>
                  <a:pt x="116294" y="610774"/>
                  <a:pt x="112060" y="601778"/>
                  <a:pt x="121056" y="652049"/>
                </a:cubicBezTo>
                <a:cubicBezTo>
                  <a:pt x="130052" y="702320"/>
                  <a:pt x="170269" y="862128"/>
                  <a:pt x="175031" y="874299"/>
                </a:cubicBezTo>
                <a:cubicBezTo>
                  <a:pt x="179793" y="886470"/>
                  <a:pt x="154393" y="778520"/>
                  <a:pt x="149631" y="725074"/>
                </a:cubicBezTo>
                <a:cubicBezTo>
                  <a:pt x="144869" y="671628"/>
                  <a:pt x="143810" y="605482"/>
                  <a:pt x="146456" y="553624"/>
                </a:cubicBezTo>
                <a:cubicBezTo>
                  <a:pt x="149102" y="501766"/>
                  <a:pt x="179794" y="445674"/>
                  <a:pt x="165506" y="413924"/>
                </a:cubicBezTo>
                <a:cubicBezTo>
                  <a:pt x="151219" y="382174"/>
                  <a:pt x="85602" y="390641"/>
                  <a:pt x="60731" y="363124"/>
                </a:cubicBezTo>
                <a:cubicBezTo>
                  <a:pt x="35860" y="335607"/>
                  <a:pt x="22102" y="297507"/>
                  <a:pt x="16281" y="248824"/>
                </a:cubicBezTo>
                <a:cubicBezTo>
                  <a:pt x="10460" y="200141"/>
                  <a:pt x="19456" y="109124"/>
                  <a:pt x="25806" y="71024"/>
                </a:cubicBezTo>
                <a:cubicBezTo>
                  <a:pt x="32156" y="32924"/>
                  <a:pt x="42739" y="-27401"/>
                  <a:pt x="38506" y="1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38560AE-39FA-4753-90AF-682382A3FA58}"/>
              </a:ext>
            </a:extLst>
          </p:cNvPr>
          <p:cNvSpPr/>
          <p:nvPr/>
        </p:nvSpPr>
        <p:spPr>
          <a:xfrm>
            <a:off x="6879400" y="3050728"/>
            <a:ext cx="796102" cy="375940"/>
          </a:xfrm>
          <a:custGeom>
            <a:avLst/>
            <a:gdLst>
              <a:gd name="connsiteX0" fmla="*/ 25167 w 796102"/>
              <a:gd name="connsiteY0" fmla="*/ 5739 h 375940"/>
              <a:gd name="connsiteX1" fmla="*/ 75967 w 796102"/>
              <a:gd name="connsiteY1" fmla="*/ 18439 h 375940"/>
              <a:gd name="connsiteX2" fmla="*/ 380767 w 796102"/>
              <a:gd name="connsiteY2" fmla="*/ 26905 h 375940"/>
              <a:gd name="connsiteX3" fmla="*/ 778700 w 796102"/>
              <a:gd name="connsiteY3" fmla="*/ 361339 h 375940"/>
              <a:gd name="connsiteX4" fmla="*/ 694033 w 796102"/>
              <a:gd name="connsiteY4" fmla="*/ 293605 h 375940"/>
              <a:gd name="connsiteX5" fmla="*/ 414633 w 796102"/>
              <a:gd name="connsiteY5" fmla="*/ 90405 h 375940"/>
              <a:gd name="connsiteX6" fmla="*/ 25167 w 796102"/>
              <a:gd name="connsiteY6" fmla="*/ 5739 h 37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" h="375940">
                <a:moveTo>
                  <a:pt x="25167" y="5739"/>
                </a:moveTo>
                <a:cubicBezTo>
                  <a:pt x="-31277" y="-6255"/>
                  <a:pt x="16700" y="14911"/>
                  <a:pt x="75967" y="18439"/>
                </a:cubicBezTo>
                <a:cubicBezTo>
                  <a:pt x="135234" y="21967"/>
                  <a:pt x="263645" y="-30245"/>
                  <a:pt x="380767" y="26905"/>
                </a:cubicBezTo>
                <a:cubicBezTo>
                  <a:pt x="497889" y="84055"/>
                  <a:pt x="726489" y="316889"/>
                  <a:pt x="778700" y="361339"/>
                </a:cubicBezTo>
                <a:cubicBezTo>
                  <a:pt x="830911" y="405789"/>
                  <a:pt x="754711" y="338761"/>
                  <a:pt x="694033" y="293605"/>
                </a:cubicBezTo>
                <a:cubicBezTo>
                  <a:pt x="633355" y="248449"/>
                  <a:pt x="531755" y="136266"/>
                  <a:pt x="414633" y="90405"/>
                </a:cubicBezTo>
                <a:cubicBezTo>
                  <a:pt x="297511" y="44544"/>
                  <a:pt x="81611" y="17733"/>
                  <a:pt x="25167" y="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2979057-302D-438C-BE47-7B99E1F04579}"/>
              </a:ext>
            </a:extLst>
          </p:cNvPr>
          <p:cNvSpPr/>
          <p:nvPr/>
        </p:nvSpPr>
        <p:spPr>
          <a:xfrm>
            <a:off x="7663995" y="3436872"/>
            <a:ext cx="264860" cy="1302552"/>
          </a:xfrm>
          <a:custGeom>
            <a:avLst/>
            <a:gdLst>
              <a:gd name="connsiteX0" fmla="*/ 2572 w 264860"/>
              <a:gd name="connsiteY0" fmla="*/ 595 h 1302552"/>
              <a:gd name="connsiteX1" fmla="*/ 146505 w 264860"/>
              <a:gd name="connsiteY1" fmla="*/ 601728 h 1302552"/>
              <a:gd name="connsiteX2" fmla="*/ 260805 w 264860"/>
              <a:gd name="connsiteY2" fmla="*/ 1287528 h 1302552"/>
              <a:gd name="connsiteX3" fmla="*/ 222705 w 264860"/>
              <a:gd name="connsiteY3" fmla="*/ 1029295 h 1302552"/>
              <a:gd name="connsiteX4" fmla="*/ 66072 w 264860"/>
              <a:gd name="connsiteY4" fmla="*/ 500128 h 1302552"/>
              <a:gd name="connsiteX5" fmla="*/ 2572 w 264860"/>
              <a:gd name="connsiteY5" fmla="*/ 595 h 130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60" h="1302552">
                <a:moveTo>
                  <a:pt x="2572" y="595"/>
                </a:moveTo>
                <a:cubicBezTo>
                  <a:pt x="15977" y="17528"/>
                  <a:pt x="103466" y="387239"/>
                  <a:pt x="146505" y="601728"/>
                </a:cubicBezTo>
                <a:cubicBezTo>
                  <a:pt x="189544" y="816217"/>
                  <a:pt x="248105" y="1216267"/>
                  <a:pt x="260805" y="1287528"/>
                </a:cubicBezTo>
                <a:cubicBezTo>
                  <a:pt x="273505" y="1358789"/>
                  <a:pt x="255161" y="1160528"/>
                  <a:pt x="222705" y="1029295"/>
                </a:cubicBezTo>
                <a:cubicBezTo>
                  <a:pt x="190250" y="898062"/>
                  <a:pt x="101350" y="668050"/>
                  <a:pt x="66072" y="500128"/>
                </a:cubicBezTo>
                <a:cubicBezTo>
                  <a:pt x="30794" y="332206"/>
                  <a:pt x="-10833" y="-16338"/>
                  <a:pt x="257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D8A5A58-DFC6-4F93-8DA4-B67DE9A2E34C}"/>
              </a:ext>
            </a:extLst>
          </p:cNvPr>
          <p:cNvSpPr/>
          <p:nvPr/>
        </p:nvSpPr>
        <p:spPr>
          <a:xfrm>
            <a:off x="7085374" y="3522482"/>
            <a:ext cx="99014" cy="1331553"/>
          </a:xfrm>
          <a:custGeom>
            <a:avLst/>
            <a:gdLst>
              <a:gd name="connsiteX0" fmla="*/ 39326 w 99014"/>
              <a:gd name="connsiteY0" fmla="*/ 12351 h 1331553"/>
              <a:gd name="connsiteX1" fmla="*/ 90126 w 99014"/>
              <a:gd name="connsiteY1" fmla="*/ 1265418 h 1331553"/>
              <a:gd name="connsiteX2" fmla="*/ 90126 w 99014"/>
              <a:gd name="connsiteY2" fmla="*/ 1104551 h 1331553"/>
              <a:gd name="connsiteX3" fmla="*/ 1226 w 99014"/>
              <a:gd name="connsiteY3" fmla="*/ 651585 h 1331553"/>
              <a:gd name="connsiteX4" fmla="*/ 39326 w 99014"/>
              <a:gd name="connsiteY4" fmla="*/ 12351 h 133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4" h="1331553">
                <a:moveTo>
                  <a:pt x="39326" y="12351"/>
                </a:moveTo>
                <a:cubicBezTo>
                  <a:pt x="54143" y="114657"/>
                  <a:pt x="81659" y="1083385"/>
                  <a:pt x="90126" y="1265418"/>
                </a:cubicBezTo>
                <a:cubicBezTo>
                  <a:pt x="98593" y="1447451"/>
                  <a:pt x="104943" y="1206857"/>
                  <a:pt x="90126" y="1104551"/>
                </a:cubicBezTo>
                <a:cubicBezTo>
                  <a:pt x="75309" y="1002245"/>
                  <a:pt x="8987" y="831502"/>
                  <a:pt x="1226" y="651585"/>
                </a:cubicBezTo>
                <a:cubicBezTo>
                  <a:pt x="-6535" y="471668"/>
                  <a:pt x="24509" y="-89955"/>
                  <a:pt x="39326" y="12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1812660-CD60-4AB9-8535-BA8689C3AF81}"/>
              </a:ext>
            </a:extLst>
          </p:cNvPr>
          <p:cNvSpPr/>
          <p:nvPr/>
        </p:nvSpPr>
        <p:spPr>
          <a:xfrm>
            <a:off x="6656777" y="3570817"/>
            <a:ext cx="393649" cy="353704"/>
          </a:xfrm>
          <a:custGeom>
            <a:avLst/>
            <a:gdLst>
              <a:gd name="connsiteX0" fmla="*/ 4373 w 393649"/>
              <a:gd name="connsiteY0" fmla="*/ 10583 h 353704"/>
              <a:gd name="connsiteX1" fmla="*/ 80573 w 393649"/>
              <a:gd name="connsiteY1" fmla="*/ 51858 h 353704"/>
              <a:gd name="connsiteX2" fmla="*/ 375848 w 393649"/>
              <a:gd name="connsiteY2" fmla="*/ 337608 h 353704"/>
              <a:gd name="connsiteX3" fmla="*/ 340923 w 393649"/>
              <a:gd name="connsiteY3" fmla="*/ 302683 h 353704"/>
              <a:gd name="connsiteX4" fmla="*/ 178998 w 393649"/>
              <a:gd name="connsiteY4" fmla="*/ 175683 h 353704"/>
              <a:gd name="connsiteX5" fmla="*/ 4373 w 393649"/>
              <a:gd name="connsiteY5" fmla="*/ 10583 h 3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649" h="353704">
                <a:moveTo>
                  <a:pt x="4373" y="10583"/>
                </a:moveTo>
                <a:cubicBezTo>
                  <a:pt x="-12031" y="-10054"/>
                  <a:pt x="18661" y="-2646"/>
                  <a:pt x="80573" y="51858"/>
                </a:cubicBezTo>
                <a:cubicBezTo>
                  <a:pt x="142485" y="106362"/>
                  <a:pt x="332456" y="295804"/>
                  <a:pt x="375848" y="337608"/>
                </a:cubicBezTo>
                <a:cubicBezTo>
                  <a:pt x="419240" y="379412"/>
                  <a:pt x="373731" y="329671"/>
                  <a:pt x="340923" y="302683"/>
                </a:cubicBezTo>
                <a:cubicBezTo>
                  <a:pt x="308115" y="275696"/>
                  <a:pt x="233502" y="221191"/>
                  <a:pt x="178998" y="175683"/>
                </a:cubicBezTo>
                <a:cubicBezTo>
                  <a:pt x="124494" y="130175"/>
                  <a:pt x="20777" y="31220"/>
                  <a:pt x="437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F58A161-2F3A-48A4-97F4-7632D6D33346}"/>
              </a:ext>
            </a:extLst>
          </p:cNvPr>
          <p:cNvSpPr/>
          <p:nvPr/>
        </p:nvSpPr>
        <p:spPr>
          <a:xfrm>
            <a:off x="6705220" y="3539767"/>
            <a:ext cx="330994" cy="308426"/>
          </a:xfrm>
          <a:custGeom>
            <a:avLst/>
            <a:gdLst>
              <a:gd name="connsiteX0" fmla="*/ 3555 w 330994"/>
              <a:gd name="connsiteY0" fmla="*/ 3533 h 308426"/>
              <a:gd name="connsiteX1" fmla="*/ 57530 w 330994"/>
              <a:gd name="connsiteY1" fmla="*/ 41633 h 308426"/>
              <a:gd name="connsiteX2" fmla="*/ 321055 w 330994"/>
              <a:gd name="connsiteY2" fmla="*/ 301983 h 308426"/>
              <a:gd name="connsiteX3" fmla="*/ 260730 w 330994"/>
              <a:gd name="connsiteY3" fmla="*/ 216258 h 308426"/>
              <a:gd name="connsiteX4" fmla="*/ 121030 w 330994"/>
              <a:gd name="connsiteY4" fmla="*/ 73383 h 308426"/>
              <a:gd name="connsiteX5" fmla="*/ 3555 w 330994"/>
              <a:gd name="connsiteY5" fmla="*/ 3533 h 30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94" h="308426">
                <a:moveTo>
                  <a:pt x="3555" y="3533"/>
                </a:moveTo>
                <a:cubicBezTo>
                  <a:pt x="-7028" y="-1759"/>
                  <a:pt x="4613" y="-8109"/>
                  <a:pt x="57530" y="41633"/>
                </a:cubicBezTo>
                <a:cubicBezTo>
                  <a:pt x="110447" y="91375"/>
                  <a:pt x="287188" y="272879"/>
                  <a:pt x="321055" y="301983"/>
                </a:cubicBezTo>
                <a:cubicBezTo>
                  <a:pt x="354922" y="331087"/>
                  <a:pt x="294067" y="254358"/>
                  <a:pt x="260730" y="216258"/>
                </a:cubicBezTo>
                <a:cubicBezTo>
                  <a:pt x="227393" y="178158"/>
                  <a:pt x="159130" y="107250"/>
                  <a:pt x="121030" y="73383"/>
                </a:cubicBezTo>
                <a:cubicBezTo>
                  <a:pt x="82930" y="39516"/>
                  <a:pt x="14138" y="8825"/>
                  <a:pt x="3555" y="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7C2BDB8-5A86-4AE7-B4BC-C90435995452}"/>
              </a:ext>
            </a:extLst>
          </p:cNvPr>
          <p:cNvSpPr/>
          <p:nvPr/>
        </p:nvSpPr>
        <p:spPr>
          <a:xfrm>
            <a:off x="7101874" y="4537315"/>
            <a:ext cx="53322" cy="1287702"/>
          </a:xfrm>
          <a:custGeom>
            <a:avLst/>
            <a:gdLst>
              <a:gd name="connsiteX0" fmla="*/ 43993 w 53322"/>
              <a:gd name="connsiteY0" fmla="*/ 818 h 1287702"/>
              <a:gd name="connsiteX1" fmla="*/ 18593 w 53322"/>
              <a:gd name="connsiteY1" fmla="*/ 309852 h 1287702"/>
              <a:gd name="connsiteX2" fmla="*/ 52459 w 53322"/>
              <a:gd name="connsiteY2" fmla="*/ 627352 h 1287702"/>
              <a:gd name="connsiteX3" fmla="*/ 43993 w 53322"/>
              <a:gd name="connsiteY3" fmla="*/ 779752 h 1287702"/>
              <a:gd name="connsiteX4" fmla="*/ 52459 w 53322"/>
              <a:gd name="connsiteY4" fmla="*/ 1283518 h 1287702"/>
              <a:gd name="connsiteX5" fmla="*/ 39759 w 53322"/>
              <a:gd name="connsiteY5" fmla="*/ 995652 h 1287702"/>
              <a:gd name="connsiteX6" fmla="*/ 10126 w 53322"/>
              <a:gd name="connsiteY6" fmla="*/ 568085 h 1287702"/>
              <a:gd name="connsiteX7" fmla="*/ 1659 w 53322"/>
              <a:gd name="connsiteY7" fmla="*/ 229418 h 1287702"/>
              <a:gd name="connsiteX8" fmla="*/ 43993 w 53322"/>
              <a:gd name="connsiteY8" fmla="*/ 818 h 128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22" h="1287702">
                <a:moveTo>
                  <a:pt x="43993" y="818"/>
                </a:moveTo>
                <a:cubicBezTo>
                  <a:pt x="46815" y="14224"/>
                  <a:pt x="17182" y="205430"/>
                  <a:pt x="18593" y="309852"/>
                </a:cubicBezTo>
                <a:cubicBezTo>
                  <a:pt x="20004" y="414274"/>
                  <a:pt x="48226" y="549035"/>
                  <a:pt x="52459" y="627352"/>
                </a:cubicBezTo>
                <a:cubicBezTo>
                  <a:pt x="56692" y="705669"/>
                  <a:pt x="43993" y="670391"/>
                  <a:pt x="43993" y="779752"/>
                </a:cubicBezTo>
                <a:cubicBezTo>
                  <a:pt x="43993" y="889113"/>
                  <a:pt x="53165" y="1247535"/>
                  <a:pt x="52459" y="1283518"/>
                </a:cubicBezTo>
                <a:cubicBezTo>
                  <a:pt x="51753" y="1319501"/>
                  <a:pt x="46815" y="1114891"/>
                  <a:pt x="39759" y="995652"/>
                </a:cubicBezTo>
                <a:cubicBezTo>
                  <a:pt x="32703" y="876413"/>
                  <a:pt x="16476" y="695791"/>
                  <a:pt x="10126" y="568085"/>
                </a:cubicBezTo>
                <a:cubicBezTo>
                  <a:pt x="3776" y="440379"/>
                  <a:pt x="-3280" y="316907"/>
                  <a:pt x="1659" y="229418"/>
                </a:cubicBezTo>
                <a:cubicBezTo>
                  <a:pt x="6598" y="141929"/>
                  <a:pt x="41171" y="-12588"/>
                  <a:pt x="43993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ABA7AF-BABA-4C13-ABCE-113A7E7CC0BD}"/>
              </a:ext>
            </a:extLst>
          </p:cNvPr>
          <p:cNvSpPr/>
          <p:nvPr/>
        </p:nvSpPr>
        <p:spPr>
          <a:xfrm>
            <a:off x="7931980" y="4772966"/>
            <a:ext cx="189930" cy="1360364"/>
          </a:xfrm>
          <a:custGeom>
            <a:avLst/>
            <a:gdLst>
              <a:gd name="connsiteX0" fmla="*/ 26687 w 189930"/>
              <a:gd name="connsiteY0" fmla="*/ 48801 h 1360364"/>
              <a:gd name="connsiteX1" fmla="*/ 13987 w 189930"/>
              <a:gd name="connsiteY1" fmla="*/ 99601 h 1360364"/>
              <a:gd name="connsiteX2" fmla="*/ 13987 w 189930"/>
              <a:gd name="connsiteY2" fmla="*/ 408634 h 1360364"/>
              <a:gd name="connsiteX3" fmla="*/ 183320 w 189930"/>
              <a:gd name="connsiteY3" fmla="*/ 1327267 h 1360364"/>
              <a:gd name="connsiteX4" fmla="*/ 140987 w 189930"/>
              <a:gd name="connsiteY4" fmla="*/ 1119834 h 1360364"/>
              <a:gd name="connsiteX5" fmla="*/ 5520 w 189930"/>
              <a:gd name="connsiteY5" fmla="*/ 755767 h 1360364"/>
              <a:gd name="connsiteX6" fmla="*/ 26687 w 189930"/>
              <a:gd name="connsiteY6" fmla="*/ 48801 h 13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30" h="1360364">
                <a:moveTo>
                  <a:pt x="26687" y="48801"/>
                </a:moveTo>
                <a:cubicBezTo>
                  <a:pt x="28098" y="-60560"/>
                  <a:pt x="16104" y="39629"/>
                  <a:pt x="13987" y="99601"/>
                </a:cubicBezTo>
                <a:cubicBezTo>
                  <a:pt x="11870" y="159573"/>
                  <a:pt x="-14235" y="204023"/>
                  <a:pt x="13987" y="408634"/>
                </a:cubicBezTo>
                <a:cubicBezTo>
                  <a:pt x="42209" y="613245"/>
                  <a:pt x="162153" y="1208734"/>
                  <a:pt x="183320" y="1327267"/>
                </a:cubicBezTo>
                <a:cubicBezTo>
                  <a:pt x="204487" y="1445800"/>
                  <a:pt x="170620" y="1215084"/>
                  <a:pt x="140987" y="1119834"/>
                </a:cubicBezTo>
                <a:cubicBezTo>
                  <a:pt x="111354" y="1024584"/>
                  <a:pt x="25276" y="928628"/>
                  <a:pt x="5520" y="755767"/>
                </a:cubicBezTo>
                <a:cubicBezTo>
                  <a:pt x="-14236" y="582906"/>
                  <a:pt x="25276" y="158162"/>
                  <a:pt x="26687" y="48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AEC5A4A-53C9-4BCA-8810-D188CAE835F9}"/>
              </a:ext>
            </a:extLst>
          </p:cNvPr>
          <p:cNvSpPr/>
          <p:nvPr/>
        </p:nvSpPr>
        <p:spPr>
          <a:xfrm>
            <a:off x="7122750" y="5876993"/>
            <a:ext cx="162029" cy="1239094"/>
          </a:xfrm>
          <a:custGeom>
            <a:avLst/>
            <a:gdLst>
              <a:gd name="connsiteX0" fmla="*/ 90850 w 162029"/>
              <a:gd name="connsiteY0" fmla="*/ 3107 h 1239094"/>
              <a:gd name="connsiteX1" fmla="*/ 81325 w 162029"/>
              <a:gd name="connsiteY1" fmla="*/ 326957 h 1239094"/>
              <a:gd name="connsiteX2" fmla="*/ 113075 w 162029"/>
              <a:gd name="connsiteY2" fmla="*/ 685732 h 1239094"/>
              <a:gd name="connsiteX3" fmla="*/ 43225 w 162029"/>
              <a:gd name="connsiteY3" fmla="*/ 933382 h 1239094"/>
              <a:gd name="connsiteX4" fmla="*/ 40050 w 162029"/>
              <a:gd name="connsiteY4" fmla="*/ 1006407 h 1239094"/>
              <a:gd name="connsiteX5" fmla="*/ 116250 w 162029"/>
              <a:gd name="connsiteY5" fmla="*/ 1235007 h 1239094"/>
              <a:gd name="connsiteX6" fmla="*/ 74975 w 162029"/>
              <a:gd name="connsiteY6" fmla="*/ 1136582 h 1239094"/>
              <a:gd name="connsiteX7" fmla="*/ 1950 w 162029"/>
              <a:gd name="connsiteY7" fmla="*/ 930207 h 1239094"/>
              <a:gd name="connsiteX8" fmla="*/ 160700 w 162029"/>
              <a:gd name="connsiteY8" fmla="*/ 526982 h 1239094"/>
              <a:gd name="connsiteX9" fmla="*/ 90850 w 162029"/>
              <a:gd name="connsiteY9" fmla="*/ 3107 h 123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029" h="1239094">
                <a:moveTo>
                  <a:pt x="90850" y="3107"/>
                </a:moveTo>
                <a:cubicBezTo>
                  <a:pt x="77621" y="-30230"/>
                  <a:pt x="77621" y="213186"/>
                  <a:pt x="81325" y="326957"/>
                </a:cubicBezTo>
                <a:cubicBezTo>
                  <a:pt x="85029" y="440728"/>
                  <a:pt x="119425" y="584661"/>
                  <a:pt x="113075" y="685732"/>
                </a:cubicBezTo>
                <a:cubicBezTo>
                  <a:pt x="106725" y="786803"/>
                  <a:pt x="55396" y="879936"/>
                  <a:pt x="43225" y="933382"/>
                </a:cubicBezTo>
                <a:cubicBezTo>
                  <a:pt x="31054" y="986828"/>
                  <a:pt x="27879" y="956136"/>
                  <a:pt x="40050" y="1006407"/>
                </a:cubicBezTo>
                <a:cubicBezTo>
                  <a:pt x="52221" y="1056678"/>
                  <a:pt x="110429" y="1213311"/>
                  <a:pt x="116250" y="1235007"/>
                </a:cubicBezTo>
                <a:cubicBezTo>
                  <a:pt x="122071" y="1256703"/>
                  <a:pt x="94025" y="1187382"/>
                  <a:pt x="74975" y="1136582"/>
                </a:cubicBezTo>
                <a:cubicBezTo>
                  <a:pt x="55925" y="1085782"/>
                  <a:pt x="-12337" y="1031807"/>
                  <a:pt x="1950" y="930207"/>
                </a:cubicBezTo>
                <a:cubicBezTo>
                  <a:pt x="16237" y="828607"/>
                  <a:pt x="149058" y="677795"/>
                  <a:pt x="160700" y="526982"/>
                </a:cubicBezTo>
                <a:cubicBezTo>
                  <a:pt x="172342" y="376170"/>
                  <a:pt x="104079" y="36444"/>
                  <a:pt x="90850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3D70F82-AAC4-47FE-9E6A-33F80799E4AC}"/>
              </a:ext>
            </a:extLst>
          </p:cNvPr>
          <p:cNvSpPr/>
          <p:nvPr/>
        </p:nvSpPr>
        <p:spPr>
          <a:xfrm>
            <a:off x="7966054" y="5844382"/>
            <a:ext cx="66719" cy="869182"/>
          </a:xfrm>
          <a:custGeom>
            <a:avLst/>
            <a:gdLst>
              <a:gd name="connsiteX0" fmla="*/ 44471 w 66719"/>
              <a:gd name="connsiteY0" fmla="*/ 7143 h 869182"/>
              <a:gd name="connsiteX1" fmla="*/ 44471 w 66719"/>
              <a:gd name="connsiteY1" fmla="*/ 137318 h 869182"/>
              <a:gd name="connsiteX2" fmla="*/ 66696 w 66719"/>
              <a:gd name="connsiteY2" fmla="*/ 854868 h 869182"/>
              <a:gd name="connsiteX3" fmla="*/ 47646 w 66719"/>
              <a:gd name="connsiteY3" fmla="*/ 588168 h 869182"/>
              <a:gd name="connsiteX4" fmla="*/ 21 w 66719"/>
              <a:gd name="connsiteY4" fmla="*/ 245268 h 869182"/>
              <a:gd name="connsiteX5" fmla="*/ 44471 w 66719"/>
              <a:gd name="connsiteY5" fmla="*/ 7143 h 86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9" h="869182">
                <a:moveTo>
                  <a:pt x="44471" y="7143"/>
                </a:moveTo>
                <a:cubicBezTo>
                  <a:pt x="51879" y="-10849"/>
                  <a:pt x="40767" y="-3969"/>
                  <a:pt x="44471" y="137318"/>
                </a:cubicBezTo>
                <a:cubicBezTo>
                  <a:pt x="48175" y="278605"/>
                  <a:pt x="66167" y="779726"/>
                  <a:pt x="66696" y="854868"/>
                </a:cubicBezTo>
                <a:cubicBezTo>
                  <a:pt x="67225" y="930010"/>
                  <a:pt x="58759" y="689768"/>
                  <a:pt x="47646" y="588168"/>
                </a:cubicBezTo>
                <a:cubicBezTo>
                  <a:pt x="36533" y="486568"/>
                  <a:pt x="-1037" y="340518"/>
                  <a:pt x="21" y="245268"/>
                </a:cubicBezTo>
                <a:cubicBezTo>
                  <a:pt x="1079" y="150018"/>
                  <a:pt x="37063" y="25135"/>
                  <a:pt x="44471" y="7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1FD4DD3-ABBC-499D-BAC6-C13D38547084}"/>
              </a:ext>
            </a:extLst>
          </p:cNvPr>
          <p:cNvSpPr/>
          <p:nvPr/>
        </p:nvSpPr>
        <p:spPr>
          <a:xfrm>
            <a:off x="8048023" y="6073698"/>
            <a:ext cx="57880" cy="1112377"/>
          </a:xfrm>
          <a:custGeom>
            <a:avLst/>
            <a:gdLst>
              <a:gd name="connsiteX0" fmla="*/ 57752 w 57880"/>
              <a:gd name="connsiteY0" fmla="*/ 9602 h 1112377"/>
              <a:gd name="connsiteX1" fmla="*/ 16477 w 57880"/>
              <a:gd name="connsiteY1" fmla="*/ 1060527 h 1112377"/>
              <a:gd name="connsiteX2" fmla="*/ 29177 w 57880"/>
              <a:gd name="connsiteY2" fmla="*/ 911302 h 1112377"/>
              <a:gd name="connsiteX3" fmla="*/ 602 w 57880"/>
              <a:gd name="connsiteY3" fmla="*/ 558877 h 1112377"/>
              <a:gd name="connsiteX4" fmla="*/ 57752 w 57880"/>
              <a:gd name="connsiteY4" fmla="*/ 9602 h 11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0" h="1112377">
                <a:moveTo>
                  <a:pt x="57752" y="9602"/>
                </a:moveTo>
                <a:cubicBezTo>
                  <a:pt x="60398" y="93210"/>
                  <a:pt x="21239" y="910244"/>
                  <a:pt x="16477" y="1060527"/>
                </a:cubicBezTo>
                <a:cubicBezTo>
                  <a:pt x="11715" y="1210810"/>
                  <a:pt x="31823" y="994910"/>
                  <a:pt x="29177" y="911302"/>
                </a:cubicBezTo>
                <a:cubicBezTo>
                  <a:pt x="26531" y="827694"/>
                  <a:pt x="-4690" y="705985"/>
                  <a:pt x="602" y="558877"/>
                </a:cubicBezTo>
                <a:cubicBezTo>
                  <a:pt x="5894" y="411769"/>
                  <a:pt x="55106" y="-74006"/>
                  <a:pt x="57752" y="9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3BD7263-B09E-4374-BB9C-FCFF45858ADD}"/>
              </a:ext>
            </a:extLst>
          </p:cNvPr>
          <p:cNvSpPr/>
          <p:nvPr/>
        </p:nvSpPr>
        <p:spPr>
          <a:xfrm>
            <a:off x="7997541" y="7154573"/>
            <a:ext cx="44788" cy="846764"/>
          </a:xfrm>
          <a:custGeom>
            <a:avLst/>
            <a:gdLst>
              <a:gd name="connsiteX0" fmla="*/ 284 w 44788"/>
              <a:gd name="connsiteY0" fmla="*/ 20927 h 846764"/>
              <a:gd name="connsiteX1" fmla="*/ 25684 w 44788"/>
              <a:gd name="connsiteY1" fmla="*/ 668627 h 846764"/>
              <a:gd name="connsiteX2" fmla="*/ 25684 w 44788"/>
              <a:gd name="connsiteY2" fmla="*/ 846427 h 846764"/>
              <a:gd name="connsiteX3" fmla="*/ 9809 w 44788"/>
              <a:gd name="connsiteY3" fmla="*/ 640052 h 846764"/>
              <a:gd name="connsiteX4" fmla="*/ 44734 w 44788"/>
              <a:gd name="connsiteY4" fmla="*/ 198727 h 846764"/>
              <a:gd name="connsiteX5" fmla="*/ 284 w 44788"/>
              <a:gd name="connsiteY5" fmla="*/ 20927 h 84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8" h="846764">
                <a:moveTo>
                  <a:pt x="284" y="20927"/>
                </a:moveTo>
                <a:cubicBezTo>
                  <a:pt x="-2891" y="99244"/>
                  <a:pt x="21451" y="531044"/>
                  <a:pt x="25684" y="668627"/>
                </a:cubicBezTo>
                <a:cubicBezTo>
                  <a:pt x="29917" y="806210"/>
                  <a:pt x="28330" y="851189"/>
                  <a:pt x="25684" y="846427"/>
                </a:cubicBezTo>
                <a:cubicBezTo>
                  <a:pt x="23038" y="841665"/>
                  <a:pt x="6634" y="748002"/>
                  <a:pt x="9809" y="640052"/>
                </a:cubicBezTo>
                <a:cubicBezTo>
                  <a:pt x="12984" y="532102"/>
                  <a:pt x="46322" y="295035"/>
                  <a:pt x="44734" y="198727"/>
                </a:cubicBezTo>
                <a:cubicBezTo>
                  <a:pt x="43147" y="102419"/>
                  <a:pt x="3459" y="-57390"/>
                  <a:pt x="284" y="2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BAC9FC-6AD0-4760-8E90-0D727AC76C7E}"/>
              </a:ext>
            </a:extLst>
          </p:cNvPr>
          <p:cNvSpPr/>
          <p:nvPr/>
        </p:nvSpPr>
        <p:spPr>
          <a:xfrm>
            <a:off x="8010445" y="7080443"/>
            <a:ext cx="103776" cy="1249541"/>
          </a:xfrm>
          <a:custGeom>
            <a:avLst/>
            <a:gdLst>
              <a:gd name="connsiteX0" fmla="*/ 101680 w 103776"/>
              <a:gd name="connsiteY0" fmla="*/ 72832 h 1249541"/>
              <a:gd name="connsiteX1" fmla="*/ 35005 w 103776"/>
              <a:gd name="connsiteY1" fmla="*/ 971357 h 1249541"/>
              <a:gd name="connsiteX2" fmla="*/ 80 w 103776"/>
              <a:gd name="connsiteY2" fmla="*/ 1247582 h 1249541"/>
              <a:gd name="connsiteX3" fmla="*/ 25480 w 103776"/>
              <a:gd name="connsiteY3" fmla="*/ 1076132 h 1249541"/>
              <a:gd name="connsiteX4" fmla="*/ 28655 w 103776"/>
              <a:gd name="connsiteY4" fmla="*/ 730057 h 1249541"/>
              <a:gd name="connsiteX5" fmla="*/ 82630 w 103776"/>
              <a:gd name="connsiteY5" fmla="*/ 126807 h 1249541"/>
              <a:gd name="connsiteX6" fmla="*/ 101680 w 103776"/>
              <a:gd name="connsiteY6" fmla="*/ 72832 h 12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76" h="1249541">
                <a:moveTo>
                  <a:pt x="101680" y="72832"/>
                </a:moveTo>
                <a:cubicBezTo>
                  <a:pt x="93743" y="213590"/>
                  <a:pt x="51938" y="775565"/>
                  <a:pt x="35005" y="971357"/>
                </a:cubicBezTo>
                <a:cubicBezTo>
                  <a:pt x="18072" y="1167149"/>
                  <a:pt x="1667" y="1230120"/>
                  <a:pt x="80" y="1247582"/>
                </a:cubicBezTo>
                <a:cubicBezTo>
                  <a:pt x="-1507" y="1265044"/>
                  <a:pt x="20718" y="1162386"/>
                  <a:pt x="25480" y="1076132"/>
                </a:cubicBezTo>
                <a:cubicBezTo>
                  <a:pt x="30242" y="989878"/>
                  <a:pt x="19130" y="888278"/>
                  <a:pt x="28655" y="730057"/>
                </a:cubicBezTo>
                <a:cubicBezTo>
                  <a:pt x="38180" y="571836"/>
                  <a:pt x="72047" y="233169"/>
                  <a:pt x="82630" y="126807"/>
                </a:cubicBezTo>
                <a:cubicBezTo>
                  <a:pt x="93213" y="20445"/>
                  <a:pt x="109617" y="-67926"/>
                  <a:pt x="101680" y="7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E6318BB-2CCD-4AEC-8C27-065EE30FBDB5}"/>
              </a:ext>
            </a:extLst>
          </p:cNvPr>
          <p:cNvSpPr/>
          <p:nvPr/>
        </p:nvSpPr>
        <p:spPr>
          <a:xfrm>
            <a:off x="7162789" y="7140444"/>
            <a:ext cx="111239" cy="883109"/>
          </a:xfrm>
          <a:custGeom>
            <a:avLst/>
            <a:gdLst>
              <a:gd name="connsiteX0" fmla="*/ 111136 w 111239"/>
              <a:gd name="connsiteY0" fmla="*/ 131 h 883109"/>
              <a:gd name="connsiteX1" fmla="*/ 28586 w 111239"/>
              <a:gd name="connsiteY1" fmla="*/ 406531 h 883109"/>
              <a:gd name="connsiteX2" fmla="*/ 22236 w 111239"/>
              <a:gd name="connsiteY2" fmla="*/ 489081 h 883109"/>
              <a:gd name="connsiteX3" fmla="*/ 11 w 111239"/>
              <a:gd name="connsiteY3" fmla="*/ 879606 h 883109"/>
              <a:gd name="connsiteX4" fmla="*/ 19061 w 111239"/>
              <a:gd name="connsiteY4" fmla="*/ 663706 h 883109"/>
              <a:gd name="connsiteX5" fmla="*/ 9536 w 111239"/>
              <a:gd name="connsiteY5" fmla="*/ 365256 h 883109"/>
              <a:gd name="connsiteX6" fmla="*/ 111136 w 111239"/>
              <a:gd name="connsiteY6" fmla="*/ 131 h 8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9" h="883109">
                <a:moveTo>
                  <a:pt x="111136" y="131"/>
                </a:moveTo>
                <a:cubicBezTo>
                  <a:pt x="114311" y="7010"/>
                  <a:pt x="43403" y="325039"/>
                  <a:pt x="28586" y="406531"/>
                </a:cubicBezTo>
                <a:cubicBezTo>
                  <a:pt x="13769" y="488023"/>
                  <a:pt x="26998" y="410235"/>
                  <a:pt x="22236" y="489081"/>
                </a:cubicBezTo>
                <a:cubicBezTo>
                  <a:pt x="17474" y="567927"/>
                  <a:pt x="540" y="850502"/>
                  <a:pt x="11" y="879606"/>
                </a:cubicBezTo>
                <a:cubicBezTo>
                  <a:pt x="-518" y="908710"/>
                  <a:pt x="17473" y="749431"/>
                  <a:pt x="19061" y="663706"/>
                </a:cubicBezTo>
                <a:cubicBezTo>
                  <a:pt x="20648" y="577981"/>
                  <a:pt x="-6868" y="472148"/>
                  <a:pt x="9536" y="365256"/>
                </a:cubicBezTo>
                <a:cubicBezTo>
                  <a:pt x="25940" y="258364"/>
                  <a:pt x="107961" y="-6748"/>
                  <a:pt x="111136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BE12C5A-8295-45E9-A0E4-B45D3FAF5825}"/>
              </a:ext>
            </a:extLst>
          </p:cNvPr>
          <p:cNvSpPr/>
          <p:nvPr/>
        </p:nvSpPr>
        <p:spPr>
          <a:xfrm>
            <a:off x="7879594" y="8336527"/>
            <a:ext cx="131048" cy="947761"/>
          </a:xfrm>
          <a:custGeom>
            <a:avLst/>
            <a:gdLst>
              <a:gd name="connsiteX0" fmla="*/ 130931 w 131048"/>
              <a:gd name="connsiteY0" fmla="*/ 7373 h 947761"/>
              <a:gd name="connsiteX1" fmla="*/ 7106 w 131048"/>
              <a:gd name="connsiteY1" fmla="*/ 915423 h 947761"/>
              <a:gd name="connsiteX2" fmla="*/ 16631 w 131048"/>
              <a:gd name="connsiteY2" fmla="*/ 721748 h 947761"/>
              <a:gd name="connsiteX3" fmla="*/ 29331 w 131048"/>
              <a:gd name="connsiteY3" fmla="*/ 496323 h 947761"/>
              <a:gd name="connsiteX4" fmla="*/ 130931 w 131048"/>
              <a:gd name="connsiteY4" fmla="*/ 7373 h 9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947761">
                <a:moveTo>
                  <a:pt x="130931" y="7373"/>
                </a:moveTo>
                <a:cubicBezTo>
                  <a:pt x="127227" y="77223"/>
                  <a:pt x="26156" y="796361"/>
                  <a:pt x="7106" y="915423"/>
                </a:cubicBezTo>
                <a:cubicBezTo>
                  <a:pt x="-11944" y="1034486"/>
                  <a:pt x="12927" y="791598"/>
                  <a:pt x="16631" y="721748"/>
                </a:cubicBezTo>
                <a:cubicBezTo>
                  <a:pt x="20335" y="651898"/>
                  <a:pt x="8694" y="608506"/>
                  <a:pt x="29331" y="496323"/>
                </a:cubicBezTo>
                <a:cubicBezTo>
                  <a:pt x="49968" y="384140"/>
                  <a:pt x="134635" y="-62477"/>
                  <a:pt x="130931" y="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4F558F0-C96E-4006-A05C-EE7624C40666}"/>
              </a:ext>
            </a:extLst>
          </p:cNvPr>
          <p:cNvSpPr/>
          <p:nvPr/>
        </p:nvSpPr>
        <p:spPr>
          <a:xfrm>
            <a:off x="7785093" y="8092122"/>
            <a:ext cx="159148" cy="1150304"/>
          </a:xfrm>
          <a:custGeom>
            <a:avLst/>
            <a:gdLst>
              <a:gd name="connsiteX0" fmla="*/ 158757 w 159148"/>
              <a:gd name="connsiteY0" fmla="*/ 29528 h 1150304"/>
              <a:gd name="connsiteX1" fmla="*/ 139707 w 159148"/>
              <a:gd name="connsiteY1" fmla="*/ 131128 h 1150304"/>
              <a:gd name="connsiteX2" fmla="*/ 50807 w 159148"/>
              <a:gd name="connsiteY2" fmla="*/ 912178 h 1150304"/>
              <a:gd name="connsiteX3" fmla="*/ 7 w 159148"/>
              <a:gd name="connsiteY3" fmla="*/ 1150303 h 1150304"/>
              <a:gd name="connsiteX4" fmla="*/ 53982 w 159148"/>
              <a:gd name="connsiteY4" fmla="*/ 915353 h 1150304"/>
              <a:gd name="connsiteX5" fmla="*/ 130182 w 159148"/>
              <a:gd name="connsiteY5" fmla="*/ 442278 h 1150304"/>
              <a:gd name="connsiteX6" fmla="*/ 158757 w 159148"/>
              <a:gd name="connsiteY6" fmla="*/ 29528 h 11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48" h="1150304">
                <a:moveTo>
                  <a:pt x="158757" y="29528"/>
                </a:moveTo>
                <a:cubicBezTo>
                  <a:pt x="160345" y="-22330"/>
                  <a:pt x="157699" y="-15980"/>
                  <a:pt x="139707" y="131128"/>
                </a:cubicBezTo>
                <a:cubicBezTo>
                  <a:pt x="121715" y="278236"/>
                  <a:pt x="74090" y="742316"/>
                  <a:pt x="50807" y="912178"/>
                </a:cubicBezTo>
                <a:cubicBezTo>
                  <a:pt x="27524" y="1082041"/>
                  <a:pt x="-522" y="1149774"/>
                  <a:pt x="7" y="1150303"/>
                </a:cubicBezTo>
                <a:cubicBezTo>
                  <a:pt x="536" y="1150832"/>
                  <a:pt x="32286" y="1033357"/>
                  <a:pt x="53982" y="915353"/>
                </a:cubicBezTo>
                <a:cubicBezTo>
                  <a:pt x="75678" y="797349"/>
                  <a:pt x="114307" y="587270"/>
                  <a:pt x="130182" y="442278"/>
                </a:cubicBezTo>
                <a:cubicBezTo>
                  <a:pt x="146057" y="297286"/>
                  <a:pt x="157169" y="81386"/>
                  <a:pt x="158757" y="29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9E8E8B8-D3D2-4AB3-8655-9A7FFAC0ECFF}"/>
              </a:ext>
            </a:extLst>
          </p:cNvPr>
          <p:cNvSpPr/>
          <p:nvPr/>
        </p:nvSpPr>
        <p:spPr>
          <a:xfrm>
            <a:off x="7219477" y="8007699"/>
            <a:ext cx="32933" cy="704917"/>
          </a:xfrm>
          <a:custGeom>
            <a:avLst/>
            <a:gdLst>
              <a:gd name="connsiteX0" fmla="*/ 473 w 32933"/>
              <a:gd name="connsiteY0" fmla="*/ 21876 h 704917"/>
              <a:gd name="connsiteX1" fmla="*/ 13173 w 32933"/>
              <a:gd name="connsiteY1" fmla="*/ 685451 h 704917"/>
              <a:gd name="connsiteX2" fmla="*/ 13173 w 32933"/>
              <a:gd name="connsiteY2" fmla="*/ 498126 h 704917"/>
              <a:gd name="connsiteX3" fmla="*/ 32223 w 32933"/>
              <a:gd name="connsiteY3" fmla="*/ 186976 h 704917"/>
              <a:gd name="connsiteX4" fmla="*/ 473 w 32933"/>
              <a:gd name="connsiteY4" fmla="*/ 21876 h 70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33" h="704917">
                <a:moveTo>
                  <a:pt x="473" y="21876"/>
                </a:moveTo>
                <a:cubicBezTo>
                  <a:pt x="-2702" y="104955"/>
                  <a:pt x="11056" y="606076"/>
                  <a:pt x="13173" y="685451"/>
                </a:cubicBezTo>
                <a:cubicBezTo>
                  <a:pt x="15290" y="764826"/>
                  <a:pt x="9998" y="581205"/>
                  <a:pt x="13173" y="498126"/>
                </a:cubicBezTo>
                <a:cubicBezTo>
                  <a:pt x="16348" y="415047"/>
                  <a:pt x="36986" y="260001"/>
                  <a:pt x="32223" y="186976"/>
                </a:cubicBezTo>
                <a:cubicBezTo>
                  <a:pt x="27460" y="113951"/>
                  <a:pt x="3648" y="-61203"/>
                  <a:pt x="473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23712F8-7E4E-4367-A93C-D516D71F4E7B}"/>
              </a:ext>
            </a:extLst>
          </p:cNvPr>
          <p:cNvSpPr/>
          <p:nvPr/>
        </p:nvSpPr>
        <p:spPr>
          <a:xfrm>
            <a:off x="7137396" y="8430891"/>
            <a:ext cx="86004" cy="843552"/>
          </a:xfrm>
          <a:custGeom>
            <a:avLst/>
            <a:gdLst>
              <a:gd name="connsiteX0" fmla="*/ 50804 w 86004"/>
              <a:gd name="connsiteY0" fmla="*/ 8259 h 843552"/>
              <a:gd name="connsiteX1" fmla="*/ 57154 w 86004"/>
              <a:gd name="connsiteY1" fmla="*/ 163834 h 843552"/>
              <a:gd name="connsiteX2" fmla="*/ 53979 w 86004"/>
              <a:gd name="connsiteY2" fmla="*/ 582934 h 843552"/>
              <a:gd name="connsiteX3" fmla="*/ 4 w 86004"/>
              <a:gd name="connsiteY3" fmla="*/ 843284 h 843552"/>
              <a:gd name="connsiteX4" fmla="*/ 57154 w 86004"/>
              <a:gd name="connsiteY4" fmla="*/ 627384 h 843552"/>
              <a:gd name="connsiteX5" fmla="*/ 85729 w 86004"/>
              <a:gd name="connsiteY5" fmla="*/ 389259 h 843552"/>
              <a:gd name="connsiteX6" fmla="*/ 50804 w 86004"/>
              <a:gd name="connsiteY6" fmla="*/ 8259 h 84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4" h="843552">
                <a:moveTo>
                  <a:pt x="50804" y="8259"/>
                </a:moveTo>
                <a:cubicBezTo>
                  <a:pt x="46042" y="-29312"/>
                  <a:pt x="56625" y="68055"/>
                  <a:pt x="57154" y="163834"/>
                </a:cubicBezTo>
                <a:cubicBezTo>
                  <a:pt x="57683" y="259613"/>
                  <a:pt x="63504" y="469692"/>
                  <a:pt x="53979" y="582934"/>
                </a:cubicBezTo>
                <a:cubicBezTo>
                  <a:pt x="44454" y="696176"/>
                  <a:pt x="-525" y="835876"/>
                  <a:pt x="4" y="843284"/>
                </a:cubicBezTo>
                <a:cubicBezTo>
                  <a:pt x="533" y="850692"/>
                  <a:pt x="42867" y="703055"/>
                  <a:pt x="57154" y="627384"/>
                </a:cubicBezTo>
                <a:cubicBezTo>
                  <a:pt x="71441" y="551713"/>
                  <a:pt x="88375" y="485567"/>
                  <a:pt x="85729" y="389259"/>
                </a:cubicBezTo>
                <a:cubicBezTo>
                  <a:pt x="83083" y="292951"/>
                  <a:pt x="55566" y="45830"/>
                  <a:pt x="50804" y="8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85981F5-70B5-4910-ABFA-FB9BC8E836BD}"/>
              </a:ext>
            </a:extLst>
          </p:cNvPr>
          <p:cNvSpPr/>
          <p:nvPr/>
        </p:nvSpPr>
        <p:spPr>
          <a:xfrm>
            <a:off x="3889088" y="6108683"/>
            <a:ext cx="414242" cy="370176"/>
          </a:xfrm>
          <a:custGeom>
            <a:avLst/>
            <a:gdLst>
              <a:gd name="connsiteX0" fmla="*/ 414095 w 414242"/>
              <a:gd name="connsiteY0" fmla="*/ 17 h 370176"/>
              <a:gd name="connsiteX1" fmla="*/ 151629 w 414242"/>
              <a:gd name="connsiteY1" fmla="*/ 184167 h 370176"/>
              <a:gd name="connsiteX2" fmla="*/ 1345 w 414242"/>
              <a:gd name="connsiteY2" fmla="*/ 368317 h 370176"/>
              <a:gd name="connsiteX3" fmla="*/ 79662 w 414242"/>
              <a:gd name="connsiteY3" fmla="*/ 273067 h 370176"/>
              <a:gd name="connsiteX4" fmla="*/ 113529 w 414242"/>
              <a:gd name="connsiteY4" fmla="*/ 173584 h 370176"/>
              <a:gd name="connsiteX5" fmla="*/ 414095 w 414242"/>
              <a:gd name="connsiteY5" fmla="*/ 17 h 37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42" h="370176">
                <a:moveTo>
                  <a:pt x="414095" y="17"/>
                </a:moveTo>
                <a:cubicBezTo>
                  <a:pt x="420445" y="1781"/>
                  <a:pt x="220421" y="122784"/>
                  <a:pt x="151629" y="184167"/>
                </a:cubicBezTo>
                <a:cubicBezTo>
                  <a:pt x="82837" y="245550"/>
                  <a:pt x="13339" y="353500"/>
                  <a:pt x="1345" y="368317"/>
                </a:cubicBezTo>
                <a:cubicBezTo>
                  <a:pt x="-10649" y="383134"/>
                  <a:pt x="60965" y="305522"/>
                  <a:pt x="79662" y="273067"/>
                </a:cubicBezTo>
                <a:cubicBezTo>
                  <a:pt x="98359" y="240612"/>
                  <a:pt x="53557" y="218034"/>
                  <a:pt x="113529" y="173584"/>
                </a:cubicBezTo>
                <a:cubicBezTo>
                  <a:pt x="173501" y="129134"/>
                  <a:pt x="407745" y="-1747"/>
                  <a:pt x="41409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7E6452-7FAE-44F0-AB0B-78A5AB620645}"/>
              </a:ext>
            </a:extLst>
          </p:cNvPr>
          <p:cNvSpPr/>
          <p:nvPr/>
        </p:nvSpPr>
        <p:spPr>
          <a:xfrm>
            <a:off x="3849732" y="6000643"/>
            <a:ext cx="134042" cy="464507"/>
          </a:xfrm>
          <a:custGeom>
            <a:avLst/>
            <a:gdLst>
              <a:gd name="connsiteX0" fmla="*/ 133835 w 134042"/>
              <a:gd name="connsiteY0" fmla="*/ 107 h 464507"/>
              <a:gd name="connsiteX1" fmla="*/ 34351 w 134042"/>
              <a:gd name="connsiteY1" fmla="*/ 216007 h 464507"/>
              <a:gd name="connsiteX2" fmla="*/ 15301 w 134042"/>
              <a:gd name="connsiteY2" fmla="*/ 459424 h 464507"/>
              <a:gd name="connsiteX3" fmla="*/ 17418 w 134042"/>
              <a:gd name="connsiteY3" fmla="*/ 370524 h 464507"/>
              <a:gd name="connsiteX4" fmla="*/ 4718 w 134042"/>
              <a:gd name="connsiteY4" fmla="*/ 243524 h 464507"/>
              <a:gd name="connsiteX5" fmla="*/ 133835 w 134042"/>
              <a:gd name="connsiteY5" fmla="*/ 107 h 4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42" h="464507">
                <a:moveTo>
                  <a:pt x="133835" y="107"/>
                </a:moveTo>
                <a:cubicBezTo>
                  <a:pt x="138774" y="-4479"/>
                  <a:pt x="54107" y="139454"/>
                  <a:pt x="34351" y="216007"/>
                </a:cubicBezTo>
                <a:cubicBezTo>
                  <a:pt x="14595" y="292560"/>
                  <a:pt x="18123" y="433671"/>
                  <a:pt x="15301" y="459424"/>
                </a:cubicBezTo>
                <a:cubicBezTo>
                  <a:pt x="12479" y="485177"/>
                  <a:pt x="19182" y="406507"/>
                  <a:pt x="17418" y="370524"/>
                </a:cubicBezTo>
                <a:cubicBezTo>
                  <a:pt x="15654" y="334541"/>
                  <a:pt x="-10452" y="302438"/>
                  <a:pt x="4718" y="243524"/>
                </a:cubicBezTo>
                <a:cubicBezTo>
                  <a:pt x="19888" y="184610"/>
                  <a:pt x="128896" y="4693"/>
                  <a:pt x="13383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F1F5329-0799-40DD-B255-79918CC92488}"/>
              </a:ext>
            </a:extLst>
          </p:cNvPr>
          <p:cNvSpPr/>
          <p:nvPr/>
        </p:nvSpPr>
        <p:spPr>
          <a:xfrm>
            <a:off x="3803379" y="6216650"/>
            <a:ext cx="770281" cy="389815"/>
          </a:xfrm>
          <a:custGeom>
            <a:avLst/>
            <a:gdLst>
              <a:gd name="connsiteX0" fmla="*/ 758038 w 770281"/>
              <a:gd name="connsiteY0" fmla="*/ 0 h 389815"/>
              <a:gd name="connsiteX1" fmla="*/ 715704 w 770281"/>
              <a:gd name="connsiteY1" fmla="*/ 46567 h 389815"/>
              <a:gd name="connsiteX2" fmla="*/ 326238 w 770281"/>
              <a:gd name="connsiteY2" fmla="*/ 175683 h 389815"/>
              <a:gd name="connsiteX3" fmla="*/ 51071 w 770281"/>
              <a:gd name="connsiteY3" fmla="*/ 287867 h 389815"/>
              <a:gd name="connsiteX4" fmla="*/ 4504 w 770281"/>
              <a:gd name="connsiteY4" fmla="*/ 389467 h 389815"/>
              <a:gd name="connsiteX5" fmla="*/ 32021 w 770281"/>
              <a:gd name="connsiteY5" fmla="*/ 317500 h 389815"/>
              <a:gd name="connsiteX6" fmla="*/ 271204 w 770281"/>
              <a:gd name="connsiteY6" fmla="*/ 220133 h 389815"/>
              <a:gd name="connsiteX7" fmla="*/ 758038 w 770281"/>
              <a:gd name="connsiteY7" fmla="*/ 0 h 38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281" h="389815">
                <a:moveTo>
                  <a:pt x="758038" y="0"/>
                </a:moveTo>
                <a:cubicBezTo>
                  <a:pt x="772854" y="8643"/>
                  <a:pt x="787670" y="17287"/>
                  <a:pt x="715704" y="46567"/>
                </a:cubicBezTo>
                <a:cubicBezTo>
                  <a:pt x="643738" y="75847"/>
                  <a:pt x="437010" y="135466"/>
                  <a:pt x="326238" y="175683"/>
                </a:cubicBezTo>
                <a:cubicBezTo>
                  <a:pt x="215466" y="215900"/>
                  <a:pt x="104693" y="252236"/>
                  <a:pt x="51071" y="287867"/>
                </a:cubicBezTo>
                <a:cubicBezTo>
                  <a:pt x="-2551" y="323498"/>
                  <a:pt x="7679" y="384528"/>
                  <a:pt x="4504" y="389467"/>
                </a:cubicBezTo>
                <a:cubicBezTo>
                  <a:pt x="1329" y="394406"/>
                  <a:pt x="-12429" y="345722"/>
                  <a:pt x="32021" y="317500"/>
                </a:cubicBezTo>
                <a:cubicBezTo>
                  <a:pt x="76471" y="289278"/>
                  <a:pt x="271204" y="220133"/>
                  <a:pt x="271204" y="220133"/>
                </a:cubicBezTo>
                <a:lnTo>
                  <a:pt x="75803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2A82214-9F04-449F-8EE5-699E8BB93A6A}"/>
              </a:ext>
            </a:extLst>
          </p:cNvPr>
          <p:cNvSpPr/>
          <p:nvPr/>
        </p:nvSpPr>
        <p:spPr>
          <a:xfrm>
            <a:off x="4121348" y="6220877"/>
            <a:ext cx="853467" cy="236781"/>
          </a:xfrm>
          <a:custGeom>
            <a:avLst/>
            <a:gdLst>
              <a:gd name="connsiteX0" fmla="*/ 27319 w 853467"/>
              <a:gd name="connsiteY0" fmla="*/ 232840 h 236781"/>
              <a:gd name="connsiteX1" fmla="*/ 120452 w 853467"/>
              <a:gd name="connsiteY1" fmla="*/ 220140 h 236781"/>
              <a:gd name="connsiteX2" fmla="*/ 410435 w 853467"/>
              <a:gd name="connsiteY2" fmla="*/ 165106 h 236781"/>
              <a:gd name="connsiteX3" fmla="*/ 520502 w 853467"/>
              <a:gd name="connsiteY3" fmla="*/ 152406 h 236781"/>
              <a:gd name="connsiteX4" fmla="*/ 852819 w 853467"/>
              <a:gd name="connsiteY4" fmla="*/ 6 h 236781"/>
              <a:gd name="connsiteX5" fmla="*/ 588235 w 853467"/>
              <a:gd name="connsiteY5" fmla="*/ 158756 h 236781"/>
              <a:gd name="connsiteX6" fmla="*/ 27319 w 853467"/>
              <a:gd name="connsiteY6" fmla="*/ 232840 h 23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67" h="236781">
                <a:moveTo>
                  <a:pt x="27319" y="232840"/>
                </a:moveTo>
                <a:cubicBezTo>
                  <a:pt x="-50645" y="243071"/>
                  <a:pt x="56599" y="231429"/>
                  <a:pt x="120452" y="220140"/>
                </a:cubicBezTo>
                <a:cubicBezTo>
                  <a:pt x="184305" y="208851"/>
                  <a:pt x="343760" y="176395"/>
                  <a:pt x="410435" y="165106"/>
                </a:cubicBezTo>
                <a:cubicBezTo>
                  <a:pt x="477110" y="153817"/>
                  <a:pt x="446771" y="179923"/>
                  <a:pt x="520502" y="152406"/>
                </a:cubicBezTo>
                <a:cubicBezTo>
                  <a:pt x="594233" y="124889"/>
                  <a:pt x="841530" y="-1052"/>
                  <a:pt x="852819" y="6"/>
                </a:cubicBezTo>
                <a:cubicBezTo>
                  <a:pt x="864108" y="1064"/>
                  <a:pt x="726171" y="120303"/>
                  <a:pt x="588235" y="158756"/>
                </a:cubicBezTo>
                <a:cubicBezTo>
                  <a:pt x="450299" y="197209"/>
                  <a:pt x="105283" y="222609"/>
                  <a:pt x="27319" y="23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E747D75-4B8F-4C6E-9E5C-D3BD8FA12091}"/>
              </a:ext>
            </a:extLst>
          </p:cNvPr>
          <p:cNvSpPr/>
          <p:nvPr/>
        </p:nvSpPr>
        <p:spPr>
          <a:xfrm>
            <a:off x="3785213" y="6526987"/>
            <a:ext cx="745281" cy="148778"/>
          </a:xfrm>
          <a:custGeom>
            <a:avLst/>
            <a:gdLst>
              <a:gd name="connsiteX0" fmla="*/ 14204 w 745281"/>
              <a:gd name="connsiteY0" fmla="*/ 142630 h 148778"/>
              <a:gd name="connsiteX1" fmla="*/ 77704 w 745281"/>
              <a:gd name="connsiteY1" fmla="*/ 132046 h 148778"/>
              <a:gd name="connsiteX2" fmla="*/ 446004 w 745281"/>
              <a:gd name="connsiteY2" fmla="*/ 43146 h 148778"/>
              <a:gd name="connsiteX3" fmla="*/ 744454 w 745281"/>
              <a:gd name="connsiteY3" fmla="*/ 7163 h 148778"/>
              <a:gd name="connsiteX4" fmla="*/ 526437 w 745281"/>
              <a:gd name="connsiteY4" fmla="*/ 5046 h 148778"/>
              <a:gd name="connsiteX5" fmla="*/ 272437 w 745281"/>
              <a:gd name="connsiteY5" fmla="*/ 62196 h 148778"/>
              <a:gd name="connsiteX6" fmla="*/ 14204 w 745281"/>
              <a:gd name="connsiteY6" fmla="*/ 142630 h 14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281" h="148778">
                <a:moveTo>
                  <a:pt x="14204" y="142630"/>
                </a:moveTo>
                <a:cubicBezTo>
                  <a:pt x="-18252" y="154272"/>
                  <a:pt x="5737" y="148627"/>
                  <a:pt x="77704" y="132046"/>
                </a:cubicBezTo>
                <a:cubicBezTo>
                  <a:pt x="149671" y="115465"/>
                  <a:pt x="334879" y="63960"/>
                  <a:pt x="446004" y="43146"/>
                </a:cubicBezTo>
                <a:cubicBezTo>
                  <a:pt x="557129" y="22332"/>
                  <a:pt x="731049" y="13513"/>
                  <a:pt x="744454" y="7163"/>
                </a:cubicBezTo>
                <a:cubicBezTo>
                  <a:pt x="757859" y="813"/>
                  <a:pt x="605107" y="-4126"/>
                  <a:pt x="526437" y="5046"/>
                </a:cubicBezTo>
                <a:cubicBezTo>
                  <a:pt x="447768" y="14218"/>
                  <a:pt x="356751" y="38913"/>
                  <a:pt x="272437" y="62196"/>
                </a:cubicBezTo>
                <a:cubicBezTo>
                  <a:pt x="188123" y="85479"/>
                  <a:pt x="46660" y="130988"/>
                  <a:pt x="14204" y="142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040FD3-508E-487F-9CF2-75E06A7DCB5F}"/>
              </a:ext>
            </a:extLst>
          </p:cNvPr>
          <p:cNvSpPr/>
          <p:nvPr/>
        </p:nvSpPr>
        <p:spPr>
          <a:xfrm>
            <a:off x="3816305" y="6604890"/>
            <a:ext cx="1016447" cy="217623"/>
          </a:xfrm>
          <a:custGeom>
            <a:avLst/>
            <a:gdLst>
              <a:gd name="connsiteX0" fmla="*/ 2162 w 1016447"/>
              <a:gd name="connsiteY0" fmla="*/ 217127 h 217623"/>
              <a:gd name="connsiteX1" fmla="*/ 237112 w 1016447"/>
              <a:gd name="connsiteY1" fmla="*/ 79543 h 217623"/>
              <a:gd name="connsiteX2" fmla="*/ 1016045 w 1016447"/>
              <a:gd name="connsiteY2" fmla="*/ 5460 h 217623"/>
              <a:gd name="connsiteX3" fmla="*/ 338712 w 1016447"/>
              <a:gd name="connsiteY3" fmla="*/ 26627 h 217623"/>
              <a:gd name="connsiteX4" fmla="*/ 2162 w 1016447"/>
              <a:gd name="connsiteY4" fmla="*/ 217127 h 2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447" h="217623">
                <a:moveTo>
                  <a:pt x="2162" y="217127"/>
                </a:moveTo>
                <a:cubicBezTo>
                  <a:pt x="-14771" y="225946"/>
                  <a:pt x="68132" y="114821"/>
                  <a:pt x="237112" y="79543"/>
                </a:cubicBezTo>
                <a:cubicBezTo>
                  <a:pt x="406092" y="44265"/>
                  <a:pt x="999112" y="14279"/>
                  <a:pt x="1016045" y="5460"/>
                </a:cubicBezTo>
                <a:cubicBezTo>
                  <a:pt x="1032978" y="-3359"/>
                  <a:pt x="511220" y="-4770"/>
                  <a:pt x="338712" y="26627"/>
                </a:cubicBezTo>
                <a:cubicBezTo>
                  <a:pt x="166204" y="58024"/>
                  <a:pt x="19095" y="208308"/>
                  <a:pt x="2162" y="21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3CC485A-4CB5-4853-AEA3-7AE1ACC1C17E}"/>
              </a:ext>
            </a:extLst>
          </p:cNvPr>
          <p:cNvSpPr/>
          <p:nvPr/>
        </p:nvSpPr>
        <p:spPr>
          <a:xfrm>
            <a:off x="3850992" y="6709829"/>
            <a:ext cx="545555" cy="437453"/>
          </a:xfrm>
          <a:custGeom>
            <a:avLst/>
            <a:gdLst>
              <a:gd name="connsiteX0" fmla="*/ 545325 w 545555"/>
              <a:gd name="connsiteY0" fmla="*/ 4 h 437453"/>
              <a:gd name="connsiteX1" fmla="*/ 75425 w 545555"/>
              <a:gd name="connsiteY1" fmla="*/ 129121 h 437453"/>
              <a:gd name="connsiteX2" fmla="*/ 1341 w 545555"/>
              <a:gd name="connsiteY2" fmla="*/ 256121 h 437453"/>
              <a:gd name="connsiteX3" fmla="*/ 77541 w 545555"/>
              <a:gd name="connsiteY3" fmla="*/ 436038 h 437453"/>
              <a:gd name="connsiteX4" fmla="*/ 35208 w 545555"/>
              <a:gd name="connsiteY4" fmla="*/ 332321 h 437453"/>
              <a:gd name="connsiteX5" fmla="*/ 30975 w 545555"/>
              <a:gd name="connsiteY5" fmla="*/ 192621 h 437453"/>
              <a:gd name="connsiteX6" fmla="*/ 136808 w 545555"/>
              <a:gd name="connsiteY6" fmla="*/ 133354 h 437453"/>
              <a:gd name="connsiteX7" fmla="*/ 545325 w 545555"/>
              <a:gd name="connsiteY7" fmla="*/ 4 h 43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555" h="437453">
                <a:moveTo>
                  <a:pt x="545325" y="4"/>
                </a:moveTo>
                <a:cubicBezTo>
                  <a:pt x="535095" y="-701"/>
                  <a:pt x="166089" y="86435"/>
                  <a:pt x="75425" y="129121"/>
                </a:cubicBezTo>
                <a:cubicBezTo>
                  <a:pt x="-15239" y="171807"/>
                  <a:pt x="988" y="204968"/>
                  <a:pt x="1341" y="256121"/>
                </a:cubicBezTo>
                <a:cubicBezTo>
                  <a:pt x="1694" y="307274"/>
                  <a:pt x="71897" y="423338"/>
                  <a:pt x="77541" y="436038"/>
                </a:cubicBezTo>
                <a:cubicBezTo>
                  <a:pt x="83185" y="448738"/>
                  <a:pt x="42969" y="372891"/>
                  <a:pt x="35208" y="332321"/>
                </a:cubicBezTo>
                <a:cubicBezTo>
                  <a:pt x="27447" y="291752"/>
                  <a:pt x="14042" y="225782"/>
                  <a:pt x="30975" y="192621"/>
                </a:cubicBezTo>
                <a:cubicBezTo>
                  <a:pt x="47908" y="159460"/>
                  <a:pt x="51083" y="162987"/>
                  <a:pt x="136808" y="133354"/>
                </a:cubicBezTo>
                <a:cubicBezTo>
                  <a:pt x="222533" y="103721"/>
                  <a:pt x="555555" y="709"/>
                  <a:pt x="5453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CFB63F6-25F3-48DA-9812-F19EE4F3A369}"/>
              </a:ext>
            </a:extLst>
          </p:cNvPr>
          <p:cNvSpPr/>
          <p:nvPr/>
        </p:nvSpPr>
        <p:spPr>
          <a:xfrm>
            <a:off x="3934571" y="6798113"/>
            <a:ext cx="544347" cy="203786"/>
          </a:xfrm>
          <a:custGeom>
            <a:avLst/>
            <a:gdLst>
              <a:gd name="connsiteX0" fmla="*/ 6662 w 544347"/>
              <a:gd name="connsiteY0" fmla="*/ 199587 h 203786"/>
              <a:gd name="connsiteX1" fmla="*/ 59579 w 544347"/>
              <a:gd name="connsiteY1" fmla="*/ 165720 h 203786"/>
              <a:gd name="connsiteX2" fmla="*/ 286062 w 544347"/>
              <a:gd name="connsiteY2" fmla="*/ 64120 h 203786"/>
              <a:gd name="connsiteX3" fmla="*/ 544296 w 544347"/>
              <a:gd name="connsiteY3" fmla="*/ 620 h 203786"/>
              <a:gd name="connsiteX4" fmla="*/ 307229 w 544347"/>
              <a:gd name="connsiteY4" fmla="*/ 34487 h 203786"/>
              <a:gd name="connsiteX5" fmla="*/ 178112 w 544347"/>
              <a:gd name="connsiteY5" fmla="*/ 78937 h 203786"/>
              <a:gd name="connsiteX6" fmla="*/ 6662 w 544347"/>
              <a:gd name="connsiteY6" fmla="*/ 199587 h 20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47" h="203786">
                <a:moveTo>
                  <a:pt x="6662" y="199587"/>
                </a:moveTo>
                <a:cubicBezTo>
                  <a:pt x="-13094" y="214051"/>
                  <a:pt x="13012" y="188298"/>
                  <a:pt x="59579" y="165720"/>
                </a:cubicBezTo>
                <a:cubicBezTo>
                  <a:pt x="106146" y="143142"/>
                  <a:pt x="205276" y="91637"/>
                  <a:pt x="286062" y="64120"/>
                </a:cubicBezTo>
                <a:cubicBezTo>
                  <a:pt x="366848" y="36603"/>
                  <a:pt x="540768" y="5559"/>
                  <a:pt x="544296" y="620"/>
                </a:cubicBezTo>
                <a:cubicBezTo>
                  <a:pt x="547824" y="-4319"/>
                  <a:pt x="368260" y="21434"/>
                  <a:pt x="307229" y="34487"/>
                </a:cubicBezTo>
                <a:cubicBezTo>
                  <a:pt x="246198" y="47540"/>
                  <a:pt x="231381" y="53890"/>
                  <a:pt x="178112" y="78937"/>
                </a:cubicBezTo>
                <a:cubicBezTo>
                  <a:pt x="124843" y="103984"/>
                  <a:pt x="26418" y="185123"/>
                  <a:pt x="6662" y="199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E7BF07-8374-41C5-BC9C-A4555E749D6F}"/>
              </a:ext>
            </a:extLst>
          </p:cNvPr>
          <p:cNvSpPr/>
          <p:nvPr/>
        </p:nvSpPr>
        <p:spPr>
          <a:xfrm>
            <a:off x="4018022" y="6806286"/>
            <a:ext cx="1062472" cy="214429"/>
          </a:xfrm>
          <a:custGeom>
            <a:avLst/>
            <a:gdLst>
              <a:gd name="connsiteX0" fmla="*/ 9995 w 1062472"/>
              <a:gd name="connsiteY0" fmla="*/ 210464 h 214429"/>
              <a:gd name="connsiteX1" fmla="*/ 73495 w 1062472"/>
              <a:gd name="connsiteY1" fmla="*/ 197764 h 214429"/>
              <a:gd name="connsiteX2" fmla="*/ 553978 w 1062472"/>
              <a:gd name="connsiteY2" fmla="*/ 123681 h 214429"/>
              <a:gd name="connsiteX3" fmla="*/ 1061978 w 1062472"/>
              <a:gd name="connsiteY3" fmla="*/ 914 h 214429"/>
              <a:gd name="connsiteX4" fmla="*/ 655578 w 1062472"/>
              <a:gd name="connsiteY4" fmla="*/ 64414 h 214429"/>
              <a:gd name="connsiteX5" fmla="*/ 327495 w 1062472"/>
              <a:gd name="connsiteY5" fmla="*/ 115214 h 214429"/>
              <a:gd name="connsiteX6" fmla="*/ 9995 w 1062472"/>
              <a:gd name="connsiteY6" fmla="*/ 210464 h 2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72" h="214429">
                <a:moveTo>
                  <a:pt x="9995" y="210464"/>
                </a:moveTo>
                <a:cubicBezTo>
                  <a:pt x="-32338" y="224222"/>
                  <a:pt x="73495" y="197764"/>
                  <a:pt x="73495" y="197764"/>
                </a:cubicBezTo>
                <a:cubicBezTo>
                  <a:pt x="164159" y="183300"/>
                  <a:pt x="389231" y="156489"/>
                  <a:pt x="553978" y="123681"/>
                </a:cubicBezTo>
                <a:cubicBezTo>
                  <a:pt x="718725" y="90873"/>
                  <a:pt x="1045045" y="10792"/>
                  <a:pt x="1061978" y="914"/>
                </a:cubicBezTo>
                <a:cubicBezTo>
                  <a:pt x="1078911" y="-8964"/>
                  <a:pt x="655578" y="64414"/>
                  <a:pt x="655578" y="64414"/>
                </a:cubicBezTo>
                <a:cubicBezTo>
                  <a:pt x="533164" y="83464"/>
                  <a:pt x="436151" y="94047"/>
                  <a:pt x="327495" y="115214"/>
                </a:cubicBezTo>
                <a:cubicBezTo>
                  <a:pt x="218839" y="136381"/>
                  <a:pt x="52328" y="196706"/>
                  <a:pt x="9995" y="21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49AFA25-63AF-4A49-B0FE-FB7EDF5A0E0E}"/>
              </a:ext>
            </a:extLst>
          </p:cNvPr>
          <p:cNvSpPr/>
          <p:nvPr/>
        </p:nvSpPr>
        <p:spPr>
          <a:xfrm>
            <a:off x="5097983" y="6709785"/>
            <a:ext cx="1294354" cy="78931"/>
          </a:xfrm>
          <a:custGeom>
            <a:avLst/>
            <a:gdLst>
              <a:gd name="connsiteX0" fmla="*/ 5300 w 1294354"/>
              <a:gd name="connsiteY0" fmla="*/ 78365 h 78931"/>
              <a:gd name="connsiteX1" fmla="*/ 134417 w 1294354"/>
              <a:gd name="connsiteY1" fmla="*/ 67782 h 78931"/>
              <a:gd name="connsiteX2" fmla="*/ 911234 w 1294354"/>
              <a:gd name="connsiteY2" fmla="*/ 8515 h 78931"/>
              <a:gd name="connsiteX3" fmla="*/ 1294350 w 1294354"/>
              <a:gd name="connsiteY3" fmla="*/ 55082 h 78931"/>
              <a:gd name="connsiteX4" fmla="*/ 904884 w 1294354"/>
              <a:gd name="connsiteY4" fmla="*/ 48 h 78931"/>
              <a:gd name="connsiteX5" fmla="*/ 354550 w 1294354"/>
              <a:gd name="connsiteY5" fmla="*/ 46615 h 78931"/>
              <a:gd name="connsiteX6" fmla="*/ 5300 w 1294354"/>
              <a:gd name="connsiteY6" fmla="*/ 78365 h 7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54" h="78931">
                <a:moveTo>
                  <a:pt x="5300" y="78365"/>
                </a:moveTo>
                <a:cubicBezTo>
                  <a:pt x="-31389" y="81893"/>
                  <a:pt x="134417" y="67782"/>
                  <a:pt x="134417" y="67782"/>
                </a:cubicBezTo>
                <a:cubicBezTo>
                  <a:pt x="285406" y="56140"/>
                  <a:pt x="717912" y="10632"/>
                  <a:pt x="911234" y="8515"/>
                </a:cubicBezTo>
                <a:cubicBezTo>
                  <a:pt x="1104556" y="6398"/>
                  <a:pt x="1295408" y="56493"/>
                  <a:pt x="1294350" y="55082"/>
                </a:cubicBezTo>
                <a:cubicBezTo>
                  <a:pt x="1293292" y="53671"/>
                  <a:pt x="1061517" y="1459"/>
                  <a:pt x="904884" y="48"/>
                </a:cubicBezTo>
                <a:cubicBezTo>
                  <a:pt x="748251" y="-1363"/>
                  <a:pt x="505186" y="28271"/>
                  <a:pt x="354550" y="46615"/>
                </a:cubicBezTo>
                <a:cubicBezTo>
                  <a:pt x="203914" y="64959"/>
                  <a:pt x="41989" y="74837"/>
                  <a:pt x="5300" y="78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00CE724-546D-4F33-85BA-42F49A21A1F8}"/>
              </a:ext>
            </a:extLst>
          </p:cNvPr>
          <p:cNvSpPr/>
          <p:nvPr/>
        </p:nvSpPr>
        <p:spPr>
          <a:xfrm>
            <a:off x="6222923" y="6656238"/>
            <a:ext cx="871830" cy="56133"/>
          </a:xfrm>
          <a:custGeom>
            <a:avLst/>
            <a:gdLst>
              <a:gd name="connsiteX0" fmla="*/ 77 w 871830"/>
              <a:gd name="connsiteY0" fmla="*/ 46187 h 56133"/>
              <a:gd name="connsiteX1" fmla="*/ 92152 w 871830"/>
              <a:gd name="connsiteY1" fmla="*/ 50950 h 56133"/>
              <a:gd name="connsiteX2" fmla="*/ 492202 w 871830"/>
              <a:gd name="connsiteY2" fmla="*/ 52537 h 56133"/>
              <a:gd name="connsiteX3" fmla="*/ 871615 w 871830"/>
              <a:gd name="connsiteY3" fmla="*/ 150 h 56133"/>
              <a:gd name="connsiteX4" fmla="*/ 539827 w 871830"/>
              <a:gd name="connsiteY4" fmla="*/ 36662 h 56133"/>
              <a:gd name="connsiteX5" fmla="*/ 111202 w 871830"/>
              <a:gd name="connsiteY5" fmla="*/ 36662 h 56133"/>
              <a:gd name="connsiteX6" fmla="*/ 77 w 871830"/>
              <a:gd name="connsiteY6" fmla="*/ 46187 h 5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830" h="56133">
                <a:moveTo>
                  <a:pt x="77" y="46187"/>
                </a:moveTo>
                <a:cubicBezTo>
                  <a:pt x="-3098" y="48568"/>
                  <a:pt x="92152" y="50950"/>
                  <a:pt x="92152" y="50950"/>
                </a:cubicBezTo>
                <a:cubicBezTo>
                  <a:pt x="174173" y="52008"/>
                  <a:pt x="362292" y="61004"/>
                  <a:pt x="492202" y="52537"/>
                </a:cubicBezTo>
                <a:cubicBezTo>
                  <a:pt x="622112" y="44070"/>
                  <a:pt x="863678" y="2796"/>
                  <a:pt x="871615" y="150"/>
                </a:cubicBezTo>
                <a:cubicBezTo>
                  <a:pt x="879552" y="-2496"/>
                  <a:pt x="666562" y="30577"/>
                  <a:pt x="539827" y="36662"/>
                </a:cubicBezTo>
                <a:cubicBezTo>
                  <a:pt x="413092" y="42747"/>
                  <a:pt x="205658" y="35339"/>
                  <a:pt x="111202" y="36662"/>
                </a:cubicBezTo>
                <a:cubicBezTo>
                  <a:pt x="16746" y="37985"/>
                  <a:pt x="3252" y="43806"/>
                  <a:pt x="77" y="4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3D6E1F4-A40B-4F15-905B-56D2C69206C4}"/>
              </a:ext>
            </a:extLst>
          </p:cNvPr>
          <p:cNvSpPr/>
          <p:nvPr/>
        </p:nvSpPr>
        <p:spPr>
          <a:xfrm>
            <a:off x="6176477" y="6660787"/>
            <a:ext cx="969569" cy="82562"/>
          </a:xfrm>
          <a:custGeom>
            <a:avLst/>
            <a:gdLst>
              <a:gd name="connsiteX0" fmla="*/ 968861 w 969569"/>
              <a:gd name="connsiteY0" fmla="*/ 363 h 82562"/>
              <a:gd name="connsiteX1" fmla="*/ 746611 w 969569"/>
              <a:gd name="connsiteY1" fmla="*/ 49576 h 82562"/>
              <a:gd name="connsiteX2" fmla="*/ 486261 w 969569"/>
              <a:gd name="connsiteY2" fmla="*/ 63863 h 82562"/>
              <a:gd name="connsiteX3" fmla="*/ 486 w 969569"/>
              <a:gd name="connsiteY3" fmla="*/ 68626 h 82562"/>
              <a:gd name="connsiteX4" fmla="*/ 387836 w 969569"/>
              <a:gd name="connsiteY4" fmla="*/ 76563 h 82562"/>
              <a:gd name="connsiteX5" fmla="*/ 671998 w 969569"/>
              <a:gd name="connsiteY5" fmla="*/ 78151 h 82562"/>
              <a:gd name="connsiteX6" fmla="*/ 968861 w 969569"/>
              <a:gd name="connsiteY6" fmla="*/ 363 h 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569" h="82562">
                <a:moveTo>
                  <a:pt x="968861" y="363"/>
                </a:moveTo>
                <a:cubicBezTo>
                  <a:pt x="981297" y="-4400"/>
                  <a:pt x="827044" y="38993"/>
                  <a:pt x="746611" y="49576"/>
                </a:cubicBezTo>
                <a:cubicBezTo>
                  <a:pt x="666178" y="60159"/>
                  <a:pt x="610615" y="60688"/>
                  <a:pt x="486261" y="63863"/>
                </a:cubicBezTo>
                <a:cubicBezTo>
                  <a:pt x="361907" y="67038"/>
                  <a:pt x="16890" y="66509"/>
                  <a:pt x="486" y="68626"/>
                </a:cubicBezTo>
                <a:cubicBezTo>
                  <a:pt x="-15918" y="70743"/>
                  <a:pt x="387836" y="76563"/>
                  <a:pt x="387836" y="76563"/>
                </a:cubicBezTo>
                <a:cubicBezTo>
                  <a:pt x="499755" y="78150"/>
                  <a:pt x="579923" y="88205"/>
                  <a:pt x="671998" y="78151"/>
                </a:cubicBezTo>
                <a:cubicBezTo>
                  <a:pt x="764073" y="68097"/>
                  <a:pt x="956425" y="5126"/>
                  <a:pt x="96886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EDAF07B-82E5-409F-A564-D769E3F7C57E}"/>
              </a:ext>
            </a:extLst>
          </p:cNvPr>
          <p:cNvSpPr/>
          <p:nvPr/>
        </p:nvSpPr>
        <p:spPr>
          <a:xfrm>
            <a:off x="5308600" y="6418287"/>
            <a:ext cx="1341189" cy="106338"/>
          </a:xfrm>
          <a:custGeom>
            <a:avLst/>
            <a:gdLst>
              <a:gd name="connsiteX0" fmla="*/ 0 w 1341189"/>
              <a:gd name="connsiteY0" fmla="*/ 106338 h 106338"/>
              <a:gd name="connsiteX1" fmla="*/ 171450 w 1341189"/>
              <a:gd name="connsiteY1" fmla="*/ 106338 h 106338"/>
              <a:gd name="connsiteX2" fmla="*/ 1149350 w 1341189"/>
              <a:gd name="connsiteY2" fmla="*/ 42838 h 106338"/>
              <a:gd name="connsiteX3" fmla="*/ 1327150 w 1341189"/>
              <a:gd name="connsiteY3" fmla="*/ 23788 h 106338"/>
              <a:gd name="connsiteX4" fmla="*/ 939800 w 1341189"/>
              <a:gd name="connsiteY4" fmla="*/ 4738 h 106338"/>
              <a:gd name="connsiteX5" fmla="*/ 0 w 1341189"/>
              <a:gd name="connsiteY5" fmla="*/ 106338 h 1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89" h="106338">
                <a:moveTo>
                  <a:pt x="0" y="106338"/>
                </a:moveTo>
                <a:lnTo>
                  <a:pt x="171450" y="106338"/>
                </a:lnTo>
                <a:lnTo>
                  <a:pt x="1149350" y="42838"/>
                </a:lnTo>
                <a:cubicBezTo>
                  <a:pt x="1341967" y="29080"/>
                  <a:pt x="1362075" y="30138"/>
                  <a:pt x="1327150" y="23788"/>
                </a:cubicBezTo>
                <a:cubicBezTo>
                  <a:pt x="1292225" y="17438"/>
                  <a:pt x="1161521" y="-11137"/>
                  <a:pt x="939800" y="4738"/>
                </a:cubicBezTo>
                <a:cubicBezTo>
                  <a:pt x="718079" y="20613"/>
                  <a:pt x="357452" y="69825"/>
                  <a:pt x="0" y="10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3BBEE31-598A-44E3-A39D-52734683E25F}"/>
              </a:ext>
            </a:extLst>
          </p:cNvPr>
          <p:cNvSpPr/>
          <p:nvPr/>
        </p:nvSpPr>
        <p:spPr>
          <a:xfrm>
            <a:off x="5811231" y="6536737"/>
            <a:ext cx="1302694" cy="108567"/>
          </a:xfrm>
          <a:custGeom>
            <a:avLst/>
            <a:gdLst>
              <a:gd name="connsiteX0" fmla="*/ 24419 w 1302694"/>
              <a:gd name="connsiteY0" fmla="*/ 48213 h 108567"/>
              <a:gd name="connsiteX1" fmla="*/ 157769 w 1302694"/>
              <a:gd name="connsiteY1" fmla="*/ 48213 h 108567"/>
              <a:gd name="connsiteX2" fmla="*/ 773719 w 1302694"/>
              <a:gd name="connsiteY2" fmla="*/ 19638 h 108567"/>
              <a:gd name="connsiteX3" fmla="*/ 1297594 w 1302694"/>
              <a:gd name="connsiteY3" fmla="*/ 108538 h 108567"/>
              <a:gd name="connsiteX4" fmla="*/ 1011844 w 1302694"/>
              <a:gd name="connsiteY4" fmla="*/ 29163 h 108567"/>
              <a:gd name="connsiteX5" fmla="*/ 551469 w 1302694"/>
              <a:gd name="connsiteY5" fmla="*/ 588 h 108567"/>
              <a:gd name="connsiteX6" fmla="*/ 24419 w 1302694"/>
              <a:gd name="connsiteY6" fmla="*/ 48213 h 1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694" h="108567">
                <a:moveTo>
                  <a:pt x="24419" y="48213"/>
                </a:moveTo>
                <a:cubicBezTo>
                  <a:pt x="-41198" y="56150"/>
                  <a:pt x="32886" y="52975"/>
                  <a:pt x="157769" y="48213"/>
                </a:cubicBezTo>
                <a:cubicBezTo>
                  <a:pt x="282652" y="43451"/>
                  <a:pt x="583748" y="9584"/>
                  <a:pt x="773719" y="19638"/>
                </a:cubicBezTo>
                <a:cubicBezTo>
                  <a:pt x="963690" y="29692"/>
                  <a:pt x="1257907" y="106951"/>
                  <a:pt x="1297594" y="108538"/>
                </a:cubicBezTo>
                <a:cubicBezTo>
                  <a:pt x="1337281" y="110125"/>
                  <a:pt x="1136198" y="47155"/>
                  <a:pt x="1011844" y="29163"/>
                </a:cubicBezTo>
                <a:cubicBezTo>
                  <a:pt x="887490" y="11171"/>
                  <a:pt x="710219" y="-3116"/>
                  <a:pt x="551469" y="588"/>
                </a:cubicBezTo>
                <a:cubicBezTo>
                  <a:pt x="392719" y="4292"/>
                  <a:pt x="90036" y="40276"/>
                  <a:pt x="24419" y="48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D33F1B3-1D58-4E93-8C8E-AEC942994BED}"/>
              </a:ext>
            </a:extLst>
          </p:cNvPr>
          <p:cNvSpPr/>
          <p:nvPr/>
        </p:nvSpPr>
        <p:spPr>
          <a:xfrm>
            <a:off x="5200370" y="6222990"/>
            <a:ext cx="1592038" cy="162324"/>
          </a:xfrm>
          <a:custGeom>
            <a:avLst/>
            <a:gdLst>
              <a:gd name="connsiteX0" fmla="*/ 19330 w 1592038"/>
              <a:gd name="connsiteY0" fmla="*/ 161935 h 162324"/>
              <a:gd name="connsiteX1" fmla="*/ 257455 w 1592038"/>
              <a:gd name="connsiteY1" fmla="*/ 114310 h 162324"/>
              <a:gd name="connsiteX2" fmla="*/ 1213130 w 1592038"/>
              <a:gd name="connsiteY2" fmla="*/ 38110 h 162324"/>
              <a:gd name="connsiteX3" fmla="*/ 1590955 w 1592038"/>
              <a:gd name="connsiteY3" fmla="*/ 10 h 162324"/>
              <a:gd name="connsiteX4" fmla="*/ 1114705 w 1592038"/>
              <a:gd name="connsiteY4" fmla="*/ 41285 h 162324"/>
              <a:gd name="connsiteX5" fmla="*/ 647980 w 1592038"/>
              <a:gd name="connsiteY5" fmla="*/ 88910 h 162324"/>
              <a:gd name="connsiteX6" fmla="*/ 19330 w 1592038"/>
              <a:gd name="connsiteY6" fmla="*/ 161935 h 16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038" h="162324">
                <a:moveTo>
                  <a:pt x="19330" y="161935"/>
                </a:moveTo>
                <a:cubicBezTo>
                  <a:pt x="-45758" y="166168"/>
                  <a:pt x="58488" y="134947"/>
                  <a:pt x="257455" y="114310"/>
                </a:cubicBezTo>
                <a:cubicBezTo>
                  <a:pt x="456422" y="93673"/>
                  <a:pt x="1213130" y="38110"/>
                  <a:pt x="1213130" y="38110"/>
                </a:cubicBezTo>
                <a:cubicBezTo>
                  <a:pt x="1435380" y="19060"/>
                  <a:pt x="1607359" y="-519"/>
                  <a:pt x="1590955" y="10"/>
                </a:cubicBezTo>
                <a:cubicBezTo>
                  <a:pt x="1574551" y="539"/>
                  <a:pt x="1114705" y="41285"/>
                  <a:pt x="1114705" y="41285"/>
                </a:cubicBezTo>
                <a:lnTo>
                  <a:pt x="647980" y="88910"/>
                </a:lnTo>
                <a:lnTo>
                  <a:pt x="19330" y="1619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85F9B03-7E1A-4513-AD29-FA9C59D45AB2}"/>
              </a:ext>
            </a:extLst>
          </p:cNvPr>
          <p:cNvSpPr/>
          <p:nvPr/>
        </p:nvSpPr>
        <p:spPr>
          <a:xfrm>
            <a:off x="4950756" y="6171807"/>
            <a:ext cx="1734814" cy="225652"/>
          </a:xfrm>
          <a:custGeom>
            <a:avLst/>
            <a:gdLst>
              <a:gd name="connsiteX0" fmla="*/ 53044 w 1734814"/>
              <a:gd name="connsiteY0" fmla="*/ 216293 h 225652"/>
              <a:gd name="connsiteX1" fmla="*/ 164169 w 1734814"/>
              <a:gd name="connsiteY1" fmla="*/ 194068 h 225652"/>
              <a:gd name="connsiteX2" fmla="*/ 846794 w 1734814"/>
              <a:gd name="connsiteY2" fmla="*/ 63893 h 225652"/>
              <a:gd name="connsiteX3" fmla="*/ 1729444 w 1734814"/>
              <a:gd name="connsiteY3" fmla="*/ 25793 h 225652"/>
              <a:gd name="connsiteX4" fmla="*/ 1161119 w 1734814"/>
              <a:gd name="connsiteY4" fmla="*/ 13093 h 225652"/>
              <a:gd name="connsiteX5" fmla="*/ 53044 w 1734814"/>
              <a:gd name="connsiteY5" fmla="*/ 216293 h 2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814" h="225652">
                <a:moveTo>
                  <a:pt x="53044" y="216293"/>
                </a:moveTo>
                <a:cubicBezTo>
                  <a:pt x="-113114" y="246456"/>
                  <a:pt x="164169" y="194068"/>
                  <a:pt x="164169" y="194068"/>
                </a:cubicBezTo>
                <a:cubicBezTo>
                  <a:pt x="296461" y="168668"/>
                  <a:pt x="585915" y="91939"/>
                  <a:pt x="846794" y="63893"/>
                </a:cubicBezTo>
                <a:cubicBezTo>
                  <a:pt x="1107673" y="35847"/>
                  <a:pt x="1677057" y="34260"/>
                  <a:pt x="1729444" y="25793"/>
                </a:cubicBezTo>
                <a:cubicBezTo>
                  <a:pt x="1781831" y="17326"/>
                  <a:pt x="1440519" y="-19186"/>
                  <a:pt x="1161119" y="13093"/>
                </a:cubicBezTo>
                <a:cubicBezTo>
                  <a:pt x="881719" y="45372"/>
                  <a:pt x="219202" y="186130"/>
                  <a:pt x="53044" y="21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A4D641B-CABE-4491-AA08-E01556A8F602}"/>
              </a:ext>
            </a:extLst>
          </p:cNvPr>
          <p:cNvSpPr/>
          <p:nvPr/>
        </p:nvSpPr>
        <p:spPr>
          <a:xfrm>
            <a:off x="6641557" y="6159421"/>
            <a:ext cx="560871" cy="112932"/>
          </a:xfrm>
          <a:custGeom>
            <a:avLst/>
            <a:gdLst>
              <a:gd name="connsiteX0" fmla="*/ 3718 w 560871"/>
              <a:gd name="connsiteY0" fmla="*/ 79 h 112932"/>
              <a:gd name="connsiteX1" fmla="*/ 118018 w 560871"/>
              <a:gd name="connsiteY1" fmla="*/ 14367 h 112932"/>
              <a:gd name="connsiteX2" fmla="*/ 489493 w 560871"/>
              <a:gd name="connsiteY2" fmla="*/ 76279 h 112932"/>
              <a:gd name="connsiteX3" fmla="*/ 559343 w 560871"/>
              <a:gd name="connsiteY3" fmla="*/ 112792 h 112932"/>
              <a:gd name="connsiteX4" fmla="*/ 462506 w 560871"/>
              <a:gd name="connsiteY4" fmla="*/ 63579 h 112932"/>
              <a:gd name="connsiteX5" fmla="*/ 287881 w 560871"/>
              <a:gd name="connsiteY5" fmla="*/ 22304 h 112932"/>
              <a:gd name="connsiteX6" fmla="*/ 3718 w 560871"/>
              <a:gd name="connsiteY6" fmla="*/ 79 h 11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71" h="112932">
                <a:moveTo>
                  <a:pt x="3718" y="79"/>
                </a:moveTo>
                <a:cubicBezTo>
                  <a:pt x="-24592" y="-1244"/>
                  <a:pt x="118018" y="14367"/>
                  <a:pt x="118018" y="14367"/>
                </a:cubicBezTo>
                <a:cubicBezTo>
                  <a:pt x="198981" y="27067"/>
                  <a:pt x="415939" y="59875"/>
                  <a:pt x="489493" y="76279"/>
                </a:cubicBezTo>
                <a:cubicBezTo>
                  <a:pt x="563047" y="92683"/>
                  <a:pt x="563841" y="114909"/>
                  <a:pt x="559343" y="112792"/>
                </a:cubicBezTo>
                <a:cubicBezTo>
                  <a:pt x="554845" y="110675"/>
                  <a:pt x="507750" y="78660"/>
                  <a:pt x="462506" y="63579"/>
                </a:cubicBezTo>
                <a:cubicBezTo>
                  <a:pt x="417262" y="48498"/>
                  <a:pt x="364610" y="32093"/>
                  <a:pt x="287881" y="22304"/>
                </a:cubicBezTo>
                <a:cubicBezTo>
                  <a:pt x="211152" y="12515"/>
                  <a:pt x="32028" y="1402"/>
                  <a:pt x="3718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032E6AA-C31D-401A-BC63-AA643B925A8D}"/>
              </a:ext>
            </a:extLst>
          </p:cNvPr>
          <p:cNvSpPr/>
          <p:nvPr/>
        </p:nvSpPr>
        <p:spPr>
          <a:xfrm>
            <a:off x="6554788" y="6224390"/>
            <a:ext cx="548321" cy="35123"/>
          </a:xfrm>
          <a:custGeom>
            <a:avLst/>
            <a:gdLst>
              <a:gd name="connsiteX0" fmla="*/ 0 w 548321"/>
              <a:gd name="connsiteY0" fmla="*/ 35123 h 35123"/>
              <a:gd name="connsiteX1" fmla="*/ 106362 w 548321"/>
              <a:gd name="connsiteY1" fmla="*/ 35123 h 35123"/>
              <a:gd name="connsiteX2" fmla="*/ 487362 w 548321"/>
              <a:gd name="connsiteY2" fmla="*/ 30360 h 35123"/>
              <a:gd name="connsiteX3" fmla="*/ 530225 w 548321"/>
              <a:gd name="connsiteY3" fmla="*/ 27185 h 35123"/>
              <a:gd name="connsiteX4" fmla="*/ 309562 w 548321"/>
              <a:gd name="connsiteY4" fmla="*/ 198 h 35123"/>
              <a:gd name="connsiteX5" fmla="*/ 0 w 548321"/>
              <a:gd name="connsiteY5" fmla="*/ 35123 h 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321" h="35123">
                <a:moveTo>
                  <a:pt x="0" y="35123"/>
                </a:moveTo>
                <a:lnTo>
                  <a:pt x="106362" y="35123"/>
                </a:lnTo>
                <a:lnTo>
                  <a:pt x="487362" y="30360"/>
                </a:lnTo>
                <a:cubicBezTo>
                  <a:pt x="558006" y="29037"/>
                  <a:pt x="559858" y="32212"/>
                  <a:pt x="530225" y="27185"/>
                </a:cubicBezTo>
                <a:cubicBezTo>
                  <a:pt x="500592" y="22158"/>
                  <a:pt x="399256" y="-2448"/>
                  <a:pt x="309562" y="198"/>
                </a:cubicBezTo>
                <a:cubicBezTo>
                  <a:pt x="219868" y="2844"/>
                  <a:pt x="105965" y="22952"/>
                  <a:pt x="0" y="3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8FD93CD-125F-4462-9A65-59AA929D04CA}"/>
              </a:ext>
            </a:extLst>
          </p:cNvPr>
          <p:cNvSpPr/>
          <p:nvPr/>
        </p:nvSpPr>
        <p:spPr>
          <a:xfrm>
            <a:off x="6425121" y="6075451"/>
            <a:ext cx="787679" cy="72971"/>
          </a:xfrm>
          <a:custGeom>
            <a:avLst/>
            <a:gdLst>
              <a:gd name="connsiteX0" fmla="*/ 18542 w 787679"/>
              <a:gd name="connsiteY0" fmla="*/ 1499 h 72971"/>
              <a:gd name="connsiteX1" fmla="*/ 97917 w 787679"/>
              <a:gd name="connsiteY1" fmla="*/ 18962 h 72971"/>
              <a:gd name="connsiteX2" fmla="*/ 482092 w 787679"/>
              <a:gd name="connsiteY2" fmla="*/ 17374 h 72971"/>
              <a:gd name="connsiteX3" fmla="*/ 785304 w 787679"/>
              <a:gd name="connsiteY3" fmla="*/ 72937 h 72971"/>
              <a:gd name="connsiteX4" fmla="*/ 610679 w 787679"/>
              <a:gd name="connsiteY4" fmla="*/ 25312 h 72971"/>
              <a:gd name="connsiteX5" fmla="*/ 382079 w 787679"/>
              <a:gd name="connsiteY5" fmla="*/ 3087 h 72971"/>
              <a:gd name="connsiteX6" fmla="*/ 18542 w 787679"/>
              <a:gd name="connsiteY6" fmla="*/ 1499 h 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79" h="72971">
                <a:moveTo>
                  <a:pt x="18542" y="1499"/>
                </a:moveTo>
                <a:cubicBezTo>
                  <a:pt x="-28818" y="4145"/>
                  <a:pt x="20659" y="16316"/>
                  <a:pt x="97917" y="18962"/>
                </a:cubicBezTo>
                <a:cubicBezTo>
                  <a:pt x="175175" y="21608"/>
                  <a:pt x="367528" y="8378"/>
                  <a:pt x="482092" y="17374"/>
                </a:cubicBezTo>
                <a:cubicBezTo>
                  <a:pt x="596656" y="26370"/>
                  <a:pt x="763873" y="71614"/>
                  <a:pt x="785304" y="72937"/>
                </a:cubicBezTo>
                <a:cubicBezTo>
                  <a:pt x="806735" y="74260"/>
                  <a:pt x="677883" y="36954"/>
                  <a:pt x="610679" y="25312"/>
                </a:cubicBezTo>
                <a:cubicBezTo>
                  <a:pt x="543475" y="13670"/>
                  <a:pt x="473625" y="6262"/>
                  <a:pt x="382079" y="3087"/>
                </a:cubicBezTo>
                <a:cubicBezTo>
                  <a:pt x="290533" y="-88"/>
                  <a:pt x="65902" y="-1147"/>
                  <a:pt x="18542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1312973-1BC1-495A-B9A2-A0A9223CD070}"/>
              </a:ext>
            </a:extLst>
          </p:cNvPr>
          <p:cNvSpPr/>
          <p:nvPr/>
        </p:nvSpPr>
        <p:spPr>
          <a:xfrm>
            <a:off x="6777285" y="5983467"/>
            <a:ext cx="365204" cy="87625"/>
          </a:xfrm>
          <a:custGeom>
            <a:avLst/>
            <a:gdLst>
              <a:gd name="connsiteX0" fmla="*/ 12453 w 365204"/>
              <a:gd name="connsiteY0" fmla="*/ 2996 h 87625"/>
              <a:gd name="connsiteX1" fmla="*/ 68015 w 365204"/>
              <a:gd name="connsiteY1" fmla="*/ 6171 h 87625"/>
              <a:gd name="connsiteX2" fmla="*/ 295028 w 365204"/>
              <a:gd name="connsiteY2" fmla="*/ 53796 h 87625"/>
              <a:gd name="connsiteX3" fmla="*/ 364878 w 365204"/>
              <a:gd name="connsiteY3" fmla="*/ 87133 h 87625"/>
              <a:gd name="connsiteX4" fmla="*/ 274390 w 365204"/>
              <a:gd name="connsiteY4" fmla="*/ 28396 h 87625"/>
              <a:gd name="connsiteX5" fmla="*/ 12453 w 365204"/>
              <a:gd name="connsiteY5" fmla="*/ 2996 h 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204" h="87625">
                <a:moveTo>
                  <a:pt x="12453" y="2996"/>
                </a:moveTo>
                <a:cubicBezTo>
                  <a:pt x="-21943" y="-708"/>
                  <a:pt x="20919" y="-2296"/>
                  <a:pt x="68015" y="6171"/>
                </a:cubicBezTo>
                <a:cubicBezTo>
                  <a:pt x="115111" y="14638"/>
                  <a:pt x="245551" y="40302"/>
                  <a:pt x="295028" y="53796"/>
                </a:cubicBezTo>
                <a:cubicBezTo>
                  <a:pt x="344505" y="67290"/>
                  <a:pt x="368318" y="91366"/>
                  <a:pt x="364878" y="87133"/>
                </a:cubicBezTo>
                <a:cubicBezTo>
                  <a:pt x="361438" y="82900"/>
                  <a:pt x="333392" y="49033"/>
                  <a:pt x="274390" y="28396"/>
                </a:cubicBezTo>
                <a:cubicBezTo>
                  <a:pt x="215388" y="7759"/>
                  <a:pt x="46849" y="6700"/>
                  <a:pt x="12453" y="2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A089883-551F-4773-A945-4668E117911B}"/>
              </a:ext>
            </a:extLst>
          </p:cNvPr>
          <p:cNvSpPr/>
          <p:nvPr/>
        </p:nvSpPr>
        <p:spPr>
          <a:xfrm>
            <a:off x="6572016" y="6017466"/>
            <a:ext cx="349912" cy="56375"/>
          </a:xfrm>
          <a:custGeom>
            <a:avLst/>
            <a:gdLst>
              <a:gd name="connsiteX0" fmla="*/ 1822 w 349912"/>
              <a:gd name="connsiteY0" fmla="*/ 2334 h 56375"/>
              <a:gd name="connsiteX1" fmla="*/ 343134 w 349912"/>
              <a:gd name="connsiteY1" fmla="*/ 56309 h 56375"/>
              <a:gd name="connsiteX2" fmla="*/ 212959 w 349912"/>
              <a:gd name="connsiteY2" fmla="*/ 13447 h 56375"/>
              <a:gd name="connsiteX3" fmla="*/ 1822 w 349912"/>
              <a:gd name="connsiteY3" fmla="*/ 2334 h 5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12" h="56375">
                <a:moveTo>
                  <a:pt x="1822" y="2334"/>
                </a:moveTo>
                <a:cubicBezTo>
                  <a:pt x="23518" y="9478"/>
                  <a:pt x="307945" y="54457"/>
                  <a:pt x="343134" y="56309"/>
                </a:cubicBezTo>
                <a:cubicBezTo>
                  <a:pt x="378323" y="58161"/>
                  <a:pt x="267728" y="20855"/>
                  <a:pt x="212959" y="13447"/>
                </a:cubicBezTo>
                <a:cubicBezTo>
                  <a:pt x="158190" y="6039"/>
                  <a:pt x="-19874" y="-4810"/>
                  <a:pt x="1822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25827A-4C3A-4088-A21F-279D98CAFECC}"/>
              </a:ext>
            </a:extLst>
          </p:cNvPr>
          <p:cNvSpPr/>
          <p:nvPr/>
        </p:nvSpPr>
        <p:spPr>
          <a:xfrm>
            <a:off x="6976018" y="5790812"/>
            <a:ext cx="196925" cy="198986"/>
          </a:xfrm>
          <a:custGeom>
            <a:avLst/>
            <a:gdLst>
              <a:gd name="connsiteX0" fmla="*/ 2632 w 196925"/>
              <a:gd name="connsiteY0" fmla="*/ 388 h 198986"/>
              <a:gd name="connsiteX1" fmla="*/ 51845 w 196925"/>
              <a:gd name="connsiteY1" fmla="*/ 24201 h 198986"/>
              <a:gd name="connsiteX2" fmla="*/ 140745 w 196925"/>
              <a:gd name="connsiteY2" fmla="*/ 71826 h 198986"/>
              <a:gd name="connsiteX3" fmla="*/ 196307 w 196925"/>
              <a:gd name="connsiteY3" fmla="*/ 198826 h 198986"/>
              <a:gd name="connsiteX4" fmla="*/ 169320 w 196925"/>
              <a:gd name="connsiteY4" fmla="*/ 97226 h 198986"/>
              <a:gd name="connsiteX5" fmla="*/ 150270 w 196925"/>
              <a:gd name="connsiteY5" fmla="*/ 48013 h 198986"/>
              <a:gd name="connsiteX6" fmla="*/ 2632 w 196925"/>
              <a:gd name="connsiteY6" fmla="*/ 388 h 19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25" h="198986">
                <a:moveTo>
                  <a:pt x="2632" y="388"/>
                </a:moveTo>
                <a:cubicBezTo>
                  <a:pt x="-13772" y="-3581"/>
                  <a:pt x="51845" y="24201"/>
                  <a:pt x="51845" y="24201"/>
                </a:cubicBezTo>
                <a:cubicBezTo>
                  <a:pt x="74864" y="36107"/>
                  <a:pt x="116668" y="42722"/>
                  <a:pt x="140745" y="71826"/>
                </a:cubicBezTo>
                <a:cubicBezTo>
                  <a:pt x="164822" y="100930"/>
                  <a:pt x="191545" y="194593"/>
                  <a:pt x="196307" y="198826"/>
                </a:cubicBezTo>
                <a:cubicBezTo>
                  <a:pt x="201069" y="203059"/>
                  <a:pt x="176993" y="122362"/>
                  <a:pt x="169320" y="97226"/>
                </a:cubicBezTo>
                <a:cubicBezTo>
                  <a:pt x="161647" y="72090"/>
                  <a:pt x="176464" y="61771"/>
                  <a:pt x="150270" y="48013"/>
                </a:cubicBezTo>
                <a:cubicBezTo>
                  <a:pt x="124076" y="34255"/>
                  <a:pt x="19036" y="4357"/>
                  <a:pt x="2632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FD2B233-445B-4EAF-A219-3AE04B69A55A}"/>
              </a:ext>
            </a:extLst>
          </p:cNvPr>
          <p:cNvSpPr/>
          <p:nvPr/>
        </p:nvSpPr>
        <p:spPr>
          <a:xfrm>
            <a:off x="6780211" y="5852854"/>
            <a:ext cx="374217" cy="194262"/>
          </a:xfrm>
          <a:custGeom>
            <a:avLst/>
            <a:gdLst>
              <a:gd name="connsiteX0" fmla="*/ 2 w 374217"/>
              <a:gd name="connsiteY0" fmla="*/ 259 h 194262"/>
              <a:gd name="connsiteX1" fmla="*/ 220664 w 374217"/>
              <a:gd name="connsiteY1" fmla="*/ 109796 h 194262"/>
              <a:gd name="connsiteX2" fmla="*/ 373064 w 374217"/>
              <a:gd name="connsiteY2" fmla="*/ 193934 h 194262"/>
              <a:gd name="connsiteX3" fmla="*/ 287339 w 374217"/>
              <a:gd name="connsiteY3" fmla="*/ 136784 h 194262"/>
              <a:gd name="connsiteX4" fmla="*/ 225427 w 374217"/>
              <a:gd name="connsiteY4" fmla="*/ 81221 h 194262"/>
              <a:gd name="connsiteX5" fmla="*/ 2 w 374217"/>
              <a:gd name="connsiteY5" fmla="*/ 259 h 19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17" h="194262">
                <a:moveTo>
                  <a:pt x="2" y="259"/>
                </a:moveTo>
                <a:cubicBezTo>
                  <a:pt x="-792" y="5021"/>
                  <a:pt x="158487" y="77517"/>
                  <a:pt x="220664" y="109796"/>
                </a:cubicBezTo>
                <a:cubicBezTo>
                  <a:pt x="282841" y="142075"/>
                  <a:pt x="361952" y="189436"/>
                  <a:pt x="373064" y="193934"/>
                </a:cubicBezTo>
                <a:cubicBezTo>
                  <a:pt x="384176" y="198432"/>
                  <a:pt x="311945" y="155569"/>
                  <a:pt x="287339" y="136784"/>
                </a:cubicBezTo>
                <a:cubicBezTo>
                  <a:pt x="262733" y="117999"/>
                  <a:pt x="272258" y="104769"/>
                  <a:pt x="225427" y="81221"/>
                </a:cubicBezTo>
                <a:cubicBezTo>
                  <a:pt x="178596" y="57673"/>
                  <a:pt x="796" y="-4503"/>
                  <a:pt x="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CC14B97-2F4A-4588-A8A4-014CB371D16A}"/>
              </a:ext>
            </a:extLst>
          </p:cNvPr>
          <p:cNvSpPr/>
          <p:nvPr/>
        </p:nvSpPr>
        <p:spPr>
          <a:xfrm>
            <a:off x="6844409" y="5821316"/>
            <a:ext cx="267271" cy="109599"/>
          </a:xfrm>
          <a:custGeom>
            <a:avLst/>
            <a:gdLst>
              <a:gd name="connsiteX0" fmla="*/ 2479 w 267271"/>
              <a:gd name="connsiteY0" fmla="*/ 47 h 109599"/>
              <a:gd name="connsiteX1" fmla="*/ 115191 w 267271"/>
              <a:gd name="connsiteY1" fmla="*/ 39734 h 109599"/>
              <a:gd name="connsiteX2" fmla="*/ 250129 w 267271"/>
              <a:gd name="connsiteY2" fmla="*/ 81009 h 109599"/>
              <a:gd name="connsiteX3" fmla="*/ 262829 w 267271"/>
              <a:gd name="connsiteY3" fmla="*/ 107997 h 109599"/>
              <a:gd name="connsiteX4" fmla="*/ 226316 w 267271"/>
              <a:gd name="connsiteY4" fmla="*/ 33384 h 109599"/>
              <a:gd name="connsiteX5" fmla="*/ 2479 w 267271"/>
              <a:gd name="connsiteY5" fmla="*/ 47 h 10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71" h="109599">
                <a:moveTo>
                  <a:pt x="2479" y="47"/>
                </a:moveTo>
                <a:cubicBezTo>
                  <a:pt x="-16042" y="1105"/>
                  <a:pt x="73916" y="26240"/>
                  <a:pt x="115191" y="39734"/>
                </a:cubicBezTo>
                <a:cubicBezTo>
                  <a:pt x="156466" y="53228"/>
                  <a:pt x="225523" y="69632"/>
                  <a:pt x="250129" y="81009"/>
                </a:cubicBezTo>
                <a:cubicBezTo>
                  <a:pt x="274735" y="92386"/>
                  <a:pt x="266798" y="115935"/>
                  <a:pt x="262829" y="107997"/>
                </a:cubicBezTo>
                <a:cubicBezTo>
                  <a:pt x="258860" y="100060"/>
                  <a:pt x="269708" y="50846"/>
                  <a:pt x="226316" y="33384"/>
                </a:cubicBezTo>
                <a:cubicBezTo>
                  <a:pt x="182924" y="15922"/>
                  <a:pt x="21000" y="-1011"/>
                  <a:pt x="24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5ACF98D-C87E-49E8-9533-C304E923D9E7}"/>
              </a:ext>
            </a:extLst>
          </p:cNvPr>
          <p:cNvSpPr/>
          <p:nvPr/>
        </p:nvSpPr>
        <p:spPr>
          <a:xfrm>
            <a:off x="5998470" y="5935133"/>
            <a:ext cx="472739" cy="140054"/>
          </a:xfrm>
          <a:custGeom>
            <a:avLst/>
            <a:gdLst>
              <a:gd name="connsiteX0" fmla="*/ 163 w 472739"/>
              <a:gd name="connsiteY0" fmla="*/ 0 h 140054"/>
              <a:gd name="connsiteX1" fmla="*/ 50963 w 472739"/>
              <a:gd name="connsiteY1" fmla="*/ 29634 h 140054"/>
              <a:gd name="connsiteX2" fmla="*/ 313430 w 472739"/>
              <a:gd name="connsiteY2" fmla="*/ 105834 h 140054"/>
              <a:gd name="connsiteX3" fmla="*/ 472180 w 472739"/>
              <a:gd name="connsiteY3" fmla="*/ 139700 h 140054"/>
              <a:gd name="connsiteX4" fmla="*/ 260513 w 472739"/>
              <a:gd name="connsiteY4" fmla="*/ 86784 h 140054"/>
              <a:gd name="connsiteX5" fmla="*/ 108113 w 472739"/>
              <a:gd name="connsiteY5" fmla="*/ 38100 h 140054"/>
              <a:gd name="connsiteX6" fmla="*/ 163 w 472739"/>
              <a:gd name="connsiteY6" fmla="*/ 0 h 14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739" h="140054">
                <a:moveTo>
                  <a:pt x="163" y="0"/>
                </a:moveTo>
                <a:cubicBezTo>
                  <a:pt x="-543" y="5997"/>
                  <a:pt x="-1248" y="11995"/>
                  <a:pt x="50963" y="29634"/>
                </a:cubicBezTo>
                <a:cubicBezTo>
                  <a:pt x="103174" y="47273"/>
                  <a:pt x="243227" y="87490"/>
                  <a:pt x="313430" y="105834"/>
                </a:cubicBezTo>
                <a:cubicBezTo>
                  <a:pt x="383633" y="124178"/>
                  <a:pt x="481000" y="142875"/>
                  <a:pt x="472180" y="139700"/>
                </a:cubicBezTo>
                <a:cubicBezTo>
                  <a:pt x="463361" y="136525"/>
                  <a:pt x="321191" y="103717"/>
                  <a:pt x="260513" y="86784"/>
                </a:cubicBezTo>
                <a:cubicBezTo>
                  <a:pt x="199835" y="69851"/>
                  <a:pt x="108113" y="38100"/>
                  <a:pt x="108113" y="38100"/>
                </a:cubicBezTo>
                <a:lnTo>
                  <a:pt x="16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9EFA2D8-227F-4F5C-AD5D-F20FF6BF3A6E}"/>
              </a:ext>
            </a:extLst>
          </p:cNvPr>
          <p:cNvSpPr/>
          <p:nvPr/>
        </p:nvSpPr>
        <p:spPr>
          <a:xfrm>
            <a:off x="6462235" y="5841806"/>
            <a:ext cx="360766" cy="149435"/>
          </a:xfrm>
          <a:custGeom>
            <a:avLst/>
            <a:gdLst>
              <a:gd name="connsiteX0" fmla="*/ 4182 w 360766"/>
              <a:gd name="connsiteY0" fmla="*/ 194 h 149435"/>
              <a:gd name="connsiteX1" fmla="*/ 272998 w 360766"/>
              <a:gd name="connsiteY1" fmla="*/ 133544 h 149435"/>
              <a:gd name="connsiteX2" fmla="*/ 359782 w 360766"/>
              <a:gd name="connsiteY2" fmla="*/ 146244 h 149435"/>
              <a:gd name="connsiteX3" fmla="*/ 228548 w 360766"/>
              <a:gd name="connsiteY3" fmla="*/ 127194 h 149435"/>
              <a:gd name="connsiteX4" fmla="*/ 114248 w 360766"/>
              <a:gd name="connsiteY4" fmla="*/ 103911 h 149435"/>
              <a:gd name="connsiteX5" fmla="*/ 4182 w 360766"/>
              <a:gd name="connsiteY5" fmla="*/ 194 h 14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66" h="149435">
                <a:moveTo>
                  <a:pt x="4182" y="194"/>
                </a:moveTo>
                <a:cubicBezTo>
                  <a:pt x="30640" y="5133"/>
                  <a:pt x="213731" y="109202"/>
                  <a:pt x="272998" y="133544"/>
                </a:cubicBezTo>
                <a:cubicBezTo>
                  <a:pt x="332265" y="157886"/>
                  <a:pt x="367190" y="147302"/>
                  <a:pt x="359782" y="146244"/>
                </a:cubicBezTo>
                <a:cubicBezTo>
                  <a:pt x="352374" y="145186"/>
                  <a:pt x="269470" y="134249"/>
                  <a:pt x="228548" y="127194"/>
                </a:cubicBezTo>
                <a:cubicBezTo>
                  <a:pt x="187626" y="120139"/>
                  <a:pt x="144234" y="121903"/>
                  <a:pt x="114248" y="103911"/>
                </a:cubicBezTo>
                <a:cubicBezTo>
                  <a:pt x="84262" y="85919"/>
                  <a:pt x="-22276" y="-4745"/>
                  <a:pt x="418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2763A86-975B-4FC9-ACD4-9DBD7841EE44}"/>
              </a:ext>
            </a:extLst>
          </p:cNvPr>
          <p:cNvSpPr/>
          <p:nvPr/>
        </p:nvSpPr>
        <p:spPr>
          <a:xfrm>
            <a:off x="4089266" y="6154883"/>
            <a:ext cx="338992" cy="214117"/>
          </a:xfrm>
          <a:custGeom>
            <a:avLst/>
            <a:gdLst>
              <a:gd name="connsiteX0" fmla="*/ 338801 w 338992"/>
              <a:gd name="connsiteY0" fmla="*/ 384 h 214117"/>
              <a:gd name="connsiteX1" fmla="*/ 116551 w 338992"/>
              <a:gd name="connsiteY1" fmla="*/ 137967 h 214117"/>
              <a:gd name="connsiteX2" fmla="*/ 36117 w 338992"/>
              <a:gd name="connsiteY2" fmla="*/ 199350 h 214117"/>
              <a:gd name="connsiteX3" fmla="*/ 2251 w 338992"/>
              <a:gd name="connsiteY3" fmla="*/ 209934 h 214117"/>
              <a:gd name="connsiteX4" fmla="*/ 95384 w 338992"/>
              <a:gd name="connsiteY4" fmla="*/ 142200 h 214117"/>
              <a:gd name="connsiteX5" fmla="*/ 154651 w 338992"/>
              <a:gd name="connsiteY5" fmla="*/ 97750 h 214117"/>
              <a:gd name="connsiteX6" fmla="*/ 338801 w 338992"/>
              <a:gd name="connsiteY6" fmla="*/ 384 h 2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992" h="214117">
                <a:moveTo>
                  <a:pt x="338801" y="384"/>
                </a:moveTo>
                <a:cubicBezTo>
                  <a:pt x="332451" y="7087"/>
                  <a:pt x="166998" y="104806"/>
                  <a:pt x="116551" y="137967"/>
                </a:cubicBezTo>
                <a:cubicBezTo>
                  <a:pt x="66104" y="171128"/>
                  <a:pt x="55167" y="187355"/>
                  <a:pt x="36117" y="199350"/>
                </a:cubicBezTo>
                <a:cubicBezTo>
                  <a:pt x="17067" y="211345"/>
                  <a:pt x="-7627" y="219459"/>
                  <a:pt x="2251" y="209934"/>
                </a:cubicBezTo>
                <a:cubicBezTo>
                  <a:pt x="12129" y="200409"/>
                  <a:pt x="69984" y="160897"/>
                  <a:pt x="95384" y="142200"/>
                </a:cubicBezTo>
                <a:cubicBezTo>
                  <a:pt x="120784" y="123503"/>
                  <a:pt x="117609" y="118917"/>
                  <a:pt x="154651" y="97750"/>
                </a:cubicBezTo>
                <a:cubicBezTo>
                  <a:pt x="191693" y="76583"/>
                  <a:pt x="345151" y="-6319"/>
                  <a:pt x="33880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9C2044-1FA3-48DC-9958-CA6448FB6BFC}"/>
              </a:ext>
            </a:extLst>
          </p:cNvPr>
          <p:cNvSpPr/>
          <p:nvPr/>
        </p:nvSpPr>
        <p:spPr>
          <a:xfrm>
            <a:off x="5304236" y="4993015"/>
            <a:ext cx="304943" cy="538001"/>
          </a:xfrm>
          <a:custGeom>
            <a:avLst/>
            <a:gdLst>
              <a:gd name="connsiteX0" fmla="*/ 216031 w 304943"/>
              <a:gd name="connsiteY0" fmla="*/ 21368 h 538001"/>
              <a:gd name="connsiteX1" fmla="*/ 177931 w 304943"/>
              <a:gd name="connsiteY1" fmla="*/ 158952 h 538001"/>
              <a:gd name="connsiteX2" fmla="*/ 190631 w 304943"/>
              <a:gd name="connsiteY2" fmla="*/ 285952 h 538001"/>
              <a:gd name="connsiteX3" fmla="*/ 256247 w 304943"/>
              <a:gd name="connsiteY3" fmla="*/ 493385 h 538001"/>
              <a:gd name="connsiteX4" fmla="*/ 304931 w 304943"/>
              <a:gd name="connsiteY4" fmla="*/ 537835 h 538001"/>
              <a:gd name="connsiteX5" fmla="*/ 252014 w 304943"/>
              <a:gd name="connsiteY5" fmla="*/ 503968 h 538001"/>
              <a:gd name="connsiteX6" fmla="*/ 17064 w 304943"/>
              <a:gd name="connsiteY6" fmla="*/ 398135 h 538001"/>
              <a:gd name="connsiteX7" fmla="*/ 207564 w 304943"/>
              <a:gd name="connsiteY7" fmla="*/ 461635 h 538001"/>
              <a:gd name="connsiteX8" fmla="*/ 184281 w 304943"/>
              <a:gd name="connsiteY8" fmla="*/ 393902 h 538001"/>
              <a:gd name="connsiteX9" fmla="*/ 129247 w 304943"/>
              <a:gd name="connsiteY9" fmla="*/ 59468 h 538001"/>
              <a:gd name="connsiteX10" fmla="*/ 131 w 304943"/>
              <a:gd name="connsiteY10" fmla="*/ 2318 h 538001"/>
              <a:gd name="connsiteX11" fmla="*/ 105964 w 304943"/>
              <a:gd name="connsiteY11" fmla="*/ 17135 h 538001"/>
              <a:gd name="connsiteX12" fmla="*/ 160997 w 304943"/>
              <a:gd name="connsiteY12" fmla="*/ 72168 h 538001"/>
              <a:gd name="connsiteX13" fmla="*/ 216031 w 304943"/>
              <a:gd name="connsiteY13" fmla="*/ 21368 h 53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3" h="538001">
                <a:moveTo>
                  <a:pt x="216031" y="21368"/>
                </a:moveTo>
                <a:cubicBezTo>
                  <a:pt x="218853" y="35832"/>
                  <a:pt x="182164" y="114855"/>
                  <a:pt x="177931" y="158952"/>
                </a:cubicBezTo>
                <a:cubicBezTo>
                  <a:pt x="173698" y="203049"/>
                  <a:pt x="177578" y="230213"/>
                  <a:pt x="190631" y="285952"/>
                </a:cubicBezTo>
                <a:cubicBezTo>
                  <a:pt x="203684" y="341691"/>
                  <a:pt x="237197" y="451404"/>
                  <a:pt x="256247" y="493385"/>
                </a:cubicBezTo>
                <a:cubicBezTo>
                  <a:pt x="275297" y="535366"/>
                  <a:pt x="305637" y="536071"/>
                  <a:pt x="304931" y="537835"/>
                </a:cubicBezTo>
                <a:cubicBezTo>
                  <a:pt x="304225" y="539599"/>
                  <a:pt x="299992" y="527251"/>
                  <a:pt x="252014" y="503968"/>
                </a:cubicBezTo>
                <a:cubicBezTo>
                  <a:pt x="204036" y="480685"/>
                  <a:pt x="24472" y="405191"/>
                  <a:pt x="17064" y="398135"/>
                </a:cubicBezTo>
                <a:cubicBezTo>
                  <a:pt x="9656" y="391080"/>
                  <a:pt x="179695" y="462340"/>
                  <a:pt x="207564" y="461635"/>
                </a:cubicBezTo>
                <a:cubicBezTo>
                  <a:pt x="235433" y="460930"/>
                  <a:pt x="197334" y="460930"/>
                  <a:pt x="184281" y="393902"/>
                </a:cubicBezTo>
                <a:cubicBezTo>
                  <a:pt x="171228" y="326874"/>
                  <a:pt x="159939" y="124732"/>
                  <a:pt x="129247" y="59468"/>
                </a:cubicBezTo>
                <a:cubicBezTo>
                  <a:pt x="98555" y="-5796"/>
                  <a:pt x="4011" y="9373"/>
                  <a:pt x="131" y="2318"/>
                </a:cubicBezTo>
                <a:cubicBezTo>
                  <a:pt x="-3749" y="-4737"/>
                  <a:pt x="79153" y="5493"/>
                  <a:pt x="105964" y="17135"/>
                </a:cubicBezTo>
                <a:cubicBezTo>
                  <a:pt x="132775" y="28777"/>
                  <a:pt x="143358" y="68993"/>
                  <a:pt x="160997" y="72168"/>
                </a:cubicBezTo>
                <a:cubicBezTo>
                  <a:pt x="178636" y="75343"/>
                  <a:pt x="213209" y="6904"/>
                  <a:pt x="216031" y="2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2EFF1EB-BF58-47DB-B684-95D6EAD11144}"/>
              </a:ext>
            </a:extLst>
          </p:cNvPr>
          <p:cNvSpPr/>
          <p:nvPr/>
        </p:nvSpPr>
        <p:spPr>
          <a:xfrm>
            <a:off x="3738912" y="5691683"/>
            <a:ext cx="506188" cy="490047"/>
          </a:xfrm>
          <a:custGeom>
            <a:avLst/>
            <a:gdLst>
              <a:gd name="connsiteX0" fmla="*/ 7588 w 506188"/>
              <a:gd name="connsiteY0" fmla="*/ 4267 h 490047"/>
              <a:gd name="connsiteX1" fmla="*/ 86963 w 506188"/>
              <a:gd name="connsiteY1" fmla="*/ 188417 h 490047"/>
              <a:gd name="connsiteX2" fmla="*/ 413988 w 506188"/>
              <a:gd name="connsiteY2" fmla="*/ 404317 h 490047"/>
              <a:gd name="connsiteX3" fmla="*/ 506063 w 506188"/>
              <a:gd name="connsiteY3" fmla="*/ 490042 h 490047"/>
              <a:gd name="connsiteX4" fmla="*/ 401288 w 506188"/>
              <a:gd name="connsiteY4" fmla="*/ 401142 h 490047"/>
              <a:gd name="connsiteX5" fmla="*/ 229838 w 506188"/>
              <a:gd name="connsiteY5" fmla="*/ 274142 h 490047"/>
              <a:gd name="connsiteX6" fmla="*/ 29813 w 506188"/>
              <a:gd name="connsiteY6" fmla="*/ 77292 h 490047"/>
              <a:gd name="connsiteX7" fmla="*/ 7588 w 506188"/>
              <a:gd name="connsiteY7" fmla="*/ 4267 h 4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188" h="490047">
                <a:moveTo>
                  <a:pt x="7588" y="4267"/>
                </a:moveTo>
                <a:cubicBezTo>
                  <a:pt x="17113" y="22788"/>
                  <a:pt x="19230" y="121742"/>
                  <a:pt x="86963" y="188417"/>
                </a:cubicBezTo>
                <a:cubicBezTo>
                  <a:pt x="154696" y="255092"/>
                  <a:pt x="344138" y="354046"/>
                  <a:pt x="413988" y="404317"/>
                </a:cubicBezTo>
                <a:cubicBezTo>
                  <a:pt x="483838" y="454588"/>
                  <a:pt x="508180" y="490571"/>
                  <a:pt x="506063" y="490042"/>
                </a:cubicBezTo>
                <a:cubicBezTo>
                  <a:pt x="503946" y="489513"/>
                  <a:pt x="447325" y="437125"/>
                  <a:pt x="401288" y="401142"/>
                </a:cubicBezTo>
                <a:cubicBezTo>
                  <a:pt x="355251" y="365159"/>
                  <a:pt x="291750" y="328117"/>
                  <a:pt x="229838" y="274142"/>
                </a:cubicBezTo>
                <a:cubicBezTo>
                  <a:pt x="167926" y="220167"/>
                  <a:pt x="68971" y="123859"/>
                  <a:pt x="29813" y="77292"/>
                </a:cubicBezTo>
                <a:cubicBezTo>
                  <a:pt x="-9345" y="30725"/>
                  <a:pt x="-1937" y="-14254"/>
                  <a:pt x="7588" y="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AB94132-FE5E-457F-9E64-62CC00098E6D}"/>
              </a:ext>
            </a:extLst>
          </p:cNvPr>
          <p:cNvSpPr/>
          <p:nvPr/>
        </p:nvSpPr>
        <p:spPr>
          <a:xfrm>
            <a:off x="4980813" y="5628889"/>
            <a:ext cx="346895" cy="362680"/>
          </a:xfrm>
          <a:custGeom>
            <a:avLst/>
            <a:gdLst>
              <a:gd name="connsiteX0" fmla="*/ 346837 w 346895"/>
              <a:gd name="connsiteY0" fmla="*/ 386 h 362680"/>
              <a:gd name="connsiteX1" fmla="*/ 235712 w 346895"/>
              <a:gd name="connsiteY1" fmla="*/ 194061 h 362680"/>
              <a:gd name="connsiteX2" fmla="*/ 762 w 346895"/>
              <a:gd name="connsiteY2" fmla="*/ 362336 h 362680"/>
              <a:gd name="connsiteX3" fmla="*/ 162687 w 346895"/>
              <a:gd name="connsiteY3" fmla="*/ 235336 h 362680"/>
              <a:gd name="connsiteX4" fmla="*/ 223012 w 346895"/>
              <a:gd name="connsiteY4" fmla="*/ 146436 h 362680"/>
              <a:gd name="connsiteX5" fmla="*/ 346837 w 346895"/>
              <a:gd name="connsiteY5" fmla="*/ 386 h 36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95" h="362680">
                <a:moveTo>
                  <a:pt x="346837" y="386"/>
                </a:moveTo>
                <a:cubicBezTo>
                  <a:pt x="348954" y="8323"/>
                  <a:pt x="293391" y="133736"/>
                  <a:pt x="235712" y="194061"/>
                </a:cubicBezTo>
                <a:cubicBezTo>
                  <a:pt x="178033" y="254386"/>
                  <a:pt x="12933" y="355457"/>
                  <a:pt x="762" y="362336"/>
                </a:cubicBezTo>
                <a:cubicBezTo>
                  <a:pt x="-11409" y="369215"/>
                  <a:pt x="125645" y="271319"/>
                  <a:pt x="162687" y="235336"/>
                </a:cubicBezTo>
                <a:cubicBezTo>
                  <a:pt x="199729" y="199353"/>
                  <a:pt x="193908" y="184007"/>
                  <a:pt x="223012" y="146436"/>
                </a:cubicBezTo>
                <a:cubicBezTo>
                  <a:pt x="252116" y="108865"/>
                  <a:pt x="344720" y="-7551"/>
                  <a:pt x="346837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1B9A9B4-A177-4B09-814E-51BB2314ADBA}"/>
              </a:ext>
            </a:extLst>
          </p:cNvPr>
          <p:cNvSpPr/>
          <p:nvPr/>
        </p:nvSpPr>
        <p:spPr>
          <a:xfrm>
            <a:off x="5774945" y="5622611"/>
            <a:ext cx="503956" cy="203637"/>
          </a:xfrm>
          <a:custGeom>
            <a:avLst/>
            <a:gdLst>
              <a:gd name="connsiteX0" fmla="*/ 380 w 503956"/>
              <a:gd name="connsiteY0" fmla="*/ 314 h 203637"/>
              <a:gd name="connsiteX1" fmla="*/ 257555 w 503956"/>
              <a:gd name="connsiteY1" fmla="*/ 149539 h 203637"/>
              <a:gd name="connsiteX2" fmla="*/ 502030 w 503956"/>
              <a:gd name="connsiteY2" fmla="*/ 203514 h 203637"/>
              <a:gd name="connsiteX3" fmla="*/ 378205 w 503956"/>
              <a:gd name="connsiteY3" fmla="*/ 165414 h 203637"/>
              <a:gd name="connsiteX4" fmla="*/ 203580 w 503956"/>
              <a:gd name="connsiteY4" fmla="*/ 111439 h 203637"/>
              <a:gd name="connsiteX5" fmla="*/ 380 w 503956"/>
              <a:gd name="connsiteY5" fmla="*/ 314 h 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56" h="203637">
                <a:moveTo>
                  <a:pt x="380" y="314"/>
                </a:moveTo>
                <a:cubicBezTo>
                  <a:pt x="9376" y="6664"/>
                  <a:pt x="173947" y="115672"/>
                  <a:pt x="257555" y="149539"/>
                </a:cubicBezTo>
                <a:cubicBezTo>
                  <a:pt x="341163" y="183406"/>
                  <a:pt x="481922" y="200868"/>
                  <a:pt x="502030" y="203514"/>
                </a:cubicBezTo>
                <a:cubicBezTo>
                  <a:pt x="522138" y="206160"/>
                  <a:pt x="378205" y="165414"/>
                  <a:pt x="378205" y="165414"/>
                </a:cubicBezTo>
                <a:cubicBezTo>
                  <a:pt x="328463" y="150068"/>
                  <a:pt x="262847" y="137368"/>
                  <a:pt x="203580" y="111439"/>
                </a:cubicBezTo>
                <a:cubicBezTo>
                  <a:pt x="144313" y="85510"/>
                  <a:pt x="-8616" y="-6036"/>
                  <a:pt x="38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6B39077-7DBD-4517-A58B-44B7EA01FEC7}"/>
              </a:ext>
            </a:extLst>
          </p:cNvPr>
          <p:cNvSpPr/>
          <p:nvPr/>
        </p:nvSpPr>
        <p:spPr>
          <a:xfrm>
            <a:off x="6801579" y="4868332"/>
            <a:ext cx="184897" cy="765160"/>
          </a:xfrm>
          <a:custGeom>
            <a:avLst/>
            <a:gdLst>
              <a:gd name="connsiteX0" fmla="*/ 141088 w 184897"/>
              <a:gd name="connsiteY0" fmla="*/ 1 h 765160"/>
              <a:gd name="connsiteX1" fmla="*/ 179188 w 184897"/>
              <a:gd name="connsiteY1" fmla="*/ 419101 h 765160"/>
              <a:gd name="connsiteX2" fmla="*/ 1388 w 184897"/>
              <a:gd name="connsiteY2" fmla="*/ 762001 h 765160"/>
              <a:gd name="connsiteX3" fmla="*/ 98754 w 184897"/>
              <a:gd name="connsiteY3" fmla="*/ 579968 h 765160"/>
              <a:gd name="connsiteX4" fmla="*/ 141088 w 184897"/>
              <a:gd name="connsiteY4" fmla="*/ 414868 h 765160"/>
              <a:gd name="connsiteX5" fmla="*/ 141088 w 184897"/>
              <a:gd name="connsiteY5" fmla="*/ 1 h 7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97" h="765160">
                <a:moveTo>
                  <a:pt x="141088" y="1"/>
                </a:moveTo>
                <a:cubicBezTo>
                  <a:pt x="147438" y="706"/>
                  <a:pt x="202471" y="292101"/>
                  <a:pt x="179188" y="419101"/>
                </a:cubicBezTo>
                <a:cubicBezTo>
                  <a:pt x="155905" y="546101"/>
                  <a:pt x="14794" y="735190"/>
                  <a:pt x="1388" y="762001"/>
                </a:cubicBezTo>
                <a:cubicBezTo>
                  <a:pt x="-12018" y="788812"/>
                  <a:pt x="75471" y="637824"/>
                  <a:pt x="98754" y="579968"/>
                </a:cubicBezTo>
                <a:cubicBezTo>
                  <a:pt x="122037" y="522113"/>
                  <a:pt x="132621" y="509412"/>
                  <a:pt x="141088" y="414868"/>
                </a:cubicBezTo>
                <a:cubicBezTo>
                  <a:pt x="149555" y="320324"/>
                  <a:pt x="134738" y="-704"/>
                  <a:pt x="14108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051CBE-05F5-4581-B205-D71380C7271B}"/>
              </a:ext>
            </a:extLst>
          </p:cNvPr>
          <p:cNvSpPr/>
          <p:nvPr/>
        </p:nvSpPr>
        <p:spPr>
          <a:xfrm>
            <a:off x="3929854" y="4987307"/>
            <a:ext cx="314925" cy="696834"/>
          </a:xfrm>
          <a:custGeom>
            <a:avLst/>
            <a:gdLst>
              <a:gd name="connsiteX0" fmla="*/ 299246 w 314925"/>
              <a:gd name="connsiteY0" fmla="*/ 12260 h 696834"/>
              <a:gd name="connsiteX1" fmla="*/ 269613 w 314925"/>
              <a:gd name="connsiteY1" fmla="*/ 113860 h 696834"/>
              <a:gd name="connsiteX2" fmla="*/ 11379 w 314925"/>
              <a:gd name="connsiteY2" fmla="*/ 405960 h 696834"/>
              <a:gd name="connsiteX3" fmla="*/ 45246 w 314925"/>
              <a:gd name="connsiteY3" fmla="*/ 693826 h 696834"/>
              <a:gd name="connsiteX4" fmla="*/ 41013 w 314925"/>
              <a:gd name="connsiteY4" fmla="*/ 545660 h 696834"/>
              <a:gd name="connsiteX5" fmla="*/ 100279 w 314925"/>
              <a:gd name="connsiteY5" fmla="*/ 372093 h 696834"/>
              <a:gd name="connsiteX6" fmla="*/ 299246 w 314925"/>
              <a:gd name="connsiteY6" fmla="*/ 12260 h 6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25" h="696834">
                <a:moveTo>
                  <a:pt x="299246" y="12260"/>
                </a:moveTo>
                <a:cubicBezTo>
                  <a:pt x="327468" y="-30779"/>
                  <a:pt x="317591" y="48243"/>
                  <a:pt x="269613" y="113860"/>
                </a:cubicBezTo>
                <a:cubicBezTo>
                  <a:pt x="221635" y="179477"/>
                  <a:pt x="48773" y="309299"/>
                  <a:pt x="11379" y="405960"/>
                </a:cubicBezTo>
                <a:cubicBezTo>
                  <a:pt x="-26015" y="502621"/>
                  <a:pt x="40307" y="670543"/>
                  <a:pt x="45246" y="693826"/>
                </a:cubicBezTo>
                <a:cubicBezTo>
                  <a:pt x="50185" y="717109"/>
                  <a:pt x="31841" y="599282"/>
                  <a:pt x="41013" y="545660"/>
                </a:cubicBezTo>
                <a:cubicBezTo>
                  <a:pt x="50185" y="492038"/>
                  <a:pt x="53712" y="459582"/>
                  <a:pt x="100279" y="372093"/>
                </a:cubicBezTo>
                <a:cubicBezTo>
                  <a:pt x="146846" y="284604"/>
                  <a:pt x="271024" y="55299"/>
                  <a:pt x="299246" y="1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737406-BD42-4AEB-9FE7-76F735E2AF98}"/>
              </a:ext>
            </a:extLst>
          </p:cNvPr>
          <p:cNvSpPr/>
          <p:nvPr/>
        </p:nvSpPr>
        <p:spPr>
          <a:xfrm>
            <a:off x="4029138" y="5871570"/>
            <a:ext cx="637267" cy="213337"/>
          </a:xfrm>
          <a:custGeom>
            <a:avLst/>
            <a:gdLst>
              <a:gd name="connsiteX0" fmla="*/ 995 w 637267"/>
              <a:gd name="connsiteY0" fmla="*/ 63 h 213337"/>
              <a:gd name="connsiteX1" fmla="*/ 293095 w 637267"/>
              <a:gd name="connsiteY1" fmla="*/ 190563 h 213337"/>
              <a:gd name="connsiteX2" fmla="*/ 635995 w 637267"/>
              <a:gd name="connsiteY2" fmla="*/ 207497 h 213337"/>
              <a:gd name="connsiteX3" fmla="*/ 394695 w 637267"/>
              <a:gd name="connsiteY3" fmla="*/ 169397 h 213337"/>
              <a:gd name="connsiteX4" fmla="*/ 995 w 637267"/>
              <a:gd name="connsiteY4" fmla="*/ 63 h 21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267" h="213337">
                <a:moveTo>
                  <a:pt x="995" y="63"/>
                </a:moveTo>
                <a:cubicBezTo>
                  <a:pt x="-15938" y="3591"/>
                  <a:pt x="187262" y="155991"/>
                  <a:pt x="293095" y="190563"/>
                </a:cubicBezTo>
                <a:cubicBezTo>
                  <a:pt x="398928" y="225135"/>
                  <a:pt x="619062" y="211025"/>
                  <a:pt x="635995" y="207497"/>
                </a:cubicBezTo>
                <a:cubicBezTo>
                  <a:pt x="652928" y="203969"/>
                  <a:pt x="497000" y="198325"/>
                  <a:pt x="394695" y="169397"/>
                </a:cubicBezTo>
                <a:cubicBezTo>
                  <a:pt x="292390" y="140469"/>
                  <a:pt x="17928" y="-3465"/>
                  <a:pt x="99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EFA93B1A-BD47-44E2-BA92-6808EE451696}"/>
              </a:ext>
            </a:extLst>
          </p:cNvPr>
          <p:cNvSpPr/>
          <p:nvPr/>
        </p:nvSpPr>
        <p:spPr>
          <a:xfrm>
            <a:off x="5151901" y="3382397"/>
            <a:ext cx="169933" cy="389597"/>
          </a:xfrm>
          <a:custGeom>
            <a:avLst/>
            <a:gdLst>
              <a:gd name="connsiteX0" fmla="*/ 122832 w 169933"/>
              <a:gd name="connsiteY0" fmla="*/ 36 h 389597"/>
              <a:gd name="connsiteX1" fmla="*/ 165166 w 169933"/>
              <a:gd name="connsiteY1" fmla="*/ 326003 h 389597"/>
              <a:gd name="connsiteX2" fmla="*/ 150349 w 169933"/>
              <a:gd name="connsiteY2" fmla="*/ 347170 h 389597"/>
              <a:gd name="connsiteX3" fmla="*/ 66 w 169933"/>
              <a:gd name="connsiteY3" fmla="*/ 389503 h 389597"/>
              <a:gd name="connsiteX4" fmla="*/ 131299 w 169933"/>
              <a:gd name="connsiteY4" fmla="*/ 334470 h 389597"/>
              <a:gd name="connsiteX5" fmla="*/ 135532 w 169933"/>
              <a:gd name="connsiteY5" fmla="*/ 304836 h 389597"/>
              <a:gd name="connsiteX6" fmla="*/ 122832 w 169933"/>
              <a:gd name="connsiteY6" fmla="*/ 36 h 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33" h="389597">
                <a:moveTo>
                  <a:pt x="122832" y="36"/>
                </a:moveTo>
                <a:cubicBezTo>
                  <a:pt x="127771" y="3564"/>
                  <a:pt x="160580" y="268147"/>
                  <a:pt x="165166" y="326003"/>
                </a:cubicBezTo>
                <a:cubicBezTo>
                  <a:pt x="169752" y="383859"/>
                  <a:pt x="177866" y="336587"/>
                  <a:pt x="150349" y="347170"/>
                </a:cubicBezTo>
                <a:cubicBezTo>
                  <a:pt x="122832" y="357753"/>
                  <a:pt x="3241" y="391620"/>
                  <a:pt x="66" y="389503"/>
                </a:cubicBezTo>
                <a:cubicBezTo>
                  <a:pt x="-3109" y="387386"/>
                  <a:pt x="108721" y="348581"/>
                  <a:pt x="131299" y="334470"/>
                </a:cubicBezTo>
                <a:cubicBezTo>
                  <a:pt x="153877" y="320359"/>
                  <a:pt x="137296" y="360575"/>
                  <a:pt x="135532" y="304836"/>
                </a:cubicBezTo>
                <a:cubicBezTo>
                  <a:pt x="133768" y="249097"/>
                  <a:pt x="117893" y="-3492"/>
                  <a:pt x="12283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9806AF1-8CEC-46BE-AF8F-E5471A5BE04D}"/>
              </a:ext>
            </a:extLst>
          </p:cNvPr>
          <p:cNvSpPr/>
          <p:nvPr/>
        </p:nvSpPr>
        <p:spPr>
          <a:xfrm>
            <a:off x="4773869" y="3743624"/>
            <a:ext cx="283174" cy="217369"/>
          </a:xfrm>
          <a:custGeom>
            <a:avLst/>
            <a:gdLst>
              <a:gd name="connsiteX0" fmla="*/ 282848 w 283174"/>
              <a:gd name="connsiteY0" fmla="*/ 2876 h 217369"/>
              <a:gd name="connsiteX1" fmla="*/ 96581 w 283174"/>
              <a:gd name="connsiteY1" fmla="*/ 13459 h 217369"/>
              <a:gd name="connsiteX2" fmla="*/ 66948 w 283174"/>
              <a:gd name="connsiteY2" fmla="*/ 62143 h 217369"/>
              <a:gd name="connsiteX3" fmla="*/ 1331 w 283174"/>
              <a:gd name="connsiteY3" fmla="*/ 216659 h 217369"/>
              <a:gd name="connsiteX4" fmla="*/ 24614 w 283174"/>
              <a:gd name="connsiteY4" fmla="*/ 117176 h 217369"/>
              <a:gd name="connsiteX5" fmla="*/ 45781 w 283174"/>
              <a:gd name="connsiteY5" fmla="*/ 57909 h 217369"/>
              <a:gd name="connsiteX6" fmla="*/ 282848 w 283174"/>
              <a:gd name="connsiteY6" fmla="*/ 2876 h 2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217369">
                <a:moveTo>
                  <a:pt x="282848" y="2876"/>
                </a:moveTo>
                <a:cubicBezTo>
                  <a:pt x="291315" y="-4532"/>
                  <a:pt x="132564" y="3581"/>
                  <a:pt x="96581" y="13459"/>
                </a:cubicBezTo>
                <a:cubicBezTo>
                  <a:pt x="60598" y="23337"/>
                  <a:pt x="82823" y="28276"/>
                  <a:pt x="66948" y="62143"/>
                </a:cubicBezTo>
                <a:cubicBezTo>
                  <a:pt x="51073" y="96010"/>
                  <a:pt x="8387" y="207487"/>
                  <a:pt x="1331" y="216659"/>
                </a:cubicBezTo>
                <a:cubicBezTo>
                  <a:pt x="-5725" y="225831"/>
                  <a:pt x="17206" y="143634"/>
                  <a:pt x="24614" y="117176"/>
                </a:cubicBezTo>
                <a:cubicBezTo>
                  <a:pt x="32022" y="90718"/>
                  <a:pt x="2742" y="74490"/>
                  <a:pt x="45781" y="57909"/>
                </a:cubicBezTo>
                <a:cubicBezTo>
                  <a:pt x="88820" y="41328"/>
                  <a:pt x="274381" y="10284"/>
                  <a:pt x="282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F1CB230-4DAD-4B40-9E9D-37B8096F3D89}"/>
              </a:ext>
            </a:extLst>
          </p:cNvPr>
          <p:cNvSpPr/>
          <p:nvPr/>
        </p:nvSpPr>
        <p:spPr>
          <a:xfrm>
            <a:off x="5358635" y="3363210"/>
            <a:ext cx="74848" cy="242214"/>
          </a:xfrm>
          <a:custGeom>
            <a:avLst/>
            <a:gdLst>
              <a:gd name="connsiteX0" fmla="*/ 62148 w 74848"/>
              <a:gd name="connsiteY0" fmla="*/ 173 h 242214"/>
              <a:gd name="connsiteX1" fmla="*/ 28282 w 74848"/>
              <a:gd name="connsiteY1" fmla="*/ 197023 h 242214"/>
              <a:gd name="connsiteX2" fmla="*/ 74848 w 74848"/>
              <a:gd name="connsiteY2" fmla="*/ 241473 h 242214"/>
              <a:gd name="connsiteX3" fmla="*/ 28282 w 74848"/>
              <a:gd name="connsiteY3" fmla="*/ 220307 h 242214"/>
              <a:gd name="connsiteX4" fmla="*/ 765 w 74848"/>
              <a:gd name="connsiteY4" fmla="*/ 163157 h 242214"/>
              <a:gd name="connsiteX5" fmla="*/ 62148 w 74848"/>
              <a:gd name="connsiteY5" fmla="*/ 173 h 2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48" h="242214">
                <a:moveTo>
                  <a:pt x="62148" y="173"/>
                </a:moveTo>
                <a:cubicBezTo>
                  <a:pt x="66734" y="5817"/>
                  <a:pt x="26165" y="156806"/>
                  <a:pt x="28282" y="197023"/>
                </a:cubicBezTo>
                <a:cubicBezTo>
                  <a:pt x="30399" y="237240"/>
                  <a:pt x="74848" y="237592"/>
                  <a:pt x="74848" y="241473"/>
                </a:cubicBezTo>
                <a:cubicBezTo>
                  <a:pt x="74848" y="245354"/>
                  <a:pt x="40629" y="233360"/>
                  <a:pt x="28282" y="220307"/>
                </a:cubicBezTo>
                <a:cubicBezTo>
                  <a:pt x="15935" y="207254"/>
                  <a:pt x="-4174" y="198082"/>
                  <a:pt x="765" y="163157"/>
                </a:cubicBezTo>
                <a:cubicBezTo>
                  <a:pt x="5704" y="128232"/>
                  <a:pt x="57562" y="-5471"/>
                  <a:pt x="6214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9A4499C-3D0E-4C71-AE96-756E0F09CA46}"/>
              </a:ext>
            </a:extLst>
          </p:cNvPr>
          <p:cNvSpPr/>
          <p:nvPr/>
        </p:nvSpPr>
        <p:spPr>
          <a:xfrm>
            <a:off x="5562587" y="3327269"/>
            <a:ext cx="731050" cy="264136"/>
          </a:xfrm>
          <a:custGeom>
            <a:avLst/>
            <a:gdLst>
              <a:gd name="connsiteX0" fmla="*/ 13 w 731050"/>
              <a:gd name="connsiteY0" fmla="*/ 131 h 264136"/>
              <a:gd name="connsiteX1" fmla="*/ 150296 w 731050"/>
              <a:gd name="connsiteY1" fmla="*/ 243548 h 264136"/>
              <a:gd name="connsiteX2" fmla="*/ 230730 w 731050"/>
              <a:gd name="connsiteY2" fmla="*/ 252014 h 264136"/>
              <a:gd name="connsiteX3" fmla="*/ 431813 w 731050"/>
              <a:gd name="connsiteY3" fmla="*/ 256248 h 264136"/>
              <a:gd name="connsiteX4" fmla="*/ 730263 w 731050"/>
              <a:gd name="connsiteY4" fmla="*/ 137714 h 264136"/>
              <a:gd name="connsiteX5" fmla="*/ 510130 w 731050"/>
              <a:gd name="connsiteY5" fmla="*/ 205448 h 264136"/>
              <a:gd name="connsiteX6" fmla="*/ 245546 w 731050"/>
              <a:gd name="connsiteY6" fmla="*/ 245664 h 264136"/>
              <a:gd name="connsiteX7" fmla="*/ 158763 w 731050"/>
              <a:gd name="connsiteY7" fmla="*/ 209681 h 264136"/>
              <a:gd name="connsiteX8" fmla="*/ 13 w 731050"/>
              <a:gd name="connsiteY8" fmla="*/ 131 h 2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050" h="264136">
                <a:moveTo>
                  <a:pt x="13" y="131"/>
                </a:moveTo>
                <a:cubicBezTo>
                  <a:pt x="-1398" y="5776"/>
                  <a:pt x="111843" y="201568"/>
                  <a:pt x="150296" y="243548"/>
                </a:cubicBezTo>
                <a:cubicBezTo>
                  <a:pt x="188749" y="285528"/>
                  <a:pt x="183811" y="249897"/>
                  <a:pt x="230730" y="252014"/>
                </a:cubicBezTo>
                <a:cubicBezTo>
                  <a:pt x="277649" y="254131"/>
                  <a:pt x="348557" y="275298"/>
                  <a:pt x="431813" y="256248"/>
                </a:cubicBezTo>
                <a:cubicBezTo>
                  <a:pt x="515069" y="237198"/>
                  <a:pt x="717210" y="146181"/>
                  <a:pt x="730263" y="137714"/>
                </a:cubicBezTo>
                <a:cubicBezTo>
                  <a:pt x="743316" y="129247"/>
                  <a:pt x="590916" y="187456"/>
                  <a:pt x="510130" y="205448"/>
                </a:cubicBezTo>
                <a:cubicBezTo>
                  <a:pt x="429344" y="223440"/>
                  <a:pt x="304107" y="244959"/>
                  <a:pt x="245546" y="245664"/>
                </a:cubicBezTo>
                <a:cubicBezTo>
                  <a:pt x="186985" y="246369"/>
                  <a:pt x="200743" y="247428"/>
                  <a:pt x="158763" y="209681"/>
                </a:cubicBezTo>
                <a:cubicBezTo>
                  <a:pt x="116783" y="171934"/>
                  <a:pt x="1424" y="-5514"/>
                  <a:pt x="13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10D507E-DA3E-4136-B8AF-15A19E2AE4CA}"/>
              </a:ext>
            </a:extLst>
          </p:cNvPr>
          <p:cNvSpPr/>
          <p:nvPr/>
        </p:nvSpPr>
        <p:spPr>
          <a:xfrm>
            <a:off x="5509882" y="4487326"/>
            <a:ext cx="488786" cy="422441"/>
          </a:xfrm>
          <a:custGeom>
            <a:avLst/>
            <a:gdLst>
              <a:gd name="connsiteX0" fmla="*/ 488751 w 488786"/>
              <a:gd name="connsiteY0" fmla="*/ 7 h 422441"/>
              <a:gd name="connsiteX1" fmla="*/ 190301 w 488786"/>
              <a:gd name="connsiteY1" fmla="*/ 116424 h 422441"/>
              <a:gd name="connsiteX2" fmla="*/ 4035 w 488786"/>
              <a:gd name="connsiteY2" fmla="*/ 416991 h 422441"/>
              <a:gd name="connsiteX3" fmla="*/ 73885 w 488786"/>
              <a:gd name="connsiteY3" fmla="*/ 296341 h 422441"/>
              <a:gd name="connsiteX4" fmla="*/ 209351 w 488786"/>
              <a:gd name="connsiteY4" fmla="*/ 120657 h 422441"/>
              <a:gd name="connsiteX5" fmla="*/ 488751 w 488786"/>
              <a:gd name="connsiteY5" fmla="*/ 7 h 4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786" h="422441">
                <a:moveTo>
                  <a:pt x="488751" y="7"/>
                </a:moveTo>
                <a:cubicBezTo>
                  <a:pt x="485576" y="-698"/>
                  <a:pt x="271087" y="46927"/>
                  <a:pt x="190301" y="116424"/>
                </a:cubicBezTo>
                <a:cubicBezTo>
                  <a:pt x="109515" y="185921"/>
                  <a:pt x="23438" y="387005"/>
                  <a:pt x="4035" y="416991"/>
                </a:cubicBezTo>
                <a:cubicBezTo>
                  <a:pt x="-15368" y="446977"/>
                  <a:pt x="39666" y="345730"/>
                  <a:pt x="73885" y="296341"/>
                </a:cubicBezTo>
                <a:cubicBezTo>
                  <a:pt x="108104" y="246952"/>
                  <a:pt x="140207" y="169340"/>
                  <a:pt x="209351" y="120657"/>
                </a:cubicBezTo>
                <a:cubicBezTo>
                  <a:pt x="278495" y="71974"/>
                  <a:pt x="491926" y="712"/>
                  <a:pt x="4887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797ADC1-FE1C-4473-9812-3F8F32482474}"/>
              </a:ext>
            </a:extLst>
          </p:cNvPr>
          <p:cNvSpPr/>
          <p:nvPr/>
        </p:nvSpPr>
        <p:spPr>
          <a:xfrm>
            <a:off x="4792963" y="4613616"/>
            <a:ext cx="518115" cy="280846"/>
          </a:xfrm>
          <a:custGeom>
            <a:avLst/>
            <a:gdLst>
              <a:gd name="connsiteX0" fmla="*/ 3404 w 518115"/>
              <a:gd name="connsiteY0" fmla="*/ 717 h 280846"/>
              <a:gd name="connsiteX1" fmla="*/ 335720 w 518115"/>
              <a:gd name="connsiteY1" fmla="*/ 163701 h 280846"/>
              <a:gd name="connsiteX2" fmla="*/ 515637 w 518115"/>
              <a:gd name="connsiteY2" fmla="*/ 280117 h 280846"/>
              <a:gd name="connsiteX3" fmla="*/ 422504 w 518115"/>
              <a:gd name="connsiteY3" fmla="*/ 208151 h 280846"/>
              <a:gd name="connsiteX4" fmla="*/ 176970 w 518115"/>
              <a:gd name="connsiteY4" fmla="*/ 108667 h 280846"/>
              <a:gd name="connsiteX5" fmla="*/ 3404 w 518115"/>
              <a:gd name="connsiteY5" fmla="*/ 717 h 2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115" h="280846">
                <a:moveTo>
                  <a:pt x="3404" y="717"/>
                </a:moveTo>
                <a:cubicBezTo>
                  <a:pt x="29862" y="9889"/>
                  <a:pt x="250348" y="117134"/>
                  <a:pt x="335720" y="163701"/>
                </a:cubicBezTo>
                <a:cubicBezTo>
                  <a:pt x="421092" y="210268"/>
                  <a:pt x="501173" y="272709"/>
                  <a:pt x="515637" y="280117"/>
                </a:cubicBezTo>
                <a:cubicBezTo>
                  <a:pt x="530101" y="287525"/>
                  <a:pt x="478949" y="236726"/>
                  <a:pt x="422504" y="208151"/>
                </a:cubicBezTo>
                <a:cubicBezTo>
                  <a:pt x="366060" y="179576"/>
                  <a:pt x="242587" y="144650"/>
                  <a:pt x="176970" y="108667"/>
                </a:cubicBezTo>
                <a:cubicBezTo>
                  <a:pt x="111353" y="72684"/>
                  <a:pt x="-23054" y="-8455"/>
                  <a:pt x="340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B9E846B-B25C-4A17-828D-AD9DAFAAECA0}"/>
              </a:ext>
            </a:extLst>
          </p:cNvPr>
          <p:cNvSpPr/>
          <p:nvPr/>
        </p:nvSpPr>
        <p:spPr>
          <a:xfrm>
            <a:off x="5752673" y="2998621"/>
            <a:ext cx="52560" cy="538866"/>
          </a:xfrm>
          <a:custGeom>
            <a:avLst/>
            <a:gdLst>
              <a:gd name="connsiteX0" fmla="*/ 46994 w 52560"/>
              <a:gd name="connsiteY0" fmla="*/ 696 h 538866"/>
              <a:gd name="connsiteX1" fmla="*/ 49110 w 52560"/>
              <a:gd name="connsiteY1" fmla="*/ 368996 h 538866"/>
              <a:gd name="connsiteX2" fmla="*/ 427 w 52560"/>
              <a:gd name="connsiteY2" fmla="*/ 538329 h 538866"/>
              <a:gd name="connsiteX3" fmla="*/ 25827 w 52560"/>
              <a:gd name="connsiteY3" fmla="*/ 417679 h 538866"/>
              <a:gd name="connsiteX4" fmla="*/ 34294 w 52560"/>
              <a:gd name="connsiteY4" fmla="*/ 280096 h 538866"/>
              <a:gd name="connsiteX5" fmla="*/ 46994 w 52560"/>
              <a:gd name="connsiteY5" fmla="*/ 696 h 53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60" h="538866">
                <a:moveTo>
                  <a:pt x="46994" y="696"/>
                </a:moveTo>
                <a:cubicBezTo>
                  <a:pt x="49463" y="15513"/>
                  <a:pt x="56871" y="279390"/>
                  <a:pt x="49110" y="368996"/>
                </a:cubicBezTo>
                <a:cubicBezTo>
                  <a:pt x="41349" y="458602"/>
                  <a:pt x="4307" y="530215"/>
                  <a:pt x="427" y="538329"/>
                </a:cubicBezTo>
                <a:cubicBezTo>
                  <a:pt x="-3453" y="546443"/>
                  <a:pt x="20182" y="460718"/>
                  <a:pt x="25827" y="417679"/>
                </a:cubicBezTo>
                <a:cubicBezTo>
                  <a:pt x="31471" y="374640"/>
                  <a:pt x="32177" y="348535"/>
                  <a:pt x="34294" y="280096"/>
                </a:cubicBezTo>
                <a:cubicBezTo>
                  <a:pt x="36411" y="211657"/>
                  <a:pt x="44525" y="-14121"/>
                  <a:pt x="46994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2E5AD79-4BEB-4CF9-9C73-D6476E406749}"/>
              </a:ext>
            </a:extLst>
          </p:cNvPr>
          <p:cNvSpPr/>
          <p:nvPr/>
        </p:nvSpPr>
        <p:spPr>
          <a:xfrm>
            <a:off x="5684914" y="2958219"/>
            <a:ext cx="75775" cy="722898"/>
          </a:xfrm>
          <a:custGeom>
            <a:avLst/>
            <a:gdLst>
              <a:gd name="connsiteX0" fmla="*/ 59719 w 75775"/>
              <a:gd name="connsiteY0" fmla="*/ 881 h 722898"/>
              <a:gd name="connsiteX1" fmla="*/ 42786 w 75775"/>
              <a:gd name="connsiteY1" fmla="*/ 318381 h 722898"/>
              <a:gd name="connsiteX2" fmla="*/ 453 w 75775"/>
              <a:gd name="connsiteY2" fmla="*/ 716314 h 722898"/>
              <a:gd name="connsiteX3" fmla="*/ 23736 w 75775"/>
              <a:gd name="connsiteY3" fmla="*/ 542748 h 722898"/>
              <a:gd name="connsiteX4" fmla="*/ 74536 w 75775"/>
              <a:gd name="connsiteY4" fmla="*/ 233714 h 722898"/>
              <a:gd name="connsiteX5" fmla="*/ 59719 w 75775"/>
              <a:gd name="connsiteY5" fmla="*/ 881 h 72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75" h="722898">
                <a:moveTo>
                  <a:pt x="59719" y="881"/>
                </a:moveTo>
                <a:cubicBezTo>
                  <a:pt x="54427" y="14992"/>
                  <a:pt x="52664" y="199142"/>
                  <a:pt x="42786" y="318381"/>
                </a:cubicBezTo>
                <a:cubicBezTo>
                  <a:pt x="32908" y="437620"/>
                  <a:pt x="3628" y="678919"/>
                  <a:pt x="453" y="716314"/>
                </a:cubicBezTo>
                <a:cubicBezTo>
                  <a:pt x="-2722" y="753709"/>
                  <a:pt x="11389" y="623181"/>
                  <a:pt x="23736" y="542748"/>
                </a:cubicBezTo>
                <a:cubicBezTo>
                  <a:pt x="36083" y="462315"/>
                  <a:pt x="68892" y="321909"/>
                  <a:pt x="74536" y="233714"/>
                </a:cubicBezTo>
                <a:cubicBezTo>
                  <a:pt x="80181" y="145520"/>
                  <a:pt x="65011" y="-13230"/>
                  <a:pt x="59719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CACD379-7257-43C0-B011-326ACBBA9FE8}"/>
              </a:ext>
            </a:extLst>
          </p:cNvPr>
          <p:cNvSpPr/>
          <p:nvPr/>
        </p:nvSpPr>
        <p:spPr>
          <a:xfrm>
            <a:off x="5643508" y="3582474"/>
            <a:ext cx="50505" cy="569094"/>
          </a:xfrm>
          <a:custGeom>
            <a:avLst/>
            <a:gdLst>
              <a:gd name="connsiteX0" fmla="*/ 46092 w 50505"/>
              <a:gd name="connsiteY0" fmla="*/ 83593 h 569094"/>
              <a:gd name="connsiteX1" fmla="*/ 3759 w 50505"/>
              <a:gd name="connsiteY1" fmla="*/ 468826 h 569094"/>
              <a:gd name="connsiteX2" fmla="*/ 3759 w 50505"/>
              <a:gd name="connsiteY2" fmla="*/ 568309 h 569094"/>
              <a:gd name="connsiteX3" fmla="*/ 18575 w 50505"/>
              <a:gd name="connsiteY3" fmla="*/ 483643 h 569094"/>
              <a:gd name="connsiteX4" fmla="*/ 46092 w 50505"/>
              <a:gd name="connsiteY4" fmla="*/ 32793 h 569094"/>
              <a:gd name="connsiteX5" fmla="*/ 46092 w 50505"/>
              <a:gd name="connsiteY5" fmla="*/ 83593 h 56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05" h="569094">
                <a:moveTo>
                  <a:pt x="46092" y="83593"/>
                </a:moveTo>
                <a:cubicBezTo>
                  <a:pt x="39037" y="156265"/>
                  <a:pt x="10814" y="388040"/>
                  <a:pt x="3759" y="468826"/>
                </a:cubicBezTo>
                <a:cubicBezTo>
                  <a:pt x="-3296" y="549612"/>
                  <a:pt x="1290" y="565840"/>
                  <a:pt x="3759" y="568309"/>
                </a:cubicBezTo>
                <a:cubicBezTo>
                  <a:pt x="6228" y="570778"/>
                  <a:pt x="11520" y="572896"/>
                  <a:pt x="18575" y="483643"/>
                </a:cubicBezTo>
                <a:cubicBezTo>
                  <a:pt x="25630" y="394390"/>
                  <a:pt x="41506" y="99821"/>
                  <a:pt x="46092" y="32793"/>
                </a:cubicBezTo>
                <a:cubicBezTo>
                  <a:pt x="50678" y="-34235"/>
                  <a:pt x="53147" y="10921"/>
                  <a:pt x="46092" y="8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DF7A56F-8BF7-4EB8-B4F8-166711903913}"/>
              </a:ext>
            </a:extLst>
          </p:cNvPr>
          <p:cNvSpPr/>
          <p:nvPr/>
        </p:nvSpPr>
        <p:spPr>
          <a:xfrm>
            <a:off x="5683013" y="3623670"/>
            <a:ext cx="66151" cy="543465"/>
          </a:xfrm>
          <a:custGeom>
            <a:avLst/>
            <a:gdLst>
              <a:gd name="connsiteX0" fmla="*/ 63737 w 66151"/>
              <a:gd name="connsiteY0" fmla="*/ 6413 h 543465"/>
              <a:gd name="connsiteX1" fmla="*/ 12937 w 66151"/>
              <a:gd name="connsiteY1" fmla="*/ 474197 h 543465"/>
              <a:gd name="connsiteX2" fmla="*/ 237 w 66151"/>
              <a:gd name="connsiteY2" fmla="*/ 537697 h 543465"/>
              <a:gd name="connsiteX3" fmla="*/ 8704 w 66151"/>
              <a:gd name="connsiteY3" fmla="*/ 440330 h 543465"/>
              <a:gd name="connsiteX4" fmla="*/ 53154 w 66151"/>
              <a:gd name="connsiteY4" fmla="*/ 218080 h 543465"/>
              <a:gd name="connsiteX5" fmla="*/ 63737 w 66151"/>
              <a:gd name="connsiteY5" fmla="*/ 6413 h 5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1" h="543465">
                <a:moveTo>
                  <a:pt x="63737" y="6413"/>
                </a:moveTo>
                <a:cubicBezTo>
                  <a:pt x="57034" y="49099"/>
                  <a:pt x="23520" y="385650"/>
                  <a:pt x="12937" y="474197"/>
                </a:cubicBezTo>
                <a:cubicBezTo>
                  <a:pt x="2354" y="562744"/>
                  <a:pt x="942" y="543342"/>
                  <a:pt x="237" y="537697"/>
                </a:cubicBezTo>
                <a:cubicBezTo>
                  <a:pt x="-469" y="532053"/>
                  <a:pt x="-116" y="493600"/>
                  <a:pt x="8704" y="440330"/>
                </a:cubicBezTo>
                <a:cubicBezTo>
                  <a:pt x="17523" y="387061"/>
                  <a:pt x="44335" y="290752"/>
                  <a:pt x="53154" y="218080"/>
                </a:cubicBezTo>
                <a:cubicBezTo>
                  <a:pt x="61973" y="145408"/>
                  <a:pt x="70440" y="-36273"/>
                  <a:pt x="63737" y="6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EEB1B7F-4B47-4D45-8DE2-E3371ABB2103}"/>
              </a:ext>
            </a:extLst>
          </p:cNvPr>
          <p:cNvSpPr/>
          <p:nvPr/>
        </p:nvSpPr>
        <p:spPr>
          <a:xfrm>
            <a:off x="4786069" y="4002257"/>
            <a:ext cx="130747" cy="334031"/>
          </a:xfrm>
          <a:custGeom>
            <a:avLst/>
            <a:gdLst>
              <a:gd name="connsiteX0" fmla="*/ 1831 w 130747"/>
              <a:gd name="connsiteY0" fmla="*/ 4593 h 334031"/>
              <a:gd name="connsiteX1" fmla="*/ 54748 w 130747"/>
              <a:gd name="connsiteY1" fmla="*/ 167576 h 334031"/>
              <a:gd name="connsiteX2" fmla="*/ 128831 w 130747"/>
              <a:gd name="connsiteY2" fmla="*/ 328443 h 334031"/>
              <a:gd name="connsiteX3" fmla="*/ 103431 w 130747"/>
              <a:gd name="connsiteY3" fmla="*/ 286110 h 334031"/>
              <a:gd name="connsiteX4" fmla="*/ 44164 w 130747"/>
              <a:gd name="connsiteY4" fmla="*/ 178160 h 334031"/>
              <a:gd name="connsiteX5" fmla="*/ 14531 w 130747"/>
              <a:gd name="connsiteY5" fmla="*/ 55393 h 334031"/>
              <a:gd name="connsiteX6" fmla="*/ 1831 w 130747"/>
              <a:gd name="connsiteY6" fmla="*/ 4593 h 33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7" h="334031">
                <a:moveTo>
                  <a:pt x="1831" y="4593"/>
                </a:moveTo>
                <a:cubicBezTo>
                  <a:pt x="8534" y="23290"/>
                  <a:pt x="33581" y="113601"/>
                  <a:pt x="54748" y="167576"/>
                </a:cubicBezTo>
                <a:cubicBezTo>
                  <a:pt x="75915" y="221551"/>
                  <a:pt x="120717" y="308687"/>
                  <a:pt x="128831" y="328443"/>
                </a:cubicBezTo>
                <a:cubicBezTo>
                  <a:pt x="136945" y="348199"/>
                  <a:pt x="117542" y="311157"/>
                  <a:pt x="103431" y="286110"/>
                </a:cubicBezTo>
                <a:cubicBezTo>
                  <a:pt x="89320" y="261063"/>
                  <a:pt x="58981" y="216613"/>
                  <a:pt x="44164" y="178160"/>
                </a:cubicBezTo>
                <a:cubicBezTo>
                  <a:pt x="29347" y="139707"/>
                  <a:pt x="20528" y="82204"/>
                  <a:pt x="14531" y="55393"/>
                </a:cubicBezTo>
                <a:cubicBezTo>
                  <a:pt x="8534" y="28582"/>
                  <a:pt x="-4872" y="-14104"/>
                  <a:pt x="1831" y="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BADC3F0-3061-4059-B1D7-977D6D30C0C6}"/>
              </a:ext>
            </a:extLst>
          </p:cNvPr>
          <p:cNvSpPr/>
          <p:nvPr/>
        </p:nvSpPr>
        <p:spPr>
          <a:xfrm>
            <a:off x="4833281" y="4312787"/>
            <a:ext cx="178175" cy="47032"/>
          </a:xfrm>
          <a:custGeom>
            <a:avLst/>
            <a:gdLst>
              <a:gd name="connsiteX0" fmla="*/ 657 w 178175"/>
              <a:gd name="connsiteY0" fmla="*/ 451 h 47032"/>
              <a:gd name="connsiteX1" fmla="*/ 173694 w 178175"/>
              <a:gd name="connsiteY1" fmla="*/ 46488 h 47032"/>
              <a:gd name="connsiteX2" fmla="*/ 116544 w 178175"/>
              <a:gd name="connsiteY2" fmla="*/ 24263 h 47032"/>
              <a:gd name="connsiteX3" fmla="*/ 657 w 178175"/>
              <a:gd name="connsiteY3" fmla="*/ 451 h 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75" h="47032">
                <a:moveTo>
                  <a:pt x="657" y="451"/>
                </a:moveTo>
                <a:cubicBezTo>
                  <a:pt x="10182" y="4155"/>
                  <a:pt x="154379" y="42519"/>
                  <a:pt x="173694" y="46488"/>
                </a:cubicBezTo>
                <a:cubicBezTo>
                  <a:pt x="193009" y="50457"/>
                  <a:pt x="145383" y="31671"/>
                  <a:pt x="116544" y="24263"/>
                </a:cubicBezTo>
                <a:cubicBezTo>
                  <a:pt x="87705" y="16855"/>
                  <a:pt x="-8868" y="-3253"/>
                  <a:pt x="657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3EACD49-E99A-4E28-80C5-048516BDFE24}"/>
              </a:ext>
            </a:extLst>
          </p:cNvPr>
          <p:cNvSpPr/>
          <p:nvPr/>
        </p:nvSpPr>
        <p:spPr>
          <a:xfrm>
            <a:off x="4814818" y="4336630"/>
            <a:ext cx="184904" cy="53174"/>
          </a:xfrm>
          <a:custGeom>
            <a:avLst/>
            <a:gdLst>
              <a:gd name="connsiteX0" fmla="*/ 1657 w 184904"/>
              <a:gd name="connsiteY0" fmla="*/ 2008 h 53174"/>
              <a:gd name="connsiteX1" fmla="*/ 181045 w 184904"/>
              <a:gd name="connsiteY1" fmla="*/ 52808 h 53174"/>
              <a:gd name="connsiteX2" fmla="*/ 122307 w 184904"/>
              <a:gd name="connsiteY2" fmla="*/ 24233 h 53174"/>
              <a:gd name="connsiteX3" fmla="*/ 93732 w 184904"/>
              <a:gd name="connsiteY3" fmla="*/ 11533 h 53174"/>
              <a:gd name="connsiteX4" fmla="*/ 1657 w 184904"/>
              <a:gd name="connsiteY4" fmla="*/ 2008 h 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4" h="53174">
                <a:moveTo>
                  <a:pt x="1657" y="2008"/>
                </a:moveTo>
                <a:cubicBezTo>
                  <a:pt x="16209" y="8887"/>
                  <a:pt x="160937" y="49104"/>
                  <a:pt x="181045" y="52808"/>
                </a:cubicBezTo>
                <a:cubicBezTo>
                  <a:pt x="201153" y="56512"/>
                  <a:pt x="136859" y="31112"/>
                  <a:pt x="122307" y="24233"/>
                </a:cubicBezTo>
                <a:cubicBezTo>
                  <a:pt x="107755" y="17354"/>
                  <a:pt x="114899" y="15237"/>
                  <a:pt x="93732" y="11533"/>
                </a:cubicBezTo>
                <a:cubicBezTo>
                  <a:pt x="72565" y="7829"/>
                  <a:pt x="-12895" y="-4871"/>
                  <a:pt x="1657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3881A78-4853-49AF-8B6A-22F4D0765EEE}"/>
              </a:ext>
            </a:extLst>
          </p:cNvPr>
          <p:cNvSpPr/>
          <p:nvPr/>
        </p:nvSpPr>
        <p:spPr>
          <a:xfrm>
            <a:off x="5014913" y="4336847"/>
            <a:ext cx="309657" cy="38303"/>
          </a:xfrm>
          <a:custGeom>
            <a:avLst/>
            <a:gdLst>
              <a:gd name="connsiteX0" fmla="*/ 0 w 309657"/>
              <a:gd name="connsiteY0" fmla="*/ 38303 h 38303"/>
              <a:gd name="connsiteX1" fmla="*/ 207962 w 309657"/>
              <a:gd name="connsiteY1" fmla="*/ 22428 h 38303"/>
              <a:gd name="connsiteX2" fmla="*/ 309562 w 309657"/>
              <a:gd name="connsiteY2" fmla="*/ 20841 h 38303"/>
              <a:gd name="connsiteX3" fmla="*/ 192087 w 309657"/>
              <a:gd name="connsiteY3" fmla="*/ 203 h 38303"/>
              <a:gd name="connsiteX4" fmla="*/ 106362 w 309657"/>
              <a:gd name="connsiteY4" fmla="*/ 9728 h 38303"/>
              <a:gd name="connsiteX5" fmla="*/ 0 w 309657"/>
              <a:gd name="connsiteY5" fmla="*/ 38303 h 3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657" h="38303">
                <a:moveTo>
                  <a:pt x="0" y="38303"/>
                </a:moveTo>
                <a:lnTo>
                  <a:pt x="207962" y="22428"/>
                </a:lnTo>
                <a:cubicBezTo>
                  <a:pt x="259556" y="19518"/>
                  <a:pt x="312208" y="24545"/>
                  <a:pt x="309562" y="20841"/>
                </a:cubicBezTo>
                <a:cubicBezTo>
                  <a:pt x="306916" y="17137"/>
                  <a:pt x="225954" y="2055"/>
                  <a:pt x="192087" y="203"/>
                </a:cubicBezTo>
                <a:cubicBezTo>
                  <a:pt x="158220" y="-1649"/>
                  <a:pt x="106362" y="9728"/>
                  <a:pt x="106362" y="9728"/>
                </a:cubicBezTo>
                <a:lnTo>
                  <a:pt x="0" y="383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B454E91-7F9E-4DAD-AC7C-A7E26DA6660E}"/>
              </a:ext>
            </a:extLst>
          </p:cNvPr>
          <p:cNvSpPr/>
          <p:nvPr/>
        </p:nvSpPr>
        <p:spPr>
          <a:xfrm>
            <a:off x="5274157" y="4270088"/>
            <a:ext cx="325655" cy="79382"/>
          </a:xfrm>
          <a:custGeom>
            <a:avLst/>
            <a:gdLst>
              <a:gd name="connsiteX0" fmla="*/ 56668 w 325655"/>
              <a:gd name="connsiteY0" fmla="*/ 73312 h 79382"/>
              <a:gd name="connsiteX1" fmla="*/ 115406 w 325655"/>
              <a:gd name="connsiteY1" fmla="*/ 62200 h 79382"/>
              <a:gd name="connsiteX2" fmla="*/ 261456 w 325655"/>
              <a:gd name="connsiteY2" fmla="*/ 27275 h 79382"/>
              <a:gd name="connsiteX3" fmla="*/ 324956 w 325655"/>
              <a:gd name="connsiteY3" fmla="*/ 287 h 79382"/>
              <a:gd name="connsiteX4" fmla="*/ 224943 w 325655"/>
              <a:gd name="connsiteY4" fmla="*/ 14575 h 79382"/>
              <a:gd name="connsiteX5" fmla="*/ 120168 w 325655"/>
              <a:gd name="connsiteY5" fmla="*/ 38387 h 79382"/>
              <a:gd name="connsiteX6" fmla="*/ 1106 w 325655"/>
              <a:gd name="connsiteY6" fmla="*/ 78075 h 79382"/>
              <a:gd name="connsiteX7" fmla="*/ 56668 w 325655"/>
              <a:gd name="connsiteY7" fmla="*/ 73312 h 7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655" h="79382">
                <a:moveTo>
                  <a:pt x="56668" y="73312"/>
                </a:moveTo>
                <a:cubicBezTo>
                  <a:pt x="75718" y="70666"/>
                  <a:pt x="81275" y="69873"/>
                  <a:pt x="115406" y="62200"/>
                </a:cubicBezTo>
                <a:cubicBezTo>
                  <a:pt x="149537" y="54527"/>
                  <a:pt x="226531" y="37594"/>
                  <a:pt x="261456" y="27275"/>
                </a:cubicBezTo>
                <a:cubicBezTo>
                  <a:pt x="296381" y="16956"/>
                  <a:pt x="331042" y="2404"/>
                  <a:pt x="324956" y="287"/>
                </a:cubicBezTo>
                <a:cubicBezTo>
                  <a:pt x="318870" y="-1830"/>
                  <a:pt x="259074" y="8225"/>
                  <a:pt x="224943" y="14575"/>
                </a:cubicBezTo>
                <a:cubicBezTo>
                  <a:pt x="190812" y="20925"/>
                  <a:pt x="157474" y="27804"/>
                  <a:pt x="120168" y="38387"/>
                </a:cubicBezTo>
                <a:cubicBezTo>
                  <a:pt x="82862" y="48970"/>
                  <a:pt x="9837" y="74106"/>
                  <a:pt x="1106" y="78075"/>
                </a:cubicBezTo>
                <a:cubicBezTo>
                  <a:pt x="-7625" y="82044"/>
                  <a:pt x="37618" y="75958"/>
                  <a:pt x="56668" y="7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46A6824-BD68-4C84-880C-03846D09C87F}"/>
              </a:ext>
            </a:extLst>
          </p:cNvPr>
          <p:cNvSpPr/>
          <p:nvPr/>
        </p:nvSpPr>
        <p:spPr>
          <a:xfrm>
            <a:off x="5622906" y="4138398"/>
            <a:ext cx="166541" cy="182818"/>
          </a:xfrm>
          <a:custGeom>
            <a:avLst/>
            <a:gdLst>
              <a:gd name="connsiteX0" fmla="*/ 163532 w 166541"/>
              <a:gd name="connsiteY0" fmla="*/ 215 h 182818"/>
              <a:gd name="connsiteX1" fmla="*/ 146069 w 166541"/>
              <a:gd name="connsiteY1" fmla="*/ 71652 h 182818"/>
              <a:gd name="connsiteX2" fmla="*/ 92094 w 166541"/>
              <a:gd name="connsiteY2" fmla="*/ 98640 h 182818"/>
              <a:gd name="connsiteX3" fmla="*/ 150832 w 166541"/>
              <a:gd name="connsiteY3" fmla="*/ 95465 h 182818"/>
              <a:gd name="connsiteX4" fmla="*/ 160357 w 166541"/>
              <a:gd name="connsiteY4" fmla="*/ 116102 h 182818"/>
              <a:gd name="connsiteX5" fmla="*/ 111144 w 166541"/>
              <a:gd name="connsiteY5" fmla="*/ 144677 h 182818"/>
              <a:gd name="connsiteX6" fmla="*/ 93682 w 166541"/>
              <a:gd name="connsiteY6" fmla="*/ 182777 h 182818"/>
              <a:gd name="connsiteX7" fmla="*/ 96857 w 166541"/>
              <a:gd name="connsiteY7" fmla="*/ 152615 h 182818"/>
              <a:gd name="connsiteX8" fmla="*/ 19 w 166541"/>
              <a:gd name="connsiteY8" fmla="*/ 179602 h 182818"/>
              <a:gd name="connsiteX9" fmla="*/ 88919 w 166541"/>
              <a:gd name="connsiteY9" fmla="*/ 141502 h 182818"/>
              <a:gd name="connsiteX10" fmla="*/ 133369 w 166541"/>
              <a:gd name="connsiteY10" fmla="*/ 109752 h 182818"/>
              <a:gd name="connsiteX11" fmla="*/ 88919 w 166541"/>
              <a:gd name="connsiteY11" fmla="*/ 97052 h 182818"/>
              <a:gd name="connsiteX12" fmla="*/ 163532 w 166541"/>
              <a:gd name="connsiteY12" fmla="*/ 215 h 18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541" h="182818">
                <a:moveTo>
                  <a:pt x="163532" y="215"/>
                </a:moveTo>
                <a:cubicBezTo>
                  <a:pt x="173057" y="-4018"/>
                  <a:pt x="157975" y="55248"/>
                  <a:pt x="146069" y="71652"/>
                </a:cubicBezTo>
                <a:cubicBezTo>
                  <a:pt x="134163" y="88056"/>
                  <a:pt x="91300" y="94671"/>
                  <a:pt x="92094" y="98640"/>
                </a:cubicBezTo>
                <a:cubicBezTo>
                  <a:pt x="92888" y="102609"/>
                  <a:pt x="139455" y="92555"/>
                  <a:pt x="150832" y="95465"/>
                </a:cubicBezTo>
                <a:cubicBezTo>
                  <a:pt x="162209" y="98375"/>
                  <a:pt x="166972" y="107900"/>
                  <a:pt x="160357" y="116102"/>
                </a:cubicBezTo>
                <a:cubicBezTo>
                  <a:pt x="153742" y="124304"/>
                  <a:pt x="122256" y="133565"/>
                  <a:pt x="111144" y="144677"/>
                </a:cubicBezTo>
                <a:cubicBezTo>
                  <a:pt x="100032" y="155789"/>
                  <a:pt x="96063" y="181454"/>
                  <a:pt x="93682" y="182777"/>
                </a:cubicBezTo>
                <a:cubicBezTo>
                  <a:pt x="91301" y="184100"/>
                  <a:pt x="112467" y="153144"/>
                  <a:pt x="96857" y="152615"/>
                </a:cubicBezTo>
                <a:cubicBezTo>
                  <a:pt x="81246" y="152086"/>
                  <a:pt x="1342" y="181454"/>
                  <a:pt x="19" y="179602"/>
                </a:cubicBezTo>
                <a:cubicBezTo>
                  <a:pt x="-1304" y="177750"/>
                  <a:pt x="66694" y="153144"/>
                  <a:pt x="88919" y="141502"/>
                </a:cubicBezTo>
                <a:cubicBezTo>
                  <a:pt x="111144" y="129860"/>
                  <a:pt x="133369" y="117160"/>
                  <a:pt x="133369" y="109752"/>
                </a:cubicBezTo>
                <a:cubicBezTo>
                  <a:pt x="133369" y="102344"/>
                  <a:pt x="83098" y="112662"/>
                  <a:pt x="88919" y="97052"/>
                </a:cubicBezTo>
                <a:cubicBezTo>
                  <a:pt x="94740" y="81442"/>
                  <a:pt x="154007" y="4448"/>
                  <a:pt x="163532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9B02F4C8-93B8-4C2F-9EDD-47D70B097E16}"/>
              </a:ext>
            </a:extLst>
          </p:cNvPr>
          <p:cNvSpPr/>
          <p:nvPr/>
        </p:nvSpPr>
        <p:spPr>
          <a:xfrm>
            <a:off x="5692759" y="4117769"/>
            <a:ext cx="49402" cy="116152"/>
          </a:xfrm>
          <a:custGeom>
            <a:avLst/>
            <a:gdLst>
              <a:gd name="connsiteX0" fmla="*/ 34941 w 49402"/>
              <a:gd name="connsiteY0" fmla="*/ 206 h 116152"/>
              <a:gd name="connsiteX1" fmla="*/ 33354 w 49402"/>
              <a:gd name="connsiteY1" fmla="*/ 77994 h 116152"/>
              <a:gd name="connsiteX2" fmla="*/ 16 w 49402"/>
              <a:gd name="connsiteY2" fmla="*/ 116094 h 116152"/>
              <a:gd name="connsiteX3" fmla="*/ 38116 w 49402"/>
              <a:gd name="connsiteY3" fmla="*/ 85931 h 116152"/>
              <a:gd name="connsiteX4" fmla="*/ 49229 w 49402"/>
              <a:gd name="connsiteY4" fmla="*/ 55769 h 116152"/>
              <a:gd name="connsiteX5" fmla="*/ 34941 w 49402"/>
              <a:gd name="connsiteY5" fmla="*/ 206 h 1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2" h="116152">
                <a:moveTo>
                  <a:pt x="34941" y="206"/>
                </a:moveTo>
                <a:cubicBezTo>
                  <a:pt x="32295" y="3910"/>
                  <a:pt x="39175" y="58679"/>
                  <a:pt x="33354" y="77994"/>
                </a:cubicBezTo>
                <a:cubicBezTo>
                  <a:pt x="27533" y="97309"/>
                  <a:pt x="-778" y="114771"/>
                  <a:pt x="16" y="116094"/>
                </a:cubicBezTo>
                <a:cubicBezTo>
                  <a:pt x="810" y="117417"/>
                  <a:pt x="29914" y="95985"/>
                  <a:pt x="38116" y="85931"/>
                </a:cubicBezTo>
                <a:cubicBezTo>
                  <a:pt x="46318" y="75877"/>
                  <a:pt x="47377" y="67940"/>
                  <a:pt x="49229" y="55769"/>
                </a:cubicBezTo>
                <a:cubicBezTo>
                  <a:pt x="51081" y="43598"/>
                  <a:pt x="37587" y="-3498"/>
                  <a:pt x="3494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CFE7308-69B6-4E36-A4BE-DDF13A8E4913}"/>
              </a:ext>
            </a:extLst>
          </p:cNvPr>
          <p:cNvSpPr/>
          <p:nvPr/>
        </p:nvSpPr>
        <p:spPr>
          <a:xfrm>
            <a:off x="5358612" y="4305182"/>
            <a:ext cx="305699" cy="87431"/>
          </a:xfrm>
          <a:custGeom>
            <a:avLst/>
            <a:gdLst>
              <a:gd name="connsiteX0" fmla="*/ 788 w 305699"/>
              <a:gd name="connsiteY0" fmla="*/ 87431 h 87431"/>
              <a:gd name="connsiteX1" fmla="*/ 62701 w 305699"/>
              <a:gd name="connsiteY1" fmla="*/ 65206 h 87431"/>
              <a:gd name="connsiteX2" fmla="*/ 213513 w 305699"/>
              <a:gd name="connsiteY2" fmla="*/ 15993 h 87431"/>
              <a:gd name="connsiteX3" fmla="*/ 305588 w 305699"/>
              <a:gd name="connsiteY3" fmla="*/ 118 h 87431"/>
              <a:gd name="connsiteX4" fmla="*/ 196051 w 305699"/>
              <a:gd name="connsiteY4" fmla="*/ 22343 h 87431"/>
              <a:gd name="connsiteX5" fmla="*/ 116676 w 305699"/>
              <a:gd name="connsiteY5" fmla="*/ 65206 h 87431"/>
              <a:gd name="connsiteX6" fmla="*/ 788 w 305699"/>
              <a:gd name="connsiteY6" fmla="*/ 87431 h 8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99" h="87431">
                <a:moveTo>
                  <a:pt x="788" y="87431"/>
                </a:moveTo>
                <a:cubicBezTo>
                  <a:pt x="-8208" y="87431"/>
                  <a:pt x="62701" y="65206"/>
                  <a:pt x="62701" y="65206"/>
                </a:cubicBezTo>
                <a:cubicBezTo>
                  <a:pt x="98155" y="53300"/>
                  <a:pt x="173032" y="26841"/>
                  <a:pt x="213513" y="15993"/>
                </a:cubicBezTo>
                <a:cubicBezTo>
                  <a:pt x="253994" y="5145"/>
                  <a:pt x="308498" y="-940"/>
                  <a:pt x="305588" y="118"/>
                </a:cubicBezTo>
                <a:cubicBezTo>
                  <a:pt x="302678" y="1176"/>
                  <a:pt x="227536" y="11495"/>
                  <a:pt x="196051" y="22343"/>
                </a:cubicBezTo>
                <a:cubicBezTo>
                  <a:pt x="164566" y="33191"/>
                  <a:pt x="148162" y="54093"/>
                  <a:pt x="116676" y="65206"/>
                </a:cubicBezTo>
                <a:cubicBezTo>
                  <a:pt x="85191" y="76318"/>
                  <a:pt x="9784" y="87431"/>
                  <a:pt x="788" y="8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6D80650A-9D5C-4D0E-B685-2D5EA0AC6BE7}"/>
              </a:ext>
            </a:extLst>
          </p:cNvPr>
          <p:cNvSpPr/>
          <p:nvPr/>
        </p:nvSpPr>
        <p:spPr>
          <a:xfrm>
            <a:off x="4897438" y="4394786"/>
            <a:ext cx="178136" cy="62914"/>
          </a:xfrm>
          <a:custGeom>
            <a:avLst/>
            <a:gdLst>
              <a:gd name="connsiteX0" fmla="*/ 0 w 178136"/>
              <a:gd name="connsiteY0" fmla="*/ 62914 h 62914"/>
              <a:gd name="connsiteX1" fmla="*/ 152400 w 178136"/>
              <a:gd name="connsiteY1" fmla="*/ 4177 h 62914"/>
              <a:gd name="connsiteX2" fmla="*/ 176212 w 178136"/>
              <a:gd name="connsiteY2" fmla="*/ 5764 h 62914"/>
              <a:gd name="connsiteX3" fmla="*/ 131762 w 178136"/>
              <a:gd name="connsiteY3" fmla="*/ 13702 h 62914"/>
              <a:gd name="connsiteX4" fmla="*/ 0 w 178136"/>
              <a:gd name="connsiteY4" fmla="*/ 62914 h 6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36" h="62914">
                <a:moveTo>
                  <a:pt x="0" y="62914"/>
                </a:moveTo>
                <a:cubicBezTo>
                  <a:pt x="3440" y="61326"/>
                  <a:pt x="123031" y="13702"/>
                  <a:pt x="152400" y="4177"/>
                </a:cubicBezTo>
                <a:cubicBezTo>
                  <a:pt x="181769" y="-5348"/>
                  <a:pt x="179652" y="4176"/>
                  <a:pt x="176212" y="5764"/>
                </a:cubicBezTo>
                <a:cubicBezTo>
                  <a:pt x="172772" y="7351"/>
                  <a:pt x="160602" y="3119"/>
                  <a:pt x="131762" y="13702"/>
                </a:cubicBezTo>
                <a:lnTo>
                  <a:pt x="0" y="629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FC907CC-4CA5-4D81-B654-7C08370F93EB}"/>
              </a:ext>
            </a:extLst>
          </p:cNvPr>
          <p:cNvSpPr/>
          <p:nvPr/>
        </p:nvSpPr>
        <p:spPr>
          <a:xfrm>
            <a:off x="4925822" y="4395339"/>
            <a:ext cx="470102" cy="71363"/>
          </a:xfrm>
          <a:custGeom>
            <a:avLst/>
            <a:gdLst>
              <a:gd name="connsiteX0" fmla="*/ 6541 w 470102"/>
              <a:gd name="connsiteY0" fmla="*/ 68711 h 71363"/>
              <a:gd name="connsiteX1" fmla="*/ 66866 w 470102"/>
              <a:gd name="connsiteY1" fmla="*/ 56011 h 71363"/>
              <a:gd name="connsiteX2" fmla="*/ 235141 w 470102"/>
              <a:gd name="connsiteY2" fmla="*/ 30611 h 71363"/>
              <a:gd name="connsiteX3" fmla="*/ 405003 w 470102"/>
              <a:gd name="connsiteY3" fmla="*/ 21086 h 71363"/>
              <a:gd name="connsiteX4" fmla="*/ 466916 w 470102"/>
              <a:gd name="connsiteY4" fmla="*/ 3624 h 71363"/>
              <a:gd name="connsiteX5" fmla="*/ 317691 w 470102"/>
              <a:gd name="connsiteY5" fmla="*/ 5211 h 71363"/>
              <a:gd name="connsiteX6" fmla="*/ 209741 w 470102"/>
              <a:gd name="connsiteY6" fmla="*/ 3624 h 71363"/>
              <a:gd name="connsiteX7" fmla="*/ 6541 w 470102"/>
              <a:gd name="connsiteY7" fmla="*/ 68711 h 7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102" h="71363">
                <a:moveTo>
                  <a:pt x="6541" y="68711"/>
                </a:moveTo>
                <a:cubicBezTo>
                  <a:pt x="-17271" y="77442"/>
                  <a:pt x="28766" y="62361"/>
                  <a:pt x="66866" y="56011"/>
                </a:cubicBezTo>
                <a:cubicBezTo>
                  <a:pt x="104966" y="49661"/>
                  <a:pt x="178785" y="36432"/>
                  <a:pt x="235141" y="30611"/>
                </a:cubicBezTo>
                <a:cubicBezTo>
                  <a:pt x="291497" y="24790"/>
                  <a:pt x="366374" y="25584"/>
                  <a:pt x="405003" y="21086"/>
                </a:cubicBezTo>
                <a:cubicBezTo>
                  <a:pt x="443632" y="16588"/>
                  <a:pt x="481468" y="6270"/>
                  <a:pt x="466916" y="3624"/>
                </a:cubicBezTo>
                <a:cubicBezTo>
                  <a:pt x="452364" y="978"/>
                  <a:pt x="360553" y="5211"/>
                  <a:pt x="317691" y="5211"/>
                </a:cubicBezTo>
                <a:cubicBezTo>
                  <a:pt x="274829" y="5211"/>
                  <a:pt x="263187" y="-5372"/>
                  <a:pt x="209741" y="3624"/>
                </a:cubicBezTo>
                <a:cubicBezTo>
                  <a:pt x="156295" y="12620"/>
                  <a:pt x="30353" y="59980"/>
                  <a:pt x="6541" y="6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1BACA2D-B7D3-4422-866B-82B74E41277C}"/>
              </a:ext>
            </a:extLst>
          </p:cNvPr>
          <p:cNvSpPr/>
          <p:nvPr/>
        </p:nvSpPr>
        <p:spPr>
          <a:xfrm>
            <a:off x="4843455" y="4354483"/>
            <a:ext cx="112833" cy="80298"/>
          </a:xfrm>
          <a:custGeom>
            <a:avLst/>
            <a:gdLst>
              <a:gd name="connsiteX0" fmla="*/ 34933 w 112833"/>
              <a:gd name="connsiteY0" fmla="*/ 30 h 80298"/>
              <a:gd name="connsiteX1" fmla="*/ 25408 w 112833"/>
              <a:gd name="connsiteY1" fmla="*/ 60355 h 80298"/>
              <a:gd name="connsiteX2" fmla="*/ 112720 w 112833"/>
              <a:gd name="connsiteY2" fmla="*/ 79405 h 80298"/>
              <a:gd name="connsiteX3" fmla="*/ 42870 w 112833"/>
              <a:gd name="connsiteY3" fmla="*/ 74642 h 80298"/>
              <a:gd name="connsiteX4" fmla="*/ 8 w 112833"/>
              <a:gd name="connsiteY4" fmla="*/ 52417 h 80298"/>
              <a:gd name="connsiteX5" fmla="*/ 34933 w 112833"/>
              <a:gd name="connsiteY5" fmla="*/ 30 h 8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33" h="80298">
                <a:moveTo>
                  <a:pt x="34933" y="30"/>
                </a:moveTo>
                <a:cubicBezTo>
                  <a:pt x="39166" y="1353"/>
                  <a:pt x="12444" y="47126"/>
                  <a:pt x="25408" y="60355"/>
                </a:cubicBezTo>
                <a:cubicBezTo>
                  <a:pt x="38372" y="73584"/>
                  <a:pt x="109810" y="77024"/>
                  <a:pt x="112720" y="79405"/>
                </a:cubicBezTo>
                <a:cubicBezTo>
                  <a:pt x="115630" y="81786"/>
                  <a:pt x="61655" y="79140"/>
                  <a:pt x="42870" y="74642"/>
                </a:cubicBezTo>
                <a:cubicBezTo>
                  <a:pt x="24085" y="70144"/>
                  <a:pt x="-521" y="63529"/>
                  <a:pt x="8" y="52417"/>
                </a:cubicBezTo>
                <a:cubicBezTo>
                  <a:pt x="537" y="41305"/>
                  <a:pt x="30700" y="-1293"/>
                  <a:pt x="349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5D74BE8-897D-40AD-B5B2-2C6CCA140494}"/>
              </a:ext>
            </a:extLst>
          </p:cNvPr>
          <p:cNvSpPr/>
          <p:nvPr/>
        </p:nvSpPr>
        <p:spPr>
          <a:xfrm>
            <a:off x="4801922" y="4346495"/>
            <a:ext cx="119649" cy="109636"/>
          </a:xfrm>
          <a:custGeom>
            <a:avLst/>
            <a:gdLst>
              <a:gd name="connsiteX0" fmla="*/ 24078 w 119649"/>
              <a:gd name="connsiteY0" fmla="*/ 80 h 109636"/>
              <a:gd name="connsiteX1" fmla="*/ 1853 w 119649"/>
              <a:gd name="connsiteY1" fmla="*/ 63580 h 109636"/>
              <a:gd name="connsiteX2" fmla="*/ 14553 w 119649"/>
              <a:gd name="connsiteY2" fmla="*/ 90568 h 109636"/>
              <a:gd name="connsiteX3" fmla="*/ 119328 w 119649"/>
              <a:gd name="connsiteY3" fmla="*/ 109618 h 109636"/>
              <a:gd name="connsiteX4" fmla="*/ 46303 w 119649"/>
              <a:gd name="connsiteY4" fmla="*/ 93743 h 109636"/>
              <a:gd name="connsiteX5" fmla="*/ 19316 w 119649"/>
              <a:gd name="connsiteY5" fmla="*/ 77868 h 109636"/>
              <a:gd name="connsiteX6" fmla="*/ 24078 w 119649"/>
              <a:gd name="connsiteY6" fmla="*/ 80 h 10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9" h="109636">
                <a:moveTo>
                  <a:pt x="24078" y="80"/>
                </a:moveTo>
                <a:cubicBezTo>
                  <a:pt x="21168" y="-2301"/>
                  <a:pt x="3440" y="48499"/>
                  <a:pt x="1853" y="63580"/>
                </a:cubicBezTo>
                <a:cubicBezTo>
                  <a:pt x="266" y="78661"/>
                  <a:pt x="-5026" y="82895"/>
                  <a:pt x="14553" y="90568"/>
                </a:cubicBezTo>
                <a:cubicBezTo>
                  <a:pt x="34132" y="98241"/>
                  <a:pt x="114036" y="109089"/>
                  <a:pt x="119328" y="109618"/>
                </a:cubicBezTo>
                <a:cubicBezTo>
                  <a:pt x="124620" y="110147"/>
                  <a:pt x="62972" y="99035"/>
                  <a:pt x="46303" y="93743"/>
                </a:cubicBezTo>
                <a:cubicBezTo>
                  <a:pt x="29634" y="88451"/>
                  <a:pt x="20903" y="91097"/>
                  <a:pt x="19316" y="77868"/>
                </a:cubicBezTo>
                <a:cubicBezTo>
                  <a:pt x="17729" y="64639"/>
                  <a:pt x="26988" y="2461"/>
                  <a:pt x="2407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10BA2DAF-0D71-4EC8-8344-A4D7DC0CDA5D}"/>
              </a:ext>
            </a:extLst>
          </p:cNvPr>
          <p:cNvSpPr/>
          <p:nvPr/>
        </p:nvSpPr>
        <p:spPr>
          <a:xfrm>
            <a:off x="4800600" y="4460539"/>
            <a:ext cx="149445" cy="20974"/>
          </a:xfrm>
          <a:custGeom>
            <a:avLst/>
            <a:gdLst>
              <a:gd name="connsiteX0" fmla="*/ 0 w 149445"/>
              <a:gd name="connsiteY0" fmla="*/ 20974 h 20974"/>
              <a:gd name="connsiteX1" fmla="*/ 149225 w 149445"/>
              <a:gd name="connsiteY1" fmla="*/ 336 h 20974"/>
              <a:gd name="connsiteX2" fmla="*/ 0 w 149445"/>
              <a:gd name="connsiteY2" fmla="*/ 20974 h 2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445" h="20974">
                <a:moveTo>
                  <a:pt x="0" y="20974"/>
                </a:moveTo>
                <a:cubicBezTo>
                  <a:pt x="0" y="20974"/>
                  <a:pt x="142346" y="3776"/>
                  <a:pt x="149225" y="336"/>
                </a:cubicBezTo>
                <a:cubicBezTo>
                  <a:pt x="156104" y="-3104"/>
                  <a:pt x="0" y="20974"/>
                  <a:pt x="0" y="20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332CA32-E3C8-416B-96ED-C0586A90FFD5}"/>
              </a:ext>
            </a:extLst>
          </p:cNvPr>
          <p:cNvSpPr/>
          <p:nvPr/>
        </p:nvSpPr>
        <p:spPr>
          <a:xfrm>
            <a:off x="5487455" y="4202980"/>
            <a:ext cx="167929" cy="682356"/>
          </a:xfrm>
          <a:custGeom>
            <a:avLst/>
            <a:gdLst>
              <a:gd name="connsiteX0" fmla="*/ 140233 w 167929"/>
              <a:gd name="connsiteY0" fmla="*/ 64220 h 682356"/>
              <a:gd name="connsiteX1" fmla="*/ 75145 w 167929"/>
              <a:gd name="connsiteY1" fmla="*/ 302345 h 682356"/>
              <a:gd name="connsiteX2" fmla="*/ 21170 w 167929"/>
              <a:gd name="connsiteY2" fmla="*/ 380133 h 682356"/>
              <a:gd name="connsiteX3" fmla="*/ 533 w 167929"/>
              <a:gd name="connsiteY3" fmla="*/ 672233 h 682356"/>
              <a:gd name="connsiteX4" fmla="*/ 8470 w 167929"/>
              <a:gd name="connsiteY4" fmla="*/ 588095 h 682356"/>
              <a:gd name="connsiteX5" fmla="*/ 33870 w 167929"/>
              <a:gd name="connsiteY5" fmla="*/ 324570 h 682356"/>
              <a:gd name="connsiteX6" fmla="*/ 95783 w 167929"/>
              <a:gd name="connsiteY6" fmla="*/ 221383 h 682356"/>
              <a:gd name="connsiteX7" fmla="*/ 165633 w 167929"/>
              <a:gd name="connsiteY7" fmla="*/ 10245 h 682356"/>
              <a:gd name="connsiteX8" fmla="*/ 140233 w 167929"/>
              <a:gd name="connsiteY8" fmla="*/ 64220 h 68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929" h="682356">
                <a:moveTo>
                  <a:pt x="140233" y="64220"/>
                </a:moveTo>
                <a:cubicBezTo>
                  <a:pt x="125152" y="112903"/>
                  <a:pt x="94989" y="249693"/>
                  <a:pt x="75145" y="302345"/>
                </a:cubicBezTo>
                <a:cubicBezTo>
                  <a:pt x="55301" y="354997"/>
                  <a:pt x="33605" y="318485"/>
                  <a:pt x="21170" y="380133"/>
                </a:cubicBezTo>
                <a:cubicBezTo>
                  <a:pt x="8735" y="441781"/>
                  <a:pt x="2650" y="637573"/>
                  <a:pt x="533" y="672233"/>
                </a:cubicBezTo>
                <a:cubicBezTo>
                  <a:pt x="-1584" y="706893"/>
                  <a:pt x="2914" y="646039"/>
                  <a:pt x="8470" y="588095"/>
                </a:cubicBezTo>
                <a:cubicBezTo>
                  <a:pt x="14026" y="530151"/>
                  <a:pt x="19318" y="385689"/>
                  <a:pt x="33870" y="324570"/>
                </a:cubicBezTo>
                <a:cubicBezTo>
                  <a:pt x="48422" y="263451"/>
                  <a:pt x="73823" y="273770"/>
                  <a:pt x="95783" y="221383"/>
                </a:cubicBezTo>
                <a:cubicBezTo>
                  <a:pt x="117743" y="168996"/>
                  <a:pt x="156637" y="38291"/>
                  <a:pt x="165633" y="10245"/>
                </a:cubicBezTo>
                <a:cubicBezTo>
                  <a:pt x="174629" y="-17801"/>
                  <a:pt x="155314" y="15537"/>
                  <a:pt x="140233" y="6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F9364D9-332E-4525-B124-48F2DEA36A9A}"/>
              </a:ext>
            </a:extLst>
          </p:cNvPr>
          <p:cNvSpPr/>
          <p:nvPr/>
        </p:nvSpPr>
        <p:spPr>
          <a:xfrm>
            <a:off x="5527784" y="4321002"/>
            <a:ext cx="142897" cy="498813"/>
          </a:xfrm>
          <a:custGeom>
            <a:avLst/>
            <a:gdLst>
              <a:gd name="connsiteX0" fmla="*/ 142766 w 142897"/>
              <a:gd name="connsiteY0" fmla="*/ 173 h 498813"/>
              <a:gd name="connsiteX1" fmla="*/ 47516 w 142897"/>
              <a:gd name="connsiteY1" fmla="*/ 217661 h 498813"/>
              <a:gd name="connsiteX2" fmla="*/ 1479 w 142897"/>
              <a:gd name="connsiteY2" fmla="*/ 489123 h 498813"/>
              <a:gd name="connsiteX3" fmla="*/ 12591 w 142897"/>
              <a:gd name="connsiteY3" fmla="*/ 420861 h 498813"/>
              <a:gd name="connsiteX4" fmla="*/ 25291 w 142897"/>
              <a:gd name="connsiteY4" fmla="*/ 252586 h 498813"/>
              <a:gd name="connsiteX5" fmla="*/ 142766 w 142897"/>
              <a:gd name="connsiteY5" fmla="*/ 173 h 4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97" h="498813">
                <a:moveTo>
                  <a:pt x="142766" y="173"/>
                </a:moveTo>
                <a:cubicBezTo>
                  <a:pt x="146470" y="-5648"/>
                  <a:pt x="71064" y="136169"/>
                  <a:pt x="47516" y="217661"/>
                </a:cubicBezTo>
                <a:cubicBezTo>
                  <a:pt x="23968" y="299153"/>
                  <a:pt x="7300" y="455256"/>
                  <a:pt x="1479" y="489123"/>
                </a:cubicBezTo>
                <a:cubicBezTo>
                  <a:pt x="-4342" y="522990"/>
                  <a:pt x="8622" y="460284"/>
                  <a:pt x="12591" y="420861"/>
                </a:cubicBezTo>
                <a:cubicBezTo>
                  <a:pt x="16560" y="381438"/>
                  <a:pt x="6241" y="323230"/>
                  <a:pt x="25291" y="252586"/>
                </a:cubicBezTo>
                <a:cubicBezTo>
                  <a:pt x="44341" y="181942"/>
                  <a:pt x="139062" y="5994"/>
                  <a:pt x="142766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11201DA-12EA-40DB-A568-03608B3D61FF}"/>
              </a:ext>
            </a:extLst>
          </p:cNvPr>
          <p:cNvSpPr/>
          <p:nvPr/>
        </p:nvSpPr>
        <p:spPr>
          <a:xfrm>
            <a:off x="5034480" y="4592100"/>
            <a:ext cx="380556" cy="254540"/>
          </a:xfrm>
          <a:custGeom>
            <a:avLst/>
            <a:gdLst>
              <a:gd name="connsiteX0" fmla="*/ 5833 w 380556"/>
              <a:gd name="connsiteY0" fmla="*/ 538 h 254540"/>
              <a:gd name="connsiteX1" fmla="*/ 186808 w 380556"/>
              <a:gd name="connsiteY1" fmla="*/ 108488 h 254540"/>
              <a:gd name="connsiteX2" fmla="*/ 332858 w 380556"/>
              <a:gd name="connsiteY2" fmla="*/ 205325 h 254540"/>
              <a:gd name="connsiteX3" fmla="*/ 380483 w 380556"/>
              <a:gd name="connsiteY3" fmla="*/ 254538 h 254540"/>
              <a:gd name="connsiteX4" fmla="*/ 324920 w 380556"/>
              <a:gd name="connsiteY4" fmla="*/ 203738 h 254540"/>
              <a:gd name="connsiteX5" fmla="*/ 70920 w 380556"/>
              <a:gd name="connsiteY5" fmla="*/ 71975 h 254540"/>
              <a:gd name="connsiteX6" fmla="*/ 5833 w 380556"/>
              <a:gd name="connsiteY6" fmla="*/ 538 h 25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556" h="254540">
                <a:moveTo>
                  <a:pt x="5833" y="538"/>
                </a:moveTo>
                <a:cubicBezTo>
                  <a:pt x="25148" y="6624"/>
                  <a:pt x="132304" y="74357"/>
                  <a:pt x="186808" y="108488"/>
                </a:cubicBezTo>
                <a:cubicBezTo>
                  <a:pt x="241312" y="142619"/>
                  <a:pt x="300579" y="180983"/>
                  <a:pt x="332858" y="205325"/>
                </a:cubicBezTo>
                <a:cubicBezTo>
                  <a:pt x="365137" y="229667"/>
                  <a:pt x="381806" y="254802"/>
                  <a:pt x="380483" y="254538"/>
                </a:cubicBezTo>
                <a:cubicBezTo>
                  <a:pt x="379160" y="254274"/>
                  <a:pt x="376514" y="234165"/>
                  <a:pt x="324920" y="203738"/>
                </a:cubicBezTo>
                <a:cubicBezTo>
                  <a:pt x="273326" y="173311"/>
                  <a:pt x="124895" y="102667"/>
                  <a:pt x="70920" y="71975"/>
                </a:cubicBezTo>
                <a:cubicBezTo>
                  <a:pt x="16945" y="41283"/>
                  <a:pt x="-13482" y="-5548"/>
                  <a:pt x="58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94AE342-DF2E-4723-BDE3-28A45F88C666}"/>
              </a:ext>
            </a:extLst>
          </p:cNvPr>
          <p:cNvSpPr/>
          <p:nvPr/>
        </p:nvSpPr>
        <p:spPr>
          <a:xfrm>
            <a:off x="4937754" y="4529137"/>
            <a:ext cx="139171" cy="131764"/>
          </a:xfrm>
          <a:custGeom>
            <a:avLst/>
            <a:gdLst>
              <a:gd name="connsiteX0" fmla="*/ 37471 w 139171"/>
              <a:gd name="connsiteY0" fmla="*/ 1 h 131764"/>
              <a:gd name="connsiteX1" fmla="*/ 26359 w 139171"/>
              <a:gd name="connsiteY1" fmla="*/ 69851 h 131764"/>
              <a:gd name="connsiteX2" fmla="*/ 139071 w 139171"/>
              <a:gd name="connsiteY2" fmla="*/ 131763 h 131764"/>
              <a:gd name="connsiteX3" fmla="*/ 4134 w 139171"/>
              <a:gd name="connsiteY3" fmla="*/ 71438 h 131764"/>
              <a:gd name="connsiteX4" fmla="*/ 37471 w 139171"/>
              <a:gd name="connsiteY4" fmla="*/ 1 h 13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71" h="131764">
                <a:moveTo>
                  <a:pt x="37471" y="1"/>
                </a:moveTo>
                <a:cubicBezTo>
                  <a:pt x="41175" y="-263"/>
                  <a:pt x="9426" y="47891"/>
                  <a:pt x="26359" y="69851"/>
                </a:cubicBezTo>
                <a:cubicBezTo>
                  <a:pt x="43292" y="91811"/>
                  <a:pt x="142775" y="131499"/>
                  <a:pt x="139071" y="131763"/>
                </a:cubicBezTo>
                <a:cubicBezTo>
                  <a:pt x="135367" y="132027"/>
                  <a:pt x="22390" y="93927"/>
                  <a:pt x="4134" y="71438"/>
                </a:cubicBezTo>
                <a:cubicBezTo>
                  <a:pt x="-14122" y="48949"/>
                  <a:pt x="33767" y="265"/>
                  <a:pt x="37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B18A3D6-4E5D-4138-B02C-F629B99512AF}"/>
              </a:ext>
            </a:extLst>
          </p:cNvPr>
          <p:cNvSpPr/>
          <p:nvPr/>
        </p:nvSpPr>
        <p:spPr>
          <a:xfrm>
            <a:off x="4974475" y="4636852"/>
            <a:ext cx="428079" cy="249584"/>
          </a:xfrm>
          <a:custGeom>
            <a:avLst/>
            <a:gdLst>
              <a:gd name="connsiteX0" fmla="*/ 750 w 428079"/>
              <a:gd name="connsiteY0" fmla="*/ 236 h 249584"/>
              <a:gd name="connsiteX1" fmla="*/ 203950 w 428079"/>
              <a:gd name="connsiteY1" fmla="*/ 112948 h 249584"/>
              <a:gd name="connsiteX2" fmla="*/ 423025 w 428079"/>
              <a:gd name="connsiteY2" fmla="*/ 247886 h 249584"/>
              <a:gd name="connsiteX3" fmla="*/ 351588 w 428079"/>
              <a:gd name="connsiteY3" fmla="*/ 185973 h 249584"/>
              <a:gd name="connsiteX4" fmla="*/ 278563 w 428079"/>
              <a:gd name="connsiteY4" fmla="*/ 143111 h 249584"/>
              <a:gd name="connsiteX5" fmla="*/ 750 w 428079"/>
              <a:gd name="connsiteY5" fmla="*/ 236 h 2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79" h="249584">
                <a:moveTo>
                  <a:pt x="750" y="236"/>
                </a:moveTo>
                <a:cubicBezTo>
                  <a:pt x="-11685" y="-4791"/>
                  <a:pt x="133571" y="71673"/>
                  <a:pt x="203950" y="112948"/>
                </a:cubicBezTo>
                <a:cubicBezTo>
                  <a:pt x="274329" y="154223"/>
                  <a:pt x="398419" y="235715"/>
                  <a:pt x="423025" y="247886"/>
                </a:cubicBezTo>
                <a:cubicBezTo>
                  <a:pt x="447631" y="260057"/>
                  <a:pt x="375665" y="203435"/>
                  <a:pt x="351588" y="185973"/>
                </a:cubicBezTo>
                <a:cubicBezTo>
                  <a:pt x="327511" y="168511"/>
                  <a:pt x="332009" y="170892"/>
                  <a:pt x="278563" y="143111"/>
                </a:cubicBezTo>
                <a:lnTo>
                  <a:pt x="750" y="2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ABBA941-A15B-4F9B-B1CD-5FDFE04952BA}"/>
              </a:ext>
            </a:extLst>
          </p:cNvPr>
          <p:cNvSpPr/>
          <p:nvPr/>
        </p:nvSpPr>
        <p:spPr>
          <a:xfrm>
            <a:off x="5370303" y="4863964"/>
            <a:ext cx="74823" cy="118041"/>
          </a:xfrm>
          <a:custGeom>
            <a:avLst/>
            <a:gdLst>
              <a:gd name="connsiteX0" fmla="*/ 31960 w 74823"/>
              <a:gd name="connsiteY0" fmla="*/ 136 h 118041"/>
              <a:gd name="connsiteX1" fmla="*/ 62122 w 74823"/>
              <a:gd name="connsiteY1" fmla="*/ 55699 h 118041"/>
              <a:gd name="connsiteX2" fmla="*/ 210 w 74823"/>
              <a:gd name="connsiteY2" fmla="*/ 117611 h 118041"/>
              <a:gd name="connsiteX3" fmla="*/ 43072 w 74823"/>
              <a:gd name="connsiteY3" fmla="*/ 81099 h 118041"/>
              <a:gd name="connsiteX4" fmla="*/ 74822 w 74823"/>
              <a:gd name="connsiteY4" fmla="*/ 41411 h 118041"/>
              <a:gd name="connsiteX5" fmla="*/ 31960 w 74823"/>
              <a:gd name="connsiteY5" fmla="*/ 136 h 1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23" h="118041">
                <a:moveTo>
                  <a:pt x="31960" y="136"/>
                </a:moveTo>
                <a:cubicBezTo>
                  <a:pt x="29843" y="2517"/>
                  <a:pt x="67414" y="36120"/>
                  <a:pt x="62122" y="55699"/>
                </a:cubicBezTo>
                <a:cubicBezTo>
                  <a:pt x="56830" y="75278"/>
                  <a:pt x="3385" y="113378"/>
                  <a:pt x="210" y="117611"/>
                </a:cubicBezTo>
                <a:cubicBezTo>
                  <a:pt x="-2965" y="121844"/>
                  <a:pt x="30637" y="93799"/>
                  <a:pt x="43072" y="81099"/>
                </a:cubicBezTo>
                <a:cubicBezTo>
                  <a:pt x="55507" y="68399"/>
                  <a:pt x="74557" y="55698"/>
                  <a:pt x="74822" y="41411"/>
                </a:cubicBezTo>
                <a:cubicBezTo>
                  <a:pt x="75087" y="27124"/>
                  <a:pt x="34077" y="-2245"/>
                  <a:pt x="3196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D7BF7AD-245E-4E0D-B62F-0FD9E660AC84}"/>
              </a:ext>
            </a:extLst>
          </p:cNvPr>
          <p:cNvSpPr/>
          <p:nvPr/>
        </p:nvSpPr>
        <p:spPr>
          <a:xfrm>
            <a:off x="5446382" y="4852378"/>
            <a:ext cx="88813" cy="181051"/>
          </a:xfrm>
          <a:custGeom>
            <a:avLst/>
            <a:gdLst>
              <a:gd name="connsiteX0" fmla="*/ 331 w 88813"/>
              <a:gd name="connsiteY0" fmla="*/ 610 h 181051"/>
              <a:gd name="connsiteX1" fmla="*/ 55893 w 88813"/>
              <a:gd name="connsiteY1" fmla="*/ 70460 h 181051"/>
              <a:gd name="connsiteX2" fmla="*/ 41606 w 88813"/>
              <a:gd name="connsiteY2" fmla="*/ 167297 h 181051"/>
              <a:gd name="connsiteX3" fmla="*/ 11443 w 88813"/>
              <a:gd name="connsiteY3" fmla="*/ 178410 h 181051"/>
              <a:gd name="connsiteX4" fmla="*/ 60656 w 88813"/>
              <a:gd name="connsiteY4" fmla="*/ 148247 h 181051"/>
              <a:gd name="connsiteX5" fmla="*/ 86056 w 88813"/>
              <a:gd name="connsiteY5" fmla="*/ 110147 h 181051"/>
              <a:gd name="connsiteX6" fmla="*/ 331 w 88813"/>
              <a:gd name="connsiteY6" fmla="*/ 610 h 18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13" h="181051">
                <a:moveTo>
                  <a:pt x="331" y="610"/>
                </a:moveTo>
                <a:cubicBezTo>
                  <a:pt x="-4696" y="-6005"/>
                  <a:pt x="49014" y="42679"/>
                  <a:pt x="55893" y="70460"/>
                </a:cubicBezTo>
                <a:cubicBezTo>
                  <a:pt x="62772" y="98241"/>
                  <a:pt x="49014" y="149305"/>
                  <a:pt x="41606" y="167297"/>
                </a:cubicBezTo>
                <a:cubicBezTo>
                  <a:pt x="34198" y="185289"/>
                  <a:pt x="8268" y="181585"/>
                  <a:pt x="11443" y="178410"/>
                </a:cubicBezTo>
                <a:cubicBezTo>
                  <a:pt x="14618" y="175235"/>
                  <a:pt x="48220" y="159624"/>
                  <a:pt x="60656" y="148247"/>
                </a:cubicBezTo>
                <a:cubicBezTo>
                  <a:pt x="73092" y="136870"/>
                  <a:pt x="96904" y="131578"/>
                  <a:pt x="86056" y="110147"/>
                </a:cubicBezTo>
                <a:cubicBezTo>
                  <a:pt x="75208" y="88716"/>
                  <a:pt x="5358" y="7225"/>
                  <a:pt x="331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D4FFA09-38C4-4132-A948-18E3026F5979}"/>
              </a:ext>
            </a:extLst>
          </p:cNvPr>
          <p:cNvSpPr/>
          <p:nvPr/>
        </p:nvSpPr>
        <p:spPr>
          <a:xfrm>
            <a:off x="5395303" y="4906930"/>
            <a:ext cx="106097" cy="99095"/>
          </a:xfrm>
          <a:custGeom>
            <a:avLst/>
            <a:gdLst>
              <a:gd name="connsiteX0" fmla="*/ 610 w 106097"/>
              <a:gd name="connsiteY0" fmla="*/ 98458 h 99095"/>
              <a:gd name="connsiteX1" fmla="*/ 52997 w 106097"/>
              <a:gd name="connsiteY1" fmla="*/ 41308 h 99095"/>
              <a:gd name="connsiteX2" fmla="*/ 83160 w 106097"/>
              <a:gd name="connsiteY2" fmla="*/ 19083 h 99095"/>
              <a:gd name="connsiteX3" fmla="*/ 105385 w 106097"/>
              <a:gd name="connsiteY3" fmla="*/ 77820 h 99095"/>
              <a:gd name="connsiteX4" fmla="*/ 91097 w 106097"/>
              <a:gd name="connsiteY4" fmla="*/ 33 h 99095"/>
              <a:gd name="connsiteX5" fmla="*/ 610 w 106097"/>
              <a:gd name="connsiteY5" fmla="*/ 98458 h 9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97" h="99095">
                <a:moveTo>
                  <a:pt x="610" y="98458"/>
                </a:moveTo>
                <a:cubicBezTo>
                  <a:pt x="-5740" y="105337"/>
                  <a:pt x="39239" y="54537"/>
                  <a:pt x="52997" y="41308"/>
                </a:cubicBezTo>
                <a:cubicBezTo>
                  <a:pt x="66755" y="28079"/>
                  <a:pt x="74429" y="12998"/>
                  <a:pt x="83160" y="19083"/>
                </a:cubicBezTo>
                <a:cubicBezTo>
                  <a:pt x="91891" y="25168"/>
                  <a:pt x="104062" y="80995"/>
                  <a:pt x="105385" y="77820"/>
                </a:cubicBezTo>
                <a:cubicBezTo>
                  <a:pt x="106708" y="74645"/>
                  <a:pt x="108030" y="-1819"/>
                  <a:pt x="91097" y="33"/>
                </a:cubicBezTo>
                <a:cubicBezTo>
                  <a:pt x="74164" y="1885"/>
                  <a:pt x="6960" y="91579"/>
                  <a:pt x="610" y="9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282D477-6B51-4C08-B3C3-83CCB03CE4D3}"/>
              </a:ext>
            </a:extLst>
          </p:cNvPr>
          <p:cNvSpPr/>
          <p:nvPr/>
        </p:nvSpPr>
        <p:spPr>
          <a:xfrm>
            <a:off x="3508556" y="6150060"/>
            <a:ext cx="208519" cy="906844"/>
          </a:xfrm>
          <a:custGeom>
            <a:avLst/>
            <a:gdLst>
              <a:gd name="connsiteX0" fmla="*/ 195611 w 208519"/>
              <a:gd name="connsiteY0" fmla="*/ 973 h 906844"/>
              <a:gd name="connsiteX1" fmla="*/ 136344 w 208519"/>
              <a:gd name="connsiteY1" fmla="*/ 377740 h 906844"/>
              <a:gd name="connsiteX2" fmla="*/ 5111 w 208519"/>
              <a:gd name="connsiteY2" fmla="*/ 898440 h 906844"/>
              <a:gd name="connsiteX3" fmla="*/ 43211 w 208519"/>
              <a:gd name="connsiteY3" fmla="*/ 669840 h 906844"/>
              <a:gd name="connsiteX4" fmla="*/ 195611 w 208519"/>
              <a:gd name="connsiteY4" fmla="*/ 280373 h 906844"/>
              <a:gd name="connsiteX5" fmla="*/ 195611 w 208519"/>
              <a:gd name="connsiteY5" fmla="*/ 973 h 9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19" h="906844">
                <a:moveTo>
                  <a:pt x="195611" y="973"/>
                </a:moveTo>
                <a:cubicBezTo>
                  <a:pt x="185733" y="17201"/>
                  <a:pt x="168094" y="228162"/>
                  <a:pt x="136344" y="377740"/>
                </a:cubicBezTo>
                <a:cubicBezTo>
                  <a:pt x="104594" y="527318"/>
                  <a:pt x="20633" y="849757"/>
                  <a:pt x="5111" y="898440"/>
                </a:cubicBezTo>
                <a:cubicBezTo>
                  <a:pt x="-10411" y="947123"/>
                  <a:pt x="11461" y="772851"/>
                  <a:pt x="43211" y="669840"/>
                </a:cubicBezTo>
                <a:cubicBezTo>
                  <a:pt x="74961" y="566829"/>
                  <a:pt x="172328" y="385501"/>
                  <a:pt x="195611" y="280373"/>
                </a:cubicBezTo>
                <a:cubicBezTo>
                  <a:pt x="218894" y="175245"/>
                  <a:pt x="205489" y="-15255"/>
                  <a:pt x="195611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9439F3D-DF85-4CD7-8F77-517BAE8152BB}"/>
              </a:ext>
            </a:extLst>
          </p:cNvPr>
          <p:cNvSpPr/>
          <p:nvPr/>
        </p:nvSpPr>
        <p:spPr>
          <a:xfrm>
            <a:off x="3373231" y="6231884"/>
            <a:ext cx="208467" cy="1174696"/>
          </a:xfrm>
          <a:custGeom>
            <a:avLst/>
            <a:gdLst>
              <a:gd name="connsiteX0" fmla="*/ 195469 w 208467"/>
              <a:gd name="connsiteY0" fmla="*/ 50383 h 1174696"/>
              <a:gd name="connsiteX1" fmla="*/ 195469 w 208467"/>
              <a:gd name="connsiteY1" fmla="*/ 143516 h 1174696"/>
              <a:gd name="connsiteX2" fmla="*/ 81169 w 208467"/>
              <a:gd name="connsiteY2" fmla="*/ 850483 h 1174696"/>
              <a:gd name="connsiteX3" fmla="*/ 72702 w 208467"/>
              <a:gd name="connsiteY3" fmla="*/ 1062149 h 1174696"/>
              <a:gd name="connsiteX4" fmla="*/ 736 w 208467"/>
              <a:gd name="connsiteY4" fmla="*/ 1172216 h 1174696"/>
              <a:gd name="connsiteX5" fmla="*/ 123502 w 208467"/>
              <a:gd name="connsiteY5" fmla="*/ 960549 h 1174696"/>
              <a:gd name="connsiteX6" fmla="*/ 102336 w 208467"/>
              <a:gd name="connsiteY6" fmla="*/ 748883 h 1174696"/>
              <a:gd name="connsiteX7" fmla="*/ 195469 w 208467"/>
              <a:gd name="connsiteY7" fmla="*/ 50383 h 117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67" h="1174696">
                <a:moveTo>
                  <a:pt x="195469" y="50383"/>
                </a:moveTo>
                <a:cubicBezTo>
                  <a:pt x="210991" y="-50512"/>
                  <a:pt x="214519" y="10166"/>
                  <a:pt x="195469" y="143516"/>
                </a:cubicBezTo>
                <a:cubicBezTo>
                  <a:pt x="176419" y="276866"/>
                  <a:pt x="101630" y="697377"/>
                  <a:pt x="81169" y="850483"/>
                </a:cubicBezTo>
                <a:cubicBezTo>
                  <a:pt x="60708" y="1003589"/>
                  <a:pt x="86107" y="1008527"/>
                  <a:pt x="72702" y="1062149"/>
                </a:cubicBezTo>
                <a:cubicBezTo>
                  <a:pt x="59297" y="1115771"/>
                  <a:pt x="-7731" y="1189149"/>
                  <a:pt x="736" y="1172216"/>
                </a:cubicBezTo>
                <a:cubicBezTo>
                  <a:pt x="9203" y="1155283"/>
                  <a:pt x="106569" y="1031104"/>
                  <a:pt x="123502" y="960549"/>
                </a:cubicBezTo>
                <a:cubicBezTo>
                  <a:pt x="140435" y="889994"/>
                  <a:pt x="88225" y="900577"/>
                  <a:pt x="102336" y="748883"/>
                </a:cubicBezTo>
                <a:cubicBezTo>
                  <a:pt x="116447" y="597189"/>
                  <a:pt x="179947" y="151278"/>
                  <a:pt x="195469" y="50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9B7724D-A4A6-4FF0-9815-6A8F75A40B6C}"/>
              </a:ext>
            </a:extLst>
          </p:cNvPr>
          <p:cNvSpPr/>
          <p:nvPr/>
        </p:nvSpPr>
        <p:spPr>
          <a:xfrm>
            <a:off x="2285210" y="6445001"/>
            <a:ext cx="361425" cy="1268132"/>
          </a:xfrm>
          <a:custGeom>
            <a:avLst/>
            <a:gdLst>
              <a:gd name="connsiteX0" fmla="*/ 356390 w 361425"/>
              <a:gd name="connsiteY0" fmla="*/ 2366 h 1268132"/>
              <a:gd name="connsiteX1" fmla="*/ 178590 w 361425"/>
              <a:gd name="connsiteY1" fmla="*/ 785532 h 1268132"/>
              <a:gd name="connsiteX2" fmla="*/ 34657 w 361425"/>
              <a:gd name="connsiteY2" fmla="*/ 1103032 h 1268132"/>
              <a:gd name="connsiteX3" fmla="*/ 790 w 361425"/>
              <a:gd name="connsiteY3" fmla="*/ 1268132 h 1268132"/>
              <a:gd name="connsiteX4" fmla="*/ 55823 w 361425"/>
              <a:gd name="connsiteY4" fmla="*/ 1103032 h 1268132"/>
              <a:gd name="connsiteX5" fmla="*/ 288657 w 361425"/>
              <a:gd name="connsiteY5" fmla="*/ 561166 h 1268132"/>
              <a:gd name="connsiteX6" fmla="*/ 356390 w 361425"/>
              <a:gd name="connsiteY6" fmla="*/ 2366 h 126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25" h="1268132">
                <a:moveTo>
                  <a:pt x="356390" y="2366"/>
                </a:moveTo>
                <a:cubicBezTo>
                  <a:pt x="338046" y="39760"/>
                  <a:pt x="232212" y="602088"/>
                  <a:pt x="178590" y="785532"/>
                </a:cubicBezTo>
                <a:cubicBezTo>
                  <a:pt x="124968" y="968976"/>
                  <a:pt x="64290" y="1022599"/>
                  <a:pt x="34657" y="1103032"/>
                </a:cubicBezTo>
                <a:cubicBezTo>
                  <a:pt x="5024" y="1183465"/>
                  <a:pt x="-2738" y="1268132"/>
                  <a:pt x="790" y="1268132"/>
                </a:cubicBezTo>
                <a:cubicBezTo>
                  <a:pt x="4318" y="1268132"/>
                  <a:pt x="7845" y="1220860"/>
                  <a:pt x="55823" y="1103032"/>
                </a:cubicBezTo>
                <a:cubicBezTo>
                  <a:pt x="103801" y="985204"/>
                  <a:pt x="236446" y="741788"/>
                  <a:pt x="288657" y="561166"/>
                </a:cubicBezTo>
                <a:cubicBezTo>
                  <a:pt x="340868" y="380544"/>
                  <a:pt x="374734" y="-35028"/>
                  <a:pt x="356390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A0B3E1A-E15B-478B-8033-08E87151DDD8}"/>
              </a:ext>
            </a:extLst>
          </p:cNvPr>
          <p:cNvSpPr/>
          <p:nvPr/>
        </p:nvSpPr>
        <p:spPr>
          <a:xfrm>
            <a:off x="3305042" y="7315198"/>
            <a:ext cx="127588" cy="663675"/>
          </a:xfrm>
          <a:custGeom>
            <a:avLst/>
            <a:gdLst>
              <a:gd name="connsiteX0" fmla="*/ 127133 w 127588"/>
              <a:gd name="connsiteY0" fmla="*/ 2 h 663675"/>
              <a:gd name="connsiteX1" fmla="*/ 57283 w 127588"/>
              <a:gd name="connsiteY1" fmla="*/ 374652 h 663675"/>
              <a:gd name="connsiteX2" fmla="*/ 41408 w 127588"/>
              <a:gd name="connsiteY2" fmla="*/ 463552 h 663675"/>
              <a:gd name="connsiteX3" fmla="*/ 54108 w 127588"/>
              <a:gd name="connsiteY3" fmla="*/ 558802 h 663675"/>
              <a:gd name="connsiteX4" fmla="*/ 133 w 127588"/>
              <a:gd name="connsiteY4" fmla="*/ 663577 h 663675"/>
              <a:gd name="connsiteX5" fmla="*/ 38233 w 127588"/>
              <a:gd name="connsiteY5" fmla="*/ 539752 h 663675"/>
              <a:gd name="connsiteX6" fmla="*/ 19183 w 127588"/>
              <a:gd name="connsiteY6" fmla="*/ 368302 h 663675"/>
              <a:gd name="connsiteX7" fmla="*/ 127133 w 127588"/>
              <a:gd name="connsiteY7" fmla="*/ 2 h 6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88" h="663675">
                <a:moveTo>
                  <a:pt x="127133" y="2"/>
                </a:moveTo>
                <a:cubicBezTo>
                  <a:pt x="133483" y="1060"/>
                  <a:pt x="71570" y="297394"/>
                  <a:pt x="57283" y="374652"/>
                </a:cubicBezTo>
                <a:cubicBezTo>
                  <a:pt x="42996" y="451910"/>
                  <a:pt x="41937" y="432860"/>
                  <a:pt x="41408" y="463552"/>
                </a:cubicBezTo>
                <a:cubicBezTo>
                  <a:pt x="40879" y="494244"/>
                  <a:pt x="60987" y="525464"/>
                  <a:pt x="54108" y="558802"/>
                </a:cubicBezTo>
                <a:cubicBezTo>
                  <a:pt x="47229" y="592140"/>
                  <a:pt x="2779" y="666752"/>
                  <a:pt x="133" y="663577"/>
                </a:cubicBezTo>
                <a:cubicBezTo>
                  <a:pt x="-2513" y="660402"/>
                  <a:pt x="35058" y="588964"/>
                  <a:pt x="38233" y="539752"/>
                </a:cubicBezTo>
                <a:cubicBezTo>
                  <a:pt x="41408" y="490540"/>
                  <a:pt x="3837" y="452969"/>
                  <a:pt x="19183" y="368302"/>
                </a:cubicBezTo>
                <a:cubicBezTo>
                  <a:pt x="34529" y="283635"/>
                  <a:pt x="120783" y="-1056"/>
                  <a:pt x="1271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FA81F85-149E-49D6-8C7C-5F705A2775C1}"/>
              </a:ext>
            </a:extLst>
          </p:cNvPr>
          <p:cNvSpPr/>
          <p:nvPr/>
        </p:nvSpPr>
        <p:spPr>
          <a:xfrm>
            <a:off x="2163498" y="7749161"/>
            <a:ext cx="576694" cy="303266"/>
          </a:xfrm>
          <a:custGeom>
            <a:avLst/>
            <a:gdLst>
              <a:gd name="connsiteX0" fmla="*/ 68527 w 576694"/>
              <a:gd name="connsiteY0" fmla="*/ 302639 h 303266"/>
              <a:gd name="connsiteX1" fmla="*/ 17727 w 576694"/>
              <a:gd name="connsiteY1" fmla="*/ 137539 h 303266"/>
              <a:gd name="connsiteX2" fmla="*/ 17727 w 576694"/>
              <a:gd name="connsiteY2" fmla="*/ 83564 h 303266"/>
              <a:gd name="connsiteX3" fmla="*/ 214577 w 576694"/>
              <a:gd name="connsiteY3" fmla="*/ 32764 h 303266"/>
              <a:gd name="connsiteX4" fmla="*/ 576527 w 576694"/>
              <a:gd name="connsiteY4" fmla="*/ 29589 h 303266"/>
              <a:gd name="connsiteX5" fmla="*/ 166952 w 576694"/>
              <a:gd name="connsiteY5" fmla="*/ 1014 h 303266"/>
              <a:gd name="connsiteX6" fmla="*/ 1852 w 576694"/>
              <a:gd name="connsiteY6" fmla="*/ 70864 h 303266"/>
              <a:gd name="connsiteX7" fmla="*/ 68527 w 576694"/>
              <a:gd name="connsiteY7" fmla="*/ 302639 h 30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694" h="303266">
                <a:moveTo>
                  <a:pt x="68527" y="302639"/>
                </a:moveTo>
                <a:cubicBezTo>
                  <a:pt x="71173" y="313752"/>
                  <a:pt x="26194" y="174051"/>
                  <a:pt x="17727" y="137539"/>
                </a:cubicBezTo>
                <a:cubicBezTo>
                  <a:pt x="9260" y="101026"/>
                  <a:pt x="-15081" y="101026"/>
                  <a:pt x="17727" y="83564"/>
                </a:cubicBezTo>
                <a:cubicBezTo>
                  <a:pt x="50535" y="66102"/>
                  <a:pt x="121444" y="41760"/>
                  <a:pt x="214577" y="32764"/>
                </a:cubicBezTo>
                <a:cubicBezTo>
                  <a:pt x="307710" y="23768"/>
                  <a:pt x="584464" y="34881"/>
                  <a:pt x="576527" y="29589"/>
                </a:cubicBezTo>
                <a:cubicBezTo>
                  <a:pt x="568590" y="24297"/>
                  <a:pt x="262731" y="-5865"/>
                  <a:pt x="166952" y="1014"/>
                </a:cubicBezTo>
                <a:cubicBezTo>
                  <a:pt x="71173" y="7893"/>
                  <a:pt x="16669" y="24297"/>
                  <a:pt x="1852" y="70864"/>
                </a:cubicBezTo>
                <a:cubicBezTo>
                  <a:pt x="-12965" y="117431"/>
                  <a:pt x="65881" y="291526"/>
                  <a:pt x="68527" y="30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84CB902-9042-46F8-AE0F-D1A1B889BDEF}"/>
              </a:ext>
            </a:extLst>
          </p:cNvPr>
          <p:cNvSpPr/>
          <p:nvPr/>
        </p:nvSpPr>
        <p:spPr>
          <a:xfrm>
            <a:off x="2215887" y="7829496"/>
            <a:ext cx="640254" cy="198878"/>
          </a:xfrm>
          <a:custGeom>
            <a:avLst/>
            <a:gdLst>
              <a:gd name="connsiteX0" fmla="*/ 12963 w 640254"/>
              <a:gd name="connsiteY0" fmla="*/ 196904 h 198878"/>
              <a:gd name="connsiteX1" fmla="*/ 3438 w 640254"/>
              <a:gd name="connsiteY1" fmla="*/ 127054 h 198878"/>
              <a:gd name="connsiteX2" fmla="*/ 76463 w 640254"/>
              <a:gd name="connsiteY2" fmla="*/ 38154 h 198878"/>
              <a:gd name="connsiteX3" fmla="*/ 638438 w 640254"/>
              <a:gd name="connsiteY3" fmla="*/ 38154 h 198878"/>
              <a:gd name="connsiteX4" fmla="*/ 247913 w 640254"/>
              <a:gd name="connsiteY4" fmla="*/ 54 h 198878"/>
              <a:gd name="connsiteX5" fmla="*/ 22488 w 640254"/>
              <a:gd name="connsiteY5" fmla="*/ 47679 h 198878"/>
              <a:gd name="connsiteX6" fmla="*/ 12963 w 640254"/>
              <a:gd name="connsiteY6" fmla="*/ 196904 h 19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254" h="198878">
                <a:moveTo>
                  <a:pt x="12963" y="196904"/>
                </a:moveTo>
                <a:cubicBezTo>
                  <a:pt x="9788" y="210133"/>
                  <a:pt x="-7145" y="153512"/>
                  <a:pt x="3438" y="127054"/>
                </a:cubicBezTo>
                <a:cubicBezTo>
                  <a:pt x="14021" y="100596"/>
                  <a:pt x="-29370" y="52971"/>
                  <a:pt x="76463" y="38154"/>
                </a:cubicBezTo>
                <a:cubicBezTo>
                  <a:pt x="182296" y="23337"/>
                  <a:pt x="609863" y="44504"/>
                  <a:pt x="638438" y="38154"/>
                </a:cubicBezTo>
                <a:cubicBezTo>
                  <a:pt x="667013" y="31804"/>
                  <a:pt x="350571" y="-1533"/>
                  <a:pt x="247913" y="54"/>
                </a:cubicBezTo>
                <a:cubicBezTo>
                  <a:pt x="145255" y="1641"/>
                  <a:pt x="61646" y="18046"/>
                  <a:pt x="22488" y="47679"/>
                </a:cubicBezTo>
                <a:cubicBezTo>
                  <a:pt x="-16670" y="77312"/>
                  <a:pt x="16138" y="183675"/>
                  <a:pt x="12963" y="19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35A84D2-B571-4C37-9A51-6B7F332112EB}"/>
              </a:ext>
            </a:extLst>
          </p:cNvPr>
          <p:cNvSpPr/>
          <p:nvPr/>
        </p:nvSpPr>
        <p:spPr>
          <a:xfrm>
            <a:off x="2733524" y="7937353"/>
            <a:ext cx="555960" cy="289293"/>
          </a:xfrm>
          <a:custGeom>
            <a:avLst/>
            <a:gdLst>
              <a:gd name="connsiteX0" fmla="*/ 6501 w 555960"/>
              <a:gd name="connsiteY0" fmla="*/ 147 h 289293"/>
              <a:gd name="connsiteX1" fmla="*/ 57301 w 555960"/>
              <a:gd name="connsiteY1" fmla="*/ 31897 h 289293"/>
              <a:gd name="connsiteX2" fmla="*/ 368451 w 555960"/>
              <a:gd name="connsiteY2" fmla="*/ 177947 h 289293"/>
              <a:gd name="connsiteX3" fmla="*/ 555776 w 555960"/>
              <a:gd name="connsiteY3" fmla="*/ 289072 h 289293"/>
              <a:gd name="connsiteX4" fmla="*/ 336701 w 555960"/>
              <a:gd name="connsiteY4" fmla="*/ 149372 h 289293"/>
              <a:gd name="connsiteX5" fmla="*/ 139851 w 555960"/>
              <a:gd name="connsiteY5" fmla="*/ 25547 h 289293"/>
              <a:gd name="connsiteX6" fmla="*/ 6501 w 555960"/>
              <a:gd name="connsiteY6" fmla="*/ 147 h 2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960" h="289293">
                <a:moveTo>
                  <a:pt x="6501" y="147"/>
                </a:moveTo>
                <a:cubicBezTo>
                  <a:pt x="-7257" y="1205"/>
                  <a:pt x="-3024" y="2264"/>
                  <a:pt x="57301" y="31897"/>
                </a:cubicBezTo>
                <a:cubicBezTo>
                  <a:pt x="117626" y="61530"/>
                  <a:pt x="285372" y="135085"/>
                  <a:pt x="368451" y="177947"/>
                </a:cubicBezTo>
                <a:cubicBezTo>
                  <a:pt x="451530" y="220809"/>
                  <a:pt x="561068" y="293835"/>
                  <a:pt x="555776" y="289072"/>
                </a:cubicBezTo>
                <a:cubicBezTo>
                  <a:pt x="550484" y="284310"/>
                  <a:pt x="336701" y="149372"/>
                  <a:pt x="336701" y="149372"/>
                </a:cubicBezTo>
                <a:cubicBezTo>
                  <a:pt x="267380" y="105451"/>
                  <a:pt x="191180" y="47772"/>
                  <a:pt x="139851" y="25547"/>
                </a:cubicBezTo>
                <a:cubicBezTo>
                  <a:pt x="88522" y="3322"/>
                  <a:pt x="20259" y="-911"/>
                  <a:pt x="650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6D4F28E-CAAF-4DDC-A5FF-749C86C4EE5F}"/>
              </a:ext>
            </a:extLst>
          </p:cNvPr>
          <p:cNvSpPr/>
          <p:nvPr/>
        </p:nvSpPr>
        <p:spPr>
          <a:xfrm>
            <a:off x="2710791" y="8248650"/>
            <a:ext cx="373385" cy="36119"/>
          </a:xfrm>
          <a:custGeom>
            <a:avLst/>
            <a:gdLst>
              <a:gd name="connsiteX0" fmla="*/ 368959 w 373385"/>
              <a:gd name="connsiteY0" fmla="*/ 34925 h 36119"/>
              <a:gd name="connsiteX1" fmla="*/ 3834 w 373385"/>
              <a:gd name="connsiteY1" fmla="*/ 25400 h 36119"/>
              <a:gd name="connsiteX2" fmla="*/ 191159 w 373385"/>
              <a:gd name="connsiteY2" fmla="*/ 0 h 36119"/>
              <a:gd name="connsiteX3" fmla="*/ 368959 w 373385"/>
              <a:gd name="connsiteY3" fmla="*/ 34925 h 3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5" h="36119">
                <a:moveTo>
                  <a:pt x="368959" y="34925"/>
                </a:moveTo>
                <a:cubicBezTo>
                  <a:pt x="337738" y="39158"/>
                  <a:pt x="33467" y="31221"/>
                  <a:pt x="3834" y="25400"/>
                </a:cubicBezTo>
                <a:cubicBezTo>
                  <a:pt x="-25799" y="19579"/>
                  <a:pt x="123955" y="0"/>
                  <a:pt x="191159" y="0"/>
                </a:cubicBezTo>
                <a:cubicBezTo>
                  <a:pt x="258363" y="0"/>
                  <a:pt x="400180" y="30692"/>
                  <a:pt x="368959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281D4B4-2C8E-405F-8EBF-B606E57C743F}"/>
              </a:ext>
            </a:extLst>
          </p:cNvPr>
          <p:cNvSpPr/>
          <p:nvPr/>
        </p:nvSpPr>
        <p:spPr>
          <a:xfrm>
            <a:off x="2525373" y="8479032"/>
            <a:ext cx="549899" cy="73574"/>
          </a:xfrm>
          <a:custGeom>
            <a:avLst/>
            <a:gdLst>
              <a:gd name="connsiteX0" fmla="*/ 548027 w 549899"/>
              <a:gd name="connsiteY0" fmla="*/ 1393 h 73574"/>
              <a:gd name="connsiteX1" fmla="*/ 214652 w 549899"/>
              <a:gd name="connsiteY1" fmla="*/ 58543 h 73574"/>
              <a:gd name="connsiteX2" fmla="*/ 1927 w 549899"/>
              <a:gd name="connsiteY2" fmla="*/ 71243 h 73574"/>
              <a:gd name="connsiteX3" fmla="*/ 335302 w 549899"/>
              <a:gd name="connsiteY3" fmla="*/ 20443 h 73574"/>
              <a:gd name="connsiteX4" fmla="*/ 548027 w 549899"/>
              <a:gd name="connsiteY4" fmla="*/ 1393 h 7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99" h="73574">
                <a:moveTo>
                  <a:pt x="548027" y="1393"/>
                </a:moveTo>
                <a:cubicBezTo>
                  <a:pt x="527919" y="7743"/>
                  <a:pt x="305669" y="46901"/>
                  <a:pt x="214652" y="58543"/>
                </a:cubicBezTo>
                <a:cubicBezTo>
                  <a:pt x="123635" y="70185"/>
                  <a:pt x="-18181" y="77593"/>
                  <a:pt x="1927" y="71243"/>
                </a:cubicBezTo>
                <a:cubicBezTo>
                  <a:pt x="22035" y="64893"/>
                  <a:pt x="249048" y="28910"/>
                  <a:pt x="335302" y="20443"/>
                </a:cubicBezTo>
                <a:cubicBezTo>
                  <a:pt x="421556" y="11976"/>
                  <a:pt x="568135" y="-4957"/>
                  <a:pt x="548027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35377227-3A27-4076-8508-2A2DB5E8A83D}"/>
              </a:ext>
            </a:extLst>
          </p:cNvPr>
          <p:cNvSpPr/>
          <p:nvPr/>
        </p:nvSpPr>
        <p:spPr>
          <a:xfrm>
            <a:off x="2193634" y="8023361"/>
            <a:ext cx="132481" cy="1289644"/>
          </a:xfrm>
          <a:custGeom>
            <a:avLst/>
            <a:gdLst>
              <a:gd name="connsiteX0" fmla="*/ 124116 w 132481"/>
              <a:gd name="connsiteY0" fmla="*/ 25264 h 1289644"/>
              <a:gd name="connsiteX1" fmla="*/ 114591 w 132481"/>
              <a:gd name="connsiteY1" fmla="*/ 82414 h 1289644"/>
              <a:gd name="connsiteX2" fmla="*/ 60616 w 132481"/>
              <a:gd name="connsiteY2" fmla="*/ 269739 h 1289644"/>
              <a:gd name="connsiteX3" fmla="*/ 79666 w 132481"/>
              <a:gd name="connsiteY3" fmla="*/ 1257164 h 1289644"/>
              <a:gd name="connsiteX4" fmla="*/ 76491 w 132481"/>
              <a:gd name="connsiteY4" fmla="*/ 999989 h 1289644"/>
              <a:gd name="connsiteX5" fmla="*/ 291 w 132481"/>
              <a:gd name="connsiteY5" fmla="*/ 485639 h 1289644"/>
              <a:gd name="connsiteX6" fmla="*/ 124116 w 132481"/>
              <a:gd name="connsiteY6" fmla="*/ 25264 h 128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81" h="1289644">
                <a:moveTo>
                  <a:pt x="124116" y="25264"/>
                </a:moveTo>
                <a:cubicBezTo>
                  <a:pt x="143166" y="-41940"/>
                  <a:pt x="125174" y="41668"/>
                  <a:pt x="114591" y="82414"/>
                </a:cubicBezTo>
                <a:cubicBezTo>
                  <a:pt x="104008" y="123160"/>
                  <a:pt x="66437" y="73947"/>
                  <a:pt x="60616" y="269739"/>
                </a:cubicBezTo>
                <a:cubicBezTo>
                  <a:pt x="54795" y="465531"/>
                  <a:pt x="77020" y="1135456"/>
                  <a:pt x="79666" y="1257164"/>
                </a:cubicBezTo>
                <a:cubicBezTo>
                  <a:pt x="82312" y="1378872"/>
                  <a:pt x="89720" y="1128576"/>
                  <a:pt x="76491" y="999989"/>
                </a:cubicBezTo>
                <a:cubicBezTo>
                  <a:pt x="63262" y="871402"/>
                  <a:pt x="-5001" y="642801"/>
                  <a:pt x="291" y="485639"/>
                </a:cubicBezTo>
                <a:cubicBezTo>
                  <a:pt x="5583" y="328477"/>
                  <a:pt x="105066" y="92468"/>
                  <a:pt x="124116" y="2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1833120F-D733-466B-A823-C02508C375EA}"/>
              </a:ext>
            </a:extLst>
          </p:cNvPr>
          <p:cNvSpPr/>
          <p:nvPr/>
        </p:nvSpPr>
        <p:spPr>
          <a:xfrm>
            <a:off x="2221477" y="9030645"/>
            <a:ext cx="68954" cy="766347"/>
          </a:xfrm>
          <a:custGeom>
            <a:avLst/>
            <a:gdLst>
              <a:gd name="connsiteX0" fmla="*/ 23248 w 68954"/>
              <a:gd name="connsiteY0" fmla="*/ 14930 h 766347"/>
              <a:gd name="connsiteX1" fmla="*/ 67698 w 68954"/>
              <a:gd name="connsiteY1" fmla="*/ 748355 h 766347"/>
              <a:gd name="connsiteX2" fmla="*/ 51823 w 68954"/>
              <a:gd name="connsiteY2" fmla="*/ 519755 h 766347"/>
              <a:gd name="connsiteX3" fmla="*/ 1023 w 68954"/>
              <a:gd name="connsiteY3" fmla="*/ 275280 h 766347"/>
              <a:gd name="connsiteX4" fmla="*/ 23248 w 68954"/>
              <a:gd name="connsiteY4" fmla="*/ 14930 h 7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54" h="766347">
                <a:moveTo>
                  <a:pt x="23248" y="14930"/>
                </a:moveTo>
                <a:cubicBezTo>
                  <a:pt x="34361" y="93776"/>
                  <a:pt x="62936" y="664218"/>
                  <a:pt x="67698" y="748355"/>
                </a:cubicBezTo>
                <a:cubicBezTo>
                  <a:pt x="72460" y="832492"/>
                  <a:pt x="62936" y="598601"/>
                  <a:pt x="51823" y="519755"/>
                </a:cubicBezTo>
                <a:cubicBezTo>
                  <a:pt x="40710" y="440909"/>
                  <a:pt x="6315" y="359418"/>
                  <a:pt x="1023" y="275280"/>
                </a:cubicBezTo>
                <a:cubicBezTo>
                  <a:pt x="-4269" y="191143"/>
                  <a:pt x="12135" y="-63916"/>
                  <a:pt x="23248" y="1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BA86869-82A8-4CD5-9D18-C695DC137672}"/>
              </a:ext>
            </a:extLst>
          </p:cNvPr>
          <p:cNvSpPr/>
          <p:nvPr/>
        </p:nvSpPr>
        <p:spPr>
          <a:xfrm>
            <a:off x="2230752" y="9506489"/>
            <a:ext cx="36255" cy="1094929"/>
          </a:xfrm>
          <a:custGeom>
            <a:avLst/>
            <a:gdLst>
              <a:gd name="connsiteX0" fmla="*/ 1273 w 36255"/>
              <a:gd name="connsiteY0" fmla="*/ 5811 h 1094929"/>
              <a:gd name="connsiteX1" fmla="*/ 7623 w 36255"/>
              <a:gd name="connsiteY1" fmla="*/ 713836 h 1094929"/>
              <a:gd name="connsiteX2" fmla="*/ 7623 w 36255"/>
              <a:gd name="connsiteY2" fmla="*/ 1091661 h 1094929"/>
              <a:gd name="connsiteX3" fmla="*/ 4448 w 36255"/>
              <a:gd name="connsiteY3" fmla="*/ 869411 h 1094929"/>
              <a:gd name="connsiteX4" fmla="*/ 36198 w 36255"/>
              <a:gd name="connsiteY4" fmla="*/ 402686 h 1094929"/>
              <a:gd name="connsiteX5" fmla="*/ 1273 w 36255"/>
              <a:gd name="connsiteY5" fmla="*/ 5811 h 109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55" h="1094929">
                <a:moveTo>
                  <a:pt x="1273" y="5811"/>
                </a:moveTo>
                <a:cubicBezTo>
                  <a:pt x="-3490" y="57669"/>
                  <a:pt x="6565" y="532861"/>
                  <a:pt x="7623" y="713836"/>
                </a:cubicBezTo>
                <a:cubicBezTo>
                  <a:pt x="8681" y="894811"/>
                  <a:pt x="7623" y="1091661"/>
                  <a:pt x="7623" y="1091661"/>
                </a:cubicBezTo>
                <a:cubicBezTo>
                  <a:pt x="7094" y="1117590"/>
                  <a:pt x="-315" y="984240"/>
                  <a:pt x="4448" y="869411"/>
                </a:cubicBezTo>
                <a:cubicBezTo>
                  <a:pt x="9211" y="754582"/>
                  <a:pt x="34611" y="542915"/>
                  <a:pt x="36198" y="402686"/>
                </a:cubicBezTo>
                <a:cubicBezTo>
                  <a:pt x="37785" y="262457"/>
                  <a:pt x="6036" y="-46047"/>
                  <a:pt x="1273" y="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039A543-F9DA-40E2-B18A-ED94DE3093AF}"/>
              </a:ext>
            </a:extLst>
          </p:cNvPr>
          <p:cNvSpPr/>
          <p:nvPr/>
        </p:nvSpPr>
        <p:spPr>
          <a:xfrm>
            <a:off x="2301251" y="10077306"/>
            <a:ext cx="39081" cy="490976"/>
          </a:xfrm>
          <a:custGeom>
            <a:avLst/>
            <a:gdLst>
              <a:gd name="connsiteX0" fmla="*/ 32374 w 39081"/>
              <a:gd name="connsiteY0" fmla="*/ 6494 h 490976"/>
              <a:gd name="connsiteX1" fmla="*/ 38724 w 39081"/>
              <a:gd name="connsiteY1" fmla="*/ 479569 h 490976"/>
              <a:gd name="connsiteX2" fmla="*/ 26024 w 39081"/>
              <a:gd name="connsiteY2" fmla="*/ 333519 h 490976"/>
              <a:gd name="connsiteX3" fmla="*/ 624 w 39081"/>
              <a:gd name="connsiteY3" fmla="*/ 212869 h 490976"/>
              <a:gd name="connsiteX4" fmla="*/ 32374 w 39081"/>
              <a:gd name="connsiteY4" fmla="*/ 6494 h 49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1" h="490976">
                <a:moveTo>
                  <a:pt x="32374" y="6494"/>
                </a:moveTo>
                <a:cubicBezTo>
                  <a:pt x="38724" y="50944"/>
                  <a:pt x="39782" y="425065"/>
                  <a:pt x="38724" y="479569"/>
                </a:cubicBezTo>
                <a:cubicBezTo>
                  <a:pt x="37666" y="534073"/>
                  <a:pt x="32374" y="377969"/>
                  <a:pt x="26024" y="333519"/>
                </a:cubicBezTo>
                <a:cubicBezTo>
                  <a:pt x="19674" y="289069"/>
                  <a:pt x="-4138" y="267373"/>
                  <a:pt x="624" y="212869"/>
                </a:cubicBezTo>
                <a:cubicBezTo>
                  <a:pt x="5386" y="158365"/>
                  <a:pt x="26024" y="-37956"/>
                  <a:pt x="32374" y="6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2DAE810E-15AA-4216-9C4E-08FA64DE2AB8}"/>
              </a:ext>
            </a:extLst>
          </p:cNvPr>
          <p:cNvSpPr/>
          <p:nvPr/>
        </p:nvSpPr>
        <p:spPr>
          <a:xfrm>
            <a:off x="2279505" y="10779420"/>
            <a:ext cx="130791" cy="917282"/>
          </a:xfrm>
          <a:custGeom>
            <a:avLst/>
            <a:gdLst>
              <a:gd name="connsiteX0" fmla="*/ 145 w 130791"/>
              <a:gd name="connsiteY0" fmla="*/ 2880 h 917282"/>
              <a:gd name="connsiteX1" fmla="*/ 98570 w 130791"/>
              <a:gd name="connsiteY1" fmla="*/ 764880 h 917282"/>
              <a:gd name="connsiteX2" fmla="*/ 79520 w 130791"/>
              <a:gd name="connsiteY2" fmla="*/ 917280 h 917282"/>
              <a:gd name="connsiteX3" fmla="*/ 108095 w 130791"/>
              <a:gd name="connsiteY3" fmla="*/ 768055 h 917282"/>
              <a:gd name="connsiteX4" fmla="*/ 123970 w 130791"/>
              <a:gd name="connsiteY4" fmla="*/ 514055 h 917282"/>
              <a:gd name="connsiteX5" fmla="*/ 145 w 130791"/>
              <a:gd name="connsiteY5" fmla="*/ 2880 h 9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91" h="917282">
                <a:moveTo>
                  <a:pt x="145" y="2880"/>
                </a:moveTo>
                <a:cubicBezTo>
                  <a:pt x="-4088" y="44684"/>
                  <a:pt x="85341" y="612480"/>
                  <a:pt x="98570" y="764880"/>
                </a:cubicBezTo>
                <a:cubicBezTo>
                  <a:pt x="111799" y="917280"/>
                  <a:pt x="77933" y="916751"/>
                  <a:pt x="79520" y="917280"/>
                </a:cubicBezTo>
                <a:cubicBezTo>
                  <a:pt x="81107" y="917809"/>
                  <a:pt x="100687" y="835259"/>
                  <a:pt x="108095" y="768055"/>
                </a:cubicBezTo>
                <a:cubicBezTo>
                  <a:pt x="115503" y="700851"/>
                  <a:pt x="143549" y="642113"/>
                  <a:pt x="123970" y="514055"/>
                </a:cubicBezTo>
                <a:cubicBezTo>
                  <a:pt x="104391" y="385997"/>
                  <a:pt x="4378" y="-38924"/>
                  <a:pt x="145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C8ED836-B707-4325-AAD2-50A52FE564E8}"/>
              </a:ext>
            </a:extLst>
          </p:cNvPr>
          <p:cNvSpPr/>
          <p:nvPr/>
        </p:nvSpPr>
        <p:spPr>
          <a:xfrm>
            <a:off x="2264678" y="11687091"/>
            <a:ext cx="110214" cy="442155"/>
          </a:xfrm>
          <a:custGeom>
            <a:avLst/>
            <a:gdLst>
              <a:gd name="connsiteX0" fmla="*/ 84822 w 110214"/>
              <a:gd name="connsiteY0" fmla="*/ 84 h 442155"/>
              <a:gd name="connsiteX1" fmla="*/ 87997 w 110214"/>
              <a:gd name="connsiteY1" fmla="*/ 82634 h 442155"/>
              <a:gd name="connsiteX2" fmla="*/ 2272 w 110214"/>
              <a:gd name="connsiteY2" fmla="*/ 247734 h 442155"/>
              <a:gd name="connsiteX3" fmla="*/ 24497 w 110214"/>
              <a:gd name="connsiteY3" fmla="*/ 441409 h 442155"/>
              <a:gd name="connsiteX4" fmla="*/ 21322 w 110214"/>
              <a:gd name="connsiteY4" fmla="*/ 311234 h 442155"/>
              <a:gd name="connsiteX5" fmla="*/ 27672 w 110214"/>
              <a:gd name="connsiteY5" fmla="*/ 225509 h 442155"/>
              <a:gd name="connsiteX6" fmla="*/ 107047 w 110214"/>
              <a:gd name="connsiteY6" fmla="*/ 69934 h 442155"/>
              <a:gd name="connsiteX7" fmla="*/ 84822 w 110214"/>
              <a:gd name="connsiteY7" fmla="*/ 84 h 44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214" h="442155">
                <a:moveTo>
                  <a:pt x="84822" y="84"/>
                </a:moveTo>
                <a:cubicBezTo>
                  <a:pt x="81647" y="2201"/>
                  <a:pt x="101755" y="41359"/>
                  <a:pt x="87997" y="82634"/>
                </a:cubicBezTo>
                <a:cubicBezTo>
                  <a:pt x="74239" y="123909"/>
                  <a:pt x="12855" y="187938"/>
                  <a:pt x="2272" y="247734"/>
                </a:cubicBezTo>
                <a:cubicBezTo>
                  <a:pt x="-8311" y="307530"/>
                  <a:pt x="21322" y="430826"/>
                  <a:pt x="24497" y="441409"/>
                </a:cubicBezTo>
                <a:cubicBezTo>
                  <a:pt x="27672" y="451992"/>
                  <a:pt x="20793" y="347217"/>
                  <a:pt x="21322" y="311234"/>
                </a:cubicBezTo>
                <a:cubicBezTo>
                  <a:pt x="21851" y="275251"/>
                  <a:pt x="13385" y="265726"/>
                  <a:pt x="27672" y="225509"/>
                </a:cubicBezTo>
                <a:cubicBezTo>
                  <a:pt x="41959" y="185292"/>
                  <a:pt x="93818" y="103801"/>
                  <a:pt x="107047" y="69934"/>
                </a:cubicBezTo>
                <a:cubicBezTo>
                  <a:pt x="120276" y="36067"/>
                  <a:pt x="87997" y="-2033"/>
                  <a:pt x="8482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41DE8A20-44A0-46FF-96CB-C47704315043}"/>
              </a:ext>
            </a:extLst>
          </p:cNvPr>
          <p:cNvSpPr/>
          <p:nvPr/>
        </p:nvSpPr>
        <p:spPr>
          <a:xfrm>
            <a:off x="2954428" y="10632345"/>
            <a:ext cx="311461" cy="968360"/>
          </a:xfrm>
          <a:custGeom>
            <a:avLst/>
            <a:gdLst>
              <a:gd name="connsiteX0" fmla="*/ 1497 w 311461"/>
              <a:gd name="connsiteY0" fmla="*/ 730 h 968360"/>
              <a:gd name="connsiteX1" fmla="*/ 141197 w 311461"/>
              <a:gd name="connsiteY1" fmla="*/ 543655 h 968360"/>
              <a:gd name="connsiteX2" fmla="*/ 306297 w 311461"/>
              <a:gd name="connsiteY2" fmla="*/ 956405 h 968360"/>
              <a:gd name="connsiteX3" fmla="*/ 252322 w 311461"/>
              <a:gd name="connsiteY3" fmla="*/ 819880 h 968360"/>
              <a:gd name="connsiteX4" fmla="*/ 77697 w 311461"/>
              <a:gd name="connsiteY4" fmla="*/ 435705 h 968360"/>
              <a:gd name="connsiteX5" fmla="*/ 1497 w 311461"/>
              <a:gd name="connsiteY5" fmla="*/ 730 h 96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461" h="968360">
                <a:moveTo>
                  <a:pt x="1497" y="730"/>
                </a:moveTo>
                <a:cubicBezTo>
                  <a:pt x="12080" y="18722"/>
                  <a:pt x="90397" y="384376"/>
                  <a:pt x="141197" y="543655"/>
                </a:cubicBezTo>
                <a:cubicBezTo>
                  <a:pt x="191997" y="702934"/>
                  <a:pt x="287776" y="910368"/>
                  <a:pt x="306297" y="956405"/>
                </a:cubicBezTo>
                <a:cubicBezTo>
                  <a:pt x="324818" y="1002442"/>
                  <a:pt x="290422" y="906663"/>
                  <a:pt x="252322" y="819880"/>
                </a:cubicBezTo>
                <a:cubicBezTo>
                  <a:pt x="214222" y="733097"/>
                  <a:pt x="116855" y="569584"/>
                  <a:pt x="77697" y="435705"/>
                </a:cubicBezTo>
                <a:cubicBezTo>
                  <a:pt x="38539" y="301826"/>
                  <a:pt x="-9086" y="-17262"/>
                  <a:pt x="1497" y="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2A0C0B5E-E94A-4145-AD6B-62FB8CD4A091}"/>
              </a:ext>
            </a:extLst>
          </p:cNvPr>
          <p:cNvSpPr/>
          <p:nvPr/>
        </p:nvSpPr>
        <p:spPr>
          <a:xfrm>
            <a:off x="2300021" y="11858404"/>
            <a:ext cx="497216" cy="127891"/>
          </a:xfrm>
          <a:custGeom>
            <a:avLst/>
            <a:gdLst>
              <a:gd name="connsiteX0" fmla="*/ 8204 w 497216"/>
              <a:gd name="connsiteY0" fmla="*/ 124046 h 127891"/>
              <a:gd name="connsiteX1" fmla="*/ 74879 w 497216"/>
              <a:gd name="connsiteY1" fmla="*/ 101821 h 127891"/>
              <a:gd name="connsiteX2" fmla="*/ 268554 w 497216"/>
              <a:gd name="connsiteY2" fmla="*/ 22446 h 127891"/>
              <a:gd name="connsiteX3" fmla="*/ 497154 w 497216"/>
              <a:gd name="connsiteY3" fmla="*/ 221 h 127891"/>
              <a:gd name="connsiteX4" fmla="*/ 246329 w 497216"/>
              <a:gd name="connsiteY4" fmla="*/ 31971 h 127891"/>
              <a:gd name="connsiteX5" fmla="*/ 8204 w 497216"/>
              <a:gd name="connsiteY5" fmla="*/ 124046 h 12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16" h="127891">
                <a:moveTo>
                  <a:pt x="8204" y="124046"/>
                </a:moveTo>
                <a:cubicBezTo>
                  <a:pt x="-20371" y="135688"/>
                  <a:pt x="31487" y="118754"/>
                  <a:pt x="74879" y="101821"/>
                </a:cubicBezTo>
                <a:cubicBezTo>
                  <a:pt x="118271" y="84888"/>
                  <a:pt x="198175" y="39379"/>
                  <a:pt x="268554" y="22446"/>
                </a:cubicBezTo>
                <a:cubicBezTo>
                  <a:pt x="338933" y="5513"/>
                  <a:pt x="500858" y="-1366"/>
                  <a:pt x="497154" y="221"/>
                </a:cubicBezTo>
                <a:cubicBezTo>
                  <a:pt x="493450" y="1808"/>
                  <a:pt x="328879" y="9746"/>
                  <a:pt x="246329" y="31971"/>
                </a:cubicBezTo>
                <a:cubicBezTo>
                  <a:pt x="163779" y="54196"/>
                  <a:pt x="36779" y="112404"/>
                  <a:pt x="8204" y="12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7406FEF-DE34-4D86-A207-D23CFBBE3528}"/>
              </a:ext>
            </a:extLst>
          </p:cNvPr>
          <p:cNvSpPr/>
          <p:nvPr/>
        </p:nvSpPr>
        <p:spPr>
          <a:xfrm>
            <a:off x="2305596" y="11779136"/>
            <a:ext cx="939383" cy="138454"/>
          </a:xfrm>
          <a:custGeom>
            <a:avLst/>
            <a:gdLst>
              <a:gd name="connsiteX0" fmla="*/ 21679 w 939383"/>
              <a:gd name="connsiteY0" fmla="*/ 136639 h 138454"/>
              <a:gd name="connsiteX1" fmla="*/ 110579 w 939383"/>
              <a:gd name="connsiteY1" fmla="*/ 79489 h 138454"/>
              <a:gd name="connsiteX2" fmla="*/ 434429 w 939383"/>
              <a:gd name="connsiteY2" fmla="*/ 35039 h 138454"/>
              <a:gd name="connsiteX3" fmla="*/ 939254 w 939383"/>
              <a:gd name="connsiteY3" fmla="*/ 22339 h 138454"/>
              <a:gd name="connsiteX4" fmla="*/ 478879 w 939383"/>
              <a:gd name="connsiteY4" fmla="*/ 6464 h 138454"/>
              <a:gd name="connsiteX5" fmla="*/ 21679 w 939383"/>
              <a:gd name="connsiteY5" fmla="*/ 136639 h 13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383" h="138454">
                <a:moveTo>
                  <a:pt x="21679" y="136639"/>
                </a:moveTo>
                <a:cubicBezTo>
                  <a:pt x="-39704" y="148810"/>
                  <a:pt x="41787" y="96422"/>
                  <a:pt x="110579" y="79489"/>
                </a:cubicBezTo>
                <a:cubicBezTo>
                  <a:pt x="179371" y="62556"/>
                  <a:pt x="296317" y="44564"/>
                  <a:pt x="434429" y="35039"/>
                </a:cubicBezTo>
                <a:cubicBezTo>
                  <a:pt x="572542" y="25514"/>
                  <a:pt x="931846" y="27101"/>
                  <a:pt x="939254" y="22339"/>
                </a:cubicBezTo>
                <a:cubicBezTo>
                  <a:pt x="946662" y="17576"/>
                  <a:pt x="633396" y="-13115"/>
                  <a:pt x="478879" y="6464"/>
                </a:cubicBezTo>
                <a:cubicBezTo>
                  <a:pt x="324362" y="26043"/>
                  <a:pt x="83062" y="124468"/>
                  <a:pt x="21679" y="13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DAB70EC-E958-4A65-9340-DE767B477A0E}"/>
              </a:ext>
            </a:extLst>
          </p:cNvPr>
          <p:cNvSpPr/>
          <p:nvPr/>
        </p:nvSpPr>
        <p:spPr>
          <a:xfrm>
            <a:off x="2282432" y="11973998"/>
            <a:ext cx="772102" cy="177128"/>
          </a:xfrm>
          <a:custGeom>
            <a:avLst/>
            <a:gdLst>
              <a:gd name="connsiteX0" fmla="*/ 28968 w 772102"/>
              <a:gd name="connsiteY0" fmla="*/ 170377 h 177128"/>
              <a:gd name="connsiteX1" fmla="*/ 130568 w 772102"/>
              <a:gd name="connsiteY1" fmla="*/ 135452 h 177128"/>
              <a:gd name="connsiteX2" fmla="*/ 600468 w 772102"/>
              <a:gd name="connsiteY2" fmla="*/ 33852 h 177128"/>
              <a:gd name="connsiteX3" fmla="*/ 771918 w 772102"/>
              <a:gd name="connsiteY3" fmla="*/ 21152 h 177128"/>
              <a:gd name="connsiteX4" fmla="*/ 575068 w 772102"/>
              <a:gd name="connsiteY4" fmla="*/ 8452 h 177128"/>
              <a:gd name="connsiteX5" fmla="*/ 28968 w 772102"/>
              <a:gd name="connsiteY5" fmla="*/ 170377 h 17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102" h="177128">
                <a:moveTo>
                  <a:pt x="28968" y="170377"/>
                </a:moveTo>
                <a:cubicBezTo>
                  <a:pt x="-45115" y="191544"/>
                  <a:pt x="35318" y="158206"/>
                  <a:pt x="130568" y="135452"/>
                </a:cubicBezTo>
                <a:cubicBezTo>
                  <a:pt x="225818" y="112698"/>
                  <a:pt x="493576" y="52902"/>
                  <a:pt x="600468" y="33852"/>
                </a:cubicBezTo>
                <a:cubicBezTo>
                  <a:pt x="707360" y="14802"/>
                  <a:pt x="776151" y="25385"/>
                  <a:pt x="771918" y="21152"/>
                </a:cubicBezTo>
                <a:cubicBezTo>
                  <a:pt x="767685" y="16919"/>
                  <a:pt x="696776" y="-14831"/>
                  <a:pt x="575068" y="8452"/>
                </a:cubicBezTo>
                <a:cubicBezTo>
                  <a:pt x="453360" y="31735"/>
                  <a:pt x="103051" y="149210"/>
                  <a:pt x="28968" y="17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48121FF-2F21-4397-9C58-1F0B6A1CAF07}"/>
              </a:ext>
            </a:extLst>
          </p:cNvPr>
          <p:cNvSpPr/>
          <p:nvPr/>
        </p:nvSpPr>
        <p:spPr>
          <a:xfrm>
            <a:off x="2279684" y="11987530"/>
            <a:ext cx="1125411" cy="188031"/>
          </a:xfrm>
          <a:custGeom>
            <a:avLst/>
            <a:gdLst>
              <a:gd name="connsiteX0" fmla="*/ 38066 w 1125411"/>
              <a:gd name="connsiteY0" fmla="*/ 172720 h 188031"/>
              <a:gd name="connsiteX1" fmla="*/ 95216 w 1125411"/>
              <a:gd name="connsiteY1" fmla="*/ 172720 h 188031"/>
              <a:gd name="connsiteX2" fmla="*/ 606391 w 1125411"/>
              <a:gd name="connsiteY2" fmla="*/ 61595 h 188031"/>
              <a:gd name="connsiteX3" fmla="*/ 1117566 w 1125411"/>
              <a:gd name="connsiteY3" fmla="*/ 13970 h 188031"/>
              <a:gd name="connsiteX4" fmla="*/ 888966 w 1125411"/>
              <a:gd name="connsiteY4" fmla="*/ 1270 h 188031"/>
              <a:gd name="connsiteX5" fmla="*/ 520666 w 1125411"/>
              <a:gd name="connsiteY5" fmla="*/ 39370 h 188031"/>
              <a:gd name="connsiteX6" fmla="*/ 38066 w 1125411"/>
              <a:gd name="connsiteY6" fmla="*/ 172720 h 18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11" h="188031">
                <a:moveTo>
                  <a:pt x="38066" y="172720"/>
                </a:moveTo>
                <a:cubicBezTo>
                  <a:pt x="-32842" y="194945"/>
                  <a:pt x="495" y="191241"/>
                  <a:pt x="95216" y="172720"/>
                </a:cubicBezTo>
                <a:cubicBezTo>
                  <a:pt x="189937" y="154199"/>
                  <a:pt x="435999" y="88053"/>
                  <a:pt x="606391" y="61595"/>
                </a:cubicBezTo>
                <a:cubicBezTo>
                  <a:pt x="776783" y="35137"/>
                  <a:pt x="1070470" y="24024"/>
                  <a:pt x="1117566" y="13970"/>
                </a:cubicBezTo>
                <a:cubicBezTo>
                  <a:pt x="1164662" y="3916"/>
                  <a:pt x="988449" y="-2963"/>
                  <a:pt x="888966" y="1270"/>
                </a:cubicBezTo>
                <a:cubicBezTo>
                  <a:pt x="789483" y="5503"/>
                  <a:pt x="656662" y="10266"/>
                  <a:pt x="520666" y="39370"/>
                </a:cubicBezTo>
                <a:cubicBezTo>
                  <a:pt x="384670" y="68474"/>
                  <a:pt x="108974" y="150495"/>
                  <a:pt x="38066" y="17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EE8ECA2-9165-47E4-B92C-D8213779A466}"/>
              </a:ext>
            </a:extLst>
          </p:cNvPr>
          <p:cNvSpPr/>
          <p:nvPr/>
        </p:nvSpPr>
        <p:spPr>
          <a:xfrm>
            <a:off x="3224553" y="11550581"/>
            <a:ext cx="177268" cy="415519"/>
          </a:xfrm>
          <a:custGeom>
            <a:avLst/>
            <a:gdLst>
              <a:gd name="connsiteX0" fmla="*/ 4422 w 177268"/>
              <a:gd name="connsiteY0" fmla="*/ 69 h 415519"/>
              <a:gd name="connsiteX1" fmla="*/ 90147 w 177268"/>
              <a:gd name="connsiteY1" fmla="*/ 171519 h 415519"/>
              <a:gd name="connsiteX2" fmla="*/ 175872 w 177268"/>
              <a:gd name="connsiteY2" fmla="*/ 412819 h 415519"/>
              <a:gd name="connsiteX3" fmla="*/ 134597 w 177268"/>
              <a:gd name="connsiteY3" fmla="*/ 292169 h 415519"/>
              <a:gd name="connsiteX4" fmla="*/ 23472 w 177268"/>
              <a:gd name="connsiteY4" fmla="*/ 152469 h 415519"/>
              <a:gd name="connsiteX5" fmla="*/ 4422 w 177268"/>
              <a:gd name="connsiteY5" fmla="*/ 69 h 41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68" h="415519">
                <a:moveTo>
                  <a:pt x="4422" y="69"/>
                </a:moveTo>
                <a:cubicBezTo>
                  <a:pt x="15535" y="3244"/>
                  <a:pt x="61572" y="102727"/>
                  <a:pt x="90147" y="171519"/>
                </a:cubicBezTo>
                <a:cubicBezTo>
                  <a:pt x="118722" y="240311"/>
                  <a:pt x="168464" y="392711"/>
                  <a:pt x="175872" y="412819"/>
                </a:cubicBezTo>
                <a:cubicBezTo>
                  <a:pt x="183280" y="432927"/>
                  <a:pt x="159997" y="335560"/>
                  <a:pt x="134597" y="292169"/>
                </a:cubicBezTo>
                <a:cubicBezTo>
                  <a:pt x="109197" y="248778"/>
                  <a:pt x="42522" y="201682"/>
                  <a:pt x="23472" y="152469"/>
                </a:cubicBezTo>
                <a:cubicBezTo>
                  <a:pt x="4422" y="103257"/>
                  <a:pt x="-6691" y="-3106"/>
                  <a:pt x="4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9D2EC3-1D2E-490C-B870-3FF9778E1EA7}"/>
              </a:ext>
            </a:extLst>
          </p:cNvPr>
          <p:cNvSpPr/>
          <p:nvPr/>
        </p:nvSpPr>
        <p:spPr>
          <a:xfrm>
            <a:off x="2834194" y="9411993"/>
            <a:ext cx="115616" cy="1098992"/>
          </a:xfrm>
          <a:custGeom>
            <a:avLst/>
            <a:gdLst>
              <a:gd name="connsiteX0" fmla="*/ 115381 w 115616"/>
              <a:gd name="connsiteY0" fmla="*/ 1882 h 1098992"/>
              <a:gd name="connsiteX1" fmla="*/ 32831 w 115616"/>
              <a:gd name="connsiteY1" fmla="*/ 328907 h 1098992"/>
              <a:gd name="connsiteX2" fmla="*/ 102681 w 115616"/>
              <a:gd name="connsiteY2" fmla="*/ 1078207 h 1098992"/>
              <a:gd name="connsiteX3" fmla="*/ 64581 w 115616"/>
              <a:gd name="connsiteY3" fmla="*/ 852782 h 1098992"/>
              <a:gd name="connsiteX4" fmla="*/ 1081 w 115616"/>
              <a:gd name="connsiteY4" fmla="*/ 459082 h 1098992"/>
              <a:gd name="connsiteX5" fmla="*/ 115381 w 115616"/>
              <a:gd name="connsiteY5" fmla="*/ 1882 h 10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16" h="1098992">
                <a:moveTo>
                  <a:pt x="115381" y="1882"/>
                </a:moveTo>
                <a:cubicBezTo>
                  <a:pt x="120673" y="-19814"/>
                  <a:pt x="34948" y="149520"/>
                  <a:pt x="32831" y="328907"/>
                </a:cubicBezTo>
                <a:cubicBezTo>
                  <a:pt x="30714" y="508294"/>
                  <a:pt x="97389" y="990895"/>
                  <a:pt x="102681" y="1078207"/>
                </a:cubicBezTo>
                <a:cubicBezTo>
                  <a:pt x="107973" y="1165520"/>
                  <a:pt x="81514" y="955969"/>
                  <a:pt x="64581" y="852782"/>
                </a:cubicBezTo>
                <a:cubicBezTo>
                  <a:pt x="47648" y="749595"/>
                  <a:pt x="-8444" y="599840"/>
                  <a:pt x="1081" y="459082"/>
                </a:cubicBezTo>
                <a:cubicBezTo>
                  <a:pt x="10606" y="318324"/>
                  <a:pt x="110089" y="23578"/>
                  <a:pt x="115381" y="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7D4A6A5-72B9-452A-8E19-857DF60D87B8}"/>
              </a:ext>
            </a:extLst>
          </p:cNvPr>
          <p:cNvSpPr/>
          <p:nvPr/>
        </p:nvSpPr>
        <p:spPr>
          <a:xfrm>
            <a:off x="3735967" y="7071035"/>
            <a:ext cx="249515" cy="690185"/>
          </a:xfrm>
          <a:custGeom>
            <a:avLst/>
            <a:gdLst>
              <a:gd name="connsiteX0" fmla="*/ 228550 w 249515"/>
              <a:gd name="connsiteY0" fmla="*/ 748 h 690185"/>
              <a:gd name="connsiteX1" fmla="*/ 192566 w 249515"/>
              <a:gd name="connsiteY1" fmla="*/ 326715 h 690185"/>
              <a:gd name="connsiteX2" fmla="*/ 4183 w 249515"/>
              <a:gd name="connsiteY2" fmla="*/ 682315 h 690185"/>
              <a:gd name="connsiteX3" fmla="*/ 76150 w 249515"/>
              <a:gd name="connsiteY3" fmla="*/ 546848 h 690185"/>
              <a:gd name="connsiteX4" fmla="*/ 239133 w 249515"/>
              <a:gd name="connsiteY4" fmla="*/ 246282 h 690185"/>
              <a:gd name="connsiteX5" fmla="*/ 228550 w 249515"/>
              <a:gd name="connsiteY5" fmla="*/ 748 h 6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15" h="690185">
                <a:moveTo>
                  <a:pt x="228550" y="748"/>
                </a:moveTo>
                <a:cubicBezTo>
                  <a:pt x="220789" y="14153"/>
                  <a:pt x="229961" y="213120"/>
                  <a:pt x="192566" y="326715"/>
                </a:cubicBezTo>
                <a:cubicBezTo>
                  <a:pt x="155171" y="440310"/>
                  <a:pt x="4183" y="682315"/>
                  <a:pt x="4183" y="682315"/>
                </a:cubicBezTo>
                <a:cubicBezTo>
                  <a:pt x="-15220" y="719004"/>
                  <a:pt x="36992" y="619520"/>
                  <a:pt x="76150" y="546848"/>
                </a:cubicBezTo>
                <a:cubicBezTo>
                  <a:pt x="115308" y="474176"/>
                  <a:pt x="213733" y="335182"/>
                  <a:pt x="239133" y="246282"/>
                </a:cubicBezTo>
                <a:cubicBezTo>
                  <a:pt x="264533" y="157382"/>
                  <a:pt x="236311" y="-12657"/>
                  <a:pt x="228550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B93D103-9004-43EA-BC0F-4A1E57D208B4}"/>
              </a:ext>
            </a:extLst>
          </p:cNvPr>
          <p:cNvSpPr/>
          <p:nvPr/>
        </p:nvSpPr>
        <p:spPr>
          <a:xfrm>
            <a:off x="3441572" y="7780192"/>
            <a:ext cx="298276" cy="440215"/>
          </a:xfrm>
          <a:custGeom>
            <a:avLst/>
            <a:gdLst>
              <a:gd name="connsiteX0" fmla="*/ 295403 w 298276"/>
              <a:gd name="connsiteY0" fmla="*/ 1733 h 440215"/>
              <a:gd name="connsiteX1" fmla="*/ 60453 w 298276"/>
              <a:gd name="connsiteY1" fmla="*/ 255733 h 440215"/>
              <a:gd name="connsiteX2" fmla="*/ 128 w 298276"/>
              <a:gd name="connsiteY2" fmla="*/ 439883 h 440215"/>
              <a:gd name="connsiteX3" fmla="*/ 69978 w 298276"/>
              <a:gd name="connsiteY3" fmla="*/ 297008 h 440215"/>
              <a:gd name="connsiteX4" fmla="*/ 181103 w 298276"/>
              <a:gd name="connsiteY4" fmla="*/ 150958 h 440215"/>
              <a:gd name="connsiteX5" fmla="*/ 295403 w 298276"/>
              <a:gd name="connsiteY5" fmla="*/ 1733 h 44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76" h="440215">
                <a:moveTo>
                  <a:pt x="295403" y="1733"/>
                </a:moveTo>
                <a:cubicBezTo>
                  <a:pt x="275295" y="19195"/>
                  <a:pt x="109665" y="182708"/>
                  <a:pt x="60453" y="255733"/>
                </a:cubicBezTo>
                <a:cubicBezTo>
                  <a:pt x="11241" y="328758"/>
                  <a:pt x="-1459" y="433004"/>
                  <a:pt x="128" y="439883"/>
                </a:cubicBezTo>
                <a:cubicBezTo>
                  <a:pt x="1715" y="446762"/>
                  <a:pt x="39815" y="345162"/>
                  <a:pt x="69978" y="297008"/>
                </a:cubicBezTo>
                <a:cubicBezTo>
                  <a:pt x="100140" y="248854"/>
                  <a:pt x="137182" y="198583"/>
                  <a:pt x="181103" y="150958"/>
                </a:cubicBezTo>
                <a:cubicBezTo>
                  <a:pt x="225024" y="103333"/>
                  <a:pt x="315511" y="-15729"/>
                  <a:pt x="295403" y="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0C65B0B-2114-4B31-89AD-D6975081C399}"/>
              </a:ext>
            </a:extLst>
          </p:cNvPr>
          <p:cNvSpPr/>
          <p:nvPr/>
        </p:nvSpPr>
        <p:spPr>
          <a:xfrm>
            <a:off x="6673850" y="6730685"/>
            <a:ext cx="434957" cy="1171452"/>
          </a:xfrm>
          <a:custGeom>
            <a:avLst/>
            <a:gdLst>
              <a:gd name="connsiteX0" fmla="*/ 433917 w 434957"/>
              <a:gd name="connsiteY0" fmla="*/ 315 h 1171452"/>
              <a:gd name="connsiteX1" fmla="*/ 298450 w 434957"/>
              <a:gd name="connsiteY1" fmla="*/ 440582 h 1171452"/>
              <a:gd name="connsiteX2" fmla="*/ 116417 w 434957"/>
              <a:gd name="connsiteY2" fmla="*/ 711515 h 1171452"/>
              <a:gd name="connsiteX3" fmla="*/ 2117 w 434957"/>
              <a:gd name="connsiteY3" fmla="*/ 1160248 h 1171452"/>
              <a:gd name="connsiteX4" fmla="*/ 44450 w 434957"/>
              <a:gd name="connsiteY4" fmla="*/ 1003615 h 1171452"/>
              <a:gd name="connsiteX5" fmla="*/ 74083 w 434957"/>
              <a:gd name="connsiteY5" fmla="*/ 652248 h 1171452"/>
              <a:gd name="connsiteX6" fmla="*/ 226483 w 434957"/>
              <a:gd name="connsiteY6" fmla="*/ 512548 h 1171452"/>
              <a:gd name="connsiteX7" fmla="*/ 433917 w 434957"/>
              <a:gd name="connsiteY7" fmla="*/ 315 h 11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957" h="1171452">
                <a:moveTo>
                  <a:pt x="433917" y="315"/>
                </a:moveTo>
                <a:cubicBezTo>
                  <a:pt x="445912" y="-11679"/>
                  <a:pt x="351367" y="322049"/>
                  <a:pt x="298450" y="440582"/>
                </a:cubicBezTo>
                <a:cubicBezTo>
                  <a:pt x="245533" y="559115"/>
                  <a:pt x="165806" y="591571"/>
                  <a:pt x="116417" y="711515"/>
                </a:cubicBezTo>
                <a:cubicBezTo>
                  <a:pt x="67028" y="831459"/>
                  <a:pt x="14111" y="1111565"/>
                  <a:pt x="2117" y="1160248"/>
                </a:cubicBezTo>
                <a:cubicBezTo>
                  <a:pt x="-9877" y="1208931"/>
                  <a:pt x="32456" y="1088282"/>
                  <a:pt x="44450" y="1003615"/>
                </a:cubicBezTo>
                <a:cubicBezTo>
                  <a:pt x="56444" y="918948"/>
                  <a:pt x="43744" y="734093"/>
                  <a:pt x="74083" y="652248"/>
                </a:cubicBezTo>
                <a:cubicBezTo>
                  <a:pt x="104422" y="570403"/>
                  <a:pt x="170744" y="614148"/>
                  <a:pt x="226483" y="512548"/>
                </a:cubicBezTo>
                <a:cubicBezTo>
                  <a:pt x="282222" y="410948"/>
                  <a:pt x="421922" y="12309"/>
                  <a:pt x="433917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07C274C-08D0-45A4-B65C-0DF93FF52A84}"/>
              </a:ext>
            </a:extLst>
          </p:cNvPr>
          <p:cNvSpPr/>
          <p:nvPr/>
        </p:nvSpPr>
        <p:spPr>
          <a:xfrm>
            <a:off x="6617892" y="7935329"/>
            <a:ext cx="165338" cy="913815"/>
          </a:xfrm>
          <a:custGeom>
            <a:avLst/>
            <a:gdLst>
              <a:gd name="connsiteX0" fmla="*/ 41141 w 165338"/>
              <a:gd name="connsiteY0" fmla="*/ 2171 h 913815"/>
              <a:gd name="connsiteX1" fmla="*/ 32675 w 165338"/>
              <a:gd name="connsiteY1" fmla="*/ 273104 h 913815"/>
              <a:gd name="connsiteX2" fmla="*/ 66541 w 165338"/>
              <a:gd name="connsiteY2" fmla="*/ 556738 h 913815"/>
              <a:gd name="connsiteX3" fmla="*/ 159675 w 165338"/>
              <a:gd name="connsiteY3" fmla="*/ 899638 h 913815"/>
              <a:gd name="connsiteX4" fmla="*/ 138508 w 165338"/>
              <a:gd name="connsiteY4" fmla="*/ 806504 h 913815"/>
              <a:gd name="connsiteX5" fmla="*/ 3041 w 165338"/>
              <a:gd name="connsiteY5" fmla="*/ 425504 h 913815"/>
              <a:gd name="connsiteX6" fmla="*/ 41141 w 165338"/>
              <a:gd name="connsiteY6" fmla="*/ 2171 h 9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38" h="913815">
                <a:moveTo>
                  <a:pt x="41141" y="2171"/>
                </a:moveTo>
                <a:cubicBezTo>
                  <a:pt x="46080" y="-23229"/>
                  <a:pt x="28442" y="180676"/>
                  <a:pt x="32675" y="273104"/>
                </a:cubicBezTo>
                <a:cubicBezTo>
                  <a:pt x="36908" y="365532"/>
                  <a:pt x="45374" y="452316"/>
                  <a:pt x="66541" y="556738"/>
                </a:cubicBezTo>
                <a:cubicBezTo>
                  <a:pt x="87708" y="661160"/>
                  <a:pt x="147681" y="858010"/>
                  <a:pt x="159675" y="899638"/>
                </a:cubicBezTo>
                <a:cubicBezTo>
                  <a:pt x="171669" y="941266"/>
                  <a:pt x="164614" y="885526"/>
                  <a:pt x="138508" y="806504"/>
                </a:cubicBezTo>
                <a:cubicBezTo>
                  <a:pt x="112402" y="727482"/>
                  <a:pt x="18563" y="554621"/>
                  <a:pt x="3041" y="425504"/>
                </a:cubicBezTo>
                <a:cubicBezTo>
                  <a:pt x="-12481" y="296387"/>
                  <a:pt x="36202" y="27571"/>
                  <a:pt x="41141" y="2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45DBC74D-F980-474B-974F-97D517289ABC}"/>
              </a:ext>
            </a:extLst>
          </p:cNvPr>
          <p:cNvSpPr/>
          <p:nvPr/>
        </p:nvSpPr>
        <p:spPr>
          <a:xfrm>
            <a:off x="6742426" y="9041915"/>
            <a:ext cx="76314" cy="280227"/>
          </a:xfrm>
          <a:custGeom>
            <a:avLst/>
            <a:gdLst>
              <a:gd name="connsiteX0" fmla="*/ 26674 w 76314"/>
              <a:gd name="connsiteY0" fmla="*/ 485 h 280227"/>
              <a:gd name="connsiteX1" fmla="*/ 58424 w 76314"/>
              <a:gd name="connsiteY1" fmla="*/ 200510 h 280227"/>
              <a:gd name="connsiteX2" fmla="*/ 74299 w 76314"/>
              <a:gd name="connsiteY2" fmla="*/ 279885 h 280227"/>
              <a:gd name="connsiteX3" fmla="*/ 67949 w 76314"/>
              <a:gd name="connsiteY3" fmla="*/ 225910 h 280227"/>
              <a:gd name="connsiteX4" fmla="*/ 1274 w 76314"/>
              <a:gd name="connsiteY4" fmla="*/ 146535 h 280227"/>
              <a:gd name="connsiteX5" fmla="*/ 26674 w 76314"/>
              <a:gd name="connsiteY5" fmla="*/ 485 h 2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14" h="280227">
                <a:moveTo>
                  <a:pt x="26674" y="485"/>
                </a:moveTo>
                <a:cubicBezTo>
                  <a:pt x="36199" y="9481"/>
                  <a:pt x="50487" y="153943"/>
                  <a:pt x="58424" y="200510"/>
                </a:cubicBezTo>
                <a:cubicBezTo>
                  <a:pt x="66361" y="247077"/>
                  <a:pt x="72712" y="275652"/>
                  <a:pt x="74299" y="279885"/>
                </a:cubicBezTo>
                <a:cubicBezTo>
                  <a:pt x="75886" y="284118"/>
                  <a:pt x="80120" y="248135"/>
                  <a:pt x="67949" y="225910"/>
                </a:cubicBezTo>
                <a:cubicBezTo>
                  <a:pt x="55778" y="203685"/>
                  <a:pt x="8153" y="183047"/>
                  <a:pt x="1274" y="146535"/>
                </a:cubicBezTo>
                <a:cubicBezTo>
                  <a:pt x="-5605" y="110023"/>
                  <a:pt x="17149" y="-8511"/>
                  <a:pt x="26674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BFD4FF5-BAA1-42EC-91D6-249525D213EB}"/>
              </a:ext>
            </a:extLst>
          </p:cNvPr>
          <p:cNvSpPr/>
          <p:nvPr/>
        </p:nvSpPr>
        <p:spPr>
          <a:xfrm>
            <a:off x="3230167" y="8346187"/>
            <a:ext cx="106941" cy="126897"/>
          </a:xfrm>
          <a:custGeom>
            <a:avLst/>
            <a:gdLst>
              <a:gd name="connsiteX0" fmla="*/ 106758 w 106941"/>
              <a:gd name="connsiteY0" fmla="*/ 888 h 126897"/>
              <a:gd name="connsiteX1" fmla="*/ 27383 w 106941"/>
              <a:gd name="connsiteY1" fmla="*/ 99313 h 126897"/>
              <a:gd name="connsiteX2" fmla="*/ 27383 w 106941"/>
              <a:gd name="connsiteY2" fmla="*/ 124713 h 126897"/>
              <a:gd name="connsiteX3" fmla="*/ 1983 w 106941"/>
              <a:gd name="connsiteY3" fmla="*/ 54863 h 126897"/>
              <a:gd name="connsiteX4" fmla="*/ 106758 w 106941"/>
              <a:gd name="connsiteY4" fmla="*/ 888 h 12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41" h="126897">
                <a:moveTo>
                  <a:pt x="106758" y="888"/>
                </a:moveTo>
                <a:cubicBezTo>
                  <a:pt x="110991" y="8296"/>
                  <a:pt x="40612" y="78675"/>
                  <a:pt x="27383" y="99313"/>
                </a:cubicBezTo>
                <a:cubicBezTo>
                  <a:pt x="14154" y="119951"/>
                  <a:pt x="31616" y="132121"/>
                  <a:pt x="27383" y="124713"/>
                </a:cubicBezTo>
                <a:cubicBezTo>
                  <a:pt x="23150" y="117305"/>
                  <a:pt x="-8071" y="75501"/>
                  <a:pt x="1983" y="54863"/>
                </a:cubicBezTo>
                <a:cubicBezTo>
                  <a:pt x="12037" y="34225"/>
                  <a:pt x="102525" y="-6520"/>
                  <a:pt x="106758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B2F284FC-967E-48CF-B702-D9768DF0A7A1}"/>
              </a:ext>
            </a:extLst>
          </p:cNvPr>
          <p:cNvSpPr/>
          <p:nvPr/>
        </p:nvSpPr>
        <p:spPr>
          <a:xfrm>
            <a:off x="3127096" y="7944721"/>
            <a:ext cx="305877" cy="221917"/>
          </a:xfrm>
          <a:custGeom>
            <a:avLst/>
            <a:gdLst>
              <a:gd name="connsiteX0" fmla="*/ 279 w 305877"/>
              <a:gd name="connsiteY0" fmla="*/ 717 h 221917"/>
              <a:gd name="connsiteX1" fmla="*/ 147917 w 305877"/>
              <a:gd name="connsiteY1" fmla="*/ 40404 h 221917"/>
              <a:gd name="connsiteX2" fmla="*/ 303492 w 305877"/>
              <a:gd name="connsiteY2" fmla="*/ 219792 h 221917"/>
              <a:gd name="connsiteX3" fmla="*/ 238404 w 305877"/>
              <a:gd name="connsiteY3" fmla="*/ 134067 h 221917"/>
              <a:gd name="connsiteX4" fmla="*/ 186017 w 305877"/>
              <a:gd name="connsiteY4" fmla="*/ 59454 h 221917"/>
              <a:gd name="connsiteX5" fmla="*/ 279 w 305877"/>
              <a:gd name="connsiteY5" fmla="*/ 717 h 22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77" h="221917">
                <a:moveTo>
                  <a:pt x="279" y="717"/>
                </a:moveTo>
                <a:cubicBezTo>
                  <a:pt x="-6071" y="-2458"/>
                  <a:pt x="97382" y="3892"/>
                  <a:pt x="147917" y="40404"/>
                </a:cubicBezTo>
                <a:cubicBezTo>
                  <a:pt x="198453" y="76917"/>
                  <a:pt x="288411" y="204182"/>
                  <a:pt x="303492" y="219792"/>
                </a:cubicBezTo>
                <a:cubicBezTo>
                  <a:pt x="318573" y="235402"/>
                  <a:pt x="257983" y="160790"/>
                  <a:pt x="238404" y="134067"/>
                </a:cubicBezTo>
                <a:cubicBezTo>
                  <a:pt x="218825" y="107344"/>
                  <a:pt x="224381" y="80885"/>
                  <a:pt x="186017" y="59454"/>
                </a:cubicBezTo>
                <a:cubicBezTo>
                  <a:pt x="147653" y="38023"/>
                  <a:pt x="6629" y="3892"/>
                  <a:pt x="279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7013B8D8-9C6F-4B1F-91DF-6DD5EB811485}"/>
              </a:ext>
            </a:extLst>
          </p:cNvPr>
          <p:cNvSpPr/>
          <p:nvPr/>
        </p:nvSpPr>
        <p:spPr>
          <a:xfrm>
            <a:off x="3082095" y="7961312"/>
            <a:ext cx="261399" cy="221877"/>
          </a:xfrm>
          <a:custGeom>
            <a:avLst/>
            <a:gdLst>
              <a:gd name="connsiteX0" fmla="*/ 35755 w 261399"/>
              <a:gd name="connsiteY0" fmla="*/ 1 h 221877"/>
              <a:gd name="connsiteX1" fmla="*/ 830 w 261399"/>
              <a:gd name="connsiteY1" fmla="*/ 55563 h 221877"/>
              <a:gd name="connsiteX2" fmla="*/ 78618 w 261399"/>
              <a:gd name="connsiteY2" fmla="*/ 117476 h 221877"/>
              <a:gd name="connsiteX3" fmla="*/ 258005 w 261399"/>
              <a:gd name="connsiteY3" fmla="*/ 217488 h 221877"/>
              <a:gd name="connsiteX4" fmla="*/ 183393 w 261399"/>
              <a:gd name="connsiteY4" fmla="*/ 195263 h 221877"/>
              <a:gd name="connsiteX5" fmla="*/ 27818 w 261399"/>
              <a:gd name="connsiteY5" fmla="*/ 115888 h 221877"/>
              <a:gd name="connsiteX6" fmla="*/ 5593 w 261399"/>
              <a:gd name="connsiteY6" fmla="*/ 53976 h 221877"/>
              <a:gd name="connsiteX7" fmla="*/ 35755 w 261399"/>
              <a:gd name="connsiteY7" fmla="*/ 1 h 22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399" h="221877">
                <a:moveTo>
                  <a:pt x="35755" y="1"/>
                </a:moveTo>
                <a:cubicBezTo>
                  <a:pt x="34961" y="266"/>
                  <a:pt x="-6314" y="35984"/>
                  <a:pt x="830" y="55563"/>
                </a:cubicBezTo>
                <a:cubicBezTo>
                  <a:pt x="7974" y="75142"/>
                  <a:pt x="35756" y="90489"/>
                  <a:pt x="78618" y="117476"/>
                </a:cubicBezTo>
                <a:cubicBezTo>
                  <a:pt x="121480" y="144463"/>
                  <a:pt x="240543" y="204524"/>
                  <a:pt x="258005" y="217488"/>
                </a:cubicBezTo>
                <a:cubicBezTo>
                  <a:pt x="275467" y="230452"/>
                  <a:pt x="221758" y="212196"/>
                  <a:pt x="183393" y="195263"/>
                </a:cubicBezTo>
                <a:cubicBezTo>
                  <a:pt x="145029" y="178330"/>
                  <a:pt x="57451" y="139436"/>
                  <a:pt x="27818" y="115888"/>
                </a:cubicBezTo>
                <a:cubicBezTo>
                  <a:pt x="-1815" y="92340"/>
                  <a:pt x="5064" y="72761"/>
                  <a:pt x="5593" y="53976"/>
                </a:cubicBezTo>
                <a:cubicBezTo>
                  <a:pt x="6122" y="35191"/>
                  <a:pt x="36549" y="-264"/>
                  <a:pt x="357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8ACF11C6-80B7-4CDF-8F3A-FD38D4C6C23D}"/>
              </a:ext>
            </a:extLst>
          </p:cNvPr>
          <p:cNvSpPr/>
          <p:nvPr/>
        </p:nvSpPr>
        <p:spPr>
          <a:xfrm>
            <a:off x="3193539" y="7986651"/>
            <a:ext cx="133666" cy="84656"/>
          </a:xfrm>
          <a:custGeom>
            <a:avLst/>
            <a:gdLst>
              <a:gd name="connsiteX0" fmla="*/ 511 w 133666"/>
              <a:gd name="connsiteY0" fmla="*/ 1649 h 84656"/>
              <a:gd name="connsiteX1" fmla="*/ 130686 w 133666"/>
              <a:gd name="connsiteY1" fmla="*/ 84199 h 84656"/>
              <a:gd name="connsiteX2" fmla="*/ 86236 w 133666"/>
              <a:gd name="connsiteY2" fmla="*/ 33399 h 84656"/>
              <a:gd name="connsiteX3" fmla="*/ 511 w 133666"/>
              <a:gd name="connsiteY3" fmla="*/ 1649 h 8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6" h="84656">
                <a:moveTo>
                  <a:pt x="511" y="1649"/>
                </a:moveTo>
                <a:cubicBezTo>
                  <a:pt x="7919" y="10116"/>
                  <a:pt x="116399" y="78907"/>
                  <a:pt x="130686" y="84199"/>
                </a:cubicBezTo>
                <a:cubicBezTo>
                  <a:pt x="144973" y="89491"/>
                  <a:pt x="104228" y="47422"/>
                  <a:pt x="86236" y="33399"/>
                </a:cubicBezTo>
                <a:cubicBezTo>
                  <a:pt x="68244" y="19376"/>
                  <a:pt x="-6897" y="-6818"/>
                  <a:pt x="511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F60C412-899F-4B9A-93BA-8169883AEC79}"/>
              </a:ext>
            </a:extLst>
          </p:cNvPr>
          <p:cNvSpPr/>
          <p:nvPr/>
        </p:nvSpPr>
        <p:spPr>
          <a:xfrm>
            <a:off x="3182057" y="7987249"/>
            <a:ext cx="158446" cy="112538"/>
          </a:xfrm>
          <a:custGeom>
            <a:avLst/>
            <a:gdLst>
              <a:gd name="connsiteX0" fmla="*/ 158043 w 158446"/>
              <a:gd name="connsiteY0" fmla="*/ 102651 h 112538"/>
              <a:gd name="connsiteX1" fmla="*/ 69143 w 158446"/>
              <a:gd name="connsiteY1" fmla="*/ 112176 h 112538"/>
              <a:gd name="connsiteX2" fmla="*/ 45331 w 158446"/>
              <a:gd name="connsiteY2" fmla="*/ 88364 h 112538"/>
              <a:gd name="connsiteX3" fmla="*/ 881 w 158446"/>
              <a:gd name="connsiteY3" fmla="*/ 1051 h 112538"/>
              <a:gd name="connsiteX4" fmla="*/ 16756 w 158446"/>
              <a:gd name="connsiteY4" fmla="*/ 43914 h 112538"/>
              <a:gd name="connsiteX5" fmla="*/ 29456 w 158446"/>
              <a:gd name="connsiteY5" fmla="*/ 101064 h 112538"/>
              <a:gd name="connsiteX6" fmla="*/ 158043 w 158446"/>
              <a:gd name="connsiteY6" fmla="*/ 102651 h 11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46" h="112538">
                <a:moveTo>
                  <a:pt x="158043" y="102651"/>
                </a:moveTo>
                <a:cubicBezTo>
                  <a:pt x="164658" y="104503"/>
                  <a:pt x="87928" y="114557"/>
                  <a:pt x="69143" y="112176"/>
                </a:cubicBezTo>
                <a:cubicBezTo>
                  <a:pt x="50358" y="109795"/>
                  <a:pt x="56708" y="106885"/>
                  <a:pt x="45331" y="88364"/>
                </a:cubicBezTo>
                <a:cubicBezTo>
                  <a:pt x="33954" y="69843"/>
                  <a:pt x="5643" y="8459"/>
                  <a:pt x="881" y="1051"/>
                </a:cubicBezTo>
                <a:cubicBezTo>
                  <a:pt x="-3882" y="-6357"/>
                  <a:pt x="11993" y="27245"/>
                  <a:pt x="16756" y="43914"/>
                </a:cubicBezTo>
                <a:cubicBezTo>
                  <a:pt x="21518" y="60583"/>
                  <a:pt x="9877" y="88100"/>
                  <a:pt x="29456" y="101064"/>
                </a:cubicBezTo>
                <a:cubicBezTo>
                  <a:pt x="49035" y="114028"/>
                  <a:pt x="151428" y="100799"/>
                  <a:pt x="158043" y="10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2AF6B51D-3D8B-4AED-B51D-52937BC7DF41}"/>
              </a:ext>
            </a:extLst>
          </p:cNvPr>
          <p:cNvSpPr/>
          <p:nvPr/>
        </p:nvSpPr>
        <p:spPr>
          <a:xfrm>
            <a:off x="3028950" y="8175497"/>
            <a:ext cx="288956" cy="86935"/>
          </a:xfrm>
          <a:custGeom>
            <a:avLst/>
            <a:gdLst>
              <a:gd name="connsiteX0" fmla="*/ 285750 w 288956"/>
              <a:gd name="connsiteY0" fmla="*/ 128 h 86935"/>
              <a:gd name="connsiteX1" fmla="*/ 242888 w 288956"/>
              <a:gd name="connsiteY1" fmla="*/ 65216 h 86935"/>
              <a:gd name="connsiteX2" fmla="*/ 144463 w 288956"/>
              <a:gd name="connsiteY2" fmla="*/ 69978 h 86935"/>
              <a:gd name="connsiteX3" fmla="*/ 0 w 288956"/>
              <a:gd name="connsiteY3" fmla="*/ 77916 h 86935"/>
              <a:gd name="connsiteX4" fmla="*/ 180975 w 288956"/>
              <a:gd name="connsiteY4" fmla="*/ 74741 h 86935"/>
              <a:gd name="connsiteX5" fmla="*/ 274638 w 288956"/>
              <a:gd name="connsiteY5" fmla="*/ 84266 h 86935"/>
              <a:gd name="connsiteX6" fmla="*/ 285750 w 288956"/>
              <a:gd name="connsiteY6" fmla="*/ 128 h 8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56" h="86935">
                <a:moveTo>
                  <a:pt x="285750" y="128"/>
                </a:moveTo>
                <a:cubicBezTo>
                  <a:pt x="280458" y="-3047"/>
                  <a:pt x="266436" y="53574"/>
                  <a:pt x="242888" y="65216"/>
                </a:cubicBezTo>
                <a:cubicBezTo>
                  <a:pt x="219340" y="76858"/>
                  <a:pt x="144463" y="69978"/>
                  <a:pt x="144463" y="69978"/>
                </a:cubicBezTo>
                <a:lnTo>
                  <a:pt x="0" y="77916"/>
                </a:lnTo>
                <a:cubicBezTo>
                  <a:pt x="6085" y="78710"/>
                  <a:pt x="135202" y="73683"/>
                  <a:pt x="180975" y="74741"/>
                </a:cubicBezTo>
                <a:cubicBezTo>
                  <a:pt x="226748" y="75799"/>
                  <a:pt x="257969" y="93527"/>
                  <a:pt x="274638" y="84266"/>
                </a:cubicBezTo>
                <a:cubicBezTo>
                  <a:pt x="291307" y="75006"/>
                  <a:pt x="291042" y="3303"/>
                  <a:pt x="28575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EA12489D-13D0-49F2-9D16-685386F6428C}"/>
              </a:ext>
            </a:extLst>
          </p:cNvPr>
          <p:cNvSpPr/>
          <p:nvPr/>
        </p:nvSpPr>
        <p:spPr>
          <a:xfrm>
            <a:off x="3422584" y="8259416"/>
            <a:ext cx="275351" cy="443718"/>
          </a:xfrm>
          <a:custGeom>
            <a:avLst/>
            <a:gdLst>
              <a:gd name="connsiteX0" fmla="*/ 66 w 275351"/>
              <a:gd name="connsiteY0" fmla="*/ 347 h 443718"/>
              <a:gd name="connsiteX1" fmla="*/ 119129 w 275351"/>
              <a:gd name="connsiteY1" fmla="*/ 147984 h 443718"/>
              <a:gd name="connsiteX2" fmla="*/ 269941 w 275351"/>
              <a:gd name="connsiteY2" fmla="*/ 433734 h 443718"/>
              <a:gd name="connsiteX3" fmla="*/ 231841 w 275351"/>
              <a:gd name="connsiteY3" fmla="*/ 360709 h 443718"/>
              <a:gd name="connsiteX4" fmla="*/ 135004 w 275351"/>
              <a:gd name="connsiteY4" fmla="*/ 186084 h 443718"/>
              <a:gd name="connsiteX5" fmla="*/ 66 w 275351"/>
              <a:gd name="connsiteY5" fmla="*/ 347 h 44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351" h="443718">
                <a:moveTo>
                  <a:pt x="66" y="347"/>
                </a:moveTo>
                <a:cubicBezTo>
                  <a:pt x="-2580" y="-6003"/>
                  <a:pt x="74150" y="75753"/>
                  <a:pt x="119129" y="147984"/>
                </a:cubicBezTo>
                <a:cubicBezTo>
                  <a:pt x="164108" y="220215"/>
                  <a:pt x="251156" y="398280"/>
                  <a:pt x="269941" y="433734"/>
                </a:cubicBezTo>
                <a:cubicBezTo>
                  <a:pt x="288726" y="469188"/>
                  <a:pt x="254330" y="401984"/>
                  <a:pt x="231841" y="360709"/>
                </a:cubicBezTo>
                <a:cubicBezTo>
                  <a:pt x="209352" y="319434"/>
                  <a:pt x="172575" y="242969"/>
                  <a:pt x="135004" y="186084"/>
                </a:cubicBezTo>
                <a:cubicBezTo>
                  <a:pt x="97433" y="129199"/>
                  <a:pt x="2712" y="6697"/>
                  <a:pt x="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55B2E9B6-D4A6-49DC-B043-CBA631E25FEC}"/>
              </a:ext>
            </a:extLst>
          </p:cNvPr>
          <p:cNvSpPr/>
          <p:nvPr/>
        </p:nvSpPr>
        <p:spPr>
          <a:xfrm>
            <a:off x="3397245" y="8283565"/>
            <a:ext cx="231572" cy="323683"/>
          </a:xfrm>
          <a:custGeom>
            <a:avLst/>
            <a:gdLst>
              <a:gd name="connsiteX0" fmla="*/ 5 w 231572"/>
              <a:gd name="connsiteY0" fmla="*/ 10 h 323683"/>
              <a:gd name="connsiteX1" fmla="*/ 114305 w 231572"/>
              <a:gd name="connsiteY1" fmla="*/ 131773 h 323683"/>
              <a:gd name="connsiteX2" fmla="*/ 228605 w 231572"/>
              <a:gd name="connsiteY2" fmla="*/ 319098 h 323683"/>
              <a:gd name="connsiteX3" fmla="*/ 190505 w 231572"/>
              <a:gd name="connsiteY3" fmla="*/ 255598 h 323683"/>
              <a:gd name="connsiteX4" fmla="*/ 109543 w 231572"/>
              <a:gd name="connsiteY4" fmla="*/ 138123 h 323683"/>
              <a:gd name="connsiteX5" fmla="*/ 5 w 231572"/>
              <a:gd name="connsiteY5" fmla="*/ 10 h 3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72" h="323683">
                <a:moveTo>
                  <a:pt x="5" y="10"/>
                </a:moveTo>
                <a:cubicBezTo>
                  <a:pt x="799" y="-1048"/>
                  <a:pt x="76205" y="78592"/>
                  <a:pt x="114305" y="131773"/>
                </a:cubicBezTo>
                <a:cubicBezTo>
                  <a:pt x="152405" y="184954"/>
                  <a:pt x="215905" y="298461"/>
                  <a:pt x="228605" y="319098"/>
                </a:cubicBezTo>
                <a:cubicBezTo>
                  <a:pt x="241305" y="339735"/>
                  <a:pt x="210349" y="285760"/>
                  <a:pt x="190505" y="255598"/>
                </a:cubicBezTo>
                <a:cubicBezTo>
                  <a:pt x="170661" y="225436"/>
                  <a:pt x="139706" y="178869"/>
                  <a:pt x="109543" y="138123"/>
                </a:cubicBezTo>
                <a:cubicBezTo>
                  <a:pt x="79381" y="97377"/>
                  <a:pt x="-789" y="1068"/>
                  <a:pt x="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D9BA5FC-63C4-4BED-8978-44BCEE6D6081}"/>
              </a:ext>
            </a:extLst>
          </p:cNvPr>
          <p:cNvSpPr/>
          <p:nvPr/>
        </p:nvSpPr>
        <p:spPr>
          <a:xfrm>
            <a:off x="3320998" y="8300747"/>
            <a:ext cx="329011" cy="389466"/>
          </a:xfrm>
          <a:custGeom>
            <a:avLst/>
            <a:gdLst>
              <a:gd name="connsiteX0" fmla="*/ 52 w 329011"/>
              <a:gd name="connsiteY0" fmla="*/ 291 h 389466"/>
              <a:gd name="connsiteX1" fmla="*/ 174677 w 329011"/>
              <a:gd name="connsiteY1" fmla="*/ 195553 h 389466"/>
              <a:gd name="connsiteX2" fmla="*/ 327077 w 329011"/>
              <a:gd name="connsiteY2" fmla="*/ 387641 h 389466"/>
              <a:gd name="connsiteX3" fmla="*/ 254052 w 329011"/>
              <a:gd name="connsiteY3" fmla="*/ 284453 h 389466"/>
              <a:gd name="connsiteX4" fmla="*/ 157215 w 329011"/>
              <a:gd name="connsiteY4" fmla="*/ 154278 h 389466"/>
              <a:gd name="connsiteX5" fmla="*/ 52 w 329011"/>
              <a:gd name="connsiteY5" fmla="*/ 291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11" h="389466">
                <a:moveTo>
                  <a:pt x="52" y="291"/>
                </a:moveTo>
                <a:cubicBezTo>
                  <a:pt x="2962" y="7170"/>
                  <a:pt x="120173" y="130995"/>
                  <a:pt x="174677" y="195553"/>
                </a:cubicBezTo>
                <a:cubicBezTo>
                  <a:pt x="229181" y="260111"/>
                  <a:pt x="313848" y="372824"/>
                  <a:pt x="327077" y="387641"/>
                </a:cubicBezTo>
                <a:cubicBezTo>
                  <a:pt x="340306" y="402458"/>
                  <a:pt x="282362" y="323347"/>
                  <a:pt x="254052" y="284453"/>
                </a:cubicBezTo>
                <a:cubicBezTo>
                  <a:pt x="225742" y="245559"/>
                  <a:pt x="197432" y="198463"/>
                  <a:pt x="157215" y="154278"/>
                </a:cubicBezTo>
                <a:cubicBezTo>
                  <a:pt x="116998" y="110093"/>
                  <a:pt x="-2858" y="-6588"/>
                  <a:pt x="52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28F2527-57B1-4150-BC39-670DBB3C3E2A}"/>
              </a:ext>
            </a:extLst>
          </p:cNvPr>
          <p:cNvSpPr/>
          <p:nvPr/>
        </p:nvSpPr>
        <p:spPr>
          <a:xfrm>
            <a:off x="3388976" y="8383949"/>
            <a:ext cx="289379" cy="526728"/>
          </a:xfrm>
          <a:custGeom>
            <a:avLst/>
            <a:gdLst>
              <a:gd name="connsiteX0" fmla="*/ 14624 w 289379"/>
              <a:gd name="connsiteY0" fmla="*/ 20276 h 526728"/>
              <a:gd name="connsiteX1" fmla="*/ 49549 w 289379"/>
              <a:gd name="connsiteY1" fmla="*/ 69489 h 526728"/>
              <a:gd name="connsiteX2" fmla="*/ 265449 w 289379"/>
              <a:gd name="connsiteY2" fmla="*/ 345714 h 526728"/>
              <a:gd name="connsiteX3" fmla="*/ 281324 w 289379"/>
              <a:gd name="connsiteY3" fmla="*/ 425089 h 526728"/>
              <a:gd name="connsiteX4" fmla="*/ 241637 w 289379"/>
              <a:gd name="connsiteY4" fmla="*/ 526689 h 526728"/>
              <a:gd name="connsiteX5" fmla="*/ 271799 w 289379"/>
              <a:gd name="connsiteY5" fmla="*/ 436201 h 526728"/>
              <a:gd name="connsiteX6" fmla="*/ 243224 w 289379"/>
              <a:gd name="connsiteY6" fmla="*/ 350476 h 526728"/>
              <a:gd name="connsiteX7" fmla="*/ 14624 w 289379"/>
              <a:gd name="connsiteY7" fmla="*/ 20276 h 5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379" h="526728">
                <a:moveTo>
                  <a:pt x="14624" y="20276"/>
                </a:moveTo>
                <a:cubicBezTo>
                  <a:pt x="-17655" y="-26555"/>
                  <a:pt x="7745" y="15249"/>
                  <a:pt x="49549" y="69489"/>
                </a:cubicBezTo>
                <a:cubicBezTo>
                  <a:pt x="91353" y="123729"/>
                  <a:pt x="226820" y="286447"/>
                  <a:pt x="265449" y="345714"/>
                </a:cubicBezTo>
                <a:cubicBezTo>
                  <a:pt x="304078" y="404981"/>
                  <a:pt x="285293" y="394927"/>
                  <a:pt x="281324" y="425089"/>
                </a:cubicBezTo>
                <a:cubicBezTo>
                  <a:pt x="277355" y="455251"/>
                  <a:pt x="243224" y="524837"/>
                  <a:pt x="241637" y="526689"/>
                </a:cubicBezTo>
                <a:cubicBezTo>
                  <a:pt x="240050" y="528541"/>
                  <a:pt x="271535" y="465570"/>
                  <a:pt x="271799" y="436201"/>
                </a:cubicBezTo>
                <a:cubicBezTo>
                  <a:pt x="272063" y="406832"/>
                  <a:pt x="285293" y="419797"/>
                  <a:pt x="243224" y="350476"/>
                </a:cubicBezTo>
                <a:cubicBezTo>
                  <a:pt x="201155" y="281155"/>
                  <a:pt x="46903" y="67107"/>
                  <a:pt x="14624" y="20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3081B16-3530-4B15-90C8-0DAB340C7415}"/>
              </a:ext>
            </a:extLst>
          </p:cNvPr>
          <p:cNvSpPr/>
          <p:nvPr/>
        </p:nvSpPr>
        <p:spPr>
          <a:xfrm>
            <a:off x="3130999" y="8302620"/>
            <a:ext cx="179058" cy="129354"/>
          </a:xfrm>
          <a:custGeom>
            <a:avLst/>
            <a:gdLst>
              <a:gd name="connsiteX0" fmla="*/ 178939 w 179058"/>
              <a:gd name="connsiteY0" fmla="*/ 5 h 129354"/>
              <a:gd name="connsiteX1" fmla="*/ 69401 w 179058"/>
              <a:gd name="connsiteY1" fmla="*/ 25405 h 129354"/>
              <a:gd name="connsiteX2" fmla="*/ 1139 w 179058"/>
              <a:gd name="connsiteY2" fmla="*/ 128593 h 129354"/>
              <a:gd name="connsiteX3" fmla="*/ 28126 w 179058"/>
              <a:gd name="connsiteY3" fmla="*/ 69855 h 129354"/>
              <a:gd name="connsiteX4" fmla="*/ 47176 w 179058"/>
              <a:gd name="connsiteY4" fmla="*/ 23818 h 129354"/>
              <a:gd name="connsiteX5" fmla="*/ 178939 w 179058"/>
              <a:gd name="connsiteY5" fmla="*/ 5 h 1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58" h="129354">
                <a:moveTo>
                  <a:pt x="178939" y="5"/>
                </a:moveTo>
                <a:cubicBezTo>
                  <a:pt x="182643" y="269"/>
                  <a:pt x="99034" y="3974"/>
                  <a:pt x="69401" y="25405"/>
                </a:cubicBezTo>
                <a:cubicBezTo>
                  <a:pt x="39768" y="46836"/>
                  <a:pt x="8018" y="121185"/>
                  <a:pt x="1139" y="128593"/>
                </a:cubicBezTo>
                <a:cubicBezTo>
                  <a:pt x="-5740" y="136001"/>
                  <a:pt x="20453" y="87318"/>
                  <a:pt x="28126" y="69855"/>
                </a:cubicBezTo>
                <a:cubicBezTo>
                  <a:pt x="35799" y="52392"/>
                  <a:pt x="22305" y="38370"/>
                  <a:pt x="47176" y="23818"/>
                </a:cubicBezTo>
                <a:cubicBezTo>
                  <a:pt x="72047" y="9266"/>
                  <a:pt x="175235" y="-259"/>
                  <a:pt x="1789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A04361A-4352-4D08-A0DB-5D9D8FA92C61}"/>
              </a:ext>
            </a:extLst>
          </p:cNvPr>
          <p:cNvSpPr/>
          <p:nvPr/>
        </p:nvSpPr>
        <p:spPr>
          <a:xfrm>
            <a:off x="3057507" y="8280400"/>
            <a:ext cx="128965" cy="153028"/>
          </a:xfrm>
          <a:custGeom>
            <a:avLst/>
            <a:gdLst>
              <a:gd name="connsiteX0" fmla="*/ 128606 w 128965"/>
              <a:gd name="connsiteY0" fmla="*/ 0 h 153028"/>
              <a:gd name="connsiteX1" fmla="*/ 65106 w 128965"/>
              <a:gd name="connsiteY1" fmla="*/ 95250 h 153028"/>
              <a:gd name="connsiteX2" fmla="*/ 18 w 128965"/>
              <a:gd name="connsiteY2" fmla="*/ 152400 h 153028"/>
              <a:gd name="connsiteX3" fmla="*/ 58756 w 128965"/>
              <a:gd name="connsiteY3" fmla="*/ 123825 h 153028"/>
              <a:gd name="connsiteX4" fmla="*/ 88918 w 128965"/>
              <a:gd name="connsiteY4" fmla="*/ 93663 h 153028"/>
              <a:gd name="connsiteX5" fmla="*/ 128606 w 128965"/>
              <a:gd name="connsiteY5" fmla="*/ 0 h 1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65" h="153028">
                <a:moveTo>
                  <a:pt x="128606" y="0"/>
                </a:moveTo>
                <a:cubicBezTo>
                  <a:pt x="124637" y="264"/>
                  <a:pt x="86537" y="69850"/>
                  <a:pt x="65106" y="95250"/>
                </a:cubicBezTo>
                <a:cubicBezTo>
                  <a:pt x="43675" y="120650"/>
                  <a:pt x="1076" y="147638"/>
                  <a:pt x="18" y="152400"/>
                </a:cubicBezTo>
                <a:cubicBezTo>
                  <a:pt x="-1040" y="157162"/>
                  <a:pt x="43939" y="133614"/>
                  <a:pt x="58756" y="123825"/>
                </a:cubicBezTo>
                <a:cubicBezTo>
                  <a:pt x="73573" y="114036"/>
                  <a:pt x="75160" y="112713"/>
                  <a:pt x="88918" y="93663"/>
                </a:cubicBezTo>
                <a:cubicBezTo>
                  <a:pt x="102676" y="74613"/>
                  <a:pt x="132575" y="-264"/>
                  <a:pt x="1286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2B87316-432A-44F0-8085-5C0248784899}"/>
              </a:ext>
            </a:extLst>
          </p:cNvPr>
          <p:cNvSpPr/>
          <p:nvPr/>
        </p:nvSpPr>
        <p:spPr>
          <a:xfrm>
            <a:off x="3231937" y="8549931"/>
            <a:ext cx="147175" cy="155714"/>
          </a:xfrm>
          <a:custGeom>
            <a:avLst/>
            <a:gdLst>
              <a:gd name="connsiteX0" fmla="*/ 213 w 147175"/>
              <a:gd name="connsiteY0" fmla="*/ 344 h 155714"/>
              <a:gd name="connsiteX1" fmla="*/ 141501 w 147175"/>
              <a:gd name="connsiteY1" fmla="*/ 151157 h 155714"/>
              <a:gd name="connsiteX2" fmla="*/ 109751 w 147175"/>
              <a:gd name="connsiteY2" fmla="*/ 109882 h 155714"/>
              <a:gd name="connsiteX3" fmla="*/ 213 w 147175"/>
              <a:gd name="connsiteY3" fmla="*/ 344 h 1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175" h="155714">
                <a:moveTo>
                  <a:pt x="213" y="344"/>
                </a:moveTo>
                <a:cubicBezTo>
                  <a:pt x="5505" y="7223"/>
                  <a:pt x="123245" y="132901"/>
                  <a:pt x="141501" y="151157"/>
                </a:cubicBezTo>
                <a:cubicBezTo>
                  <a:pt x="159757" y="169413"/>
                  <a:pt x="129859" y="128138"/>
                  <a:pt x="109751" y="109882"/>
                </a:cubicBezTo>
                <a:cubicBezTo>
                  <a:pt x="89643" y="91626"/>
                  <a:pt x="-5079" y="-6535"/>
                  <a:pt x="213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F55493A-F035-495F-9F29-E157DC1A57D0}"/>
              </a:ext>
            </a:extLst>
          </p:cNvPr>
          <p:cNvSpPr/>
          <p:nvPr/>
        </p:nvSpPr>
        <p:spPr>
          <a:xfrm>
            <a:off x="3209429" y="8615785"/>
            <a:ext cx="308951" cy="269686"/>
          </a:xfrm>
          <a:custGeom>
            <a:avLst/>
            <a:gdLst>
              <a:gd name="connsiteX0" fmla="*/ 496 w 308951"/>
              <a:gd name="connsiteY0" fmla="*/ 1165 h 269686"/>
              <a:gd name="connsiteX1" fmla="*/ 197346 w 308951"/>
              <a:gd name="connsiteY1" fmla="*/ 174203 h 269686"/>
              <a:gd name="connsiteX2" fmla="*/ 308471 w 308951"/>
              <a:gd name="connsiteY2" fmla="*/ 269453 h 269686"/>
              <a:gd name="connsiteX3" fmla="*/ 233859 w 308951"/>
              <a:gd name="connsiteY3" fmla="*/ 198015 h 269686"/>
              <a:gd name="connsiteX4" fmla="*/ 143371 w 308951"/>
              <a:gd name="connsiteY4" fmla="*/ 102765 h 269686"/>
              <a:gd name="connsiteX5" fmla="*/ 496 w 308951"/>
              <a:gd name="connsiteY5" fmla="*/ 1165 h 2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951" h="269686">
                <a:moveTo>
                  <a:pt x="496" y="1165"/>
                </a:moveTo>
                <a:cubicBezTo>
                  <a:pt x="9492" y="13071"/>
                  <a:pt x="197346" y="174203"/>
                  <a:pt x="197346" y="174203"/>
                </a:cubicBezTo>
                <a:cubicBezTo>
                  <a:pt x="248675" y="218918"/>
                  <a:pt x="302386" y="265484"/>
                  <a:pt x="308471" y="269453"/>
                </a:cubicBezTo>
                <a:cubicBezTo>
                  <a:pt x="314556" y="273422"/>
                  <a:pt x="261376" y="225796"/>
                  <a:pt x="233859" y="198015"/>
                </a:cubicBezTo>
                <a:cubicBezTo>
                  <a:pt x="206342" y="170234"/>
                  <a:pt x="179354" y="133721"/>
                  <a:pt x="143371" y="102765"/>
                </a:cubicBezTo>
                <a:cubicBezTo>
                  <a:pt x="107388" y="71809"/>
                  <a:pt x="-8500" y="-10741"/>
                  <a:pt x="496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1D01E49-BEAC-4228-94F6-335F4C106205}"/>
              </a:ext>
            </a:extLst>
          </p:cNvPr>
          <p:cNvSpPr/>
          <p:nvPr/>
        </p:nvSpPr>
        <p:spPr>
          <a:xfrm>
            <a:off x="3252247" y="8673428"/>
            <a:ext cx="319255" cy="291827"/>
          </a:xfrm>
          <a:custGeom>
            <a:avLst/>
            <a:gdLst>
              <a:gd name="connsiteX0" fmla="*/ 541 w 319255"/>
              <a:gd name="connsiteY0" fmla="*/ 672 h 291827"/>
              <a:gd name="connsiteX1" fmla="*/ 281528 w 319255"/>
              <a:gd name="connsiteY1" fmla="*/ 264197 h 291827"/>
              <a:gd name="connsiteX2" fmla="*/ 314866 w 319255"/>
              <a:gd name="connsiteY2" fmla="*/ 280072 h 291827"/>
              <a:gd name="connsiteX3" fmla="*/ 267241 w 319255"/>
              <a:gd name="connsiteY3" fmla="*/ 230860 h 291827"/>
              <a:gd name="connsiteX4" fmla="*/ 211678 w 319255"/>
              <a:gd name="connsiteY4" fmla="*/ 189585 h 291827"/>
              <a:gd name="connsiteX5" fmla="*/ 541 w 319255"/>
              <a:gd name="connsiteY5" fmla="*/ 672 h 29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255" h="291827">
                <a:moveTo>
                  <a:pt x="541" y="672"/>
                </a:moveTo>
                <a:cubicBezTo>
                  <a:pt x="12183" y="13107"/>
                  <a:pt x="229141" y="217630"/>
                  <a:pt x="281528" y="264197"/>
                </a:cubicBezTo>
                <a:cubicBezTo>
                  <a:pt x="333915" y="310764"/>
                  <a:pt x="317247" y="285628"/>
                  <a:pt x="314866" y="280072"/>
                </a:cubicBezTo>
                <a:cubicBezTo>
                  <a:pt x="312485" y="274516"/>
                  <a:pt x="284439" y="245941"/>
                  <a:pt x="267241" y="230860"/>
                </a:cubicBezTo>
                <a:cubicBezTo>
                  <a:pt x="250043" y="215779"/>
                  <a:pt x="254805" y="227156"/>
                  <a:pt x="211678" y="189585"/>
                </a:cubicBezTo>
                <a:cubicBezTo>
                  <a:pt x="168551" y="152014"/>
                  <a:pt x="-11101" y="-11763"/>
                  <a:pt x="541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7F0BA4B-F035-41F6-ADAD-4511DE3D58E7}"/>
              </a:ext>
            </a:extLst>
          </p:cNvPr>
          <p:cNvSpPr/>
          <p:nvPr/>
        </p:nvSpPr>
        <p:spPr>
          <a:xfrm>
            <a:off x="3399506" y="8719496"/>
            <a:ext cx="177760" cy="171021"/>
          </a:xfrm>
          <a:custGeom>
            <a:avLst/>
            <a:gdLst>
              <a:gd name="connsiteX0" fmla="*/ 919 w 177760"/>
              <a:gd name="connsiteY0" fmla="*/ 642 h 171021"/>
              <a:gd name="connsiteX1" fmla="*/ 67594 w 177760"/>
              <a:gd name="connsiteY1" fmla="*/ 72079 h 171021"/>
              <a:gd name="connsiteX2" fmla="*/ 177132 w 177760"/>
              <a:gd name="connsiteY2" fmla="*/ 170504 h 171021"/>
              <a:gd name="connsiteX3" fmla="*/ 115219 w 177760"/>
              <a:gd name="connsiteY3" fmla="*/ 113354 h 171021"/>
              <a:gd name="connsiteX4" fmla="*/ 919 w 177760"/>
              <a:gd name="connsiteY4" fmla="*/ 642 h 17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60" h="171021">
                <a:moveTo>
                  <a:pt x="919" y="642"/>
                </a:moveTo>
                <a:cubicBezTo>
                  <a:pt x="-7019" y="-6237"/>
                  <a:pt x="38225" y="43769"/>
                  <a:pt x="67594" y="72079"/>
                </a:cubicBezTo>
                <a:cubicBezTo>
                  <a:pt x="96963" y="100389"/>
                  <a:pt x="169194" y="163625"/>
                  <a:pt x="177132" y="170504"/>
                </a:cubicBezTo>
                <a:cubicBezTo>
                  <a:pt x="185070" y="177383"/>
                  <a:pt x="115219" y="113354"/>
                  <a:pt x="115219" y="113354"/>
                </a:cubicBezTo>
                <a:cubicBezTo>
                  <a:pt x="83734" y="83456"/>
                  <a:pt x="8857" y="7521"/>
                  <a:pt x="919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A2876EB-FF8A-4175-8D9D-B613DF6ADE80}"/>
              </a:ext>
            </a:extLst>
          </p:cNvPr>
          <p:cNvSpPr/>
          <p:nvPr/>
        </p:nvSpPr>
        <p:spPr>
          <a:xfrm>
            <a:off x="2945834" y="8436966"/>
            <a:ext cx="179151" cy="438134"/>
          </a:xfrm>
          <a:custGeom>
            <a:avLst/>
            <a:gdLst>
              <a:gd name="connsiteX0" fmla="*/ 138679 w 179151"/>
              <a:gd name="connsiteY0" fmla="*/ 597 h 438134"/>
              <a:gd name="connsiteX1" fmla="*/ 148204 w 179151"/>
              <a:gd name="connsiteY1" fmla="*/ 122834 h 438134"/>
              <a:gd name="connsiteX2" fmla="*/ 81529 w 179151"/>
              <a:gd name="connsiteY2" fmla="*/ 229197 h 438134"/>
              <a:gd name="connsiteX3" fmla="*/ 566 w 179151"/>
              <a:gd name="connsiteY3" fmla="*/ 435572 h 438134"/>
              <a:gd name="connsiteX4" fmla="*/ 51366 w 179151"/>
              <a:gd name="connsiteY4" fmla="*/ 332384 h 438134"/>
              <a:gd name="connsiteX5" fmla="*/ 159316 w 179151"/>
              <a:gd name="connsiteY5" fmla="*/ 152997 h 438134"/>
              <a:gd name="connsiteX6" fmla="*/ 178366 w 179151"/>
              <a:gd name="connsiteY6" fmla="*/ 78384 h 438134"/>
              <a:gd name="connsiteX7" fmla="*/ 138679 w 179151"/>
              <a:gd name="connsiteY7" fmla="*/ 597 h 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51" h="438134">
                <a:moveTo>
                  <a:pt x="138679" y="597"/>
                </a:moveTo>
                <a:cubicBezTo>
                  <a:pt x="133652" y="8005"/>
                  <a:pt x="157729" y="84734"/>
                  <a:pt x="148204" y="122834"/>
                </a:cubicBezTo>
                <a:cubicBezTo>
                  <a:pt x="138679" y="160934"/>
                  <a:pt x="106135" y="177074"/>
                  <a:pt x="81529" y="229197"/>
                </a:cubicBezTo>
                <a:cubicBezTo>
                  <a:pt x="56923" y="281320"/>
                  <a:pt x="5593" y="418374"/>
                  <a:pt x="566" y="435572"/>
                </a:cubicBezTo>
                <a:cubicBezTo>
                  <a:pt x="-4461" y="452770"/>
                  <a:pt x="24908" y="379480"/>
                  <a:pt x="51366" y="332384"/>
                </a:cubicBezTo>
                <a:cubicBezTo>
                  <a:pt x="77824" y="285288"/>
                  <a:pt x="138149" y="195330"/>
                  <a:pt x="159316" y="152997"/>
                </a:cubicBezTo>
                <a:cubicBezTo>
                  <a:pt x="180483" y="110664"/>
                  <a:pt x="180218" y="100080"/>
                  <a:pt x="178366" y="78384"/>
                </a:cubicBezTo>
                <a:cubicBezTo>
                  <a:pt x="176514" y="56688"/>
                  <a:pt x="143706" y="-6811"/>
                  <a:pt x="138679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7247E8B-2027-4E6D-8248-0DA47D0DEACD}"/>
              </a:ext>
            </a:extLst>
          </p:cNvPr>
          <p:cNvSpPr/>
          <p:nvPr/>
        </p:nvSpPr>
        <p:spPr>
          <a:xfrm>
            <a:off x="2965437" y="8606422"/>
            <a:ext cx="206623" cy="750745"/>
          </a:xfrm>
          <a:custGeom>
            <a:avLst/>
            <a:gdLst>
              <a:gd name="connsiteX0" fmla="*/ 206388 w 206623"/>
              <a:gd name="connsiteY0" fmla="*/ 4178 h 750745"/>
              <a:gd name="connsiteX1" fmla="*/ 133363 w 206623"/>
              <a:gd name="connsiteY1" fmla="*/ 162928 h 750745"/>
              <a:gd name="connsiteX2" fmla="*/ 66688 w 206623"/>
              <a:gd name="connsiteY2" fmla="*/ 405816 h 750745"/>
              <a:gd name="connsiteX3" fmla="*/ 46051 w 206623"/>
              <a:gd name="connsiteY3" fmla="*/ 636003 h 750745"/>
              <a:gd name="connsiteX4" fmla="*/ 13 w 206623"/>
              <a:gd name="connsiteY4" fmla="*/ 750303 h 750745"/>
              <a:gd name="connsiteX5" fmla="*/ 50813 w 206623"/>
              <a:gd name="connsiteY5" fmla="*/ 597903 h 750745"/>
              <a:gd name="connsiteX6" fmla="*/ 107963 w 206623"/>
              <a:gd name="connsiteY6" fmla="*/ 331203 h 750745"/>
              <a:gd name="connsiteX7" fmla="*/ 206388 w 206623"/>
              <a:gd name="connsiteY7" fmla="*/ 4178 h 75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23" h="750745">
                <a:moveTo>
                  <a:pt x="206388" y="4178"/>
                </a:moveTo>
                <a:cubicBezTo>
                  <a:pt x="210621" y="-23868"/>
                  <a:pt x="156646" y="95988"/>
                  <a:pt x="133363" y="162928"/>
                </a:cubicBezTo>
                <a:cubicBezTo>
                  <a:pt x="110080" y="229868"/>
                  <a:pt x="81240" y="326970"/>
                  <a:pt x="66688" y="405816"/>
                </a:cubicBezTo>
                <a:cubicBezTo>
                  <a:pt x="52136" y="484662"/>
                  <a:pt x="57164" y="578588"/>
                  <a:pt x="46051" y="636003"/>
                </a:cubicBezTo>
                <a:cubicBezTo>
                  <a:pt x="34938" y="693418"/>
                  <a:pt x="-781" y="756653"/>
                  <a:pt x="13" y="750303"/>
                </a:cubicBezTo>
                <a:cubicBezTo>
                  <a:pt x="807" y="743953"/>
                  <a:pt x="32821" y="667753"/>
                  <a:pt x="50813" y="597903"/>
                </a:cubicBezTo>
                <a:cubicBezTo>
                  <a:pt x="68805" y="528053"/>
                  <a:pt x="84151" y="429099"/>
                  <a:pt x="107963" y="331203"/>
                </a:cubicBezTo>
                <a:cubicBezTo>
                  <a:pt x="131775" y="233307"/>
                  <a:pt x="202155" y="32224"/>
                  <a:pt x="206388" y="4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941BB59-6F0B-48E5-B9BB-A7D9682D39CB}"/>
              </a:ext>
            </a:extLst>
          </p:cNvPr>
          <p:cNvSpPr/>
          <p:nvPr/>
        </p:nvSpPr>
        <p:spPr>
          <a:xfrm>
            <a:off x="2900300" y="8839832"/>
            <a:ext cx="87390" cy="382408"/>
          </a:xfrm>
          <a:custGeom>
            <a:avLst/>
            <a:gdLst>
              <a:gd name="connsiteX0" fmla="*/ 87375 w 87390"/>
              <a:gd name="connsiteY0" fmla="*/ 956 h 382408"/>
              <a:gd name="connsiteX1" fmla="*/ 14350 w 87390"/>
              <a:gd name="connsiteY1" fmla="*/ 245431 h 382408"/>
              <a:gd name="connsiteX2" fmla="*/ 63 w 87390"/>
              <a:gd name="connsiteY2" fmla="*/ 381956 h 382408"/>
              <a:gd name="connsiteX3" fmla="*/ 9588 w 87390"/>
              <a:gd name="connsiteY3" fmla="*/ 285118 h 382408"/>
              <a:gd name="connsiteX4" fmla="*/ 20700 w 87390"/>
              <a:gd name="connsiteY4" fmla="*/ 166056 h 382408"/>
              <a:gd name="connsiteX5" fmla="*/ 87375 w 87390"/>
              <a:gd name="connsiteY5" fmla="*/ 956 h 38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90" h="382408">
                <a:moveTo>
                  <a:pt x="87375" y="956"/>
                </a:moveTo>
                <a:cubicBezTo>
                  <a:pt x="86317" y="14185"/>
                  <a:pt x="28902" y="181931"/>
                  <a:pt x="14350" y="245431"/>
                </a:cubicBezTo>
                <a:cubicBezTo>
                  <a:pt x="-202" y="308931"/>
                  <a:pt x="857" y="375342"/>
                  <a:pt x="63" y="381956"/>
                </a:cubicBezTo>
                <a:cubicBezTo>
                  <a:pt x="-731" y="388570"/>
                  <a:pt x="6148" y="321101"/>
                  <a:pt x="9588" y="285118"/>
                </a:cubicBezTo>
                <a:cubicBezTo>
                  <a:pt x="13028" y="249135"/>
                  <a:pt x="5883" y="216856"/>
                  <a:pt x="20700" y="166056"/>
                </a:cubicBezTo>
                <a:cubicBezTo>
                  <a:pt x="35517" y="115256"/>
                  <a:pt x="88433" y="-12273"/>
                  <a:pt x="8737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BA2B494-51DA-4A64-89E8-CD8678F89CF2}"/>
              </a:ext>
            </a:extLst>
          </p:cNvPr>
          <p:cNvSpPr/>
          <p:nvPr/>
        </p:nvSpPr>
        <p:spPr>
          <a:xfrm>
            <a:off x="2976470" y="8880472"/>
            <a:ext cx="74705" cy="229102"/>
          </a:xfrm>
          <a:custGeom>
            <a:avLst/>
            <a:gdLst>
              <a:gd name="connsiteX0" fmla="*/ 93 w 74705"/>
              <a:gd name="connsiteY0" fmla="*/ 3 h 229102"/>
              <a:gd name="connsiteX1" fmla="*/ 58830 w 74705"/>
              <a:gd name="connsiteY1" fmla="*/ 36516 h 229102"/>
              <a:gd name="connsiteX2" fmla="*/ 42955 w 74705"/>
              <a:gd name="connsiteY2" fmla="*/ 80966 h 229102"/>
              <a:gd name="connsiteX3" fmla="*/ 28668 w 74705"/>
              <a:gd name="connsiteY3" fmla="*/ 146053 h 229102"/>
              <a:gd name="connsiteX4" fmla="*/ 42955 w 74705"/>
              <a:gd name="connsiteY4" fmla="*/ 228603 h 229102"/>
              <a:gd name="connsiteX5" fmla="*/ 23905 w 74705"/>
              <a:gd name="connsiteY5" fmla="*/ 177803 h 229102"/>
              <a:gd name="connsiteX6" fmla="*/ 12793 w 74705"/>
              <a:gd name="connsiteY6" fmla="*/ 120653 h 229102"/>
              <a:gd name="connsiteX7" fmla="*/ 74705 w 74705"/>
              <a:gd name="connsiteY7" fmla="*/ 34928 h 229102"/>
              <a:gd name="connsiteX8" fmla="*/ 93 w 74705"/>
              <a:gd name="connsiteY8" fmla="*/ 3 h 22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05" h="229102">
                <a:moveTo>
                  <a:pt x="93" y="3"/>
                </a:moveTo>
                <a:cubicBezTo>
                  <a:pt x="-2553" y="268"/>
                  <a:pt x="51686" y="23022"/>
                  <a:pt x="58830" y="36516"/>
                </a:cubicBezTo>
                <a:cubicBezTo>
                  <a:pt x="65974" y="50010"/>
                  <a:pt x="47982" y="62710"/>
                  <a:pt x="42955" y="80966"/>
                </a:cubicBezTo>
                <a:cubicBezTo>
                  <a:pt x="37928" y="99222"/>
                  <a:pt x="28668" y="121447"/>
                  <a:pt x="28668" y="146053"/>
                </a:cubicBezTo>
                <a:cubicBezTo>
                  <a:pt x="28668" y="170659"/>
                  <a:pt x="43749" y="223311"/>
                  <a:pt x="42955" y="228603"/>
                </a:cubicBezTo>
                <a:cubicBezTo>
                  <a:pt x="42161" y="233895"/>
                  <a:pt x="28932" y="195794"/>
                  <a:pt x="23905" y="177803"/>
                </a:cubicBezTo>
                <a:cubicBezTo>
                  <a:pt x="18878" y="159812"/>
                  <a:pt x="4326" y="144465"/>
                  <a:pt x="12793" y="120653"/>
                </a:cubicBezTo>
                <a:cubicBezTo>
                  <a:pt x="21260" y="96841"/>
                  <a:pt x="74441" y="53449"/>
                  <a:pt x="74705" y="34928"/>
                </a:cubicBezTo>
                <a:cubicBezTo>
                  <a:pt x="74969" y="16407"/>
                  <a:pt x="2739" y="-26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1A11A60-28B8-4D38-9FB6-EDC47FC2E3AF}"/>
              </a:ext>
            </a:extLst>
          </p:cNvPr>
          <p:cNvSpPr/>
          <p:nvPr/>
        </p:nvSpPr>
        <p:spPr>
          <a:xfrm>
            <a:off x="2942562" y="8913133"/>
            <a:ext cx="84450" cy="100019"/>
          </a:xfrm>
          <a:custGeom>
            <a:avLst/>
            <a:gdLst>
              <a:gd name="connsiteX0" fmla="*/ 21301 w 84450"/>
              <a:gd name="connsiteY0" fmla="*/ 680 h 100019"/>
              <a:gd name="connsiteX1" fmla="*/ 65751 w 84450"/>
              <a:gd name="connsiteY1" fmla="*/ 24492 h 100019"/>
              <a:gd name="connsiteX2" fmla="*/ 34001 w 84450"/>
              <a:gd name="connsiteY2" fmla="*/ 94342 h 100019"/>
              <a:gd name="connsiteX3" fmla="*/ 663 w 84450"/>
              <a:gd name="connsiteY3" fmla="*/ 94342 h 100019"/>
              <a:gd name="connsiteX4" fmla="*/ 65751 w 84450"/>
              <a:gd name="connsiteY4" fmla="*/ 81642 h 100019"/>
              <a:gd name="connsiteX5" fmla="*/ 83213 w 84450"/>
              <a:gd name="connsiteY5" fmla="*/ 46717 h 100019"/>
              <a:gd name="connsiteX6" fmla="*/ 21301 w 84450"/>
              <a:gd name="connsiteY6" fmla="*/ 680 h 10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50" h="100019">
                <a:moveTo>
                  <a:pt x="21301" y="680"/>
                </a:moveTo>
                <a:cubicBezTo>
                  <a:pt x="18391" y="-3024"/>
                  <a:pt x="63634" y="8882"/>
                  <a:pt x="65751" y="24492"/>
                </a:cubicBezTo>
                <a:cubicBezTo>
                  <a:pt x="67868" y="40102"/>
                  <a:pt x="44849" y="82700"/>
                  <a:pt x="34001" y="94342"/>
                </a:cubicBezTo>
                <a:cubicBezTo>
                  <a:pt x="23153" y="105984"/>
                  <a:pt x="-4629" y="96459"/>
                  <a:pt x="663" y="94342"/>
                </a:cubicBezTo>
                <a:cubicBezTo>
                  <a:pt x="5955" y="92225"/>
                  <a:pt x="51993" y="89580"/>
                  <a:pt x="65751" y="81642"/>
                </a:cubicBezTo>
                <a:cubicBezTo>
                  <a:pt x="79509" y="73705"/>
                  <a:pt x="87711" y="61269"/>
                  <a:pt x="83213" y="46717"/>
                </a:cubicBezTo>
                <a:cubicBezTo>
                  <a:pt x="78715" y="32165"/>
                  <a:pt x="24211" y="4384"/>
                  <a:pt x="21301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38A728F7-A93F-47D5-BA83-D9036AAD600C}"/>
              </a:ext>
            </a:extLst>
          </p:cNvPr>
          <p:cNvSpPr/>
          <p:nvPr/>
        </p:nvSpPr>
        <p:spPr>
          <a:xfrm>
            <a:off x="2924134" y="9029559"/>
            <a:ext cx="81048" cy="95444"/>
          </a:xfrm>
          <a:custGeom>
            <a:avLst/>
            <a:gdLst>
              <a:gd name="connsiteX0" fmla="*/ 41 w 81048"/>
              <a:gd name="connsiteY0" fmla="*/ 95391 h 95444"/>
              <a:gd name="connsiteX1" fmla="*/ 28616 w 81048"/>
              <a:gd name="connsiteY1" fmla="*/ 14429 h 95444"/>
              <a:gd name="connsiteX2" fmla="*/ 69891 w 81048"/>
              <a:gd name="connsiteY2" fmla="*/ 58879 h 95444"/>
              <a:gd name="connsiteX3" fmla="*/ 77829 w 81048"/>
              <a:gd name="connsiteY3" fmla="*/ 76341 h 95444"/>
              <a:gd name="connsiteX4" fmla="*/ 23854 w 81048"/>
              <a:gd name="connsiteY4" fmla="*/ 141 h 95444"/>
              <a:gd name="connsiteX5" fmla="*/ 41 w 81048"/>
              <a:gd name="connsiteY5" fmla="*/ 95391 h 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8" h="95444">
                <a:moveTo>
                  <a:pt x="41" y="95391"/>
                </a:moveTo>
                <a:cubicBezTo>
                  <a:pt x="835" y="97772"/>
                  <a:pt x="16974" y="20514"/>
                  <a:pt x="28616" y="14429"/>
                </a:cubicBezTo>
                <a:cubicBezTo>
                  <a:pt x="40258" y="8344"/>
                  <a:pt x="61689" y="48560"/>
                  <a:pt x="69891" y="58879"/>
                </a:cubicBezTo>
                <a:cubicBezTo>
                  <a:pt x="78093" y="69198"/>
                  <a:pt x="85502" y="86131"/>
                  <a:pt x="77829" y="76341"/>
                </a:cubicBezTo>
                <a:cubicBezTo>
                  <a:pt x="70156" y="66551"/>
                  <a:pt x="37877" y="-3563"/>
                  <a:pt x="23854" y="141"/>
                </a:cubicBezTo>
                <a:cubicBezTo>
                  <a:pt x="9831" y="3845"/>
                  <a:pt x="-753" y="93010"/>
                  <a:pt x="41" y="95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5237CA3B-D3B6-4EF0-9BF0-7B764AB63E4B}"/>
              </a:ext>
            </a:extLst>
          </p:cNvPr>
          <p:cNvSpPr/>
          <p:nvPr/>
        </p:nvSpPr>
        <p:spPr>
          <a:xfrm>
            <a:off x="3816011" y="8872969"/>
            <a:ext cx="696876" cy="640051"/>
          </a:xfrm>
          <a:custGeom>
            <a:avLst/>
            <a:gdLst>
              <a:gd name="connsiteX0" fmla="*/ 3514 w 696876"/>
              <a:gd name="connsiteY0" fmla="*/ 7506 h 640051"/>
              <a:gd name="connsiteX1" fmla="*/ 116227 w 696876"/>
              <a:gd name="connsiteY1" fmla="*/ 131331 h 640051"/>
              <a:gd name="connsiteX2" fmla="*/ 332127 w 696876"/>
              <a:gd name="connsiteY2" fmla="*/ 418669 h 640051"/>
              <a:gd name="connsiteX3" fmla="*/ 682964 w 696876"/>
              <a:gd name="connsiteY3" fmla="*/ 629806 h 640051"/>
              <a:gd name="connsiteX4" fmla="*/ 589302 w 696876"/>
              <a:gd name="connsiteY4" fmla="*/ 579006 h 640051"/>
              <a:gd name="connsiteX5" fmla="*/ 243227 w 696876"/>
              <a:gd name="connsiteY5" fmla="*/ 336119 h 640051"/>
              <a:gd name="connsiteX6" fmla="*/ 3514 w 696876"/>
              <a:gd name="connsiteY6" fmla="*/ 7506 h 64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876" h="640051">
                <a:moveTo>
                  <a:pt x="3514" y="7506"/>
                </a:moveTo>
                <a:cubicBezTo>
                  <a:pt x="-17653" y="-26625"/>
                  <a:pt x="61458" y="62804"/>
                  <a:pt x="116227" y="131331"/>
                </a:cubicBezTo>
                <a:cubicBezTo>
                  <a:pt x="170996" y="199858"/>
                  <a:pt x="237671" y="335590"/>
                  <a:pt x="332127" y="418669"/>
                </a:cubicBezTo>
                <a:cubicBezTo>
                  <a:pt x="426583" y="501748"/>
                  <a:pt x="640102" y="603083"/>
                  <a:pt x="682964" y="629806"/>
                </a:cubicBezTo>
                <a:cubicBezTo>
                  <a:pt x="725827" y="656529"/>
                  <a:pt x="662592" y="627954"/>
                  <a:pt x="589302" y="579006"/>
                </a:cubicBezTo>
                <a:cubicBezTo>
                  <a:pt x="516013" y="530058"/>
                  <a:pt x="340594" y="429517"/>
                  <a:pt x="243227" y="336119"/>
                </a:cubicBezTo>
                <a:cubicBezTo>
                  <a:pt x="145860" y="242721"/>
                  <a:pt x="24681" y="41637"/>
                  <a:pt x="3514" y="7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EE70335-EF9B-43DB-AE00-4D6D512FDD4F}"/>
              </a:ext>
            </a:extLst>
          </p:cNvPr>
          <p:cNvSpPr/>
          <p:nvPr/>
        </p:nvSpPr>
        <p:spPr>
          <a:xfrm>
            <a:off x="4081769" y="9289680"/>
            <a:ext cx="704126" cy="438468"/>
          </a:xfrm>
          <a:custGeom>
            <a:avLst/>
            <a:gdLst>
              <a:gd name="connsiteX0" fmla="*/ 1281 w 704126"/>
              <a:gd name="connsiteY0" fmla="*/ 370 h 438468"/>
              <a:gd name="connsiteX1" fmla="*/ 421969 w 704126"/>
              <a:gd name="connsiteY1" fmla="*/ 309933 h 438468"/>
              <a:gd name="connsiteX2" fmla="*/ 695019 w 704126"/>
              <a:gd name="connsiteY2" fmla="*/ 435345 h 438468"/>
              <a:gd name="connsiteX3" fmla="*/ 607706 w 704126"/>
              <a:gd name="connsiteY3" fmla="*/ 387720 h 438468"/>
              <a:gd name="connsiteX4" fmla="*/ 301319 w 704126"/>
              <a:gd name="connsiteY4" fmla="*/ 249608 h 438468"/>
              <a:gd name="connsiteX5" fmla="*/ 1281 w 704126"/>
              <a:gd name="connsiteY5" fmla="*/ 370 h 43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126" h="438468">
                <a:moveTo>
                  <a:pt x="1281" y="370"/>
                </a:moveTo>
                <a:cubicBezTo>
                  <a:pt x="21389" y="10424"/>
                  <a:pt x="306346" y="237437"/>
                  <a:pt x="421969" y="309933"/>
                </a:cubicBezTo>
                <a:cubicBezTo>
                  <a:pt x="537592" y="382429"/>
                  <a:pt x="664063" y="422381"/>
                  <a:pt x="695019" y="435345"/>
                </a:cubicBezTo>
                <a:cubicBezTo>
                  <a:pt x="725975" y="448309"/>
                  <a:pt x="673323" y="418676"/>
                  <a:pt x="607706" y="387720"/>
                </a:cubicBezTo>
                <a:cubicBezTo>
                  <a:pt x="542089" y="356764"/>
                  <a:pt x="399744" y="311256"/>
                  <a:pt x="301319" y="249608"/>
                </a:cubicBezTo>
                <a:cubicBezTo>
                  <a:pt x="202894" y="187960"/>
                  <a:pt x="-18827" y="-9684"/>
                  <a:pt x="1281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A5AB3204-AF8C-4B98-88F8-A8CDBD9865CA}"/>
              </a:ext>
            </a:extLst>
          </p:cNvPr>
          <p:cNvSpPr/>
          <p:nvPr/>
        </p:nvSpPr>
        <p:spPr>
          <a:xfrm>
            <a:off x="4437084" y="9520148"/>
            <a:ext cx="554316" cy="151797"/>
          </a:xfrm>
          <a:custGeom>
            <a:avLst/>
            <a:gdLst>
              <a:gd name="connsiteX0" fmla="*/ 4741 w 554316"/>
              <a:gd name="connsiteY0" fmla="*/ 90 h 151797"/>
              <a:gd name="connsiteX1" fmla="*/ 365104 w 554316"/>
              <a:gd name="connsiteY1" fmla="*/ 136615 h 151797"/>
              <a:gd name="connsiteX2" fmla="*/ 554016 w 554316"/>
              <a:gd name="connsiteY2" fmla="*/ 149315 h 151797"/>
              <a:gd name="connsiteX3" fmla="*/ 325416 w 554316"/>
              <a:gd name="connsiteY3" fmla="*/ 144552 h 151797"/>
              <a:gd name="connsiteX4" fmla="*/ 171429 w 554316"/>
              <a:gd name="connsiteY4" fmla="*/ 115977 h 151797"/>
              <a:gd name="connsiteX5" fmla="*/ 4741 w 554316"/>
              <a:gd name="connsiteY5" fmla="*/ 90 h 15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316" h="151797">
                <a:moveTo>
                  <a:pt x="4741" y="90"/>
                </a:moveTo>
                <a:cubicBezTo>
                  <a:pt x="37020" y="3530"/>
                  <a:pt x="273558" y="111744"/>
                  <a:pt x="365104" y="136615"/>
                </a:cubicBezTo>
                <a:cubicBezTo>
                  <a:pt x="456650" y="161486"/>
                  <a:pt x="560631" y="147992"/>
                  <a:pt x="554016" y="149315"/>
                </a:cubicBezTo>
                <a:cubicBezTo>
                  <a:pt x="547401" y="150638"/>
                  <a:pt x="389180" y="150108"/>
                  <a:pt x="325416" y="144552"/>
                </a:cubicBezTo>
                <a:cubicBezTo>
                  <a:pt x="261652" y="138996"/>
                  <a:pt x="229373" y="139525"/>
                  <a:pt x="171429" y="115977"/>
                </a:cubicBezTo>
                <a:cubicBezTo>
                  <a:pt x="113485" y="92429"/>
                  <a:pt x="-27538" y="-3350"/>
                  <a:pt x="474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D02F2FFA-6424-4448-9574-DE22DC8C93A7}"/>
              </a:ext>
            </a:extLst>
          </p:cNvPr>
          <p:cNvSpPr/>
          <p:nvPr/>
        </p:nvSpPr>
        <p:spPr>
          <a:xfrm>
            <a:off x="5039222" y="9353396"/>
            <a:ext cx="855133" cy="305040"/>
          </a:xfrm>
          <a:custGeom>
            <a:avLst/>
            <a:gdLst>
              <a:gd name="connsiteX0" fmla="*/ 1091 w 855133"/>
              <a:gd name="connsiteY0" fmla="*/ 304954 h 305040"/>
              <a:gd name="connsiteX1" fmla="*/ 324941 w 855133"/>
              <a:gd name="connsiteY1" fmla="*/ 241454 h 305040"/>
              <a:gd name="connsiteX2" fmla="*/ 442416 w 855133"/>
              <a:gd name="connsiteY2" fmla="*/ 193829 h 305040"/>
              <a:gd name="connsiteX3" fmla="*/ 844053 w 855133"/>
              <a:gd name="connsiteY3" fmla="*/ 4917 h 305040"/>
              <a:gd name="connsiteX4" fmla="*/ 717053 w 855133"/>
              <a:gd name="connsiteY4" fmla="*/ 70004 h 305040"/>
              <a:gd name="connsiteX5" fmla="*/ 447178 w 855133"/>
              <a:gd name="connsiteY5" fmla="*/ 227167 h 305040"/>
              <a:gd name="connsiteX6" fmla="*/ 1091 w 855133"/>
              <a:gd name="connsiteY6" fmla="*/ 304954 h 30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133" h="305040">
                <a:moveTo>
                  <a:pt x="1091" y="304954"/>
                </a:moveTo>
                <a:cubicBezTo>
                  <a:pt x="-19282" y="307335"/>
                  <a:pt x="251387" y="259975"/>
                  <a:pt x="324941" y="241454"/>
                </a:cubicBezTo>
                <a:cubicBezTo>
                  <a:pt x="398495" y="222933"/>
                  <a:pt x="355897" y="233252"/>
                  <a:pt x="442416" y="193829"/>
                </a:cubicBezTo>
                <a:cubicBezTo>
                  <a:pt x="528935" y="154406"/>
                  <a:pt x="798280" y="25554"/>
                  <a:pt x="844053" y="4917"/>
                </a:cubicBezTo>
                <a:cubicBezTo>
                  <a:pt x="889826" y="-15720"/>
                  <a:pt x="783199" y="32962"/>
                  <a:pt x="717053" y="70004"/>
                </a:cubicBezTo>
                <a:cubicBezTo>
                  <a:pt x="650907" y="107046"/>
                  <a:pt x="567299" y="188273"/>
                  <a:pt x="447178" y="227167"/>
                </a:cubicBezTo>
                <a:cubicBezTo>
                  <a:pt x="327057" y="266061"/>
                  <a:pt x="21464" y="302573"/>
                  <a:pt x="1091" y="304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075C546-8F5D-4F9A-BE63-4DFB36781A41}"/>
              </a:ext>
            </a:extLst>
          </p:cNvPr>
          <p:cNvSpPr/>
          <p:nvPr/>
        </p:nvSpPr>
        <p:spPr>
          <a:xfrm>
            <a:off x="4971475" y="9557383"/>
            <a:ext cx="701726" cy="177762"/>
          </a:xfrm>
          <a:custGeom>
            <a:avLst/>
            <a:gdLst>
              <a:gd name="connsiteX0" fmla="*/ 18038 w 701726"/>
              <a:gd name="connsiteY0" fmla="*/ 169230 h 177762"/>
              <a:gd name="connsiteX1" fmla="*/ 89475 w 701726"/>
              <a:gd name="connsiteY1" fmla="*/ 169230 h 177762"/>
              <a:gd name="connsiteX2" fmla="*/ 451425 w 701726"/>
              <a:gd name="connsiteY2" fmla="*/ 100967 h 177762"/>
              <a:gd name="connsiteX3" fmla="*/ 700663 w 701726"/>
              <a:gd name="connsiteY3" fmla="*/ 955 h 177762"/>
              <a:gd name="connsiteX4" fmla="*/ 533975 w 701726"/>
              <a:gd name="connsiteY4" fmla="*/ 53342 h 177762"/>
              <a:gd name="connsiteX5" fmla="*/ 357763 w 701726"/>
              <a:gd name="connsiteY5" fmla="*/ 100967 h 177762"/>
              <a:gd name="connsiteX6" fmla="*/ 18038 w 701726"/>
              <a:gd name="connsiteY6" fmla="*/ 169230 h 1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726" h="177762">
                <a:moveTo>
                  <a:pt x="18038" y="169230"/>
                </a:moveTo>
                <a:cubicBezTo>
                  <a:pt x="-26677" y="180607"/>
                  <a:pt x="17244" y="180607"/>
                  <a:pt x="89475" y="169230"/>
                </a:cubicBezTo>
                <a:cubicBezTo>
                  <a:pt x="161706" y="157853"/>
                  <a:pt x="349560" y="129013"/>
                  <a:pt x="451425" y="100967"/>
                </a:cubicBezTo>
                <a:cubicBezTo>
                  <a:pt x="553290" y="72921"/>
                  <a:pt x="686905" y="8892"/>
                  <a:pt x="700663" y="955"/>
                </a:cubicBezTo>
                <a:cubicBezTo>
                  <a:pt x="714421" y="-6983"/>
                  <a:pt x="591125" y="36673"/>
                  <a:pt x="533975" y="53342"/>
                </a:cubicBezTo>
                <a:cubicBezTo>
                  <a:pt x="476825" y="70011"/>
                  <a:pt x="445340" y="80859"/>
                  <a:pt x="357763" y="100967"/>
                </a:cubicBezTo>
                <a:cubicBezTo>
                  <a:pt x="270186" y="121075"/>
                  <a:pt x="62753" y="157853"/>
                  <a:pt x="18038" y="16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B96DB76-413C-4207-B21E-AA536DF5013E}"/>
              </a:ext>
            </a:extLst>
          </p:cNvPr>
          <p:cNvSpPr/>
          <p:nvPr/>
        </p:nvSpPr>
        <p:spPr>
          <a:xfrm>
            <a:off x="5875678" y="9315229"/>
            <a:ext cx="228338" cy="136747"/>
          </a:xfrm>
          <a:custGeom>
            <a:avLst/>
            <a:gdLst>
              <a:gd name="connsiteX0" fmla="*/ 1247 w 228338"/>
              <a:gd name="connsiteY0" fmla="*/ 24034 h 136747"/>
              <a:gd name="connsiteX1" fmla="*/ 137772 w 228338"/>
              <a:gd name="connsiteY1" fmla="*/ 1809 h 136747"/>
              <a:gd name="connsiteX2" fmla="*/ 150472 w 228338"/>
              <a:gd name="connsiteY2" fmla="*/ 76421 h 136747"/>
              <a:gd name="connsiteX3" fmla="*/ 228260 w 228338"/>
              <a:gd name="connsiteY3" fmla="*/ 136746 h 136747"/>
              <a:gd name="connsiteX4" fmla="*/ 134597 w 228338"/>
              <a:gd name="connsiteY4" fmla="*/ 74834 h 136747"/>
              <a:gd name="connsiteX5" fmla="*/ 74272 w 228338"/>
              <a:gd name="connsiteY5" fmla="*/ 35146 h 136747"/>
              <a:gd name="connsiteX6" fmla="*/ 1247 w 228338"/>
              <a:gd name="connsiteY6" fmla="*/ 24034 h 1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8" h="136747">
                <a:moveTo>
                  <a:pt x="1247" y="24034"/>
                </a:moveTo>
                <a:cubicBezTo>
                  <a:pt x="11830" y="18478"/>
                  <a:pt x="112901" y="-6922"/>
                  <a:pt x="137772" y="1809"/>
                </a:cubicBezTo>
                <a:cubicBezTo>
                  <a:pt x="162643" y="10540"/>
                  <a:pt x="135391" y="53932"/>
                  <a:pt x="150472" y="76421"/>
                </a:cubicBezTo>
                <a:cubicBezTo>
                  <a:pt x="165553" y="98911"/>
                  <a:pt x="230906" y="137010"/>
                  <a:pt x="228260" y="136746"/>
                </a:cubicBezTo>
                <a:cubicBezTo>
                  <a:pt x="225614" y="136482"/>
                  <a:pt x="160262" y="91767"/>
                  <a:pt x="134597" y="74834"/>
                </a:cubicBezTo>
                <a:cubicBezTo>
                  <a:pt x="108932" y="57901"/>
                  <a:pt x="98349" y="43613"/>
                  <a:pt x="74272" y="35146"/>
                </a:cubicBezTo>
                <a:cubicBezTo>
                  <a:pt x="50195" y="26679"/>
                  <a:pt x="-9336" y="29590"/>
                  <a:pt x="1247" y="2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D696ED1-8A25-429C-A303-5412C64811F1}"/>
              </a:ext>
            </a:extLst>
          </p:cNvPr>
          <p:cNvSpPr/>
          <p:nvPr/>
        </p:nvSpPr>
        <p:spPr>
          <a:xfrm>
            <a:off x="6010257" y="9312698"/>
            <a:ext cx="207988" cy="197173"/>
          </a:xfrm>
          <a:custGeom>
            <a:avLst/>
            <a:gdLst>
              <a:gd name="connsiteX0" fmla="*/ 18 w 207988"/>
              <a:gd name="connsiteY0" fmla="*/ 1165 h 197173"/>
              <a:gd name="connsiteX1" fmla="*/ 119081 w 207988"/>
              <a:gd name="connsiteY1" fmla="*/ 7515 h 197173"/>
              <a:gd name="connsiteX2" fmla="*/ 131781 w 207988"/>
              <a:gd name="connsiteY2" fmla="*/ 36090 h 197173"/>
              <a:gd name="connsiteX3" fmla="*/ 165118 w 207988"/>
              <a:gd name="connsiteY3" fmla="*/ 148802 h 197173"/>
              <a:gd name="connsiteX4" fmla="*/ 207981 w 207988"/>
              <a:gd name="connsiteY4" fmla="*/ 196427 h 197173"/>
              <a:gd name="connsiteX5" fmla="*/ 168293 w 207988"/>
              <a:gd name="connsiteY5" fmla="*/ 172615 h 197173"/>
              <a:gd name="connsiteX6" fmla="*/ 128606 w 207988"/>
              <a:gd name="connsiteY6" fmla="*/ 104352 h 197173"/>
              <a:gd name="connsiteX7" fmla="*/ 128606 w 207988"/>
              <a:gd name="connsiteY7" fmla="*/ 26565 h 197173"/>
              <a:gd name="connsiteX8" fmla="*/ 18 w 207988"/>
              <a:gd name="connsiteY8" fmla="*/ 1165 h 1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88" h="197173">
                <a:moveTo>
                  <a:pt x="18" y="1165"/>
                </a:moveTo>
                <a:cubicBezTo>
                  <a:pt x="-1569" y="-2010"/>
                  <a:pt x="97121" y="1694"/>
                  <a:pt x="119081" y="7515"/>
                </a:cubicBezTo>
                <a:cubicBezTo>
                  <a:pt x="141041" y="13336"/>
                  <a:pt x="124108" y="12542"/>
                  <a:pt x="131781" y="36090"/>
                </a:cubicBezTo>
                <a:cubicBezTo>
                  <a:pt x="139454" y="59638"/>
                  <a:pt x="152418" y="122079"/>
                  <a:pt x="165118" y="148802"/>
                </a:cubicBezTo>
                <a:cubicBezTo>
                  <a:pt x="177818" y="175525"/>
                  <a:pt x="207452" y="192458"/>
                  <a:pt x="207981" y="196427"/>
                </a:cubicBezTo>
                <a:cubicBezTo>
                  <a:pt x="208510" y="200396"/>
                  <a:pt x="181522" y="187961"/>
                  <a:pt x="168293" y="172615"/>
                </a:cubicBezTo>
                <a:cubicBezTo>
                  <a:pt x="155064" y="157269"/>
                  <a:pt x="135221" y="128694"/>
                  <a:pt x="128606" y="104352"/>
                </a:cubicBezTo>
                <a:cubicBezTo>
                  <a:pt x="121992" y="80010"/>
                  <a:pt x="147391" y="43498"/>
                  <a:pt x="128606" y="26565"/>
                </a:cubicBezTo>
                <a:cubicBezTo>
                  <a:pt x="109821" y="9632"/>
                  <a:pt x="1605" y="4340"/>
                  <a:pt x="18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90A5863-1F12-456B-BA8F-06AAE1BF129C}"/>
              </a:ext>
            </a:extLst>
          </p:cNvPr>
          <p:cNvSpPr/>
          <p:nvPr/>
        </p:nvSpPr>
        <p:spPr>
          <a:xfrm>
            <a:off x="6049926" y="9329243"/>
            <a:ext cx="82620" cy="214592"/>
          </a:xfrm>
          <a:custGeom>
            <a:avLst/>
            <a:gdLst>
              <a:gd name="connsiteX0" fmla="*/ 37 w 82620"/>
              <a:gd name="connsiteY0" fmla="*/ 495 h 214592"/>
              <a:gd name="connsiteX1" fmla="*/ 54012 w 82620"/>
              <a:gd name="connsiteY1" fmla="*/ 152895 h 214592"/>
              <a:gd name="connsiteX2" fmla="*/ 39724 w 82620"/>
              <a:gd name="connsiteY2" fmla="*/ 213220 h 214592"/>
              <a:gd name="connsiteX3" fmla="*/ 82587 w 82620"/>
              <a:gd name="connsiteY3" fmla="*/ 187820 h 214592"/>
              <a:gd name="connsiteX4" fmla="*/ 46074 w 82620"/>
              <a:gd name="connsiteY4" fmla="*/ 106857 h 214592"/>
              <a:gd name="connsiteX5" fmla="*/ 37 w 82620"/>
              <a:gd name="connsiteY5" fmla="*/ 495 h 2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20" h="214592">
                <a:moveTo>
                  <a:pt x="37" y="495"/>
                </a:moveTo>
                <a:cubicBezTo>
                  <a:pt x="1360" y="8168"/>
                  <a:pt x="47398" y="117441"/>
                  <a:pt x="54012" y="152895"/>
                </a:cubicBezTo>
                <a:cubicBezTo>
                  <a:pt x="60627" y="188349"/>
                  <a:pt x="34962" y="207399"/>
                  <a:pt x="39724" y="213220"/>
                </a:cubicBezTo>
                <a:cubicBezTo>
                  <a:pt x="44486" y="219041"/>
                  <a:pt x="81529" y="205547"/>
                  <a:pt x="82587" y="187820"/>
                </a:cubicBezTo>
                <a:cubicBezTo>
                  <a:pt x="83645" y="170093"/>
                  <a:pt x="59303" y="137284"/>
                  <a:pt x="46074" y="106857"/>
                </a:cubicBezTo>
                <a:cubicBezTo>
                  <a:pt x="32845" y="76430"/>
                  <a:pt x="-1286" y="-7178"/>
                  <a:pt x="37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01BF54E-E58A-4985-8CA7-DB3A1B3A7064}"/>
              </a:ext>
            </a:extLst>
          </p:cNvPr>
          <p:cNvSpPr/>
          <p:nvPr/>
        </p:nvSpPr>
        <p:spPr>
          <a:xfrm>
            <a:off x="6094740" y="8943799"/>
            <a:ext cx="658567" cy="333829"/>
          </a:xfrm>
          <a:custGeom>
            <a:avLst/>
            <a:gdLst>
              <a:gd name="connsiteX0" fmla="*/ 658485 w 658567"/>
              <a:gd name="connsiteY0" fmla="*/ 176 h 333829"/>
              <a:gd name="connsiteX1" fmla="*/ 404485 w 658567"/>
              <a:gd name="connsiteY1" fmla="*/ 63676 h 333829"/>
              <a:gd name="connsiteX2" fmla="*/ 25073 w 658567"/>
              <a:gd name="connsiteY2" fmla="*/ 319264 h 333829"/>
              <a:gd name="connsiteX3" fmla="*/ 79048 w 658567"/>
              <a:gd name="connsiteY3" fmla="*/ 277989 h 333829"/>
              <a:gd name="connsiteX4" fmla="*/ 428298 w 658567"/>
              <a:gd name="connsiteY4" fmla="*/ 74789 h 333829"/>
              <a:gd name="connsiteX5" fmla="*/ 658485 w 658567"/>
              <a:gd name="connsiteY5" fmla="*/ 176 h 3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567" h="333829">
                <a:moveTo>
                  <a:pt x="658485" y="176"/>
                </a:moveTo>
                <a:cubicBezTo>
                  <a:pt x="654516" y="-1676"/>
                  <a:pt x="510054" y="10495"/>
                  <a:pt x="404485" y="63676"/>
                </a:cubicBezTo>
                <a:cubicBezTo>
                  <a:pt x="298916" y="116857"/>
                  <a:pt x="79312" y="283545"/>
                  <a:pt x="25073" y="319264"/>
                </a:cubicBezTo>
                <a:cubicBezTo>
                  <a:pt x="-29167" y="354983"/>
                  <a:pt x="11844" y="318735"/>
                  <a:pt x="79048" y="277989"/>
                </a:cubicBezTo>
                <a:cubicBezTo>
                  <a:pt x="146252" y="237243"/>
                  <a:pt x="333577" y="119239"/>
                  <a:pt x="428298" y="74789"/>
                </a:cubicBezTo>
                <a:cubicBezTo>
                  <a:pt x="523019" y="30339"/>
                  <a:pt x="662454" y="2028"/>
                  <a:pt x="658485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E2468F9-63D4-4AC1-9102-5703E5AD2E7A}"/>
              </a:ext>
            </a:extLst>
          </p:cNvPr>
          <p:cNvSpPr/>
          <p:nvPr/>
        </p:nvSpPr>
        <p:spPr>
          <a:xfrm>
            <a:off x="6058749" y="8983644"/>
            <a:ext cx="711974" cy="347396"/>
          </a:xfrm>
          <a:custGeom>
            <a:avLst/>
            <a:gdLst>
              <a:gd name="connsiteX0" fmla="*/ 711939 w 711974"/>
              <a:gd name="connsiteY0" fmla="*/ 19 h 347396"/>
              <a:gd name="connsiteX1" fmla="*/ 429364 w 711974"/>
              <a:gd name="connsiteY1" fmla="*/ 88919 h 347396"/>
              <a:gd name="connsiteX2" fmla="*/ 276964 w 711974"/>
              <a:gd name="connsiteY2" fmla="*/ 184169 h 347396"/>
              <a:gd name="connsiteX3" fmla="*/ 3914 w 711974"/>
              <a:gd name="connsiteY3" fmla="*/ 346094 h 347396"/>
              <a:gd name="connsiteX4" fmla="*/ 135676 w 711974"/>
              <a:gd name="connsiteY4" fmla="*/ 250844 h 347396"/>
              <a:gd name="connsiteX5" fmla="*/ 410314 w 711974"/>
              <a:gd name="connsiteY5" fmla="*/ 82569 h 347396"/>
              <a:gd name="connsiteX6" fmla="*/ 711939 w 711974"/>
              <a:gd name="connsiteY6" fmla="*/ 19 h 34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74" h="347396">
                <a:moveTo>
                  <a:pt x="711939" y="19"/>
                </a:moveTo>
                <a:cubicBezTo>
                  <a:pt x="715114" y="1077"/>
                  <a:pt x="501860" y="58227"/>
                  <a:pt x="429364" y="88919"/>
                </a:cubicBezTo>
                <a:cubicBezTo>
                  <a:pt x="356868" y="119611"/>
                  <a:pt x="347872" y="141307"/>
                  <a:pt x="276964" y="184169"/>
                </a:cubicBezTo>
                <a:cubicBezTo>
                  <a:pt x="206056" y="227031"/>
                  <a:pt x="27462" y="334982"/>
                  <a:pt x="3914" y="346094"/>
                </a:cubicBezTo>
                <a:cubicBezTo>
                  <a:pt x="-19634" y="357207"/>
                  <a:pt x="67943" y="294765"/>
                  <a:pt x="135676" y="250844"/>
                </a:cubicBezTo>
                <a:cubicBezTo>
                  <a:pt x="203409" y="206923"/>
                  <a:pt x="312153" y="124902"/>
                  <a:pt x="410314" y="82569"/>
                </a:cubicBezTo>
                <a:cubicBezTo>
                  <a:pt x="508474" y="40236"/>
                  <a:pt x="708764" y="-1039"/>
                  <a:pt x="71193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4A9671C-48B4-431A-A36E-3E229F28605A}"/>
              </a:ext>
            </a:extLst>
          </p:cNvPr>
          <p:cNvSpPr/>
          <p:nvPr/>
        </p:nvSpPr>
        <p:spPr>
          <a:xfrm>
            <a:off x="6162599" y="8948733"/>
            <a:ext cx="633745" cy="360441"/>
          </a:xfrm>
          <a:custGeom>
            <a:avLst/>
            <a:gdLst>
              <a:gd name="connsiteX0" fmla="*/ 614439 w 633745"/>
              <a:gd name="connsiteY0" fmla="*/ 5 h 360441"/>
              <a:gd name="connsiteX1" fmla="*/ 617614 w 633745"/>
              <a:gd name="connsiteY1" fmla="*/ 58742 h 360441"/>
              <a:gd name="connsiteX2" fmla="*/ 389014 w 633745"/>
              <a:gd name="connsiteY2" fmla="*/ 125417 h 360441"/>
              <a:gd name="connsiteX3" fmla="*/ 257251 w 633745"/>
              <a:gd name="connsiteY3" fmla="*/ 227017 h 360441"/>
              <a:gd name="connsiteX4" fmla="*/ 76 w 633745"/>
              <a:gd name="connsiteY4" fmla="*/ 360367 h 360441"/>
              <a:gd name="connsiteX5" fmla="*/ 231851 w 633745"/>
              <a:gd name="connsiteY5" fmla="*/ 244480 h 360441"/>
              <a:gd name="connsiteX6" fmla="*/ 384251 w 633745"/>
              <a:gd name="connsiteY6" fmla="*/ 142880 h 360441"/>
              <a:gd name="connsiteX7" fmla="*/ 611264 w 633745"/>
              <a:gd name="connsiteY7" fmla="*/ 55567 h 360441"/>
              <a:gd name="connsiteX8" fmla="*/ 614439 w 633745"/>
              <a:gd name="connsiteY8" fmla="*/ 5 h 36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745" h="360441">
                <a:moveTo>
                  <a:pt x="614439" y="5"/>
                </a:moveTo>
                <a:cubicBezTo>
                  <a:pt x="615497" y="534"/>
                  <a:pt x="655185" y="37840"/>
                  <a:pt x="617614" y="58742"/>
                </a:cubicBezTo>
                <a:cubicBezTo>
                  <a:pt x="580043" y="79644"/>
                  <a:pt x="449074" y="97371"/>
                  <a:pt x="389014" y="125417"/>
                </a:cubicBezTo>
                <a:cubicBezTo>
                  <a:pt x="328954" y="153463"/>
                  <a:pt x="322074" y="187859"/>
                  <a:pt x="257251" y="227017"/>
                </a:cubicBezTo>
                <a:cubicBezTo>
                  <a:pt x="192428" y="266175"/>
                  <a:pt x="4309" y="357457"/>
                  <a:pt x="76" y="360367"/>
                </a:cubicBezTo>
                <a:cubicBezTo>
                  <a:pt x="-4157" y="363277"/>
                  <a:pt x="167822" y="280728"/>
                  <a:pt x="231851" y="244480"/>
                </a:cubicBezTo>
                <a:cubicBezTo>
                  <a:pt x="295880" y="208232"/>
                  <a:pt x="321015" y="174366"/>
                  <a:pt x="384251" y="142880"/>
                </a:cubicBezTo>
                <a:cubicBezTo>
                  <a:pt x="447486" y="111395"/>
                  <a:pt x="574487" y="76734"/>
                  <a:pt x="611264" y="55567"/>
                </a:cubicBezTo>
                <a:cubicBezTo>
                  <a:pt x="648041" y="34400"/>
                  <a:pt x="613381" y="-524"/>
                  <a:pt x="6144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67EB96-D2F2-44C2-BD49-1D72C54F9150}"/>
              </a:ext>
            </a:extLst>
          </p:cNvPr>
          <p:cNvSpPr/>
          <p:nvPr/>
        </p:nvSpPr>
        <p:spPr>
          <a:xfrm>
            <a:off x="6151556" y="9110861"/>
            <a:ext cx="412832" cy="215720"/>
          </a:xfrm>
          <a:custGeom>
            <a:avLst/>
            <a:gdLst>
              <a:gd name="connsiteX0" fmla="*/ 406407 w 412832"/>
              <a:gd name="connsiteY0" fmla="*/ 1389 h 215720"/>
              <a:gd name="connsiteX1" fmla="*/ 131769 w 412832"/>
              <a:gd name="connsiteY1" fmla="*/ 155377 h 215720"/>
              <a:gd name="connsiteX2" fmla="*/ 7 w 412832"/>
              <a:gd name="connsiteY2" fmla="*/ 215702 h 215720"/>
              <a:gd name="connsiteX3" fmla="*/ 136532 w 412832"/>
              <a:gd name="connsiteY3" fmla="*/ 150614 h 215720"/>
              <a:gd name="connsiteX4" fmla="*/ 312744 w 412832"/>
              <a:gd name="connsiteY4" fmla="*/ 82352 h 215720"/>
              <a:gd name="connsiteX5" fmla="*/ 406407 w 412832"/>
              <a:gd name="connsiteY5" fmla="*/ 1389 h 2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32" h="215720">
                <a:moveTo>
                  <a:pt x="406407" y="1389"/>
                </a:moveTo>
                <a:cubicBezTo>
                  <a:pt x="376245" y="13560"/>
                  <a:pt x="199502" y="119658"/>
                  <a:pt x="131769" y="155377"/>
                </a:cubicBezTo>
                <a:cubicBezTo>
                  <a:pt x="64036" y="191096"/>
                  <a:pt x="-787" y="216496"/>
                  <a:pt x="7" y="215702"/>
                </a:cubicBezTo>
                <a:cubicBezTo>
                  <a:pt x="801" y="214908"/>
                  <a:pt x="84409" y="172839"/>
                  <a:pt x="136532" y="150614"/>
                </a:cubicBezTo>
                <a:cubicBezTo>
                  <a:pt x="188655" y="128389"/>
                  <a:pt x="272527" y="104312"/>
                  <a:pt x="312744" y="82352"/>
                </a:cubicBezTo>
                <a:cubicBezTo>
                  <a:pt x="352961" y="60392"/>
                  <a:pt x="436569" y="-10782"/>
                  <a:pt x="40640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B5C24637-BB37-4F6D-BD0B-EACD147712A7}"/>
              </a:ext>
            </a:extLst>
          </p:cNvPr>
          <p:cNvSpPr/>
          <p:nvPr/>
        </p:nvSpPr>
        <p:spPr>
          <a:xfrm>
            <a:off x="6177007" y="9337214"/>
            <a:ext cx="619087" cy="171291"/>
          </a:xfrm>
          <a:custGeom>
            <a:avLst/>
            <a:gdLst>
              <a:gd name="connsiteX0" fmla="*/ 7893 w 619087"/>
              <a:gd name="connsiteY0" fmla="*/ 163974 h 171291"/>
              <a:gd name="connsiteX1" fmla="*/ 72981 w 619087"/>
              <a:gd name="connsiteY1" fmla="*/ 148099 h 171291"/>
              <a:gd name="connsiteX2" fmla="*/ 288881 w 619087"/>
              <a:gd name="connsiteY2" fmla="*/ 52849 h 171291"/>
              <a:gd name="connsiteX3" fmla="*/ 617493 w 619087"/>
              <a:gd name="connsiteY3" fmla="*/ 461 h 171291"/>
              <a:gd name="connsiteX4" fmla="*/ 422231 w 619087"/>
              <a:gd name="connsiteY4" fmla="*/ 25861 h 171291"/>
              <a:gd name="connsiteX5" fmla="*/ 231731 w 619087"/>
              <a:gd name="connsiteY5" fmla="*/ 49674 h 171291"/>
              <a:gd name="connsiteX6" fmla="*/ 7893 w 619087"/>
              <a:gd name="connsiteY6" fmla="*/ 163974 h 1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087" h="171291">
                <a:moveTo>
                  <a:pt x="7893" y="163974"/>
                </a:moveTo>
                <a:cubicBezTo>
                  <a:pt x="-18565" y="180378"/>
                  <a:pt x="26150" y="166620"/>
                  <a:pt x="72981" y="148099"/>
                </a:cubicBezTo>
                <a:cubicBezTo>
                  <a:pt x="119812" y="129578"/>
                  <a:pt x="198129" y="77455"/>
                  <a:pt x="288881" y="52849"/>
                </a:cubicBezTo>
                <a:cubicBezTo>
                  <a:pt x="379633" y="28243"/>
                  <a:pt x="595268" y="4959"/>
                  <a:pt x="617493" y="461"/>
                </a:cubicBezTo>
                <a:cubicBezTo>
                  <a:pt x="639718" y="-4037"/>
                  <a:pt x="422231" y="25861"/>
                  <a:pt x="422231" y="25861"/>
                </a:cubicBezTo>
                <a:cubicBezTo>
                  <a:pt x="357937" y="34063"/>
                  <a:pt x="302375" y="23480"/>
                  <a:pt x="231731" y="49674"/>
                </a:cubicBezTo>
                <a:cubicBezTo>
                  <a:pt x="161087" y="75868"/>
                  <a:pt x="34351" y="147570"/>
                  <a:pt x="7893" y="16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163D8C5-D0A4-4957-89CD-2F58297D1CE5}"/>
              </a:ext>
            </a:extLst>
          </p:cNvPr>
          <p:cNvSpPr/>
          <p:nvPr/>
        </p:nvSpPr>
        <p:spPr>
          <a:xfrm>
            <a:off x="6186488" y="9329299"/>
            <a:ext cx="655643" cy="200464"/>
          </a:xfrm>
          <a:custGeom>
            <a:avLst/>
            <a:gdLst>
              <a:gd name="connsiteX0" fmla="*/ 0 w 655643"/>
              <a:gd name="connsiteY0" fmla="*/ 200464 h 200464"/>
              <a:gd name="connsiteX1" fmla="*/ 98425 w 655643"/>
              <a:gd name="connsiteY1" fmla="*/ 186176 h 200464"/>
              <a:gd name="connsiteX2" fmla="*/ 428625 w 655643"/>
              <a:gd name="connsiteY2" fmla="*/ 136964 h 200464"/>
              <a:gd name="connsiteX3" fmla="*/ 619125 w 655643"/>
              <a:gd name="connsiteY3" fmla="*/ 98864 h 200464"/>
              <a:gd name="connsiteX4" fmla="*/ 646112 w 655643"/>
              <a:gd name="connsiteY4" fmla="*/ 51239 h 200464"/>
              <a:gd name="connsiteX5" fmla="*/ 654050 w 655643"/>
              <a:gd name="connsiteY5" fmla="*/ 439 h 200464"/>
              <a:gd name="connsiteX6" fmla="*/ 617537 w 655643"/>
              <a:gd name="connsiteY6" fmla="*/ 81401 h 200464"/>
              <a:gd name="connsiteX7" fmla="*/ 365125 w 655643"/>
              <a:gd name="connsiteY7" fmla="*/ 133789 h 200464"/>
              <a:gd name="connsiteX8" fmla="*/ 0 w 655643"/>
              <a:gd name="connsiteY8" fmla="*/ 200464 h 20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643" h="200464">
                <a:moveTo>
                  <a:pt x="0" y="200464"/>
                </a:moveTo>
                <a:lnTo>
                  <a:pt x="98425" y="186176"/>
                </a:lnTo>
                <a:lnTo>
                  <a:pt x="428625" y="136964"/>
                </a:lnTo>
                <a:cubicBezTo>
                  <a:pt x="515408" y="122412"/>
                  <a:pt x="582877" y="113152"/>
                  <a:pt x="619125" y="98864"/>
                </a:cubicBezTo>
                <a:cubicBezTo>
                  <a:pt x="655373" y="84576"/>
                  <a:pt x="640291" y="67643"/>
                  <a:pt x="646112" y="51239"/>
                </a:cubicBezTo>
                <a:cubicBezTo>
                  <a:pt x="651933" y="34835"/>
                  <a:pt x="658813" y="-4588"/>
                  <a:pt x="654050" y="439"/>
                </a:cubicBezTo>
                <a:cubicBezTo>
                  <a:pt x="649288" y="5466"/>
                  <a:pt x="665691" y="59176"/>
                  <a:pt x="617537" y="81401"/>
                </a:cubicBezTo>
                <a:cubicBezTo>
                  <a:pt x="569383" y="103626"/>
                  <a:pt x="365125" y="133789"/>
                  <a:pt x="365125" y="133789"/>
                </a:cubicBezTo>
                <a:lnTo>
                  <a:pt x="0" y="2004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D5E56FFB-D4DE-40E1-AFEE-FE6D3D8919C4}"/>
              </a:ext>
            </a:extLst>
          </p:cNvPr>
          <p:cNvSpPr/>
          <p:nvPr/>
        </p:nvSpPr>
        <p:spPr>
          <a:xfrm>
            <a:off x="6167438" y="9461400"/>
            <a:ext cx="541547" cy="76300"/>
          </a:xfrm>
          <a:custGeom>
            <a:avLst/>
            <a:gdLst>
              <a:gd name="connsiteX0" fmla="*/ 0 w 541547"/>
              <a:gd name="connsiteY0" fmla="*/ 76300 h 76300"/>
              <a:gd name="connsiteX1" fmla="*/ 101600 w 541547"/>
              <a:gd name="connsiteY1" fmla="*/ 69950 h 76300"/>
              <a:gd name="connsiteX2" fmla="*/ 411162 w 541547"/>
              <a:gd name="connsiteY2" fmla="*/ 41375 h 76300"/>
              <a:gd name="connsiteX3" fmla="*/ 531812 w 541547"/>
              <a:gd name="connsiteY3" fmla="*/ 100 h 76300"/>
              <a:gd name="connsiteX4" fmla="*/ 174625 w 541547"/>
              <a:gd name="connsiteY4" fmla="*/ 54075 h 76300"/>
              <a:gd name="connsiteX5" fmla="*/ 0 w 541547"/>
              <a:gd name="connsiteY5" fmla="*/ 76300 h 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47" h="76300">
                <a:moveTo>
                  <a:pt x="0" y="76300"/>
                </a:moveTo>
                <a:cubicBezTo>
                  <a:pt x="16536" y="76035"/>
                  <a:pt x="101600" y="69950"/>
                  <a:pt x="101600" y="69950"/>
                </a:cubicBezTo>
                <a:cubicBezTo>
                  <a:pt x="170127" y="64129"/>
                  <a:pt x="339460" y="53017"/>
                  <a:pt x="411162" y="41375"/>
                </a:cubicBezTo>
                <a:cubicBezTo>
                  <a:pt x="482864" y="29733"/>
                  <a:pt x="571235" y="-2017"/>
                  <a:pt x="531812" y="100"/>
                </a:cubicBezTo>
                <a:cubicBezTo>
                  <a:pt x="492389" y="2217"/>
                  <a:pt x="174625" y="54075"/>
                  <a:pt x="174625" y="54075"/>
                </a:cubicBezTo>
                <a:lnTo>
                  <a:pt x="0" y="76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5A70DA2-3127-4191-8341-0C5208EC875B}"/>
              </a:ext>
            </a:extLst>
          </p:cNvPr>
          <p:cNvSpPr/>
          <p:nvPr/>
        </p:nvSpPr>
        <p:spPr>
          <a:xfrm>
            <a:off x="4741024" y="9507209"/>
            <a:ext cx="1476976" cy="1014444"/>
          </a:xfrm>
          <a:custGeom>
            <a:avLst/>
            <a:gdLst>
              <a:gd name="connsiteX0" fmla="*/ 1422709 w 1476976"/>
              <a:gd name="connsiteY0" fmla="*/ 34724 h 1014444"/>
              <a:gd name="connsiteX1" fmla="*/ 1374026 w 1476976"/>
              <a:gd name="connsiteY1" fmla="*/ 53774 h 1014444"/>
              <a:gd name="connsiteX2" fmla="*/ 853326 w 1476976"/>
              <a:gd name="connsiteY2" fmla="*/ 367041 h 1014444"/>
              <a:gd name="connsiteX3" fmla="*/ 300876 w 1476976"/>
              <a:gd name="connsiteY3" fmla="*/ 733224 h 1014444"/>
              <a:gd name="connsiteX4" fmla="*/ 8776 w 1476976"/>
              <a:gd name="connsiteY4" fmla="*/ 1010508 h 1014444"/>
              <a:gd name="connsiteX5" fmla="*/ 140009 w 1476976"/>
              <a:gd name="connsiteY5" fmla="*/ 862341 h 1014444"/>
              <a:gd name="connsiteX6" fmla="*/ 764426 w 1476976"/>
              <a:gd name="connsiteY6" fmla="*/ 407258 h 1014444"/>
              <a:gd name="connsiteX7" fmla="*/ 1422709 w 1476976"/>
              <a:gd name="connsiteY7" fmla="*/ 34724 h 101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976" h="1014444">
                <a:moveTo>
                  <a:pt x="1422709" y="34724"/>
                </a:moveTo>
                <a:cubicBezTo>
                  <a:pt x="1524309" y="-24190"/>
                  <a:pt x="1468923" y="-1612"/>
                  <a:pt x="1374026" y="53774"/>
                </a:cubicBezTo>
                <a:cubicBezTo>
                  <a:pt x="1279129" y="109160"/>
                  <a:pt x="1032184" y="253799"/>
                  <a:pt x="853326" y="367041"/>
                </a:cubicBezTo>
                <a:cubicBezTo>
                  <a:pt x="674468" y="480283"/>
                  <a:pt x="441634" y="625980"/>
                  <a:pt x="300876" y="733224"/>
                </a:cubicBezTo>
                <a:cubicBezTo>
                  <a:pt x="160118" y="840469"/>
                  <a:pt x="35587" y="988988"/>
                  <a:pt x="8776" y="1010508"/>
                </a:cubicBezTo>
                <a:cubicBezTo>
                  <a:pt x="-18035" y="1032028"/>
                  <a:pt x="14067" y="962883"/>
                  <a:pt x="140009" y="862341"/>
                </a:cubicBezTo>
                <a:cubicBezTo>
                  <a:pt x="265951" y="761799"/>
                  <a:pt x="546409" y="549428"/>
                  <a:pt x="764426" y="407258"/>
                </a:cubicBezTo>
                <a:cubicBezTo>
                  <a:pt x="982443" y="265089"/>
                  <a:pt x="1321109" y="93638"/>
                  <a:pt x="1422709" y="3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E758945-1DBB-442A-8EF1-5DADB64CE8BA}"/>
              </a:ext>
            </a:extLst>
          </p:cNvPr>
          <p:cNvSpPr/>
          <p:nvPr/>
        </p:nvSpPr>
        <p:spPr>
          <a:xfrm>
            <a:off x="3565095" y="8964675"/>
            <a:ext cx="731920" cy="937797"/>
          </a:xfrm>
          <a:custGeom>
            <a:avLst/>
            <a:gdLst>
              <a:gd name="connsiteX0" fmla="*/ 20538 w 731920"/>
              <a:gd name="connsiteY0" fmla="*/ 18458 h 937797"/>
              <a:gd name="connsiteX1" fmla="*/ 69222 w 731920"/>
              <a:gd name="connsiteY1" fmla="*/ 92542 h 937797"/>
              <a:gd name="connsiteX2" fmla="*/ 244905 w 731920"/>
              <a:gd name="connsiteY2" fmla="*/ 327492 h 937797"/>
              <a:gd name="connsiteX3" fmla="*/ 706338 w 731920"/>
              <a:gd name="connsiteY3" fmla="*/ 913808 h 937797"/>
              <a:gd name="connsiteX4" fmla="*/ 642838 w 731920"/>
              <a:gd name="connsiteY4" fmla="*/ 784692 h 937797"/>
              <a:gd name="connsiteX5" fmla="*/ 393072 w 731920"/>
              <a:gd name="connsiteY5" fmla="*/ 416392 h 937797"/>
              <a:gd name="connsiteX6" fmla="*/ 20538 w 731920"/>
              <a:gd name="connsiteY6" fmla="*/ 18458 h 93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920" h="937797">
                <a:moveTo>
                  <a:pt x="20538" y="18458"/>
                </a:moveTo>
                <a:cubicBezTo>
                  <a:pt x="-33437" y="-35517"/>
                  <a:pt x="31828" y="41036"/>
                  <a:pt x="69222" y="92542"/>
                </a:cubicBezTo>
                <a:cubicBezTo>
                  <a:pt x="106616" y="144048"/>
                  <a:pt x="138719" y="190614"/>
                  <a:pt x="244905" y="327492"/>
                </a:cubicBezTo>
                <a:cubicBezTo>
                  <a:pt x="351091" y="464370"/>
                  <a:pt x="640016" y="837608"/>
                  <a:pt x="706338" y="913808"/>
                </a:cubicBezTo>
                <a:cubicBezTo>
                  <a:pt x="772660" y="990008"/>
                  <a:pt x="695049" y="867595"/>
                  <a:pt x="642838" y="784692"/>
                </a:cubicBezTo>
                <a:cubicBezTo>
                  <a:pt x="590627" y="701789"/>
                  <a:pt x="494672" y="544450"/>
                  <a:pt x="393072" y="416392"/>
                </a:cubicBezTo>
                <a:cubicBezTo>
                  <a:pt x="291472" y="288334"/>
                  <a:pt x="74513" y="72433"/>
                  <a:pt x="20538" y="1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2C9DE5A8-26CD-446F-BEBD-7F71B12CAEBC}"/>
              </a:ext>
            </a:extLst>
          </p:cNvPr>
          <p:cNvSpPr/>
          <p:nvPr/>
        </p:nvSpPr>
        <p:spPr>
          <a:xfrm>
            <a:off x="4315883" y="9920817"/>
            <a:ext cx="422741" cy="596263"/>
          </a:xfrm>
          <a:custGeom>
            <a:avLst/>
            <a:gdLst>
              <a:gd name="connsiteX0" fmla="*/ 0 w 422741"/>
              <a:gd name="connsiteY0" fmla="*/ 0 h 596263"/>
              <a:gd name="connsiteX1" fmla="*/ 48684 w 422741"/>
              <a:gd name="connsiteY1" fmla="*/ 78316 h 596263"/>
              <a:gd name="connsiteX2" fmla="*/ 211667 w 422741"/>
              <a:gd name="connsiteY2" fmla="*/ 353483 h 596263"/>
              <a:gd name="connsiteX3" fmla="*/ 419100 w 422741"/>
              <a:gd name="connsiteY3" fmla="*/ 594783 h 596263"/>
              <a:gd name="connsiteX4" fmla="*/ 334434 w 422741"/>
              <a:gd name="connsiteY4" fmla="*/ 446616 h 596263"/>
              <a:gd name="connsiteX5" fmla="*/ 213784 w 422741"/>
              <a:gd name="connsiteY5" fmla="*/ 275166 h 596263"/>
              <a:gd name="connsiteX6" fmla="*/ 0 w 422741"/>
              <a:gd name="connsiteY6" fmla="*/ 0 h 59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741" h="596263">
                <a:moveTo>
                  <a:pt x="0" y="0"/>
                </a:moveTo>
                <a:cubicBezTo>
                  <a:pt x="6703" y="9701"/>
                  <a:pt x="13406" y="19402"/>
                  <a:pt x="48684" y="78316"/>
                </a:cubicBezTo>
                <a:cubicBezTo>
                  <a:pt x="83962" y="137230"/>
                  <a:pt x="149931" y="267405"/>
                  <a:pt x="211667" y="353483"/>
                </a:cubicBezTo>
                <a:cubicBezTo>
                  <a:pt x="273403" y="439561"/>
                  <a:pt x="398639" y="579261"/>
                  <a:pt x="419100" y="594783"/>
                </a:cubicBezTo>
                <a:cubicBezTo>
                  <a:pt x="439561" y="610305"/>
                  <a:pt x="368653" y="499885"/>
                  <a:pt x="334434" y="446616"/>
                </a:cubicBezTo>
                <a:cubicBezTo>
                  <a:pt x="300215" y="393347"/>
                  <a:pt x="213784" y="275166"/>
                  <a:pt x="213784" y="2751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328162A-F7B2-4B09-9079-AC5728B40DB7}"/>
              </a:ext>
            </a:extLst>
          </p:cNvPr>
          <p:cNvSpPr/>
          <p:nvPr/>
        </p:nvSpPr>
        <p:spPr>
          <a:xfrm>
            <a:off x="6524202" y="9500066"/>
            <a:ext cx="296876" cy="2206349"/>
          </a:xfrm>
          <a:custGeom>
            <a:avLst/>
            <a:gdLst>
              <a:gd name="connsiteX0" fmla="*/ 288078 w 296876"/>
              <a:gd name="connsiteY0" fmla="*/ 60494 h 2206349"/>
              <a:gd name="connsiteX1" fmla="*/ 288078 w 296876"/>
              <a:gd name="connsiteY1" fmla="*/ 167174 h 2206349"/>
              <a:gd name="connsiteX2" fmla="*/ 242358 w 296876"/>
              <a:gd name="connsiteY2" fmla="*/ 995214 h 2206349"/>
              <a:gd name="connsiteX3" fmla="*/ 3598 w 296876"/>
              <a:gd name="connsiteY3" fmla="*/ 2168694 h 2206349"/>
              <a:gd name="connsiteX4" fmla="*/ 105198 w 296876"/>
              <a:gd name="connsiteY4" fmla="*/ 1823254 h 2206349"/>
              <a:gd name="connsiteX5" fmla="*/ 196638 w 296876"/>
              <a:gd name="connsiteY5" fmla="*/ 888534 h 2206349"/>
              <a:gd name="connsiteX6" fmla="*/ 288078 w 296876"/>
              <a:gd name="connsiteY6" fmla="*/ 60494 h 22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76" h="2206349">
                <a:moveTo>
                  <a:pt x="288078" y="60494"/>
                </a:moveTo>
                <a:cubicBezTo>
                  <a:pt x="303318" y="-59733"/>
                  <a:pt x="295698" y="11387"/>
                  <a:pt x="288078" y="167174"/>
                </a:cubicBezTo>
                <a:cubicBezTo>
                  <a:pt x="280458" y="322961"/>
                  <a:pt x="289771" y="661627"/>
                  <a:pt x="242358" y="995214"/>
                </a:cubicBezTo>
                <a:cubicBezTo>
                  <a:pt x="194945" y="1328801"/>
                  <a:pt x="26458" y="2030687"/>
                  <a:pt x="3598" y="2168694"/>
                </a:cubicBezTo>
                <a:cubicBezTo>
                  <a:pt x="-19262" y="2306701"/>
                  <a:pt x="73025" y="2036614"/>
                  <a:pt x="105198" y="1823254"/>
                </a:cubicBezTo>
                <a:cubicBezTo>
                  <a:pt x="137371" y="1609894"/>
                  <a:pt x="163618" y="1181481"/>
                  <a:pt x="196638" y="888534"/>
                </a:cubicBezTo>
                <a:cubicBezTo>
                  <a:pt x="229658" y="595587"/>
                  <a:pt x="272838" y="180721"/>
                  <a:pt x="288078" y="6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FA939611-15C9-4C7C-878C-D3C6B22C89B5}"/>
              </a:ext>
            </a:extLst>
          </p:cNvPr>
          <p:cNvSpPr/>
          <p:nvPr/>
        </p:nvSpPr>
        <p:spPr>
          <a:xfrm>
            <a:off x="5857030" y="10853429"/>
            <a:ext cx="840857" cy="1930347"/>
          </a:xfrm>
          <a:custGeom>
            <a:avLst/>
            <a:gdLst>
              <a:gd name="connsiteX0" fmla="*/ 782530 w 840857"/>
              <a:gd name="connsiteY0" fmla="*/ 139691 h 1930347"/>
              <a:gd name="connsiteX1" fmla="*/ 726650 w 840857"/>
              <a:gd name="connsiteY1" fmla="*/ 220971 h 1930347"/>
              <a:gd name="connsiteX2" fmla="*/ 25610 w 840857"/>
              <a:gd name="connsiteY2" fmla="*/ 1856731 h 1930347"/>
              <a:gd name="connsiteX3" fmla="*/ 198330 w 840857"/>
              <a:gd name="connsiteY3" fmla="*/ 1551931 h 1930347"/>
              <a:gd name="connsiteX4" fmla="*/ 635210 w 840857"/>
              <a:gd name="connsiteY4" fmla="*/ 688331 h 1930347"/>
              <a:gd name="connsiteX5" fmla="*/ 833330 w 840857"/>
              <a:gd name="connsiteY5" fmla="*/ 27931 h 1930347"/>
              <a:gd name="connsiteX6" fmla="*/ 782530 w 840857"/>
              <a:gd name="connsiteY6" fmla="*/ 139691 h 19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857" h="1930347">
                <a:moveTo>
                  <a:pt x="782530" y="139691"/>
                </a:moveTo>
                <a:cubicBezTo>
                  <a:pt x="764750" y="171864"/>
                  <a:pt x="852803" y="-65202"/>
                  <a:pt x="726650" y="220971"/>
                </a:cubicBezTo>
                <a:cubicBezTo>
                  <a:pt x="600497" y="507144"/>
                  <a:pt x="113663" y="1634904"/>
                  <a:pt x="25610" y="1856731"/>
                </a:cubicBezTo>
                <a:cubicBezTo>
                  <a:pt x="-62443" y="2078558"/>
                  <a:pt x="96730" y="1746664"/>
                  <a:pt x="198330" y="1551931"/>
                </a:cubicBezTo>
                <a:cubicBezTo>
                  <a:pt x="299930" y="1357198"/>
                  <a:pt x="529377" y="942331"/>
                  <a:pt x="635210" y="688331"/>
                </a:cubicBezTo>
                <a:cubicBezTo>
                  <a:pt x="741043" y="434331"/>
                  <a:pt x="804543" y="122758"/>
                  <a:pt x="833330" y="27931"/>
                </a:cubicBezTo>
                <a:cubicBezTo>
                  <a:pt x="862117" y="-66896"/>
                  <a:pt x="800310" y="107518"/>
                  <a:pt x="782530" y="13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E3C050D-56FD-4957-BE00-52BCDB6661C4}"/>
              </a:ext>
            </a:extLst>
          </p:cNvPr>
          <p:cNvSpPr/>
          <p:nvPr/>
        </p:nvSpPr>
        <p:spPr>
          <a:xfrm>
            <a:off x="4461348" y="10494020"/>
            <a:ext cx="283042" cy="2208965"/>
          </a:xfrm>
          <a:custGeom>
            <a:avLst/>
            <a:gdLst>
              <a:gd name="connsiteX0" fmla="*/ 268132 w 283042"/>
              <a:gd name="connsiteY0" fmla="*/ 67300 h 2208965"/>
              <a:gd name="connsiteX1" fmla="*/ 263052 w 283042"/>
              <a:gd name="connsiteY1" fmla="*/ 250180 h 2208965"/>
              <a:gd name="connsiteX2" fmla="*/ 29372 w 283042"/>
              <a:gd name="connsiteY2" fmla="*/ 1926580 h 2208965"/>
              <a:gd name="connsiteX3" fmla="*/ 3972 w 283042"/>
              <a:gd name="connsiteY3" fmla="*/ 2205980 h 2208965"/>
              <a:gd name="connsiteX4" fmla="*/ 34452 w 283042"/>
              <a:gd name="connsiteY4" fmla="*/ 1916420 h 2208965"/>
              <a:gd name="connsiteX5" fmla="*/ 242732 w 283042"/>
              <a:gd name="connsiteY5" fmla="*/ 839460 h 2208965"/>
              <a:gd name="connsiteX6" fmla="*/ 268132 w 283042"/>
              <a:gd name="connsiteY6" fmla="*/ 67300 h 220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42" h="2208965">
                <a:moveTo>
                  <a:pt x="268132" y="67300"/>
                </a:moveTo>
                <a:cubicBezTo>
                  <a:pt x="271519" y="-30913"/>
                  <a:pt x="302845" y="-59700"/>
                  <a:pt x="263052" y="250180"/>
                </a:cubicBezTo>
                <a:cubicBezTo>
                  <a:pt x="223259" y="560060"/>
                  <a:pt x="72552" y="1600613"/>
                  <a:pt x="29372" y="1926580"/>
                </a:cubicBezTo>
                <a:cubicBezTo>
                  <a:pt x="-13808" y="2252547"/>
                  <a:pt x="3125" y="2207673"/>
                  <a:pt x="3972" y="2205980"/>
                </a:cubicBezTo>
                <a:cubicBezTo>
                  <a:pt x="4819" y="2204287"/>
                  <a:pt x="-5341" y="2144173"/>
                  <a:pt x="34452" y="1916420"/>
                </a:cubicBezTo>
                <a:cubicBezTo>
                  <a:pt x="74245" y="1688667"/>
                  <a:pt x="202939" y="1145953"/>
                  <a:pt x="242732" y="839460"/>
                </a:cubicBezTo>
                <a:cubicBezTo>
                  <a:pt x="282525" y="532967"/>
                  <a:pt x="264745" y="165513"/>
                  <a:pt x="268132" y="67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EB99679-9005-4F1F-B1E7-3A97772C4758}"/>
              </a:ext>
            </a:extLst>
          </p:cNvPr>
          <p:cNvSpPr/>
          <p:nvPr/>
        </p:nvSpPr>
        <p:spPr>
          <a:xfrm>
            <a:off x="3382334" y="12017523"/>
            <a:ext cx="154431" cy="707015"/>
          </a:xfrm>
          <a:custGeom>
            <a:avLst/>
            <a:gdLst>
              <a:gd name="connsiteX0" fmla="*/ 946 w 154431"/>
              <a:gd name="connsiteY0" fmla="*/ 16997 h 707015"/>
              <a:gd name="connsiteX1" fmla="*/ 148266 w 154431"/>
              <a:gd name="connsiteY1" fmla="*/ 692637 h 707015"/>
              <a:gd name="connsiteX2" fmla="*/ 122866 w 154431"/>
              <a:gd name="connsiteY2" fmla="*/ 458957 h 707015"/>
              <a:gd name="connsiteX3" fmla="*/ 87306 w 154431"/>
              <a:gd name="connsiteY3" fmla="*/ 225277 h 707015"/>
              <a:gd name="connsiteX4" fmla="*/ 946 w 154431"/>
              <a:gd name="connsiteY4" fmla="*/ 16997 h 7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1" h="707015">
                <a:moveTo>
                  <a:pt x="946" y="16997"/>
                </a:moveTo>
                <a:cubicBezTo>
                  <a:pt x="11106" y="94890"/>
                  <a:pt x="127946" y="618977"/>
                  <a:pt x="148266" y="692637"/>
                </a:cubicBezTo>
                <a:cubicBezTo>
                  <a:pt x="168586" y="766297"/>
                  <a:pt x="133026" y="536850"/>
                  <a:pt x="122866" y="458957"/>
                </a:cubicBezTo>
                <a:cubicBezTo>
                  <a:pt x="112706" y="381064"/>
                  <a:pt x="109319" y="300630"/>
                  <a:pt x="87306" y="225277"/>
                </a:cubicBezTo>
                <a:cubicBezTo>
                  <a:pt x="65293" y="149924"/>
                  <a:pt x="-9214" y="-60896"/>
                  <a:pt x="946" y="1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225011A-4FD3-47FF-AC10-5EC0E6068A06}"/>
              </a:ext>
            </a:extLst>
          </p:cNvPr>
          <p:cNvSpPr/>
          <p:nvPr/>
        </p:nvSpPr>
        <p:spPr>
          <a:xfrm>
            <a:off x="5304765" y="7947673"/>
            <a:ext cx="282631" cy="13679"/>
          </a:xfrm>
          <a:custGeom>
            <a:avLst/>
            <a:gdLst>
              <a:gd name="connsiteX0" fmla="*/ 3835 w 282631"/>
              <a:gd name="connsiteY0" fmla="*/ 940 h 13679"/>
              <a:gd name="connsiteX1" fmla="*/ 68923 w 282631"/>
              <a:gd name="connsiteY1" fmla="*/ 940 h 13679"/>
              <a:gd name="connsiteX2" fmla="*/ 276885 w 282631"/>
              <a:gd name="connsiteY2" fmla="*/ 940 h 13679"/>
              <a:gd name="connsiteX3" fmla="*/ 207035 w 282631"/>
              <a:gd name="connsiteY3" fmla="*/ 13640 h 13679"/>
              <a:gd name="connsiteX4" fmla="*/ 3835 w 282631"/>
              <a:gd name="connsiteY4" fmla="*/ 940 h 1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31" h="13679">
                <a:moveTo>
                  <a:pt x="3835" y="940"/>
                </a:moveTo>
                <a:cubicBezTo>
                  <a:pt x="-19184" y="-1177"/>
                  <a:pt x="68923" y="940"/>
                  <a:pt x="68923" y="940"/>
                </a:cubicBezTo>
                <a:cubicBezTo>
                  <a:pt x="114431" y="940"/>
                  <a:pt x="253866" y="-1177"/>
                  <a:pt x="276885" y="940"/>
                </a:cubicBezTo>
                <a:cubicBezTo>
                  <a:pt x="299904" y="3057"/>
                  <a:pt x="249104" y="12846"/>
                  <a:pt x="207035" y="13640"/>
                </a:cubicBezTo>
                <a:cubicBezTo>
                  <a:pt x="164966" y="14434"/>
                  <a:pt x="26854" y="3057"/>
                  <a:pt x="3835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704700F-E1B2-43C8-93E8-B1F0AA4B5E37}"/>
              </a:ext>
            </a:extLst>
          </p:cNvPr>
          <p:cNvSpPr/>
          <p:nvPr/>
        </p:nvSpPr>
        <p:spPr>
          <a:xfrm>
            <a:off x="5277137" y="7967650"/>
            <a:ext cx="309887" cy="18768"/>
          </a:xfrm>
          <a:custGeom>
            <a:avLst/>
            <a:gdLst>
              <a:gd name="connsiteX0" fmla="*/ 1301 w 309887"/>
              <a:gd name="connsiteY0" fmla="*/ 17475 h 18768"/>
              <a:gd name="connsiteX1" fmla="*/ 56863 w 309887"/>
              <a:gd name="connsiteY1" fmla="*/ 17475 h 18768"/>
              <a:gd name="connsiteX2" fmla="*/ 309276 w 309887"/>
              <a:gd name="connsiteY2" fmla="*/ 14300 h 18768"/>
              <a:gd name="connsiteX3" fmla="*/ 125126 w 309887"/>
              <a:gd name="connsiteY3" fmla="*/ 13 h 18768"/>
              <a:gd name="connsiteX4" fmla="*/ 1301 w 309887"/>
              <a:gd name="connsiteY4" fmla="*/ 17475 h 1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887" h="18768">
                <a:moveTo>
                  <a:pt x="1301" y="17475"/>
                </a:moveTo>
                <a:cubicBezTo>
                  <a:pt x="-10076" y="20385"/>
                  <a:pt x="56863" y="17475"/>
                  <a:pt x="56863" y="17475"/>
                </a:cubicBezTo>
                <a:cubicBezTo>
                  <a:pt x="108192" y="16946"/>
                  <a:pt x="297899" y="17210"/>
                  <a:pt x="309276" y="14300"/>
                </a:cubicBezTo>
                <a:cubicBezTo>
                  <a:pt x="320653" y="11390"/>
                  <a:pt x="170105" y="542"/>
                  <a:pt x="125126" y="13"/>
                </a:cubicBezTo>
                <a:cubicBezTo>
                  <a:pt x="80147" y="-516"/>
                  <a:pt x="12678" y="14565"/>
                  <a:pt x="1301" y="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6D3110D8-7B6C-4757-8BDC-930F1BDB933F}"/>
              </a:ext>
            </a:extLst>
          </p:cNvPr>
          <p:cNvSpPr/>
          <p:nvPr/>
        </p:nvSpPr>
        <p:spPr>
          <a:xfrm>
            <a:off x="5454628" y="7810456"/>
            <a:ext cx="101961" cy="127878"/>
          </a:xfrm>
          <a:custGeom>
            <a:avLst/>
            <a:gdLst>
              <a:gd name="connsiteX0" fmla="*/ 22 w 101961"/>
              <a:gd name="connsiteY0" fmla="*/ 44 h 127878"/>
              <a:gd name="connsiteX1" fmla="*/ 101622 w 101961"/>
              <a:gd name="connsiteY1" fmla="*/ 76244 h 127878"/>
              <a:gd name="connsiteX2" fmla="*/ 3197 w 101961"/>
              <a:gd name="connsiteY2" fmla="*/ 127044 h 127878"/>
              <a:gd name="connsiteX3" fmla="*/ 92097 w 101961"/>
              <a:gd name="connsiteY3" fmla="*/ 106407 h 127878"/>
              <a:gd name="connsiteX4" fmla="*/ 92097 w 101961"/>
              <a:gd name="connsiteY4" fmla="*/ 87357 h 127878"/>
              <a:gd name="connsiteX5" fmla="*/ 22 w 101961"/>
              <a:gd name="connsiteY5" fmla="*/ 44 h 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27878">
                <a:moveTo>
                  <a:pt x="22" y="44"/>
                </a:moveTo>
                <a:cubicBezTo>
                  <a:pt x="1609" y="-1808"/>
                  <a:pt x="101093" y="55077"/>
                  <a:pt x="101622" y="76244"/>
                </a:cubicBezTo>
                <a:cubicBezTo>
                  <a:pt x="102151" y="97411"/>
                  <a:pt x="4784" y="122017"/>
                  <a:pt x="3197" y="127044"/>
                </a:cubicBezTo>
                <a:cubicBezTo>
                  <a:pt x="1610" y="132071"/>
                  <a:pt x="77280" y="113022"/>
                  <a:pt x="92097" y="106407"/>
                </a:cubicBezTo>
                <a:cubicBezTo>
                  <a:pt x="106914" y="99792"/>
                  <a:pt x="103474" y="101380"/>
                  <a:pt x="92097" y="87357"/>
                </a:cubicBezTo>
                <a:cubicBezTo>
                  <a:pt x="80720" y="73334"/>
                  <a:pt x="-1565" y="1896"/>
                  <a:pt x="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D82EC27-05B5-4D81-BE45-9EFA6B9398A9}"/>
              </a:ext>
            </a:extLst>
          </p:cNvPr>
          <p:cNvSpPr/>
          <p:nvPr/>
        </p:nvSpPr>
        <p:spPr>
          <a:xfrm>
            <a:off x="5390608" y="7854950"/>
            <a:ext cx="115215" cy="78382"/>
          </a:xfrm>
          <a:custGeom>
            <a:avLst/>
            <a:gdLst>
              <a:gd name="connsiteX0" fmla="*/ 114842 w 115215"/>
              <a:gd name="connsiteY0" fmla="*/ 0 h 78382"/>
              <a:gd name="connsiteX1" fmla="*/ 43405 w 115215"/>
              <a:gd name="connsiteY1" fmla="*/ 38100 h 78382"/>
              <a:gd name="connsiteX2" fmla="*/ 108492 w 115215"/>
              <a:gd name="connsiteY2" fmla="*/ 77788 h 78382"/>
              <a:gd name="connsiteX3" fmla="*/ 21180 w 115215"/>
              <a:gd name="connsiteY3" fmla="*/ 60325 h 78382"/>
              <a:gd name="connsiteX4" fmla="*/ 5305 w 115215"/>
              <a:gd name="connsiteY4" fmla="*/ 38100 h 78382"/>
              <a:gd name="connsiteX5" fmla="*/ 114842 w 115215"/>
              <a:gd name="connsiteY5" fmla="*/ 0 h 7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215" h="78382">
                <a:moveTo>
                  <a:pt x="114842" y="0"/>
                </a:moveTo>
                <a:cubicBezTo>
                  <a:pt x="121192" y="0"/>
                  <a:pt x="44463" y="25135"/>
                  <a:pt x="43405" y="38100"/>
                </a:cubicBezTo>
                <a:cubicBezTo>
                  <a:pt x="42347" y="51065"/>
                  <a:pt x="112196" y="74084"/>
                  <a:pt x="108492" y="77788"/>
                </a:cubicBezTo>
                <a:cubicBezTo>
                  <a:pt x="104788" y="81492"/>
                  <a:pt x="38378" y="66940"/>
                  <a:pt x="21180" y="60325"/>
                </a:cubicBezTo>
                <a:cubicBezTo>
                  <a:pt x="3982" y="53710"/>
                  <a:pt x="-7130" y="47360"/>
                  <a:pt x="5305" y="38100"/>
                </a:cubicBezTo>
                <a:cubicBezTo>
                  <a:pt x="17740" y="28840"/>
                  <a:pt x="108492" y="0"/>
                  <a:pt x="1148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FA4AF8AD-50D2-409A-9111-1C9C34F5F5FD}"/>
              </a:ext>
            </a:extLst>
          </p:cNvPr>
          <p:cNvSpPr/>
          <p:nvPr/>
        </p:nvSpPr>
        <p:spPr>
          <a:xfrm>
            <a:off x="5286362" y="7993050"/>
            <a:ext cx="239801" cy="303501"/>
          </a:xfrm>
          <a:custGeom>
            <a:avLst/>
            <a:gdLst>
              <a:gd name="connsiteX0" fmla="*/ 157176 w 239801"/>
              <a:gd name="connsiteY0" fmla="*/ 13 h 303501"/>
              <a:gd name="connsiteX1" fmla="*/ 222263 w 239801"/>
              <a:gd name="connsiteY1" fmla="*/ 52400 h 303501"/>
              <a:gd name="connsiteX2" fmla="*/ 141301 w 239801"/>
              <a:gd name="connsiteY2" fmla="*/ 93675 h 303501"/>
              <a:gd name="connsiteX3" fmla="*/ 154001 w 239801"/>
              <a:gd name="connsiteY3" fmla="*/ 144475 h 303501"/>
              <a:gd name="connsiteX4" fmla="*/ 165113 w 239801"/>
              <a:gd name="connsiteY4" fmla="*/ 169875 h 303501"/>
              <a:gd name="connsiteX5" fmla="*/ 134951 w 239801"/>
              <a:gd name="connsiteY5" fmla="*/ 217500 h 303501"/>
              <a:gd name="connsiteX6" fmla="*/ 13 w 239801"/>
              <a:gd name="connsiteY6" fmla="*/ 303225 h 303501"/>
              <a:gd name="connsiteX7" fmla="*/ 127013 w 239801"/>
              <a:gd name="connsiteY7" fmla="*/ 241313 h 303501"/>
              <a:gd name="connsiteX8" fmla="*/ 174638 w 239801"/>
              <a:gd name="connsiteY8" fmla="*/ 146063 h 303501"/>
              <a:gd name="connsiteX9" fmla="*/ 136538 w 239801"/>
              <a:gd name="connsiteY9" fmla="*/ 93675 h 303501"/>
              <a:gd name="connsiteX10" fmla="*/ 239726 w 239801"/>
              <a:gd name="connsiteY10" fmla="*/ 47638 h 303501"/>
              <a:gd name="connsiteX11" fmla="*/ 157176 w 239801"/>
              <a:gd name="connsiteY11" fmla="*/ 13 h 30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801" h="303501">
                <a:moveTo>
                  <a:pt x="157176" y="13"/>
                </a:moveTo>
                <a:cubicBezTo>
                  <a:pt x="154266" y="807"/>
                  <a:pt x="224909" y="36790"/>
                  <a:pt x="222263" y="52400"/>
                </a:cubicBezTo>
                <a:cubicBezTo>
                  <a:pt x="219617" y="68010"/>
                  <a:pt x="152678" y="78329"/>
                  <a:pt x="141301" y="93675"/>
                </a:cubicBezTo>
                <a:cubicBezTo>
                  <a:pt x="129924" y="109021"/>
                  <a:pt x="150032" y="131775"/>
                  <a:pt x="154001" y="144475"/>
                </a:cubicBezTo>
                <a:cubicBezTo>
                  <a:pt x="157970" y="157175"/>
                  <a:pt x="168288" y="157704"/>
                  <a:pt x="165113" y="169875"/>
                </a:cubicBezTo>
                <a:cubicBezTo>
                  <a:pt x="161938" y="182046"/>
                  <a:pt x="162468" y="195275"/>
                  <a:pt x="134951" y="217500"/>
                </a:cubicBezTo>
                <a:cubicBezTo>
                  <a:pt x="107434" y="239725"/>
                  <a:pt x="1336" y="299256"/>
                  <a:pt x="13" y="303225"/>
                </a:cubicBezTo>
                <a:cubicBezTo>
                  <a:pt x="-1310" y="307194"/>
                  <a:pt x="97909" y="267507"/>
                  <a:pt x="127013" y="241313"/>
                </a:cubicBezTo>
                <a:cubicBezTo>
                  <a:pt x="156117" y="215119"/>
                  <a:pt x="173051" y="170669"/>
                  <a:pt x="174638" y="146063"/>
                </a:cubicBezTo>
                <a:cubicBezTo>
                  <a:pt x="176225" y="121457"/>
                  <a:pt x="125690" y="110079"/>
                  <a:pt x="136538" y="93675"/>
                </a:cubicBezTo>
                <a:cubicBezTo>
                  <a:pt x="147386" y="77271"/>
                  <a:pt x="236816" y="62719"/>
                  <a:pt x="239726" y="47638"/>
                </a:cubicBezTo>
                <a:cubicBezTo>
                  <a:pt x="242636" y="32557"/>
                  <a:pt x="160086" y="-781"/>
                  <a:pt x="15717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591128B3-0E28-484C-9A79-023080471462}"/>
              </a:ext>
            </a:extLst>
          </p:cNvPr>
          <p:cNvSpPr/>
          <p:nvPr/>
        </p:nvSpPr>
        <p:spPr>
          <a:xfrm>
            <a:off x="5411658" y="8007115"/>
            <a:ext cx="90520" cy="78033"/>
          </a:xfrm>
          <a:custGeom>
            <a:avLst/>
            <a:gdLst>
              <a:gd name="connsiteX0" fmla="*/ 17592 w 90520"/>
              <a:gd name="connsiteY0" fmla="*/ 235 h 78033"/>
              <a:gd name="connsiteX1" fmla="*/ 65217 w 90520"/>
              <a:gd name="connsiteY1" fmla="*/ 46273 h 78033"/>
              <a:gd name="connsiteX2" fmla="*/ 130 w 90520"/>
              <a:gd name="connsiteY2" fmla="*/ 78023 h 78033"/>
              <a:gd name="connsiteX3" fmla="*/ 85855 w 90520"/>
              <a:gd name="connsiteY3" fmla="*/ 43098 h 78033"/>
              <a:gd name="connsiteX4" fmla="*/ 73155 w 90520"/>
              <a:gd name="connsiteY4" fmla="*/ 28810 h 78033"/>
              <a:gd name="connsiteX5" fmla="*/ 17592 w 90520"/>
              <a:gd name="connsiteY5" fmla="*/ 235 h 7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20" h="78033">
                <a:moveTo>
                  <a:pt x="17592" y="235"/>
                </a:moveTo>
                <a:cubicBezTo>
                  <a:pt x="16269" y="3145"/>
                  <a:pt x="68127" y="33308"/>
                  <a:pt x="65217" y="46273"/>
                </a:cubicBezTo>
                <a:cubicBezTo>
                  <a:pt x="62307" y="59238"/>
                  <a:pt x="-3310" y="78552"/>
                  <a:pt x="130" y="78023"/>
                </a:cubicBezTo>
                <a:cubicBezTo>
                  <a:pt x="3570" y="77494"/>
                  <a:pt x="73684" y="51300"/>
                  <a:pt x="85855" y="43098"/>
                </a:cubicBezTo>
                <a:cubicBezTo>
                  <a:pt x="98026" y="34896"/>
                  <a:pt x="83738" y="35425"/>
                  <a:pt x="73155" y="28810"/>
                </a:cubicBezTo>
                <a:cubicBezTo>
                  <a:pt x="62572" y="22195"/>
                  <a:pt x="18915" y="-2675"/>
                  <a:pt x="1759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12FE68F-C39C-4313-A0D7-36C3227F2D9A}"/>
              </a:ext>
            </a:extLst>
          </p:cNvPr>
          <p:cNvSpPr/>
          <p:nvPr/>
        </p:nvSpPr>
        <p:spPr>
          <a:xfrm>
            <a:off x="5303821" y="8104131"/>
            <a:ext cx="141776" cy="179569"/>
          </a:xfrm>
          <a:custGeom>
            <a:avLst/>
            <a:gdLst>
              <a:gd name="connsiteX0" fmla="*/ 92092 w 141776"/>
              <a:gd name="connsiteY0" fmla="*/ 57 h 179569"/>
              <a:gd name="connsiteX1" fmla="*/ 109554 w 141776"/>
              <a:gd name="connsiteY1" fmla="*/ 76257 h 179569"/>
              <a:gd name="connsiteX2" fmla="*/ 63517 w 141776"/>
              <a:gd name="connsiteY2" fmla="*/ 128644 h 179569"/>
              <a:gd name="connsiteX3" fmla="*/ 17 w 141776"/>
              <a:gd name="connsiteY3" fmla="*/ 179444 h 179569"/>
              <a:gd name="connsiteX4" fmla="*/ 69867 w 141776"/>
              <a:gd name="connsiteY4" fmla="*/ 141344 h 179569"/>
              <a:gd name="connsiteX5" fmla="*/ 141304 w 141776"/>
              <a:gd name="connsiteY5" fmla="*/ 88957 h 179569"/>
              <a:gd name="connsiteX6" fmla="*/ 92092 w 141776"/>
              <a:gd name="connsiteY6" fmla="*/ 57 h 17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76" h="179569">
                <a:moveTo>
                  <a:pt x="92092" y="57"/>
                </a:moveTo>
                <a:cubicBezTo>
                  <a:pt x="86800" y="-2060"/>
                  <a:pt x="114316" y="54826"/>
                  <a:pt x="109554" y="76257"/>
                </a:cubicBezTo>
                <a:cubicBezTo>
                  <a:pt x="104792" y="97688"/>
                  <a:pt x="81773" y="111446"/>
                  <a:pt x="63517" y="128644"/>
                </a:cubicBezTo>
                <a:cubicBezTo>
                  <a:pt x="45261" y="145842"/>
                  <a:pt x="-1041" y="177327"/>
                  <a:pt x="17" y="179444"/>
                </a:cubicBezTo>
                <a:cubicBezTo>
                  <a:pt x="1075" y="181561"/>
                  <a:pt x="46319" y="156425"/>
                  <a:pt x="69867" y="141344"/>
                </a:cubicBezTo>
                <a:cubicBezTo>
                  <a:pt x="93415" y="126263"/>
                  <a:pt x="135483" y="110388"/>
                  <a:pt x="141304" y="88957"/>
                </a:cubicBezTo>
                <a:cubicBezTo>
                  <a:pt x="147125" y="67526"/>
                  <a:pt x="97384" y="2174"/>
                  <a:pt x="9209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24ACF15-93BF-4C4B-8491-7AE4A17727B5}"/>
              </a:ext>
            </a:extLst>
          </p:cNvPr>
          <p:cNvSpPr/>
          <p:nvPr/>
        </p:nvSpPr>
        <p:spPr>
          <a:xfrm>
            <a:off x="5308501" y="7985028"/>
            <a:ext cx="135037" cy="289521"/>
          </a:xfrm>
          <a:custGeom>
            <a:avLst/>
            <a:gdLst>
              <a:gd name="connsiteX0" fmla="*/ 135037 w 135037"/>
              <a:gd name="connsiteY0" fmla="*/ 97 h 289521"/>
              <a:gd name="connsiteX1" fmla="*/ 65187 w 135037"/>
              <a:gd name="connsiteY1" fmla="*/ 52485 h 289521"/>
              <a:gd name="connsiteX2" fmla="*/ 98524 w 135037"/>
              <a:gd name="connsiteY2" fmla="*/ 90585 h 289521"/>
              <a:gd name="connsiteX3" fmla="*/ 27087 w 135037"/>
              <a:gd name="connsiteY3" fmla="*/ 112810 h 289521"/>
              <a:gd name="connsiteX4" fmla="*/ 6449 w 135037"/>
              <a:gd name="connsiteY4" fmla="*/ 198535 h 289521"/>
              <a:gd name="connsiteX5" fmla="*/ 17562 w 135037"/>
              <a:gd name="connsiteY5" fmla="*/ 289022 h 289521"/>
              <a:gd name="connsiteX6" fmla="*/ 99 w 135037"/>
              <a:gd name="connsiteY6" fmla="*/ 228697 h 289521"/>
              <a:gd name="connsiteX7" fmla="*/ 27087 w 135037"/>
              <a:gd name="connsiteY7" fmla="*/ 100110 h 289521"/>
              <a:gd name="connsiteX8" fmla="*/ 81062 w 135037"/>
              <a:gd name="connsiteY8" fmla="*/ 62010 h 289521"/>
              <a:gd name="connsiteX9" fmla="*/ 65187 w 135037"/>
              <a:gd name="connsiteY9" fmla="*/ 39785 h 289521"/>
              <a:gd name="connsiteX10" fmla="*/ 135037 w 135037"/>
              <a:gd name="connsiteY10" fmla="*/ 97 h 28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37" h="289521">
                <a:moveTo>
                  <a:pt x="135037" y="97"/>
                </a:moveTo>
                <a:cubicBezTo>
                  <a:pt x="135037" y="2214"/>
                  <a:pt x="71272" y="37404"/>
                  <a:pt x="65187" y="52485"/>
                </a:cubicBezTo>
                <a:cubicBezTo>
                  <a:pt x="59101" y="67566"/>
                  <a:pt x="104874" y="80531"/>
                  <a:pt x="98524" y="90585"/>
                </a:cubicBezTo>
                <a:cubicBezTo>
                  <a:pt x="92174" y="100639"/>
                  <a:pt x="42433" y="94818"/>
                  <a:pt x="27087" y="112810"/>
                </a:cubicBezTo>
                <a:cubicBezTo>
                  <a:pt x="11741" y="130802"/>
                  <a:pt x="8036" y="169166"/>
                  <a:pt x="6449" y="198535"/>
                </a:cubicBezTo>
                <a:cubicBezTo>
                  <a:pt x="4862" y="227904"/>
                  <a:pt x="18620" y="283995"/>
                  <a:pt x="17562" y="289022"/>
                </a:cubicBezTo>
                <a:cubicBezTo>
                  <a:pt x="16504" y="294049"/>
                  <a:pt x="-1489" y="260182"/>
                  <a:pt x="99" y="228697"/>
                </a:cubicBezTo>
                <a:cubicBezTo>
                  <a:pt x="1687" y="197212"/>
                  <a:pt x="13593" y="127891"/>
                  <a:pt x="27087" y="100110"/>
                </a:cubicBezTo>
                <a:cubicBezTo>
                  <a:pt x="40581" y="72329"/>
                  <a:pt x="74712" y="72064"/>
                  <a:pt x="81062" y="62010"/>
                </a:cubicBezTo>
                <a:cubicBezTo>
                  <a:pt x="87412" y="51956"/>
                  <a:pt x="55133" y="48516"/>
                  <a:pt x="65187" y="39785"/>
                </a:cubicBezTo>
                <a:cubicBezTo>
                  <a:pt x="75241" y="31054"/>
                  <a:pt x="135037" y="-2020"/>
                  <a:pt x="1350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楕円 1251">
            <a:extLst>
              <a:ext uri="{FF2B5EF4-FFF2-40B4-BE49-F238E27FC236}">
                <a16:creationId xmlns:a16="http://schemas.microsoft.com/office/drawing/2014/main" id="{39153D9F-41FA-408E-AE7E-52D237D7AC04}"/>
              </a:ext>
            </a:extLst>
          </p:cNvPr>
          <p:cNvSpPr/>
          <p:nvPr/>
        </p:nvSpPr>
        <p:spPr>
          <a:xfrm>
            <a:off x="5091113" y="7905750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FE42FB1A-3650-4019-9BAB-18B0F46190C7}"/>
              </a:ext>
            </a:extLst>
          </p:cNvPr>
          <p:cNvSpPr/>
          <p:nvPr/>
        </p:nvSpPr>
        <p:spPr>
          <a:xfrm>
            <a:off x="5961401" y="7112979"/>
            <a:ext cx="906839" cy="288005"/>
          </a:xfrm>
          <a:custGeom>
            <a:avLst/>
            <a:gdLst>
              <a:gd name="connsiteX0" fmla="*/ 841566 w 906839"/>
              <a:gd name="connsiteY0" fmla="*/ 20188 h 288005"/>
              <a:gd name="connsiteX1" fmla="*/ 786532 w 906839"/>
              <a:gd name="connsiteY1" fmla="*/ 24421 h 288005"/>
              <a:gd name="connsiteX2" fmla="*/ 159999 w 906839"/>
              <a:gd name="connsiteY2" fmla="*/ 176821 h 288005"/>
              <a:gd name="connsiteX3" fmla="*/ 49932 w 906839"/>
              <a:gd name="connsiteY3" fmla="*/ 286888 h 288005"/>
              <a:gd name="connsiteX4" fmla="*/ 66866 w 906839"/>
              <a:gd name="connsiteY4" fmla="*/ 219154 h 288005"/>
              <a:gd name="connsiteX5" fmla="*/ 841566 w 906839"/>
              <a:gd name="connsiteY5" fmla="*/ 20188 h 28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839" h="288005">
                <a:moveTo>
                  <a:pt x="841566" y="20188"/>
                </a:moveTo>
                <a:cubicBezTo>
                  <a:pt x="961510" y="-12268"/>
                  <a:pt x="900126" y="-1684"/>
                  <a:pt x="786532" y="24421"/>
                </a:cubicBezTo>
                <a:cubicBezTo>
                  <a:pt x="672938" y="50526"/>
                  <a:pt x="282766" y="133077"/>
                  <a:pt x="159999" y="176821"/>
                </a:cubicBezTo>
                <a:cubicBezTo>
                  <a:pt x="37232" y="220565"/>
                  <a:pt x="65454" y="279833"/>
                  <a:pt x="49932" y="286888"/>
                </a:cubicBezTo>
                <a:cubicBezTo>
                  <a:pt x="34410" y="293943"/>
                  <a:pt x="-63662" y="267132"/>
                  <a:pt x="66866" y="219154"/>
                </a:cubicBezTo>
                <a:cubicBezTo>
                  <a:pt x="197394" y="171176"/>
                  <a:pt x="721622" y="52644"/>
                  <a:pt x="841566" y="2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82AC02A-31C5-4CBF-BA40-960084CBB5CC}"/>
              </a:ext>
            </a:extLst>
          </p:cNvPr>
          <p:cNvSpPr/>
          <p:nvPr/>
        </p:nvSpPr>
        <p:spPr>
          <a:xfrm>
            <a:off x="4422624" y="7031544"/>
            <a:ext cx="910369" cy="414975"/>
          </a:xfrm>
          <a:custGeom>
            <a:avLst/>
            <a:gdLst>
              <a:gd name="connsiteX0" fmla="*/ 356809 w 910369"/>
              <a:gd name="connsiteY0" fmla="*/ 23 h 414975"/>
              <a:gd name="connsiteX1" fmla="*/ 424543 w 910369"/>
              <a:gd name="connsiteY1" fmla="*/ 38123 h 414975"/>
              <a:gd name="connsiteX2" fmla="*/ 775909 w 910369"/>
              <a:gd name="connsiteY2" fmla="*/ 139723 h 414975"/>
              <a:gd name="connsiteX3" fmla="*/ 445709 w 910369"/>
              <a:gd name="connsiteY3" fmla="*/ 241323 h 414975"/>
              <a:gd name="connsiteX4" fmla="*/ 1209 w 910369"/>
              <a:gd name="connsiteY4" fmla="*/ 414889 h 414975"/>
              <a:gd name="connsiteX5" fmla="*/ 589643 w 910369"/>
              <a:gd name="connsiteY5" fmla="*/ 266723 h 414975"/>
              <a:gd name="connsiteX6" fmla="*/ 902909 w 910369"/>
              <a:gd name="connsiteY6" fmla="*/ 131256 h 414975"/>
              <a:gd name="connsiteX7" fmla="*/ 289076 w 910369"/>
              <a:gd name="connsiteY7" fmla="*/ 33889 h 414975"/>
              <a:gd name="connsiteX8" fmla="*/ 356809 w 910369"/>
              <a:gd name="connsiteY8" fmla="*/ 23 h 41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0369" h="414975">
                <a:moveTo>
                  <a:pt x="356809" y="23"/>
                </a:moveTo>
                <a:cubicBezTo>
                  <a:pt x="379387" y="729"/>
                  <a:pt x="354693" y="14840"/>
                  <a:pt x="424543" y="38123"/>
                </a:cubicBezTo>
                <a:cubicBezTo>
                  <a:pt x="494393" y="61406"/>
                  <a:pt x="772381" y="105856"/>
                  <a:pt x="775909" y="139723"/>
                </a:cubicBezTo>
                <a:cubicBezTo>
                  <a:pt x="779437" y="173590"/>
                  <a:pt x="574826" y="195462"/>
                  <a:pt x="445709" y="241323"/>
                </a:cubicBezTo>
                <a:cubicBezTo>
                  <a:pt x="316592" y="287184"/>
                  <a:pt x="-22780" y="410656"/>
                  <a:pt x="1209" y="414889"/>
                </a:cubicBezTo>
                <a:cubicBezTo>
                  <a:pt x="25198" y="419122"/>
                  <a:pt x="589643" y="266723"/>
                  <a:pt x="589643" y="266723"/>
                </a:cubicBezTo>
                <a:cubicBezTo>
                  <a:pt x="739926" y="219451"/>
                  <a:pt x="953003" y="170062"/>
                  <a:pt x="902909" y="131256"/>
                </a:cubicBezTo>
                <a:cubicBezTo>
                  <a:pt x="852815" y="92450"/>
                  <a:pt x="379387" y="52939"/>
                  <a:pt x="289076" y="33889"/>
                </a:cubicBezTo>
                <a:cubicBezTo>
                  <a:pt x="198765" y="14839"/>
                  <a:pt x="334231" y="-683"/>
                  <a:pt x="3568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06DD3FF-CAE3-451C-95C3-FB3437C3A448}"/>
              </a:ext>
            </a:extLst>
          </p:cNvPr>
          <p:cNvSpPr/>
          <p:nvPr/>
        </p:nvSpPr>
        <p:spPr>
          <a:xfrm>
            <a:off x="5851519" y="7816704"/>
            <a:ext cx="695710" cy="514498"/>
          </a:xfrm>
          <a:custGeom>
            <a:avLst/>
            <a:gdLst>
              <a:gd name="connsiteX0" fmla="*/ 695331 w 695710"/>
              <a:gd name="connsiteY0" fmla="*/ 146 h 514498"/>
              <a:gd name="connsiteX1" fmla="*/ 241306 w 695710"/>
              <a:gd name="connsiteY1" fmla="*/ 196996 h 514498"/>
              <a:gd name="connsiteX2" fmla="*/ 73031 w 695710"/>
              <a:gd name="connsiteY2" fmla="*/ 374796 h 514498"/>
              <a:gd name="connsiteX3" fmla="*/ 6 w 695710"/>
              <a:gd name="connsiteY3" fmla="*/ 514496 h 514498"/>
              <a:gd name="connsiteX4" fmla="*/ 76206 w 695710"/>
              <a:gd name="connsiteY4" fmla="*/ 371621 h 514498"/>
              <a:gd name="connsiteX5" fmla="*/ 158756 w 695710"/>
              <a:gd name="connsiteY5" fmla="*/ 228746 h 514498"/>
              <a:gd name="connsiteX6" fmla="*/ 695331 w 695710"/>
              <a:gd name="connsiteY6" fmla="*/ 146 h 51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10" h="514498">
                <a:moveTo>
                  <a:pt x="695331" y="146"/>
                </a:moveTo>
                <a:cubicBezTo>
                  <a:pt x="709089" y="-5146"/>
                  <a:pt x="345023" y="134554"/>
                  <a:pt x="241306" y="196996"/>
                </a:cubicBezTo>
                <a:cubicBezTo>
                  <a:pt x="137589" y="259438"/>
                  <a:pt x="113248" y="321879"/>
                  <a:pt x="73031" y="374796"/>
                </a:cubicBezTo>
                <a:cubicBezTo>
                  <a:pt x="32814" y="427713"/>
                  <a:pt x="-523" y="515025"/>
                  <a:pt x="6" y="514496"/>
                </a:cubicBezTo>
                <a:cubicBezTo>
                  <a:pt x="535" y="513967"/>
                  <a:pt x="49748" y="419246"/>
                  <a:pt x="76206" y="371621"/>
                </a:cubicBezTo>
                <a:cubicBezTo>
                  <a:pt x="102664" y="323996"/>
                  <a:pt x="57156" y="292775"/>
                  <a:pt x="158756" y="228746"/>
                </a:cubicBezTo>
                <a:cubicBezTo>
                  <a:pt x="260356" y="164717"/>
                  <a:pt x="681573" y="5438"/>
                  <a:pt x="69533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72BB94D6-8610-4317-BE84-DA377DD41F8D}"/>
              </a:ext>
            </a:extLst>
          </p:cNvPr>
          <p:cNvSpPr/>
          <p:nvPr/>
        </p:nvSpPr>
        <p:spPr>
          <a:xfrm>
            <a:off x="4330845" y="7701374"/>
            <a:ext cx="692245" cy="259822"/>
          </a:xfrm>
          <a:custGeom>
            <a:avLst/>
            <a:gdLst>
              <a:gd name="connsiteX0" fmla="*/ 69705 w 692245"/>
              <a:gd name="connsiteY0" fmla="*/ 23401 h 259822"/>
              <a:gd name="connsiteX1" fmla="*/ 126855 w 692245"/>
              <a:gd name="connsiteY1" fmla="*/ 64676 h 259822"/>
              <a:gd name="connsiteX2" fmla="*/ 476105 w 692245"/>
              <a:gd name="connsiteY2" fmla="*/ 229776 h 259822"/>
              <a:gd name="connsiteX3" fmla="*/ 692005 w 692245"/>
              <a:gd name="connsiteY3" fmla="*/ 242476 h 259822"/>
              <a:gd name="connsiteX4" fmla="*/ 514205 w 692245"/>
              <a:gd name="connsiteY4" fmla="*/ 236126 h 259822"/>
              <a:gd name="connsiteX5" fmla="*/ 314180 w 692245"/>
              <a:gd name="connsiteY5" fmla="*/ 245651 h 259822"/>
              <a:gd name="connsiteX6" fmla="*/ 12555 w 692245"/>
              <a:gd name="connsiteY6" fmla="*/ 17051 h 259822"/>
              <a:gd name="connsiteX7" fmla="*/ 69705 w 692245"/>
              <a:gd name="connsiteY7" fmla="*/ 23401 h 25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45" h="259822">
                <a:moveTo>
                  <a:pt x="69705" y="23401"/>
                </a:moveTo>
                <a:cubicBezTo>
                  <a:pt x="88755" y="31338"/>
                  <a:pt x="59122" y="30280"/>
                  <a:pt x="126855" y="64676"/>
                </a:cubicBezTo>
                <a:cubicBezTo>
                  <a:pt x="194588" y="99072"/>
                  <a:pt x="381913" y="200143"/>
                  <a:pt x="476105" y="229776"/>
                </a:cubicBezTo>
                <a:cubicBezTo>
                  <a:pt x="570297" y="259409"/>
                  <a:pt x="685655" y="241418"/>
                  <a:pt x="692005" y="242476"/>
                </a:cubicBezTo>
                <a:cubicBezTo>
                  <a:pt x="698355" y="243534"/>
                  <a:pt x="577176" y="235597"/>
                  <a:pt x="514205" y="236126"/>
                </a:cubicBezTo>
                <a:cubicBezTo>
                  <a:pt x="451234" y="236655"/>
                  <a:pt x="397788" y="282163"/>
                  <a:pt x="314180" y="245651"/>
                </a:cubicBezTo>
                <a:cubicBezTo>
                  <a:pt x="230572" y="209139"/>
                  <a:pt x="55947" y="55151"/>
                  <a:pt x="12555" y="17051"/>
                </a:cubicBezTo>
                <a:cubicBezTo>
                  <a:pt x="-30837" y="-21049"/>
                  <a:pt x="50655" y="15464"/>
                  <a:pt x="69705" y="23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9ACA97C-2DA7-4BE6-8277-D55E75FBDC96}"/>
              </a:ext>
            </a:extLst>
          </p:cNvPr>
          <p:cNvSpPr/>
          <p:nvPr/>
        </p:nvSpPr>
        <p:spPr>
          <a:xfrm>
            <a:off x="4251325" y="8527439"/>
            <a:ext cx="344561" cy="527961"/>
          </a:xfrm>
          <a:custGeom>
            <a:avLst/>
            <a:gdLst>
              <a:gd name="connsiteX0" fmla="*/ 0 w 344561"/>
              <a:gd name="connsiteY0" fmla="*/ 611 h 527961"/>
              <a:gd name="connsiteX1" fmla="*/ 260350 w 344561"/>
              <a:gd name="connsiteY1" fmla="*/ 226036 h 527961"/>
              <a:gd name="connsiteX2" fmla="*/ 342900 w 344561"/>
              <a:gd name="connsiteY2" fmla="*/ 527661 h 527961"/>
              <a:gd name="connsiteX3" fmla="*/ 311150 w 344561"/>
              <a:gd name="connsiteY3" fmla="*/ 280011 h 527961"/>
              <a:gd name="connsiteX4" fmla="*/ 257175 w 344561"/>
              <a:gd name="connsiteY4" fmla="*/ 162536 h 527961"/>
              <a:gd name="connsiteX5" fmla="*/ 0 w 344561"/>
              <a:gd name="connsiteY5" fmla="*/ 611 h 5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61" h="527961">
                <a:moveTo>
                  <a:pt x="0" y="611"/>
                </a:moveTo>
                <a:cubicBezTo>
                  <a:pt x="529" y="11194"/>
                  <a:pt x="203200" y="138194"/>
                  <a:pt x="260350" y="226036"/>
                </a:cubicBezTo>
                <a:cubicBezTo>
                  <a:pt x="317500" y="313878"/>
                  <a:pt x="334433" y="518665"/>
                  <a:pt x="342900" y="527661"/>
                </a:cubicBezTo>
                <a:cubicBezTo>
                  <a:pt x="351367" y="536657"/>
                  <a:pt x="325437" y="340865"/>
                  <a:pt x="311150" y="280011"/>
                </a:cubicBezTo>
                <a:cubicBezTo>
                  <a:pt x="296863" y="219157"/>
                  <a:pt x="305329" y="205398"/>
                  <a:pt x="257175" y="162536"/>
                </a:cubicBezTo>
                <a:cubicBezTo>
                  <a:pt x="209021" y="119674"/>
                  <a:pt x="-529" y="-9972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33C178E-98AC-4C0D-9120-D5F6BEFE1C96}"/>
              </a:ext>
            </a:extLst>
          </p:cNvPr>
          <p:cNvSpPr/>
          <p:nvPr/>
        </p:nvSpPr>
        <p:spPr>
          <a:xfrm>
            <a:off x="5533573" y="8586892"/>
            <a:ext cx="839726" cy="563767"/>
          </a:xfrm>
          <a:custGeom>
            <a:avLst/>
            <a:gdLst>
              <a:gd name="connsiteX0" fmla="*/ 835477 w 839726"/>
              <a:gd name="connsiteY0" fmla="*/ 4658 h 563767"/>
              <a:gd name="connsiteX1" fmla="*/ 229052 w 839726"/>
              <a:gd name="connsiteY1" fmla="*/ 350733 h 563767"/>
              <a:gd name="connsiteX2" fmla="*/ 452 w 839726"/>
              <a:gd name="connsiteY2" fmla="*/ 563458 h 563767"/>
              <a:gd name="connsiteX3" fmla="*/ 276677 w 839726"/>
              <a:gd name="connsiteY3" fmla="*/ 306283 h 563767"/>
              <a:gd name="connsiteX4" fmla="*/ 486227 w 839726"/>
              <a:gd name="connsiteY4" fmla="*/ 163408 h 563767"/>
              <a:gd name="connsiteX5" fmla="*/ 835477 w 839726"/>
              <a:gd name="connsiteY5" fmla="*/ 4658 h 56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726" h="563767">
                <a:moveTo>
                  <a:pt x="835477" y="4658"/>
                </a:moveTo>
                <a:cubicBezTo>
                  <a:pt x="792614" y="35879"/>
                  <a:pt x="368223" y="257600"/>
                  <a:pt x="229052" y="350733"/>
                </a:cubicBezTo>
                <a:cubicBezTo>
                  <a:pt x="89881" y="443866"/>
                  <a:pt x="-7486" y="570866"/>
                  <a:pt x="452" y="563458"/>
                </a:cubicBezTo>
                <a:cubicBezTo>
                  <a:pt x="8389" y="556050"/>
                  <a:pt x="195714" y="372958"/>
                  <a:pt x="276677" y="306283"/>
                </a:cubicBezTo>
                <a:cubicBezTo>
                  <a:pt x="357639" y="239608"/>
                  <a:pt x="387273" y="219500"/>
                  <a:pt x="486227" y="163408"/>
                </a:cubicBezTo>
                <a:cubicBezTo>
                  <a:pt x="585181" y="107316"/>
                  <a:pt x="878340" y="-26563"/>
                  <a:pt x="835477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B17AEF0-F500-43C8-B6AD-04FD7300D71D}"/>
              </a:ext>
            </a:extLst>
          </p:cNvPr>
          <p:cNvSpPr/>
          <p:nvPr/>
        </p:nvSpPr>
        <p:spPr>
          <a:xfrm>
            <a:off x="4975037" y="8591145"/>
            <a:ext cx="143423" cy="511933"/>
          </a:xfrm>
          <a:custGeom>
            <a:avLst/>
            <a:gdLst>
              <a:gd name="connsiteX0" fmla="*/ 188 w 143423"/>
              <a:gd name="connsiteY0" fmla="*/ 405 h 511933"/>
              <a:gd name="connsiteX1" fmla="*/ 111313 w 143423"/>
              <a:gd name="connsiteY1" fmla="*/ 270280 h 511933"/>
              <a:gd name="connsiteX2" fmla="*/ 50988 w 143423"/>
              <a:gd name="connsiteY2" fmla="*/ 511580 h 511933"/>
              <a:gd name="connsiteX3" fmla="*/ 143063 w 143423"/>
              <a:gd name="connsiteY3" fmla="*/ 216305 h 511933"/>
              <a:gd name="connsiteX4" fmla="*/ 188 w 143423"/>
              <a:gd name="connsiteY4" fmla="*/ 405 h 5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23" h="511933">
                <a:moveTo>
                  <a:pt x="188" y="405"/>
                </a:moveTo>
                <a:cubicBezTo>
                  <a:pt x="-5104" y="9401"/>
                  <a:pt x="102846" y="185084"/>
                  <a:pt x="111313" y="270280"/>
                </a:cubicBezTo>
                <a:cubicBezTo>
                  <a:pt x="119780" y="355476"/>
                  <a:pt x="45696" y="520576"/>
                  <a:pt x="50988" y="511580"/>
                </a:cubicBezTo>
                <a:cubicBezTo>
                  <a:pt x="56280" y="502584"/>
                  <a:pt x="149942" y="298326"/>
                  <a:pt x="143063" y="216305"/>
                </a:cubicBezTo>
                <a:cubicBezTo>
                  <a:pt x="136184" y="134284"/>
                  <a:pt x="5480" y="-8591"/>
                  <a:pt x="188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FE3D76FF-5121-4216-AC11-552D8017C2CC}"/>
              </a:ext>
            </a:extLst>
          </p:cNvPr>
          <p:cNvSpPr/>
          <p:nvPr/>
        </p:nvSpPr>
        <p:spPr>
          <a:xfrm>
            <a:off x="5577489" y="6828229"/>
            <a:ext cx="295968" cy="1065087"/>
          </a:xfrm>
          <a:custGeom>
            <a:avLst/>
            <a:gdLst>
              <a:gd name="connsiteX0" fmla="*/ 284831 w 295968"/>
              <a:gd name="connsiteY0" fmla="*/ 19611 h 1065087"/>
              <a:gd name="connsiteX1" fmla="*/ 259431 w 295968"/>
              <a:gd name="connsiteY1" fmla="*/ 75491 h 1065087"/>
              <a:gd name="connsiteX2" fmla="*/ 61311 w 295968"/>
              <a:gd name="connsiteY2" fmla="*/ 532691 h 1065087"/>
              <a:gd name="connsiteX3" fmla="*/ 40991 w 295968"/>
              <a:gd name="connsiteY3" fmla="*/ 1050851 h 1065087"/>
              <a:gd name="connsiteX4" fmla="*/ 25751 w 295968"/>
              <a:gd name="connsiteY4" fmla="*/ 898451 h 1065087"/>
              <a:gd name="connsiteX5" fmla="*/ 351 w 295968"/>
              <a:gd name="connsiteY5" fmla="*/ 674931 h 1065087"/>
              <a:gd name="connsiteX6" fmla="*/ 46071 w 295968"/>
              <a:gd name="connsiteY6" fmla="*/ 471731 h 1065087"/>
              <a:gd name="connsiteX7" fmla="*/ 284831 w 295968"/>
              <a:gd name="connsiteY7" fmla="*/ 19611 h 10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968" h="1065087">
                <a:moveTo>
                  <a:pt x="284831" y="19611"/>
                </a:moveTo>
                <a:cubicBezTo>
                  <a:pt x="320391" y="-46429"/>
                  <a:pt x="259431" y="75491"/>
                  <a:pt x="259431" y="75491"/>
                </a:cubicBezTo>
                <a:cubicBezTo>
                  <a:pt x="222178" y="161004"/>
                  <a:pt x="97718" y="370131"/>
                  <a:pt x="61311" y="532691"/>
                </a:cubicBezTo>
                <a:cubicBezTo>
                  <a:pt x="24904" y="695251"/>
                  <a:pt x="46918" y="989891"/>
                  <a:pt x="40991" y="1050851"/>
                </a:cubicBezTo>
                <a:cubicBezTo>
                  <a:pt x="35064" y="1111811"/>
                  <a:pt x="32524" y="961104"/>
                  <a:pt x="25751" y="898451"/>
                </a:cubicBezTo>
                <a:cubicBezTo>
                  <a:pt x="18978" y="835798"/>
                  <a:pt x="-3036" y="746051"/>
                  <a:pt x="351" y="674931"/>
                </a:cubicBezTo>
                <a:cubicBezTo>
                  <a:pt x="3738" y="603811"/>
                  <a:pt x="2044" y="580104"/>
                  <a:pt x="46071" y="471731"/>
                </a:cubicBezTo>
                <a:cubicBezTo>
                  <a:pt x="90098" y="363358"/>
                  <a:pt x="249271" y="85651"/>
                  <a:pt x="284831" y="1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DFB6679-DE86-4E5D-BC04-6213DAFC5D73}"/>
              </a:ext>
            </a:extLst>
          </p:cNvPr>
          <p:cNvSpPr/>
          <p:nvPr/>
        </p:nvSpPr>
        <p:spPr>
          <a:xfrm>
            <a:off x="5368352" y="6900709"/>
            <a:ext cx="161704" cy="892561"/>
          </a:xfrm>
          <a:custGeom>
            <a:avLst/>
            <a:gdLst>
              <a:gd name="connsiteX0" fmla="*/ 77408 w 161704"/>
              <a:gd name="connsiteY0" fmla="*/ 18251 h 892561"/>
              <a:gd name="connsiteX1" fmla="*/ 102808 w 161704"/>
              <a:gd name="connsiteY1" fmla="*/ 89371 h 892561"/>
              <a:gd name="connsiteX2" fmla="*/ 158688 w 161704"/>
              <a:gd name="connsiteY2" fmla="*/ 582131 h 892561"/>
              <a:gd name="connsiteX3" fmla="*/ 1208 w 161704"/>
              <a:gd name="connsiteY3" fmla="*/ 892011 h 892561"/>
              <a:gd name="connsiteX4" fmla="*/ 87568 w 161704"/>
              <a:gd name="connsiteY4" fmla="*/ 648171 h 892561"/>
              <a:gd name="connsiteX5" fmla="*/ 118048 w 161704"/>
              <a:gd name="connsiteY5" fmla="*/ 302731 h 892561"/>
              <a:gd name="connsiteX6" fmla="*/ 77408 w 161704"/>
              <a:gd name="connsiteY6" fmla="*/ 18251 h 89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04" h="892561">
                <a:moveTo>
                  <a:pt x="77408" y="18251"/>
                </a:moveTo>
                <a:cubicBezTo>
                  <a:pt x="74868" y="-17309"/>
                  <a:pt x="89261" y="-4609"/>
                  <a:pt x="102808" y="89371"/>
                </a:cubicBezTo>
                <a:cubicBezTo>
                  <a:pt x="116355" y="183351"/>
                  <a:pt x="175621" y="448358"/>
                  <a:pt x="158688" y="582131"/>
                </a:cubicBezTo>
                <a:cubicBezTo>
                  <a:pt x="141755" y="715904"/>
                  <a:pt x="13061" y="881004"/>
                  <a:pt x="1208" y="892011"/>
                </a:cubicBezTo>
                <a:cubicBezTo>
                  <a:pt x="-10645" y="903018"/>
                  <a:pt x="68095" y="746384"/>
                  <a:pt x="87568" y="648171"/>
                </a:cubicBezTo>
                <a:cubicBezTo>
                  <a:pt x="107041" y="549958"/>
                  <a:pt x="116355" y="408564"/>
                  <a:pt x="118048" y="302731"/>
                </a:cubicBezTo>
                <a:cubicBezTo>
                  <a:pt x="119741" y="196898"/>
                  <a:pt x="79948" y="53811"/>
                  <a:pt x="77408" y="18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CF2B150-50D2-4819-8BCE-7CA22E59A2D2}"/>
              </a:ext>
            </a:extLst>
          </p:cNvPr>
          <p:cNvSpPr/>
          <p:nvPr/>
        </p:nvSpPr>
        <p:spPr>
          <a:xfrm>
            <a:off x="3109886" y="12036330"/>
            <a:ext cx="315943" cy="200297"/>
          </a:xfrm>
          <a:custGeom>
            <a:avLst/>
            <a:gdLst>
              <a:gd name="connsiteX0" fmla="*/ 27 w 315943"/>
              <a:gd name="connsiteY0" fmla="*/ 95 h 200297"/>
              <a:gd name="connsiteX1" fmla="*/ 131789 w 315943"/>
              <a:gd name="connsiteY1" fmla="*/ 169958 h 200297"/>
              <a:gd name="connsiteX2" fmla="*/ 206402 w 315943"/>
              <a:gd name="connsiteY2" fmla="*/ 193770 h 200297"/>
              <a:gd name="connsiteX3" fmla="*/ 244502 w 315943"/>
              <a:gd name="connsiteY3" fmla="*/ 196945 h 200297"/>
              <a:gd name="connsiteX4" fmla="*/ 315939 w 315943"/>
              <a:gd name="connsiteY4" fmla="*/ 150908 h 200297"/>
              <a:gd name="connsiteX5" fmla="*/ 247677 w 315943"/>
              <a:gd name="connsiteY5" fmla="*/ 179483 h 200297"/>
              <a:gd name="connsiteX6" fmla="*/ 173064 w 315943"/>
              <a:gd name="connsiteY6" fmla="*/ 181070 h 200297"/>
              <a:gd name="connsiteX7" fmla="*/ 120677 w 315943"/>
              <a:gd name="connsiteY7" fmla="*/ 146145 h 200297"/>
              <a:gd name="connsiteX8" fmla="*/ 27 w 315943"/>
              <a:gd name="connsiteY8" fmla="*/ 95 h 2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43" h="200297">
                <a:moveTo>
                  <a:pt x="27" y="95"/>
                </a:moveTo>
                <a:cubicBezTo>
                  <a:pt x="1879" y="4064"/>
                  <a:pt x="97393" y="137679"/>
                  <a:pt x="131789" y="169958"/>
                </a:cubicBezTo>
                <a:cubicBezTo>
                  <a:pt x="166185" y="202237"/>
                  <a:pt x="187617" y="189272"/>
                  <a:pt x="206402" y="193770"/>
                </a:cubicBezTo>
                <a:cubicBezTo>
                  <a:pt x="225188" y="198268"/>
                  <a:pt x="226246" y="204089"/>
                  <a:pt x="244502" y="196945"/>
                </a:cubicBezTo>
                <a:cubicBezTo>
                  <a:pt x="262758" y="189801"/>
                  <a:pt x="315410" y="153818"/>
                  <a:pt x="315939" y="150908"/>
                </a:cubicBezTo>
                <a:cubicBezTo>
                  <a:pt x="316468" y="147998"/>
                  <a:pt x="271489" y="174456"/>
                  <a:pt x="247677" y="179483"/>
                </a:cubicBezTo>
                <a:cubicBezTo>
                  <a:pt x="223865" y="184510"/>
                  <a:pt x="194231" y="186626"/>
                  <a:pt x="173064" y="181070"/>
                </a:cubicBezTo>
                <a:cubicBezTo>
                  <a:pt x="151897" y="175514"/>
                  <a:pt x="150046" y="174984"/>
                  <a:pt x="120677" y="146145"/>
                </a:cubicBezTo>
                <a:cubicBezTo>
                  <a:pt x="91308" y="117306"/>
                  <a:pt x="-1825" y="-3874"/>
                  <a:pt x="2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C65A195-0E9D-45AA-A28A-91056E91CB67}"/>
              </a:ext>
            </a:extLst>
          </p:cNvPr>
          <p:cNvSpPr/>
          <p:nvPr/>
        </p:nvSpPr>
        <p:spPr>
          <a:xfrm>
            <a:off x="3251456" y="12052265"/>
            <a:ext cx="96600" cy="169963"/>
          </a:xfrm>
          <a:custGeom>
            <a:avLst/>
            <a:gdLst>
              <a:gd name="connsiteX0" fmla="*/ 96582 w 96600"/>
              <a:gd name="connsiteY0" fmla="*/ 169898 h 169963"/>
              <a:gd name="connsiteX1" fmla="*/ 9269 w 96600"/>
              <a:gd name="connsiteY1" fmla="*/ 76235 h 169963"/>
              <a:gd name="connsiteX2" fmla="*/ 4507 w 96600"/>
              <a:gd name="connsiteY2" fmla="*/ 17498 h 169963"/>
              <a:gd name="connsiteX3" fmla="*/ 26732 w 96600"/>
              <a:gd name="connsiteY3" fmla="*/ 35 h 169963"/>
              <a:gd name="connsiteX4" fmla="*/ 20382 w 96600"/>
              <a:gd name="connsiteY4" fmla="*/ 20673 h 169963"/>
              <a:gd name="connsiteX5" fmla="*/ 12444 w 96600"/>
              <a:gd name="connsiteY5" fmla="*/ 47660 h 169963"/>
              <a:gd name="connsiteX6" fmla="*/ 17207 w 96600"/>
              <a:gd name="connsiteY6" fmla="*/ 90523 h 169963"/>
              <a:gd name="connsiteX7" fmla="*/ 96582 w 96600"/>
              <a:gd name="connsiteY7" fmla="*/ 169898 h 16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0" h="169963">
                <a:moveTo>
                  <a:pt x="96582" y="169898"/>
                </a:moveTo>
                <a:cubicBezTo>
                  <a:pt x="95259" y="167517"/>
                  <a:pt x="24615" y="101635"/>
                  <a:pt x="9269" y="76235"/>
                </a:cubicBezTo>
                <a:cubicBezTo>
                  <a:pt x="-6077" y="50835"/>
                  <a:pt x="1596" y="30198"/>
                  <a:pt x="4507" y="17498"/>
                </a:cubicBezTo>
                <a:cubicBezTo>
                  <a:pt x="7417" y="4798"/>
                  <a:pt x="24086" y="-494"/>
                  <a:pt x="26732" y="35"/>
                </a:cubicBezTo>
                <a:cubicBezTo>
                  <a:pt x="29378" y="564"/>
                  <a:pt x="22763" y="12736"/>
                  <a:pt x="20382" y="20673"/>
                </a:cubicBezTo>
                <a:cubicBezTo>
                  <a:pt x="18001" y="28610"/>
                  <a:pt x="12973" y="36018"/>
                  <a:pt x="12444" y="47660"/>
                </a:cubicBezTo>
                <a:cubicBezTo>
                  <a:pt x="11915" y="59302"/>
                  <a:pt x="5565" y="72002"/>
                  <a:pt x="17207" y="90523"/>
                </a:cubicBezTo>
                <a:cubicBezTo>
                  <a:pt x="28849" y="109044"/>
                  <a:pt x="97905" y="172279"/>
                  <a:pt x="96582" y="16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46B839AF-36E6-438B-8715-F62467826A24}"/>
              </a:ext>
            </a:extLst>
          </p:cNvPr>
          <p:cNvSpPr/>
          <p:nvPr/>
        </p:nvSpPr>
        <p:spPr>
          <a:xfrm>
            <a:off x="3279775" y="12036611"/>
            <a:ext cx="123339" cy="69664"/>
          </a:xfrm>
          <a:custGeom>
            <a:avLst/>
            <a:gdLst>
              <a:gd name="connsiteX0" fmla="*/ 122238 w 123339"/>
              <a:gd name="connsiteY0" fmla="*/ 69664 h 69664"/>
              <a:gd name="connsiteX1" fmla="*/ 77788 w 123339"/>
              <a:gd name="connsiteY1" fmla="*/ 6164 h 69664"/>
              <a:gd name="connsiteX2" fmla="*/ 30163 w 123339"/>
              <a:gd name="connsiteY2" fmla="*/ 2989 h 69664"/>
              <a:gd name="connsiteX3" fmla="*/ 0 w 123339"/>
              <a:gd name="connsiteY3" fmla="*/ 10927 h 69664"/>
              <a:gd name="connsiteX4" fmla="*/ 30163 w 123339"/>
              <a:gd name="connsiteY4" fmla="*/ 7752 h 69664"/>
              <a:gd name="connsiteX5" fmla="*/ 122238 w 123339"/>
              <a:gd name="connsiteY5" fmla="*/ 69664 h 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339" h="69664">
                <a:moveTo>
                  <a:pt x="122238" y="69664"/>
                </a:moveTo>
                <a:cubicBezTo>
                  <a:pt x="130175" y="69399"/>
                  <a:pt x="93134" y="17276"/>
                  <a:pt x="77788" y="6164"/>
                </a:cubicBezTo>
                <a:cubicBezTo>
                  <a:pt x="62442" y="-4948"/>
                  <a:pt x="43128" y="2195"/>
                  <a:pt x="30163" y="2989"/>
                </a:cubicBezTo>
                <a:cubicBezTo>
                  <a:pt x="17198" y="3783"/>
                  <a:pt x="0" y="10133"/>
                  <a:pt x="0" y="10927"/>
                </a:cubicBezTo>
                <a:cubicBezTo>
                  <a:pt x="0" y="11721"/>
                  <a:pt x="12700" y="1667"/>
                  <a:pt x="30163" y="7752"/>
                </a:cubicBezTo>
                <a:cubicBezTo>
                  <a:pt x="47625" y="13837"/>
                  <a:pt x="114301" y="69929"/>
                  <a:pt x="122238" y="69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1BFD927-B1BC-4DB9-A80D-F79815326A28}"/>
              </a:ext>
            </a:extLst>
          </p:cNvPr>
          <p:cNvSpPr/>
          <p:nvPr/>
        </p:nvSpPr>
        <p:spPr>
          <a:xfrm>
            <a:off x="2695541" y="12418209"/>
            <a:ext cx="308083" cy="153205"/>
          </a:xfrm>
          <a:custGeom>
            <a:avLst/>
            <a:gdLst>
              <a:gd name="connsiteX0" fmla="*/ 34 w 308083"/>
              <a:gd name="connsiteY0" fmla="*/ 804 h 153205"/>
              <a:gd name="connsiteX1" fmla="*/ 155609 w 308083"/>
              <a:gd name="connsiteY1" fmla="*/ 40491 h 153205"/>
              <a:gd name="connsiteX2" fmla="*/ 217522 w 308083"/>
              <a:gd name="connsiteY2" fmla="*/ 100816 h 153205"/>
              <a:gd name="connsiteX3" fmla="*/ 308009 w 308083"/>
              <a:gd name="connsiteY3" fmla="*/ 153204 h 153205"/>
              <a:gd name="connsiteX4" fmla="*/ 231809 w 308083"/>
              <a:gd name="connsiteY4" fmla="*/ 99229 h 153205"/>
              <a:gd name="connsiteX5" fmla="*/ 169897 w 308083"/>
              <a:gd name="connsiteY5" fmla="*/ 21441 h 153205"/>
              <a:gd name="connsiteX6" fmla="*/ 34 w 308083"/>
              <a:gd name="connsiteY6" fmla="*/ 804 h 1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83" h="153205">
                <a:moveTo>
                  <a:pt x="34" y="804"/>
                </a:moveTo>
                <a:cubicBezTo>
                  <a:pt x="-2347" y="3979"/>
                  <a:pt x="119361" y="23822"/>
                  <a:pt x="155609" y="40491"/>
                </a:cubicBezTo>
                <a:cubicBezTo>
                  <a:pt x="191857" y="57160"/>
                  <a:pt x="192122" y="82031"/>
                  <a:pt x="217522" y="100816"/>
                </a:cubicBezTo>
                <a:cubicBezTo>
                  <a:pt x="242922" y="119601"/>
                  <a:pt x="305628" y="153468"/>
                  <a:pt x="308009" y="153204"/>
                </a:cubicBezTo>
                <a:cubicBezTo>
                  <a:pt x="310390" y="152940"/>
                  <a:pt x="254828" y="121189"/>
                  <a:pt x="231809" y="99229"/>
                </a:cubicBezTo>
                <a:cubicBezTo>
                  <a:pt x="208790" y="77269"/>
                  <a:pt x="207203" y="39168"/>
                  <a:pt x="169897" y="21441"/>
                </a:cubicBezTo>
                <a:cubicBezTo>
                  <a:pt x="132591" y="3714"/>
                  <a:pt x="2415" y="-2371"/>
                  <a:pt x="34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3CF3827-F00E-4F27-9BC9-6AF48247D940}"/>
              </a:ext>
            </a:extLst>
          </p:cNvPr>
          <p:cNvSpPr/>
          <p:nvPr/>
        </p:nvSpPr>
        <p:spPr>
          <a:xfrm>
            <a:off x="2573338" y="12133126"/>
            <a:ext cx="137145" cy="276884"/>
          </a:xfrm>
          <a:custGeom>
            <a:avLst/>
            <a:gdLst>
              <a:gd name="connsiteX0" fmla="*/ 0 w 137145"/>
              <a:gd name="connsiteY0" fmla="*/ 137 h 276884"/>
              <a:gd name="connsiteX1" fmla="*/ 88900 w 137145"/>
              <a:gd name="connsiteY1" fmla="*/ 101737 h 276884"/>
              <a:gd name="connsiteX2" fmla="*/ 136525 w 137145"/>
              <a:gd name="connsiteY2" fmla="*/ 274774 h 276884"/>
              <a:gd name="connsiteX3" fmla="*/ 114300 w 137145"/>
              <a:gd name="connsiteY3" fmla="*/ 190637 h 276884"/>
              <a:gd name="connsiteX4" fmla="*/ 88900 w 137145"/>
              <a:gd name="connsiteY4" fmla="*/ 82687 h 276884"/>
              <a:gd name="connsiteX5" fmla="*/ 0 w 137145"/>
              <a:gd name="connsiteY5" fmla="*/ 137 h 2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45" h="276884">
                <a:moveTo>
                  <a:pt x="0" y="137"/>
                </a:moveTo>
                <a:cubicBezTo>
                  <a:pt x="0" y="3312"/>
                  <a:pt x="66146" y="55964"/>
                  <a:pt x="88900" y="101737"/>
                </a:cubicBezTo>
                <a:cubicBezTo>
                  <a:pt x="111654" y="147510"/>
                  <a:pt x="132292" y="259957"/>
                  <a:pt x="136525" y="274774"/>
                </a:cubicBezTo>
                <a:cubicBezTo>
                  <a:pt x="140758" y="289591"/>
                  <a:pt x="122238" y="222652"/>
                  <a:pt x="114300" y="190637"/>
                </a:cubicBezTo>
                <a:cubicBezTo>
                  <a:pt x="106363" y="158623"/>
                  <a:pt x="109802" y="116025"/>
                  <a:pt x="88900" y="82687"/>
                </a:cubicBezTo>
                <a:cubicBezTo>
                  <a:pt x="67998" y="49349"/>
                  <a:pt x="0" y="-3038"/>
                  <a:pt x="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72DF32EF-087C-4894-931F-BA0ADF9F5D32}"/>
              </a:ext>
            </a:extLst>
          </p:cNvPr>
          <p:cNvSpPr/>
          <p:nvPr/>
        </p:nvSpPr>
        <p:spPr>
          <a:xfrm>
            <a:off x="2752237" y="12063493"/>
            <a:ext cx="178886" cy="262493"/>
          </a:xfrm>
          <a:custGeom>
            <a:avLst/>
            <a:gdLst>
              <a:gd name="connsiteX0" fmla="*/ 488 w 178886"/>
              <a:gd name="connsiteY0" fmla="*/ 1507 h 262493"/>
              <a:gd name="connsiteX1" fmla="*/ 121138 w 178886"/>
              <a:gd name="connsiteY1" fmla="*/ 88820 h 262493"/>
              <a:gd name="connsiteX2" fmla="*/ 151301 w 178886"/>
              <a:gd name="connsiteY2" fmla="*/ 176132 h 262493"/>
              <a:gd name="connsiteX3" fmla="*/ 114788 w 178886"/>
              <a:gd name="connsiteY3" fmla="*/ 261857 h 262493"/>
              <a:gd name="connsiteX4" fmla="*/ 151301 w 178886"/>
              <a:gd name="connsiteY4" fmla="*/ 212645 h 262493"/>
              <a:gd name="connsiteX5" fmla="*/ 171938 w 178886"/>
              <a:gd name="connsiteY5" fmla="*/ 165020 h 262493"/>
              <a:gd name="connsiteX6" fmla="*/ 488 w 178886"/>
              <a:gd name="connsiteY6" fmla="*/ 1507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86" h="262493">
                <a:moveTo>
                  <a:pt x="488" y="1507"/>
                </a:moveTo>
                <a:cubicBezTo>
                  <a:pt x="-7979" y="-11193"/>
                  <a:pt x="96003" y="59716"/>
                  <a:pt x="121138" y="88820"/>
                </a:cubicBezTo>
                <a:cubicBezTo>
                  <a:pt x="146273" y="117924"/>
                  <a:pt x="152359" y="147293"/>
                  <a:pt x="151301" y="176132"/>
                </a:cubicBezTo>
                <a:cubicBezTo>
                  <a:pt x="150243" y="204971"/>
                  <a:pt x="114788" y="255772"/>
                  <a:pt x="114788" y="261857"/>
                </a:cubicBezTo>
                <a:cubicBezTo>
                  <a:pt x="114788" y="267942"/>
                  <a:pt x="141776" y="228785"/>
                  <a:pt x="151301" y="212645"/>
                </a:cubicBezTo>
                <a:cubicBezTo>
                  <a:pt x="160826" y="196506"/>
                  <a:pt x="192840" y="198358"/>
                  <a:pt x="171938" y="165020"/>
                </a:cubicBezTo>
                <a:cubicBezTo>
                  <a:pt x="151036" y="131682"/>
                  <a:pt x="8955" y="14207"/>
                  <a:pt x="488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A486D392-10C9-49DB-85CF-21668F08C0C2}"/>
              </a:ext>
            </a:extLst>
          </p:cNvPr>
          <p:cNvSpPr/>
          <p:nvPr/>
        </p:nvSpPr>
        <p:spPr>
          <a:xfrm>
            <a:off x="2857166" y="12341829"/>
            <a:ext cx="210052" cy="115048"/>
          </a:xfrm>
          <a:custGeom>
            <a:avLst/>
            <a:gdLst>
              <a:gd name="connsiteX0" fmla="*/ 334 w 210052"/>
              <a:gd name="connsiteY0" fmla="*/ 4159 h 115048"/>
              <a:gd name="connsiteX1" fmla="*/ 103522 w 210052"/>
              <a:gd name="connsiteY1" fmla="*/ 10509 h 115048"/>
              <a:gd name="connsiteX2" fmla="*/ 208297 w 210052"/>
              <a:gd name="connsiteY2" fmla="*/ 113696 h 115048"/>
              <a:gd name="connsiteX3" fmla="*/ 162259 w 210052"/>
              <a:gd name="connsiteY3" fmla="*/ 66071 h 115048"/>
              <a:gd name="connsiteX4" fmla="*/ 73359 w 210052"/>
              <a:gd name="connsiteY4" fmla="*/ 16859 h 115048"/>
              <a:gd name="connsiteX5" fmla="*/ 334 w 210052"/>
              <a:gd name="connsiteY5" fmla="*/ 4159 h 1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52" h="115048">
                <a:moveTo>
                  <a:pt x="334" y="4159"/>
                </a:moveTo>
                <a:cubicBezTo>
                  <a:pt x="5361" y="3101"/>
                  <a:pt x="68862" y="-7747"/>
                  <a:pt x="103522" y="10509"/>
                </a:cubicBezTo>
                <a:cubicBezTo>
                  <a:pt x="138182" y="28765"/>
                  <a:pt x="198508" y="104436"/>
                  <a:pt x="208297" y="113696"/>
                </a:cubicBezTo>
                <a:cubicBezTo>
                  <a:pt x="218086" y="122956"/>
                  <a:pt x="184749" y="82211"/>
                  <a:pt x="162259" y="66071"/>
                </a:cubicBezTo>
                <a:cubicBezTo>
                  <a:pt x="139769" y="49932"/>
                  <a:pt x="98494" y="26384"/>
                  <a:pt x="73359" y="16859"/>
                </a:cubicBezTo>
                <a:cubicBezTo>
                  <a:pt x="48224" y="7334"/>
                  <a:pt x="-4693" y="5217"/>
                  <a:pt x="334" y="4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AFE179E-D803-4629-9D7F-C57C0818B1F8}"/>
              </a:ext>
            </a:extLst>
          </p:cNvPr>
          <p:cNvSpPr/>
          <p:nvPr/>
        </p:nvSpPr>
        <p:spPr>
          <a:xfrm>
            <a:off x="3060499" y="12468060"/>
            <a:ext cx="193099" cy="55820"/>
          </a:xfrm>
          <a:custGeom>
            <a:avLst/>
            <a:gdLst>
              <a:gd name="connsiteX0" fmla="*/ 201 w 193099"/>
              <a:gd name="connsiteY0" fmla="*/ 165 h 55820"/>
              <a:gd name="connsiteX1" fmla="*/ 117676 w 193099"/>
              <a:gd name="connsiteY1" fmla="*/ 28740 h 55820"/>
              <a:gd name="connsiteX2" fmla="*/ 192289 w 193099"/>
              <a:gd name="connsiteY2" fmla="*/ 55728 h 55820"/>
              <a:gd name="connsiteX3" fmla="*/ 147839 w 193099"/>
              <a:gd name="connsiteY3" fmla="*/ 19215 h 55820"/>
              <a:gd name="connsiteX4" fmla="*/ 201 w 193099"/>
              <a:gd name="connsiteY4" fmla="*/ 165 h 5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99" h="55820">
                <a:moveTo>
                  <a:pt x="201" y="165"/>
                </a:moveTo>
                <a:cubicBezTo>
                  <a:pt x="-4826" y="1752"/>
                  <a:pt x="85661" y="19480"/>
                  <a:pt x="117676" y="28740"/>
                </a:cubicBezTo>
                <a:cubicBezTo>
                  <a:pt x="149691" y="38001"/>
                  <a:pt x="187262" y="57315"/>
                  <a:pt x="192289" y="55728"/>
                </a:cubicBezTo>
                <a:cubicBezTo>
                  <a:pt x="197316" y="54141"/>
                  <a:pt x="178531" y="29798"/>
                  <a:pt x="147839" y="19215"/>
                </a:cubicBezTo>
                <a:cubicBezTo>
                  <a:pt x="117147" y="8632"/>
                  <a:pt x="5228" y="-1422"/>
                  <a:pt x="20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2917C7F5-4252-47D4-8A02-A8DD921B1383}"/>
              </a:ext>
            </a:extLst>
          </p:cNvPr>
          <p:cNvSpPr/>
          <p:nvPr/>
        </p:nvSpPr>
        <p:spPr>
          <a:xfrm>
            <a:off x="2947892" y="12534859"/>
            <a:ext cx="313264" cy="67132"/>
          </a:xfrm>
          <a:custGeom>
            <a:avLst/>
            <a:gdLst>
              <a:gd name="connsiteX0" fmla="*/ 4858 w 313264"/>
              <a:gd name="connsiteY0" fmla="*/ 41 h 67132"/>
              <a:gd name="connsiteX1" fmla="*/ 55658 w 313264"/>
              <a:gd name="connsiteY1" fmla="*/ 15916 h 67132"/>
              <a:gd name="connsiteX2" fmla="*/ 184246 w 313264"/>
              <a:gd name="connsiteY2" fmla="*/ 34966 h 67132"/>
              <a:gd name="connsiteX3" fmla="*/ 292196 w 313264"/>
              <a:gd name="connsiteY3" fmla="*/ 65129 h 67132"/>
              <a:gd name="connsiteX4" fmla="*/ 311246 w 313264"/>
              <a:gd name="connsiteY4" fmla="*/ 61954 h 67132"/>
              <a:gd name="connsiteX5" fmla="*/ 263621 w 313264"/>
              <a:gd name="connsiteY5" fmla="*/ 42904 h 67132"/>
              <a:gd name="connsiteX6" fmla="*/ 168371 w 313264"/>
              <a:gd name="connsiteY6" fmla="*/ 20679 h 67132"/>
              <a:gd name="connsiteX7" fmla="*/ 4858 w 313264"/>
              <a:gd name="connsiteY7" fmla="*/ 41 h 6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264" h="67132">
                <a:moveTo>
                  <a:pt x="4858" y="41"/>
                </a:moveTo>
                <a:cubicBezTo>
                  <a:pt x="-13927" y="-753"/>
                  <a:pt x="25760" y="10095"/>
                  <a:pt x="55658" y="15916"/>
                </a:cubicBezTo>
                <a:cubicBezTo>
                  <a:pt x="85556" y="21737"/>
                  <a:pt x="144823" y="26764"/>
                  <a:pt x="184246" y="34966"/>
                </a:cubicBezTo>
                <a:cubicBezTo>
                  <a:pt x="223669" y="43168"/>
                  <a:pt x="271029" y="60631"/>
                  <a:pt x="292196" y="65129"/>
                </a:cubicBezTo>
                <a:cubicBezTo>
                  <a:pt x="313363" y="69627"/>
                  <a:pt x="316008" y="65658"/>
                  <a:pt x="311246" y="61954"/>
                </a:cubicBezTo>
                <a:cubicBezTo>
                  <a:pt x="306484" y="58250"/>
                  <a:pt x="287433" y="49783"/>
                  <a:pt x="263621" y="42904"/>
                </a:cubicBezTo>
                <a:cubicBezTo>
                  <a:pt x="239809" y="36025"/>
                  <a:pt x="208059" y="24648"/>
                  <a:pt x="168371" y="20679"/>
                </a:cubicBezTo>
                <a:cubicBezTo>
                  <a:pt x="128683" y="16710"/>
                  <a:pt x="23643" y="835"/>
                  <a:pt x="485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4888252-7754-400C-9531-7C1BD7D4B775}"/>
              </a:ext>
            </a:extLst>
          </p:cNvPr>
          <p:cNvSpPr/>
          <p:nvPr/>
        </p:nvSpPr>
        <p:spPr>
          <a:xfrm>
            <a:off x="3148009" y="12531724"/>
            <a:ext cx="155186" cy="92470"/>
          </a:xfrm>
          <a:custGeom>
            <a:avLst/>
            <a:gdLst>
              <a:gd name="connsiteX0" fmla="*/ 146054 w 155186"/>
              <a:gd name="connsiteY0" fmla="*/ 1 h 92470"/>
              <a:gd name="connsiteX1" fmla="*/ 152404 w 155186"/>
              <a:gd name="connsiteY1" fmla="*/ 65089 h 92470"/>
              <a:gd name="connsiteX2" fmla="*/ 139704 w 155186"/>
              <a:gd name="connsiteY2" fmla="*/ 80964 h 92470"/>
              <a:gd name="connsiteX3" fmla="*/ 4 w 155186"/>
              <a:gd name="connsiteY3" fmla="*/ 92076 h 92470"/>
              <a:gd name="connsiteX4" fmla="*/ 134941 w 155186"/>
              <a:gd name="connsiteY4" fmla="*/ 66676 h 92470"/>
              <a:gd name="connsiteX5" fmla="*/ 146054 w 155186"/>
              <a:gd name="connsiteY5" fmla="*/ 1 h 9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86" h="92470">
                <a:moveTo>
                  <a:pt x="146054" y="1"/>
                </a:moveTo>
                <a:cubicBezTo>
                  <a:pt x="148964" y="-263"/>
                  <a:pt x="153462" y="51595"/>
                  <a:pt x="152404" y="65089"/>
                </a:cubicBezTo>
                <a:cubicBezTo>
                  <a:pt x="151346" y="78583"/>
                  <a:pt x="165104" y="76466"/>
                  <a:pt x="139704" y="80964"/>
                </a:cubicBezTo>
                <a:cubicBezTo>
                  <a:pt x="114304" y="85462"/>
                  <a:pt x="798" y="94457"/>
                  <a:pt x="4" y="92076"/>
                </a:cubicBezTo>
                <a:cubicBezTo>
                  <a:pt x="-790" y="89695"/>
                  <a:pt x="112452" y="77524"/>
                  <a:pt x="134941" y="66676"/>
                </a:cubicBezTo>
                <a:cubicBezTo>
                  <a:pt x="157430" y="55828"/>
                  <a:pt x="143144" y="265"/>
                  <a:pt x="14605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53AE26CA-CAE3-4939-AC1F-69A7B1C084F0}"/>
              </a:ext>
            </a:extLst>
          </p:cNvPr>
          <p:cNvSpPr/>
          <p:nvPr/>
        </p:nvSpPr>
        <p:spPr>
          <a:xfrm>
            <a:off x="3230499" y="12504523"/>
            <a:ext cx="52451" cy="83053"/>
          </a:xfrm>
          <a:custGeom>
            <a:avLst/>
            <a:gdLst>
              <a:gd name="connsiteX0" fmla="*/ 64 w 52451"/>
              <a:gd name="connsiteY0" fmla="*/ 215 h 83053"/>
              <a:gd name="connsiteX1" fmla="*/ 41339 w 52451"/>
              <a:gd name="connsiteY1" fmla="*/ 38315 h 83053"/>
              <a:gd name="connsiteX2" fmla="*/ 27051 w 52451"/>
              <a:gd name="connsiteY2" fmla="*/ 82765 h 83053"/>
              <a:gd name="connsiteX3" fmla="*/ 52451 w 52451"/>
              <a:gd name="connsiteY3" fmla="*/ 55777 h 83053"/>
              <a:gd name="connsiteX4" fmla="*/ 64 w 52451"/>
              <a:gd name="connsiteY4" fmla="*/ 215 h 8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51" h="83053">
                <a:moveTo>
                  <a:pt x="64" y="215"/>
                </a:moveTo>
                <a:cubicBezTo>
                  <a:pt x="-1788" y="-2695"/>
                  <a:pt x="36841" y="24557"/>
                  <a:pt x="41339" y="38315"/>
                </a:cubicBezTo>
                <a:cubicBezTo>
                  <a:pt x="45837" y="52073"/>
                  <a:pt x="25199" y="79855"/>
                  <a:pt x="27051" y="82765"/>
                </a:cubicBezTo>
                <a:cubicBezTo>
                  <a:pt x="28903" y="85675"/>
                  <a:pt x="52451" y="65831"/>
                  <a:pt x="52451" y="55777"/>
                </a:cubicBezTo>
                <a:cubicBezTo>
                  <a:pt x="52451" y="45723"/>
                  <a:pt x="1916" y="3125"/>
                  <a:pt x="6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A73BDA2E-789F-4BFB-B6C5-69A32B521F62}"/>
              </a:ext>
            </a:extLst>
          </p:cNvPr>
          <p:cNvSpPr/>
          <p:nvPr/>
        </p:nvSpPr>
        <p:spPr>
          <a:xfrm>
            <a:off x="2929580" y="12280891"/>
            <a:ext cx="415044" cy="159029"/>
          </a:xfrm>
          <a:custGeom>
            <a:avLst/>
            <a:gdLst>
              <a:gd name="connsiteX0" fmla="*/ 945 w 415044"/>
              <a:gd name="connsiteY0" fmla="*/ 9 h 159029"/>
              <a:gd name="connsiteX1" fmla="*/ 186683 w 415044"/>
              <a:gd name="connsiteY1" fmla="*/ 61922 h 159029"/>
              <a:gd name="connsiteX2" fmla="*/ 291458 w 415044"/>
              <a:gd name="connsiteY2" fmla="*/ 66684 h 159029"/>
              <a:gd name="connsiteX3" fmla="*/ 413695 w 415044"/>
              <a:gd name="connsiteY3" fmla="*/ 158759 h 159029"/>
              <a:gd name="connsiteX4" fmla="*/ 350195 w 415044"/>
              <a:gd name="connsiteY4" fmla="*/ 93672 h 159029"/>
              <a:gd name="connsiteX5" fmla="*/ 248595 w 415044"/>
              <a:gd name="connsiteY5" fmla="*/ 58747 h 159029"/>
              <a:gd name="connsiteX6" fmla="*/ 120008 w 415044"/>
              <a:gd name="connsiteY6" fmla="*/ 66684 h 159029"/>
              <a:gd name="connsiteX7" fmla="*/ 945 w 415044"/>
              <a:gd name="connsiteY7" fmla="*/ 9 h 15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044" h="159029">
                <a:moveTo>
                  <a:pt x="945" y="9"/>
                </a:moveTo>
                <a:cubicBezTo>
                  <a:pt x="12057" y="-785"/>
                  <a:pt x="138264" y="50810"/>
                  <a:pt x="186683" y="61922"/>
                </a:cubicBezTo>
                <a:cubicBezTo>
                  <a:pt x="235102" y="73034"/>
                  <a:pt x="253623" y="50545"/>
                  <a:pt x="291458" y="66684"/>
                </a:cubicBezTo>
                <a:cubicBezTo>
                  <a:pt x="329293" y="82823"/>
                  <a:pt x="403906" y="154261"/>
                  <a:pt x="413695" y="158759"/>
                </a:cubicBezTo>
                <a:cubicBezTo>
                  <a:pt x="423485" y="163257"/>
                  <a:pt x="377712" y="110341"/>
                  <a:pt x="350195" y="93672"/>
                </a:cubicBezTo>
                <a:cubicBezTo>
                  <a:pt x="322678" y="77003"/>
                  <a:pt x="286959" y="63245"/>
                  <a:pt x="248595" y="58747"/>
                </a:cubicBezTo>
                <a:cubicBezTo>
                  <a:pt x="210231" y="54249"/>
                  <a:pt x="160489" y="73828"/>
                  <a:pt x="120008" y="66684"/>
                </a:cubicBezTo>
                <a:cubicBezTo>
                  <a:pt x="79527" y="59540"/>
                  <a:pt x="-10167" y="803"/>
                  <a:pt x="9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E734F5AE-8E12-40EC-A245-55EFD5D4C516}"/>
              </a:ext>
            </a:extLst>
          </p:cNvPr>
          <p:cNvSpPr/>
          <p:nvPr/>
        </p:nvSpPr>
        <p:spPr>
          <a:xfrm>
            <a:off x="3060215" y="12411642"/>
            <a:ext cx="265653" cy="60165"/>
          </a:xfrm>
          <a:custGeom>
            <a:avLst/>
            <a:gdLst>
              <a:gd name="connsiteX0" fmla="*/ 485 w 265653"/>
              <a:gd name="connsiteY0" fmla="*/ 1021 h 60165"/>
              <a:gd name="connsiteX1" fmla="*/ 71923 w 265653"/>
              <a:gd name="connsiteY1" fmla="*/ 23246 h 60165"/>
              <a:gd name="connsiteX2" fmla="*/ 176698 w 265653"/>
              <a:gd name="connsiteY2" fmla="*/ 45471 h 60165"/>
              <a:gd name="connsiteX3" fmla="*/ 265598 w 265653"/>
              <a:gd name="connsiteY3" fmla="*/ 53408 h 60165"/>
              <a:gd name="connsiteX4" fmla="*/ 163998 w 265653"/>
              <a:gd name="connsiteY4" fmla="*/ 50233 h 60165"/>
              <a:gd name="connsiteX5" fmla="*/ 106848 w 265653"/>
              <a:gd name="connsiteY5" fmla="*/ 58171 h 60165"/>
              <a:gd name="connsiteX6" fmla="*/ 485 w 265653"/>
              <a:gd name="connsiteY6" fmla="*/ 1021 h 6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653" h="60165">
                <a:moveTo>
                  <a:pt x="485" y="1021"/>
                </a:moveTo>
                <a:cubicBezTo>
                  <a:pt x="-5336" y="-4800"/>
                  <a:pt x="42554" y="15838"/>
                  <a:pt x="71923" y="23246"/>
                </a:cubicBezTo>
                <a:cubicBezTo>
                  <a:pt x="101292" y="30654"/>
                  <a:pt x="144419" y="40444"/>
                  <a:pt x="176698" y="45471"/>
                </a:cubicBezTo>
                <a:cubicBezTo>
                  <a:pt x="208977" y="50498"/>
                  <a:pt x="267715" y="52614"/>
                  <a:pt x="265598" y="53408"/>
                </a:cubicBezTo>
                <a:cubicBezTo>
                  <a:pt x="263481" y="54202"/>
                  <a:pt x="190456" y="49439"/>
                  <a:pt x="163998" y="50233"/>
                </a:cubicBezTo>
                <a:cubicBezTo>
                  <a:pt x="137540" y="51027"/>
                  <a:pt x="132777" y="65315"/>
                  <a:pt x="106848" y="58171"/>
                </a:cubicBezTo>
                <a:cubicBezTo>
                  <a:pt x="80919" y="51027"/>
                  <a:pt x="6306" y="6842"/>
                  <a:pt x="485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168F121-AB86-4148-9EC2-547E4F345773}"/>
              </a:ext>
            </a:extLst>
          </p:cNvPr>
          <p:cNvSpPr/>
          <p:nvPr/>
        </p:nvSpPr>
        <p:spPr>
          <a:xfrm>
            <a:off x="2964308" y="12216191"/>
            <a:ext cx="317907" cy="58733"/>
          </a:xfrm>
          <a:custGeom>
            <a:avLst/>
            <a:gdLst>
              <a:gd name="connsiteX0" fmla="*/ 10667 w 317907"/>
              <a:gd name="connsiteY0" fmla="*/ 1209 h 58733"/>
              <a:gd name="connsiteX1" fmla="*/ 61467 w 317907"/>
              <a:gd name="connsiteY1" fmla="*/ 10734 h 58733"/>
              <a:gd name="connsiteX2" fmla="*/ 275780 w 317907"/>
              <a:gd name="connsiteY2" fmla="*/ 23434 h 58733"/>
              <a:gd name="connsiteX3" fmla="*/ 315467 w 317907"/>
              <a:gd name="connsiteY3" fmla="*/ 58359 h 58733"/>
              <a:gd name="connsiteX4" fmla="*/ 237680 w 317907"/>
              <a:gd name="connsiteY4" fmla="*/ 39309 h 58733"/>
              <a:gd name="connsiteX5" fmla="*/ 10667 w 317907"/>
              <a:gd name="connsiteY5" fmla="*/ 1209 h 5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07" h="58733">
                <a:moveTo>
                  <a:pt x="10667" y="1209"/>
                </a:moveTo>
                <a:cubicBezTo>
                  <a:pt x="-18702" y="-3553"/>
                  <a:pt x="17282" y="7030"/>
                  <a:pt x="61467" y="10734"/>
                </a:cubicBezTo>
                <a:cubicBezTo>
                  <a:pt x="105652" y="14438"/>
                  <a:pt x="233447" y="15497"/>
                  <a:pt x="275780" y="23434"/>
                </a:cubicBezTo>
                <a:cubicBezTo>
                  <a:pt x="318113" y="31371"/>
                  <a:pt x="321817" y="55713"/>
                  <a:pt x="315467" y="58359"/>
                </a:cubicBezTo>
                <a:cubicBezTo>
                  <a:pt x="309117" y="61005"/>
                  <a:pt x="294301" y="49099"/>
                  <a:pt x="237680" y="39309"/>
                </a:cubicBezTo>
                <a:lnTo>
                  <a:pt x="10667" y="1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6D4F516-1357-456B-8A71-98F7020022AD}"/>
              </a:ext>
            </a:extLst>
          </p:cNvPr>
          <p:cNvSpPr/>
          <p:nvPr/>
        </p:nvSpPr>
        <p:spPr>
          <a:xfrm>
            <a:off x="2802352" y="12126368"/>
            <a:ext cx="44618" cy="175754"/>
          </a:xfrm>
          <a:custGeom>
            <a:avLst/>
            <a:gdLst>
              <a:gd name="connsiteX0" fmla="*/ 115 w 44618"/>
              <a:gd name="connsiteY0" fmla="*/ 15 h 175754"/>
              <a:gd name="connsiteX1" fmla="*/ 12815 w 44618"/>
              <a:gd name="connsiteY1" fmla="*/ 120665 h 175754"/>
              <a:gd name="connsiteX2" fmla="*/ 44565 w 44618"/>
              <a:gd name="connsiteY2" fmla="*/ 175699 h 175754"/>
              <a:gd name="connsiteX3" fmla="*/ 19165 w 44618"/>
              <a:gd name="connsiteY3" fmla="*/ 129132 h 175754"/>
              <a:gd name="connsiteX4" fmla="*/ 115 w 44618"/>
              <a:gd name="connsiteY4" fmla="*/ 15 h 17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18" h="175754">
                <a:moveTo>
                  <a:pt x="115" y="15"/>
                </a:moveTo>
                <a:cubicBezTo>
                  <a:pt x="-943" y="-1396"/>
                  <a:pt x="5407" y="91384"/>
                  <a:pt x="12815" y="120665"/>
                </a:cubicBezTo>
                <a:cubicBezTo>
                  <a:pt x="20223" y="149946"/>
                  <a:pt x="43507" y="174288"/>
                  <a:pt x="44565" y="175699"/>
                </a:cubicBezTo>
                <a:cubicBezTo>
                  <a:pt x="45623" y="177110"/>
                  <a:pt x="30807" y="151357"/>
                  <a:pt x="19165" y="129132"/>
                </a:cubicBezTo>
                <a:cubicBezTo>
                  <a:pt x="7523" y="106907"/>
                  <a:pt x="1173" y="1426"/>
                  <a:pt x="11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70614B11-CF45-4B01-A45F-E134B35C9B7A}"/>
              </a:ext>
            </a:extLst>
          </p:cNvPr>
          <p:cNvSpPr/>
          <p:nvPr/>
        </p:nvSpPr>
        <p:spPr>
          <a:xfrm>
            <a:off x="6807174" y="9339278"/>
            <a:ext cx="369061" cy="1165132"/>
          </a:xfrm>
          <a:custGeom>
            <a:avLst/>
            <a:gdLst>
              <a:gd name="connsiteX0" fmla="*/ 355626 w 369061"/>
              <a:gd name="connsiteY0" fmla="*/ 39672 h 1165132"/>
              <a:gd name="connsiteX1" fmla="*/ 184176 w 369061"/>
              <a:gd name="connsiteY1" fmla="*/ 649272 h 1165132"/>
              <a:gd name="connsiteX2" fmla="*/ 26 w 369061"/>
              <a:gd name="connsiteY2" fmla="*/ 1163622 h 1165132"/>
              <a:gd name="connsiteX3" fmla="*/ 196876 w 369061"/>
              <a:gd name="connsiteY3" fmla="*/ 795322 h 1165132"/>
              <a:gd name="connsiteX4" fmla="*/ 317526 w 369061"/>
              <a:gd name="connsiteY4" fmla="*/ 465122 h 1165132"/>
              <a:gd name="connsiteX5" fmla="*/ 355626 w 369061"/>
              <a:gd name="connsiteY5" fmla="*/ 103172 h 1165132"/>
              <a:gd name="connsiteX6" fmla="*/ 355626 w 369061"/>
              <a:gd name="connsiteY6" fmla="*/ 39672 h 116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061" h="1165132">
                <a:moveTo>
                  <a:pt x="355626" y="39672"/>
                </a:moveTo>
                <a:cubicBezTo>
                  <a:pt x="327051" y="130689"/>
                  <a:pt x="243443" y="461947"/>
                  <a:pt x="184176" y="649272"/>
                </a:cubicBezTo>
                <a:cubicBezTo>
                  <a:pt x="124909" y="836597"/>
                  <a:pt x="-2091" y="1139280"/>
                  <a:pt x="26" y="1163622"/>
                </a:cubicBezTo>
                <a:cubicBezTo>
                  <a:pt x="2143" y="1187964"/>
                  <a:pt x="143959" y="911738"/>
                  <a:pt x="196876" y="795322"/>
                </a:cubicBezTo>
                <a:cubicBezTo>
                  <a:pt x="249793" y="678906"/>
                  <a:pt x="291068" y="580480"/>
                  <a:pt x="317526" y="465122"/>
                </a:cubicBezTo>
                <a:cubicBezTo>
                  <a:pt x="343984" y="349764"/>
                  <a:pt x="352451" y="173022"/>
                  <a:pt x="355626" y="103172"/>
                </a:cubicBezTo>
                <a:cubicBezTo>
                  <a:pt x="358801" y="33322"/>
                  <a:pt x="384201" y="-51345"/>
                  <a:pt x="355626" y="39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74A52896-5512-4FFA-84B0-33B519A4007F}"/>
              </a:ext>
            </a:extLst>
          </p:cNvPr>
          <p:cNvSpPr/>
          <p:nvPr/>
        </p:nvSpPr>
        <p:spPr>
          <a:xfrm>
            <a:off x="7496575" y="9094811"/>
            <a:ext cx="310690" cy="1359985"/>
          </a:xfrm>
          <a:custGeom>
            <a:avLst/>
            <a:gdLst>
              <a:gd name="connsiteX0" fmla="*/ 307575 w 310690"/>
              <a:gd name="connsiteY0" fmla="*/ 36489 h 1359985"/>
              <a:gd name="connsiteX1" fmla="*/ 282175 w 310690"/>
              <a:gd name="connsiteY1" fmla="*/ 131739 h 1359985"/>
              <a:gd name="connsiteX2" fmla="*/ 123425 w 310690"/>
              <a:gd name="connsiteY2" fmla="*/ 1090589 h 1359985"/>
              <a:gd name="connsiteX3" fmla="*/ 2775 w 310690"/>
              <a:gd name="connsiteY3" fmla="*/ 1319189 h 1359985"/>
              <a:gd name="connsiteX4" fmla="*/ 244075 w 310690"/>
              <a:gd name="connsiteY4" fmla="*/ 398439 h 1359985"/>
              <a:gd name="connsiteX5" fmla="*/ 307575 w 310690"/>
              <a:gd name="connsiteY5" fmla="*/ 36489 h 135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90" h="1359985">
                <a:moveTo>
                  <a:pt x="307575" y="36489"/>
                </a:moveTo>
                <a:cubicBezTo>
                  <a:pt x="313925" y="-7961"/>
                  <a:pt x="312867" y="-43944"/>
                  <a:pt x="282175" y="131739"/>
                </a:cubicBezTo>
                <a:cubicBezTo>
                  <a:pt x="251483" y="307422"/>
                  <a:pt x="169992" y="892681"/>
                  <a:pt x="123425" y="1090589"/>
                </a:cubicBezTo>
                <a:cubicBezTo>
                  <a:pt x="76858" y="1288497"/>
                  <a:pt x="-17333" y="1434547"/>
                  <a:pt x="2775" y="1319189"/>
                </a:cubicBezTo>
                <a:cubicBezTo>
                  <a:pt x="22883" y="1203831"/>
                  <a:pt x="198567" y="607989"/>
                  <a:pt x="244075" y="398439"/>
                </a:cubicBezTo>
                <a:cubicBezTo>
                  <a:pt x="289583" y="188889"/>
                  <a:pt x="301225" y="80939"/>
                  <a:pt x="307575" y="36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3464BBBF-15A4-4DEC-A594-96BD11382B4A}"/>
              </a:ext>
            </a:extLst>
          </p:cNvPr>
          <p:cNvSpPr/>
          <p:nvPr/>
        </p:nvSpPr>
        <p:spPr>
          <a:xfrm>
            <a:off x="7554906" y="9234086"/>
            <a:ext cx="353197" cy="1227769"/>
          </a:xfrm>
          <a:custGeom>
            <a:avLst/>
            <a:gdLst>
              <a:gd name="connsiteX0" fmla="*/ 331794 w 353197"/>
              <a:gd name="connsiteY0" fmla="*/ 17864 h 1227769"/>
              <a:gd name="connsiteX1" fmla="*/ 325444 w 353197"/>
              <a:gd name="connsiteY1" fmla="*/ 132164 h 1227769"/>
              <a:gd name="connsiteX2" fmla="*/ 211144 w 353197"/>
              <a:gd name="connsiteY2" fmla="*/ 684614 h 1227769"/>
              <a:gd name="connsiteX3" fmla="*/ 1594 w 353197"/>
              <a:gd name="connsiteY3" fmla="*/ 1224364 h 1227769"/>
              <a:gd name="connsiteX4" fmla="*/ 331794 w 353197"/>
              <a:gd name="connsiteY4" fmla="*/ 417914 h 1227769"/>
              <a:gd name="connsiteX5" fmla="*/ 331794 w 353197"/>
              <a:gd name="connsiteY5" fmla="*/ 17864 h 122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97" h="1227769">
                <a:moveTo>
                  <a:pt x="331794" y="17864"/>
                </a:moveTo>
                <a:cubicBezTo>
                  <a:pt x="330736" y="-29761"/>
                  <a:pt x="345552" y="21039"/>
                  <a:pt x="325444" y="132164"/>
                </a:cubicBezTo>
                <a:cubicBezTo>
                  <a:pt x="305336" y="243289"/>
                  <a:pt x="265119" y="502581"/>
                  <a:pt x="211144" y="684614"/>
                </a:cubicBezTo>
                <a:cubicBezTo>
                  <a:pt x="157169" y="866647"/>
                  <a:pt x="-18514" y="1268814"/>
                  <a:pt x="1594" y="1224364"/>
                </a:cubicBezTo>
                <a:cubicBezTo>
                  <a:pt x="21702" y="1179914"/>
                  <a:pt x="284169" y="621114"/>
                  <a:pt x="331794" y="417914"/>
                </a:cubicBezTo>
                <a:cubicBezTo>
                  <a:pt x="379419" y="214714"/>
                  <a:pt x="332852" y="65489"/>
                  <a:pt x="331794" y="17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6B778AC-806F-4B9D-9240-FA328F2F5FFA}"/>
              </a:ext>
            </a:extLst>
          </p:cNvPr>
          <p:cNvSpPr/>
          <p:nvPr/>
        </p:nvSpPr>
        <p:spPr>
          <a:xfrm>
            <a:off x="7752913" y="9999828"/>
            <a:ext cx="102272" cy="842497"/>
          </a:xfrm>
          <a:custGeom>
            <a:avLst/>
            <a:gdLst>
              <a:gd name="connsiteX0" fmla="*/ 76637 w 102272"/>
              <a:gd name="connsiteY0" fmla="*/ 7772 h 842497"/>
              <a:gd name="connsiteX1" fmla="*/ 70287 w 102272"/>
              <a:gd name="connsiteY1" fmla="*/ 134772 h 842497"/>
              <a:gd name="connsiteX2" fmla="*/ 51237 w 102272"/>
              <a:gd name="connsiteY2" fmla="*/ 439572 h 842497"/>
              <a:gd name="connsiteX3" fmla="*/ 95687 w 102272"/>
              <a:gd name="connsiteY3" fmla="*/ 807872 h 842497"/>
              <a:gd name="connsiteX4" fmla="*/ 102037 w 102272"/>
              <a:gd name="connsiteY4" fmla="*/ 826922 h 842497"/>
              <a:gd name="connsiteX5" fmla="*/ 63937 w 102272"/>
              <a:gd name="connsiteY5" fmla="*/ 788822 h 842497"/>
              <a:gd name="connsiteX6" fmla="*/ 437 w 102272"/>
              <a:gd name="connsiteY6" fmla="*/ 566572 h 842497"/>
              <a:gd name="connsiteX7" fmla="*/ 38537 w 102272"/>
              <a:gd name="connsiteY7" fmla="*/ 344322 h 842497"/>
              <a:gd name="connsiteX8" fmla="*/ 76637 w 102272"/>
              <a:gd name="connsiteY8" fmla="*/ 7772 h 84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72" h="842497">
                <a:moveTo>
                  <a:pt x="76637" y="7772"/>
                </a:moveTo>
                <a:cubicBezTo>
                  <a:pt x="81929" y="-27153"/>
                  <a:pt x="74520" y="62805"/>
                  <a:pt x="70287" y="134772"/>
                </a:cubicBezTo>
                <a:cubicBezTo>
                  <a:pt x="66054" y="206739"/>
                  <a:pt x="47004" y="327389"/>
                  <a:pt x="51237" y="439572"/>
                </a:cubicBezTo>
                <a:cubicBezTo>
                  <a:pt x="55470" y="551755"/>
                  <a:pt x="87220" y="743314"/>
                  <a:pt x="95687" y="807872"/>
                </a:cubicBezTo>
                <a:cubicBezTo>
                  <a:pt x="104154" y="872430"/>
                  <a:pt x="102037" y="826922"/>
                  <a:pt x="102037" y="826922"/>
                </a:cubicBezTo>
                <a:cubicBezTo>
                  <a:pt x="96745" y="823747"/>
                  <a:pt x="80870" y="832214"/>
                  <a:pt x="63937" y="788822"/>
                </a:cubicBezTo>
                <a:cubicBezTo>
                  <a:pt x="47004" y="745430"/>
                  <a:pt x="4670" y="640655"/>
                  <a:pt x="437" y="566572"/>
                </a:cubicBezTo>
                <a:cubicBezTo>
                  <a:pt x="-3796" y="492489"/>
                  <a:pt x="23720" y="440630"/>
                  <a:pt x="38537" y="344322"/>
                </a:cubicBezTo>
                <a:cubicBezTo>
                  <a:pt x="53354" y="248014"/>
                  <a:pt x="71345" y="42697"/>
                  <a:pt x="76637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274BCD3-1562-418F-9F90-6F5B923269EE}"/>
              </a:ext>
            </a:extLst>
          </p:cNvPr>
          <p:cNvSpPr/>
          <p:nvPr/>
        </p:nvSpPr>
        <p:spPr>
          <a:xfrm>
            <a:off x="6680200" y="10815141"/>
            <a:ext cx="1122238" cy="288124"/>
          </a:xfrm>
          <a:custGeom>
            <a:avLst/>
            <a:gdLst>
              <a:gd name="connsiteX0" fmla="*/ 0 w 1122238"/>
              <a:gd name="connsiteY0" fmla="*/ 5259 h 288124"/>
              <a:gd name="connsiteX1" fmla="*/ 148167 w 1122238"/>
              <a:gd name="connsiteY1" fmla="*/ 34892 h 288124"/>
              <a:gd name="connsiteX2" fmla="*/ 706967 w 1122238"/>
              <a:gd name="connsiteY2" fmla="*/ 267726 h 288124"/>
              <a:gd name="connsiteX3" fmla="*/ 1104900 w 1122238"/>
              <a:gd name="connsiteY3" fmla="*/ 271959 h 288124"/>
              <a:gd name="connsiteX4" fmla="*/ 1011767 w 1122238"/>
              <a:gd name="connsiteY4" fmla="*/ 229626 h 288124"/>
              <a:gd name="connsiteX5" fmla="*/ 660400 w 1122238"/>
              <a:gd name="connsiteY5" fmla="*/ 144959 h 288124"/>
              <a:gd name="connsiteX6" fmla="*/ 0 w 1122238"/>
              <a:gd name="connsiteY6" fmla="*/ 5259 h 2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238" h="288124">
                <a:moveTo>
                  <a:pt x="0" y="5259"/>
                </a:moveTo>
                <a:cubicBezTo>
                  <a:pt x="15169" y="-1797"/>
                  <a:pt x="30339" y="-8853"/>
                  <a:pt x="148167" y="34892"/>
                </a:cubicBezTo>
                <a:cubicBezTo>
                  <a:pt x="265995" y="78637"/>
                  <a:pt x="547512" y="228215"/>
                  <a:pt x="706967" y="267726"/>
                </a:cubicBezTo>
                <a:cubicBezTo>
                  <a:pt x="866422" y="307237"/>
                  <a:pt x="1054100" y="278309"/>
                  <a:pt x="1104900" y="271959"/>
                </a:cubicBezTo>
                <a:cubicBezTo>
                  <a:pt x="1155700" y="265609"/>
                  <a:pt x="1085850" y="250793"/>
                  <a:pt x="1011767" y="229626"/>
                </a:cubicBezTo>
                <a:cubicBezTo>
                  <a:pt x="937684" y="208459"/>
                  <a:pt x="660400" y="144959"/>
                  <a:pt x="660400" y="144959"/>
                </a:cubicBezTo>
                <a:lnTo>
                  <a:pt x="0" y="5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51294D58-F4E0-461C-8CF8-EE0C9B95D34B}"/>
              </a:ext>
            </a:extLst>
          </p:cNvPr>
          <p:cNvSpPr/>
          <p:nvPr/>
        </p:nvSpPr>
        <p:spPr>
          <a:xfrm>
            <a:off x="6681276" y="10621288"/>
            <a:ext cx="1209896" cy="394673"/>
          </a:xfrm>
          <a:custGeom>
            <a:avLst/>
            <a:gdLst>
              <a:gd name="connsiteX0" fmla="*/ 3157 w 1209896"/>
              <a:gd name="connsiteY0" fmla="*/ 203345 h 394673"/>
              <a:gd name="connsiteX1" fmla="*/ 176724 w 1209896"/>
              <a:gd name="connsiteY1" fmla="*/ 38245 h 394673"/>
              <a:gd name="connsiteX2" fmla="*/ 570424 w 1209896"/>
              <a:gd name="connsiteY2" fmla="*/ 144079 h 394673"/>
              <a:gd name="connsiteX3" fmla="*/ 900624 w 1209896"/>
              <a:gd name="connsiteY3" fmla="*/ 190645 h 394673"/>
              <a:gd name="connsiteX4" fmla="*/ 1196957 w 1209896"/>
              <a:gd name="connsiteY4" fmla="*/ 199112 h 394673"/>
              <a:gd name="connsiteX5" fmla="*/ 1141924 w 1209896"/>
              <a:gd name="connsiteY5" fmla="*/ 393845 h 394673"/>
              <a:gd name="connsiteX6" fmla="*/ 1006457 w 1209896"/>
              <a:gd name="connsiteY6" fmla="*/ 266845 h 394673"/>
              <a:gd name="connsiteX7" fmla="*/ 727057 w 1209896"/>
              <a:gd name="connsiteY7" fmla="*/ 207579 h 394673"/>
              <a:gd name="connsiteX8" fmla="*/ 117457 w 1209896"/>
              <a:gd name="connsiteY8" fmla="*/ 145 h 394673"/>
              <a:gd name="connsiteX9" fmla="*/ 3157 w 1209896"/>
              <a:gd name="connsiteY9" fmla="*/ 203345 h 3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9896" h="394673">
                <a:moveTo>
                  <a:pt x="3157" y="203345"/>
                </a:moveTo>
                <a:cubicBezTo>
                  <a:pt x="13035" y="209695"/>
                  <a:pt x="82180" y="48123"/>
                  <a:pt x="176724" y="38245"/>
                </a:cubicBezTo>
                <a:cubicBezTo>
                  <a:pt x="271268" y="28367"/>
                  <a:pt x="449774" y="118679"/>
                  <a:pt x="570424" y="144079"/>
                </a:cubicBezTo>
                <a:cubicBezTo>
                  <a:pt x="691074" y="169479"/>
                  <a:pt x="796202" y="181473"/>
                  <a:pt x="900624" y="190645"/>
                </a:cubicBezTo>
                <a:cubicBezTo>
                  <a:pt x="1005046" y="199817"/>
                  <a:pt x="1156740" y="165245"/>
                  <a:pt x="1196957" y="199112"/>
                </a:cubicBezTo>
                <a:cubicBezTo>
                  <a:pt x="1237174" y="232979"/>
                  <a:pt x="1173674" y="382556"/>
                  <a:pt x="1141924" y="393845"/>
                </a:cubicBezTo>
                <a:cubicBezTo>
                  <a:pt x="1110174" y="405134"/>
                  <a:pt x="1075602" y="297889"/>
                  <a:pt x="1006457" y="266845"/>
                </a:cubicBezTo>
                <a:cubicBezTo>
                  <a:pt x="937313" y="235801"/>
                  <a:pt x="875224" y="252029"/>
                  <a:pt x="727057" y="207579"/>
                </a:cubicBezTo>
                <a:cubicBezTo>
                  <a:pt x="578890" y="163129"/>
                  <a:pt x="234579" y="6495"/>
                  <a:pt x="117457" y="145"/>
                </a:cubicBezTo>
                <a:cubicBezTo>
                  <a:pt x="335" y="-6205"/>
                  <a:pt x="-6721" y="196995"/>
                  <a:pt x="3157" y="20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6B831F6-CCCE-4FB1-B92F-28C1C1B975E4}"/>
              </a:ext>
            </a:extLst>
          </p:cNvPr>
          <p:cNvSpPr/>
          <p:nvPr/>
        </p:nvSpPr>
        <p:spPr>
          <a:xfrm>
            <a:off x="6783040" y="10839246"/>
            <a:ext cx="41117" cy="268576"/>
          </a:xfrm>
          <a:custGeom>
            <a:avLst/>
            <a:gdLst>
              <a:gd name="connsiteX0" fmla="*/ 2993 w 41117"/>
              <a:gd name="connsiteY0" fmla="*/ 2321 h 268576"/>
              <a:gd name="connsiteX1" fmla="*/ 5110 w 41117"/>
              <a:gd name="connsiteY1" fmla="*/ 260554 h 268576"/>
              <a:gd name="connsiteX2" fmla="*/ 26277 w 41117"/>
              <a:gd name="connsiteY2" fmla="*/ 197054 h 268576"/>
              <a:gd name="connsiteX3" fmla="*/ 41093 w 41117"/>
              <a:gd name="connsiteY3" fmla="*/ 135671 h 268576"/>
              <a:gd name="connsiteX4" fmla="*/ 2993 w 41117"/>
              <a:gd name="connsiteY4" fmla="*/ 2321 h 26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17" h="268576">
                <a:moveTo>
                  <a:pt x="2993" y="2321"/>
                </a:moveTo>
                <a:cubicBezTo>
                  <a:pt x="-3004" y="23135"/>
                  <a:pt x="1229" y="228099"/>
                  <a:pt x="5110" y="260554"/>
                </a:cubicBezTo>
                <a:cubicBezTo>
                  <a:pt x="8991" y="293010"/>
                  <a:pt x="20280" y="217868"/>
                  <a:pt x="26277" y="197054"/>
                </a:cubicBezTo>
                <a:cubicBezTo>
                  <a:pt x="32274" y="176240"/>
                  <a:pt x="40035" y="164599"/>
                  <a:pt x="41093" y="135671"/>
                </a:cubicBezTo>
                <a:cubicBezTo>
                  <a:pt x="42151" y="106743"/>
                  <a:pt x="8990" y="-18493"/>
                  <a:pt x="299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48DE9FB0-61B1-4629-9A3B-31C8225C65A0}"/>
              </a:ext>
            </a:extLst>
          </p:cNvPr>
          <p:cNvSpPr/>
          <p:nvPr/>
        </p:nvSpPr>
        <p:spPr>
          <a:xfrm>
            <a:off x="6923608" y="10959713"/>
            <a:ext cx="74095" cy="356042"/>
          </a:xfrm>
          <a:custGeom>
            <a:avLst/>
            <a:gdLst>
              <a:gd name="connsiteX0" fmla="*/ 46575 w 74095"/>
              <a:gd name="connsiteY0" fmla="*/ 387 h 356042"/>
              <a:gd name="connsiteX1" fmla="*/ 46575 w 74095"/>
              <a:gd name="connsiteY1" fmla="*/ 260737 h 356042"/>
              <a:gd name="connsiteX2" fmla="*/ 9 w 74095"/>
              <a:gd name="connsiteY2" fmla="*/ 355987 h 356042"/>
              <a:gd name="connsiteX3" fmla="*/ 50809 w 74095"/>
              <a:gd name="connsiteY3" fmla="*/ 273437 h 356042"/>
              <a:gd name="connsiteX4" fmla="*/ 74092 w 74095"/>
              <a:gd name="connsiteY4" fmla="*/ 203587 h 356042"/>
              <a:gd name="connsiteX5" fmla="*/ 46575 w 74095"/>
              <a:gd name="connsiteY5" fmla="*/ 387 h 35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95" h="356042">
                <a:moveTo>
                  <a:pt x="46575" y="387"/>
                </a:moveTo>
                <a:cubicBezTo>
                  <a:pt x="41989" y="9912"/>
                  <a:pt x="54336" y="201470"/>
                  <a:pt x="46575" y="260737"/>
                </a:cubicBezTo>
                <a:cubicBezTo>
                  <a:pt x="38814" y="320004"/>
                  <a:pt x="-697" y="353870"/>
                  <a:pt x="9" y="355987"/>
                </a:cubicBezTo>
                <a:cubicBezTo>
                  <a:pt x="715" y="358104"/>
                  <a:pt x="38462" y="298837"/>
                  <a:pt x="50809" y="273437"/>
                </a:cubicBezTo>
                <a:cubicBezTo>
                  <a:pt x="63156" y="248037"/>
                  <a:pt x="73739" y="247331"/>
                  <a:pt x="74092" y="203587"/>
                </a:cubicBezTo>
                <a:cubicBezTo>
                  <a:pt x="74445" y="159843"/>
                  <a:pt x="51161" y="-9138"/>
                  <a:pt x="46575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CA397DA-1FCE-4FF7-9EC7-868DBAC6A803}"/>
              </a:ext>
            </a:extLst>
          </p:cNvPr>
          <p:cNvSpPr/>
          <p:nvPr/>
        </p:nvSpPr>
        <p:spPr>
          <a:xfrm>
            <a:off x="6777297" y="10928350"/>
            <a:ext cx="197717" cy="406400"/>
          </a:xfrm>
          <a:custGeom>
            <a:avLst/>
            <a:gdLst>
              <a:gd name="connsiteX0" fmla="*/ 186536 w 197717"/>
              <a:gd name="connsiteY0" fmla="*/ 0 h 406400"/>
              <a:gd name="connsiteX1" fmla="*/ 175953 w 197717"/>
              <a:gd name="connsiteY1" fmla="*/ 243417 h 406400"/>
              <a:gd name="connsiteX2" fmla="*/ 108220 w 197717"/>
              <a:gd name="connsiteY2" fmla="*/ 334433 h 406400"/>
              <a:gd name="connsiteX3" fmla="*/ 270 w 197717"/>
              <a:gd name="connsiteY3" fmla="*/ 406400 h 406400"/>
              <a:gd name="connsiteX4" fmla="*/ 142086 w 197717"/>
              <a:gd name="connsiteY4" fmla="*/ 334433 h 406400"/>
              <a:gd name="connsiteX5" fmla="*/ 195003 w 197717"/>
              <a:gd name="connsiteY5" fmla="*/ 241300 h 406400"/>
              <a:gd name="connsiteX6" fmla="*/ 186536 w 197717"/>
              <a:gd name="connsiteY6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717" h="406400">
                <a:moveTo>
                  <a:pt x="186536" y="0"/>
                </a:moveTo>
                <a:cubicBezTo>
                  <a:pt x="183361" y="353"/>
                  <a:pt x="189006" y="187678"/>
                  <a:pt x="175953" y="243417"/>
                </a:cubicBezTo>
                <a:cubicBezTo>
                  <a:pt x="162900" y="299156"/>
                  <a:pt x="137501" y="307269"/>
                  <a:pt x="108220" y="334433"/>
                </a:cubicBezTo>
                <a:cubicBezTo>
                  <a:pt x="78939" y="361597"/>
                  <a:pt x="-5374" y="406400"/>
                  <a:pt x="270" y="406400"/>
                </a:cubicBezTo>
                <a:cubicBezTo>
                  <a:pt x="5914" y="406400"/>
                  <a:pt x="109631" y="361950"/>
                  <a:pt x="142086" y="334433"/>
                </a:cubicBezTo>
                <a:cubicBezTo>
                  <a:pt x="174541" y="306916"/>
                  <a:pt x="186536" y="292805"/>
                  <a:pt x="195003" y="241300"/>
                </a:cubicBezTo>
                <a:cubicBezTo>
                  <a:pt x="203470" y="189795"/>
                  <a:pt x="189711" y="-353"/>
                  <a:pt x="1865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A78639FA-214A-4B2B-8BA1-3053A098E480}"/>
              </a:ext>
            </a:extLst>
          </p:cNvPr>
          <p:cNvSpPr/>
          <p:nvPr/>
        </p:nvSpPr>
        <p:spPr>
          <a:xfrm>
            <a:off x="6713719" y="11089148"/>
            <a:ext cx="161514" cy="231910"/>
          </a:xfrm>
          <a:custGeom>
            <a:avLst/>
            <a:gdLst>
              <a:gd name="connsiteX0" fmla="*/ 78664 w 161514"/>
              <a:gd name="connsiteY0" fmla="*/ 69 h 231910"/>
              <a:gd name="connsiteX1" fmla="*/ 57498 w 161514"/>
              <a:gd name="connsiteY1" fmla="*/ 118602 h 231910"/>
              <a:gd name="connsiteX2" fmla="*/ 348 w 161514"/>
              <a:gd name="connsiteY2" fmla="*/ 228669 h 231910"/>
              <a:gd name="connsiteX3" fmla="*/ 87131 w 161514"/>
              <a:gd name="connsiteY3" fmla="*/ 203269 h 231910"/>
              <a:gd name="connsiteX4" fmla="*/ 159098 w 161514"/>
              <a:gd name="connsiteY4" fmla="*/ 209619 h 231910"/>
              <a:gd name="connsiteX5" fmla="*/ 144281 w 161514"/>
              <a:gd name="connsiteY5" fmla="*/ 42402 h 231910"/>
              <a:gd name="connsiteX6" fmla="*/ 142164 w 161514"/>
              <a:gd name="connsiteY6" fmla="*/ 152469 h 231910"/>
              <a:gd name="connsiteX7" fmla="*/ 40564 w 161514"/>
              <a:gd name="connsiteY7" fmla="*/ 194802 h 231910"/>
              <a:gd name="connsiteX8" fmla="*/ 57498 w 161514"/>
              <a:gd name="connsiteY8" fmla="*/ 135535 h 231910"/>
              <a:gd name="connsiteX9" fmla="*/ 78664 w 161514"/>
              <a:gd name="connsiteY9" fmla="*/ 69 h 23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514" h="231910">
                <a:moveTo>
                  <a:pt x="78664" y="69"/>
                </a:moveTo>
                <a:cubicBezTo>
                  <a:pt x="78664" y="-2753"/>
                  <a:pt x="70551" y="80502"/>
                  <a:pt x="57498" y="118602"/>
                </a:cubicBezTo>
                <a:cubicBezTo>
                  <a:pt x="44445" y="156702"/>
                  <a:pt x="-4591" y="214558"/>
                  <a:pt x="348" y="228669"/>
                </a:cubicBezTo>
                <a:cubicBezTo>
                  <a:pt x="5287" y="242780"/>
                  <a:pt x="60673" y="206444"/>
                  <a:pt x="87131" y="203269"/>
                </a:cubicBezTo>
                <a:cubicBezTo>
                  <a:pt x="113589" y="200094"/>
                  <a:pt x="149573" y="236430"/>
                  <a:pt x="159098" y="209619"/>
                </a:cubicBezTo>
                <a:cubicBezTo>
                  <a:pt x="168623" y="182808"/>
                  <a:pt x="147103" y="51927"/>
                  <a:pt x="144281" y="42402"/>
                </a:cubicBezTo>
                <a:cubicBezTo>
                  <a:pt x="141459" y="32877"/>
                  <a:pt x="159450" y="127069"/>
                  <a:pt x="142164" y="152469"/>
                </a:cubicBezTo>
                <a:cubicBezTo>
                  <a:pt x="124878" y="177869"/>
                  <a:pt x="54675" y="197624"/>
                  <a:pt x="40564" y="194802"/>
                </a:cubicBezTo>
                <a:cubicBezTo>
                  <a:pt x="26453" y="191980"/>
                  <a:pt x="49031" y="163405"/>
                  <a:pt x="57498" y="135535"/>
                </a:cubicBezTo>
                <a:cubicBezTo>
                  <a:pt x="65965" y="107666"/>
                  <a:pt x="78664" y="2891"/>
                  <a:pt x="7866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45E8B566-14FB-4A96-B8EE-B7D62A575B3A}"/>
              </a:ext>
            </a:extLst>
          </p:cNvPr>
          <p:cNvSpPr/>
          <p:nvPr/>
        </p:nvSpPr>
        <p:spPr>
          <a:xfrm>
            <a:off x="6775334" y="11095523"/>
            <a:ext cx="110195" cy="59574"/>
          </a:xfrm>
          <a:custGeom>
            <a:avLst/>
            <a:gdLst>
              <a:gd name="connsiteX0" fmla="*/ 116 w 110195"/>
              <a:gd name="connsiteY0" fmla="*/ 44 h 59574"/>
              <a:gd name="connsiteX1" fmla="*/ 95366 w 110195"/>
              <a:gd name="connsiteY1" fmla="*/ 46610 h 59574"/>
              <a:gd name="connsiteX2" fmla="*/ 108066 w 110195"/>
              <a:gd name="connsiteY2" fmla="*/ 59310 h 59574"/>
              <a:gd name="connsiteX3" fmla="*/ 76316 w 110195"/>
              <a:gd name="connsiteY3" fmla="*/ 38144 h 59574"/>
              <a:gd name="connsiteX4" fmla="*/ 116 w 110195"/>
              <a:gd name="connsiteY4" fmla="*/ 44 h 5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5" h="59574">
                <a:moveTo>
                  <a:pt x="116" y="44"/>
                </a:moveTo>
                <a:cubicBezTo>
                  <a:pt x="3291" y="1455"/>
                  <a:pt x="77374" y="36732"/>
                  <a:pt x="95366" y="46610"/>
                </a:cubicBezTo>
                <a:cubicBezTo>
                  <a:pt x="113358" y="56488"/>
                  <a:pt x="111241" y="60721"/>
                  <a:pt x="108066" y="59310"/>
                </a:cubicBezTo>
                <a:cubicBezTo>
                  <a:pt x="104891" y="57899"/>
                  <a:pt x="93249" y="45199"/>
                  <a:pt x="76316" y="38144"/>
                </a:cubicBezTo>
                <a:cubicBezTo>
                  <a:pt x="59383" y="31089"/>
                  <a:pt x="-3059" y="-1367"/>
                  <a:pt x="1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A1D47FF9-8350-4F1C-BE07-E0B1F036D7CC}"/>
              </a:ext>
            </a:extLst>
          </p:cNvPr>
          <p:cNvSpPr/>
          <p:nvPr/>
        </p:nvSpPr>
        <p:spPr>
          <a:xfrm>
            <a:off x="7139384" y="11038716"/>
            <a:ext cx="89049" cy="362145"/>
          </a:xfrm>
          <a:custGeom>
            <a:avLst/>
            <a:gdLst>
              <a:gd name="connsiteX0" fmla="*/ 89033 w 89049"/>
              <a:gd name="connsiteY0" fmla="*/ 1817 h 362145"/>
              <a:gd name="connsiteX1" fmla="*/ 53049 w 89049"/>
              <a:gd name="connsiteY1" fmla="*/ 293917 h 362145"/>
              <a:gd name="connsiteX2" fmla="*/ 133 w 89049"/>
              <a:gd name="connsiteY2" fmla="*/ 361651 h 362145"/>
              <a:gd name="connsiteX3" fmla="*/ 38233 w 89049"/>
              <a:gd name="connsiteY3" fmla="*/ 274867 h 362145"/>
              <a:gd name="connsiteX4" fmla="*/ 48816 w 89049"/>
              <a:gd name="connsiteY4" fmla="*/ 175384 h 362145"/>
              <a:gd name="connsiteX5" fmla="*/ 89033 w 89049"/>
              <a:gd name="connsiteY5" fmla="*/ 1817 h 36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" h="362145">
                <a:moveTo>
                  <a:pt x="89033" y="1817"/>
                </a:moveTo>
                <a:cubicBezTo>
                  <a:pt x="89738" y="21572"/>
                  <a:pt x="67866" y="233945"/>
                  <a:pt x="53049" y="293917"/>
                </a:cubicBezTo>
                <a:cubicBezTo>
                  <a:pt x="38232" y="353889"/>
                  <a:pt x="2602" y="364826"/>
                  <a:pt x="133" y="361651"/>
                </a:cubicBezTo>
                <a:cubicBezTo>
                  <a:pt x="-2336" y="358476"/>
                  <a:pt x="30119" y="305912"/>
                  <a:pt x="38233" y="274867"/>
                </a:cubicBezTo>
                <a:cubicBezTo>
                  <a:pt x="46347" y="243822"/>
                  <a:pt x="41055" y="221951"/>
                  <a:pt x="48816" y="175384"/>
                </a:cubicBezTo>
                <a:cubicBezTo>
                  <a:pt x="56577" y="128817"/>
                  <a:pt x="88328" y="-17938"/>
                  <a:pt x="89033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24F0B50-DF00-4BB2-AD67-ECE3B2A640BB}"/>
              </a:ext>
            </a:extLst>
          </p:cNvPr>
          <p:cNvSpPr/>
          <p:nvPr/>
        </p:nvSpPr>
        <p:spPr>
          <a:xfrm>
            <a:off x="7028425" y="11006001"/>
            <a:ext cx="23241" cy="225231"/>
          </a:xfrm>
          <a:custGeom>
            <a:avLst/>
            <a:gdLst>
              <a:gd name="connsiteX0" fmla="*/ 22192 w 23241"/>
              <a:gd name="connsiteY0" fmla="*/ 666 h 225231"/>
              <a:gd name="connsiteX1" fmla="*/ 5258 w 23241"/>
              <a:gd name="connsiteY1" fmla="*/ 91682 h 225231"/>
              <a:gd name="connsiteX2" fmla="*/ 1025 w 23241"/>
              <a:gd name="connsiteY2" fmla="*/ 225032 h 225231"/>
              <a:gd name="connsiteX3" fmla="*/ 22192 w 23241"/>
              <a:gd name="connsiteY3" fmla="*/ 59932 h 225231"/>
              <a:gd name="connsiteX4" fmla="*/ 22192 w 23241"/>
              <a:gd name="connsiteY4" fmla="*/ 666 h 22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" h="225231">
                <a:moveTo>
                  <a:pt x="22192" y="666"/>
                </a:moveTo>
                <a:cubicBezTo>
                  <a:pt x="19370" y="5958"/>
                  <a:pt x="8786" y="54288"/>
                  <a:pt x="5258" y="91682"/>
                </a:cubicBezTo>
                <a:cubicBezTo>
                  <a:pt x="1730" y="129076"/>
                  <a:pt x="-1797" y="230324"/>
                  <a:pt x="1025" y="225032"/>
                </a:cubicBezTo>
                <a:cubicBezTo>
                  <a:pt x="3847" y="219740"/>
                  <a:pt x="23250" y="97679"/>
                  <a:pt x="22192" y="59932"/>
                </a:cubicBezTo>
                <a:cubicBezTo>
                  <a:pt x="21134" y="22185"/>
                  <a:pt x="25014" y="-4626"/>
                  <a:pt x="2219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059E4547-B4FE-4E57-9EF7-113E028DC202}"/>
              </a:ext>
            </a:extLst>
          </p:cNvPr>
          <p:cNvSpPr/>
          <p:nvPr/>
        </p:nvSpPr>
        <p:spPr>
          <a:xfrm>
            <a:off x="6782484" y="11326261"/>
            <a:ext cx="152656" cy="347959"/>
          </a:xfrm>
          <a:custGeom>
            <a:avLst/>
            <a:gdLst>
              <a:gd name="connsiteX0" fmla="*/ 151716 w 152656"/>
              <a:gd name="connsiteY0" fmla="*/ 22 h 347959"/>
              <a:gd name="connsiteX1" fmla="*/ 96683 w 152656"/>
              <a:gd name="connsiteY1" fmla="*/ 127022 h 347959"/>
              <a:gd name="connsiteX2" fmla="*/ 52233 w 152656"/>
              <a:gd name="connsiteY2" fmla="*/ 169356 h 347959"/>
              <a:gd name="connsiteX3" fmla="*/ 28949 w 152656"/>
              <a:gd name="connsiteY3" fmla="*/ 194756 h 347959"/>
              <a:gd name="connsiteX4" fmla="*/ 5666 w 152656"/>
              <a:gd name="connsiteY4" fmla="*/ 347156 h 347959"/>
              <a:gd name="connsiteX5" fmla="*/ 3549 w 152656"/>
              <a:gd name="connsiteY5" fmla="*/ 249789 h 347959"/>
              <a:gd name="connsiteX6" fmla="*/ 47999 w 152656"/>
              <a:gd name="connsiteY6" fmla="*/ 137606 h 347959"/>
              <a:gd name="connsiteX7" fmla="*/ 151716 w 152656"/>
              <a:gd name="connsiteY7" fmla="*/ 22 h 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56" h="347959">
                <a:moveTo>
                  <a:pt x="151716" y="22"/>
                </a:moveTo>
                <a:cubicBezTo>
                  <a:pt x="159830" y="-1742"/>
                  <a:pt x="113263" y="98800"/>
                  <a:pt x="96683" y="127022"/>
                </a:cubicBezTo>
                <a:cubicBezTo>
                  <a:pt x="80103" y="155244"/>
                  <a:pt x="63522" y="158067"/>
                  <a:pt x="52233" y="169356"/>
                </a:cubicBezTo>
                <a:cubicBezTo>
                  <a:pt x="40944" y="180645"/>
                  <a:pt x="36710" y="165123"/>
                  <a:pt x="28949" y="194756"/>
                </a:cubicBezTo>
                <a:cubicBezTo>
                  <a:pt x="21188" y="224389"/>
                  <a:pt x="9899" y="337984"/>
                  <a:pt x="5666" y="347156"/>
                </a:cubicBezTo>
                <a:cubicBezTo>
                  <a:pt x="1433" y="356328"/>
                  <a:pt x="-3507" y="284714"/>
                  <a:pt x="3549" y="249789"/>
                </a:cubicBezTo>
                <a:cubicBezTo>
                  <a:pt x="10604" y="214864"/>
                  <a:pt x="19777" y="183820"/>
                  <a:pt x="47999" y="137606"/>
                </a:cubicBezTo>
                <a:cubicBezTo>
                  <a:pt x="76221" y="91392"/>
                  <a:pt x="143602" y="1786"/>
                  <a:pt x="15171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0F38B41B-5CFF-4795-93BC-D41C901AAD39}"/>
              </a:ext>
            </a:extLst>
          </p:cNvPr>
          <p:cNvSpPr/>
          <p:nvPr/>
        </p:nvSpPr>
        <p:spPr>
          <a:xfrm>
            <a:off x="7015780" y="11262777"/>
            <a:ext cx="100516" cy="78747"/>
          </a:xfrm>
          <a:custGeom>
            <a:avLst/>
            <a:gdLst>
              <a:gd name="connsiteX0" fmla="*/ 970 w 100516"/>
              <a:gd name="connsiteY0" fmla="*/ 6 h 78747"/>
              <a:gd name="connsiteX1" fmla="*/ 58120 w 100516"/>
              <a:gd name="connsiteY1" fmla="*/ 71973 h 78747"/>
              <a:gd name="connsiteX2" fmla="*/ 100453 w 100516"/>
              <a:gd name="connsiteY2" fmla="*/ 76206 h 78747"/>
              <a:gd name="connsiteX3" fmla="*/ 66587 w 100516"/>
              <a:gd name="connsiteY3" fmla="*/ 78323 h 78747"/>
              <a:gd name="connsiteX4" fmla="*/ 24253 w 100516"/>
              <a:gd name="connsiteY4" fmla="*/ 67740 h 78747"/>
              <a:gd name="connsiteX5" fmla="*/ 970 w 100516"/>
              <a:gd name="connsiteY5" fmla="*/ 6 h 7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6" h="78747">
                <a:moveTo>
                  <a:pt x="970" y="6"/>
                </a:moveTo>
                <a:cubicBezTo>
                  <a:pt x="6615" y="712"/>
                  <a:pt x="41540" y="59273"/>
                  <a:pt x="58120" y="71973"/>
                </a:cubicBezTo>
                <a:cubicBezTo>
                  <a:pt x="74700" y="84673"/>
                  <a:pt x="99042" y="75148"/>
                  <a:pt x="100453" y="76206"/>
                </a:cubicBezTo>
                <a:cubicBezTo>
                  <a:pt x="101864" y="77264"/>
                  <a:pt x="79287" y="79734"/>
                  <a:pt x="66587" y="78323"/>
                </a:cubicBezTo>
                <a:cubicBezTo>
                  <a:pt x="53887" y="76912"/>
                  <a:pt x="32720" y="76207"/>
                  <a:pt x="24253" y="67740"/>
                </a:cubicBezTo>
                <a:cubicBezTo>
                  <a:pt x="15786" y="59273"/>
                  <a:pt x="-4675" y="-700"/>
                  <a:pt x="97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6119F8C3-DF68-4A4F-927F-36C1F54C50B7}"/>
              </a:ext>
            </a:extLst>
          </p:cNvPr>
          <p:cNvSpPr/>
          <p:nvPr/>
        </p:nvSpPr>
        <p:spPr>
          <a:xfrm>
            <a:off x="6958759" y="11342605"/>
            <a:ext cx="122898" cy="80784"/>
          </a:xfrm>
          <a:custGeom>
            <a:avLst/>
            <a:gdLst>
              <a:gd name="connsiteX0" fmla="*/ 841 w 122898"/>
              <a:gd name="connsiteY0" fmla="*/ 612 h 80784"/>
              <a:gd name="connsiteX1" fmla="*/ 89741 w 122898"/>
              <a:gd name="connsiteY1" fmla="*/ 74695 h 80784"/>
              <a:gd name="connsiteX2" fmla="*/ 121491 w 122898"/>
              <a:gd name="connsiteY2" fmla="*/ 72578 h 80784"/>
              <a:gd name="connsiteX3" fmla="*/ 49524 w 122898"/>
              <a:gd name="connsiteY3" fmla="*/ 40828 h 80784"/>
              <a:gd name="connsiteX4" fmla="*/ 841 w 122898"/>
              <a:gd name="connsiteY4" fmla="*/ 612 h 8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98" h="80784">
                <a:moveTo>
                  <a:pt x="841" y="612"/>
                </a:moveTo>
                <a:cubicBezTo>
                  <a:pt x="7544" y="6257"/>
                  <a:pt x="69633" y="62701"/>
                  <a:pt x="89741" y="74695"/>
                </a:cubicBezTo>
                <a:cubicBezTo>
                  <a:pt x="109849" y="86689"/>
                  <a:pt x="128194" y="78223"/>
                  <a:pt x="121491" y="72578"/>
                </a:cubicBezTo>
                <a:cubicBezTo>
                  <a:pt x="114788" y="66934"/>
                  <a:pt x="69985" y="51764"/>
                  <a:pt x="49524" y="40828"/>
                </a:cubicBezTo>
                <a:cubicBezTo>
                  <a:pt x="29063" y="29892"/>
                  <a:pt x="-5862" y="-5033"/>
                  <a:pt x="841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9FE92207-AC2C-4DE9-81BE-54D0AD6DFB2D}"/>
              </a:ext>
            </a:extLst>
          </p:cNvPr>
          <p:cNvSpPr/>
          <p:nvPr/>
        </p:nvSpPr>
        <p:spPr>
          <a:xfrm>
            <a:off x="6969155" y="11412173"/>
            <a:ext cx="159807" cy="206254"/>
          </a:xfrm>
          <a:custGeom>
            <a:avLst/>
            <a:gdLst>
              <a:gd name="connsiteX0" fmla="*/ 159778 w 159807"/>
              <a:gd name="connsiteY0" fmla="*/ 894 h 206254"/>
              <a:gd name="connsiteX1" fmla="*/ 13728 w 159807"/>
              <a:gd name="connsiteY1" fmla="*/ 187160 h 206254"/>
              <a:gd name="connsiteX2" fmla="*/ 7378 w 159807"/>
              <a:gd name="connsiteY2" fmla="*/ 195627 h 206254"/>
              <a:gd name="connsiteX3" fmla="*/ 24312 w 159807"/>
              <a:gd name="connsiteY3" fmla="*/ 146944 h 206254"/>
              <a:gd name="connsiteX4" fmla="*/ 26428 w 159807"/>
              <a:gd name="connsiteY4" fmla="*/ 117310 h 206254"/>
              <a:gd name="connsiteX5" fmla="*/ 159778 w 159807"/>
              <a:gd name="connsiteY5" fmla="*/ 894 h 20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807" h="206254">
                <a:moveTo>
                  <a:pt x="159778" y="894"/>
                </a:moveTo>
                <a:cubicBezTo>
                  <a:pt x="157661" y="12536"/>
                  <a:pt x="39128" y="154705"/>
                  <a:pt x="13728" y="187160"/>
                </a:cubicBezTo>
                <a:cubicBezTo>
                  <a:pt x="-11672" y="219616"/>
                  <a:pt x="5614" y="202330"/>
                  <a:pt x="7378" y="195627"/>
                </a:cubicBezTo>
                <a:cubicBezTo>
                  <a:pt x="9142" y="188924"/>
                  <a:pt x="21137" y="159997"/>
                  <a:pt x="24312" y="146944"/>
                </a:cubicBezTo>
                <a:cubicBezTo>
                  <a:pt x="27487" y="133891"/>
                  <a:pt x="4203" y="139888"/>
                  <a:pt x="26428" y="117310"/>
                </a:cubicBezTo>
                <a:cubicBezTo>
                  <a:pt x="48653" y="94732"/>
                  <a:pt x="161895" y="-10748"/>
                  <a:pt x="159778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C26EA154-DE8F-4F25-B0B3-F2E9104D70C6}"/>
              </a:ext>
            </a:extLst>
          </p:cNvPr>
          <p:cNvSpPr/>
          <p:nvPr/>
        </p:nvSpPr>
        <p:spPr>
          <a:xfrm>
            <a:off x="6839028" y="11531600"/>
            <a:ext cx="89026" cy="85058"/>
          </a:xfrm>
          <a:custGeom>
            <a:avLst/>
            <a:gdLst>
              <a:gd name="connsiteX0" fmla="*/ 2039 w 89026"/>
              <a:gd name="connsiteY0" fmla="*/ 0 h 85058"/>
              <a:gd name="connsiteX1" fmla="*/ 12622 w 89026"/>
              <a:gd name="connsiteY1" fmla="*/ 74083 h 85058"/>
              <a:gd name="connsiteX2" fmla="*/ 88822 w 89026"/>
              <a:gd name="connsiteY2" fmla="*/ 84667 h 85058"/>
              <a:gd name="connsiteX3" fmla="*/ 33789 w 89026"/>
              <a:gd name="connsiteY3" fmla="*/ 74083 h 85058"/>
              <a:gd name="connsiteX4" fmla="*/ 2039 w 89026"/>
              <a:gd name="connsiteY4" fmla="*/ 0 h 8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26" h="85058">
                <a:moveTo>
                  <a:pt x="2039" y="0"/>
                </a:moveTo>
                <a:cubicBezTo>
                  <a:pt x="-1489" y="0"/>
                  <a:pt x="-1842" y="59972"/>
                  <a:pt x="12622" y="74083"/>
                </a:cubicBezTo>
                <a:cubicBezTo>
                  <a:pt x="27086" y="88194"/>
                  <a:pt x="85294" y="84667"/>
                  <a:pt x="88822" y="84667"/>
                </a:cubicBezTo>
                <a:cubicBezTo>
                  <a:pt x="92350" y="84667"/>
                  <a:pt x="49311" y="84314"/>
                  <a:pt x="33789" y="74083"/>
                </a:cubicBezTo>
                <a:cubicBezTo>
                  <a:pt x="18267" y="63852"/>
                  <a:pt x="5567" y="0"/>
                  <a:pt x="20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596BD62-F90E-4527-B3FD-B9A9324D1F3E}"/>
              </a:ext>
            </a:extLst>
          </p:cNvPr>
          <p:cNvSpPr/>
          <p:nvPr/>
        </p:nvSpPr>
        <p:spPr>
          <a:xfrm>
            <a:off x="6777281" y="11616097"/>
            <a:ext cx="192972" cy="118708"/>
          </a:xfrm>
          <a:custGeom>
            <a:avLst/>
            <a:gdLst>
              <a:gd name="connsiteX0" fmla="*/ 192902 w 192972"/>
              <a:gd name="connsiteY0" fmla="*/ 170 h 118708"/>
              <a:gd name="connsiteX1" fmla="*/ 93419 w 192972"/>
              <a:gd name="connsiteY1" fmla="*/ 82720 h 118708"/>
              <a:gd name="connsiteX2" fmla="*/ 78602 w 192972"/>
              <a:gd name="connsiteY2" fmla="*/ 118703 h 118708"/>
              <a:gd name="connsiteX3" fmla="*/ 34152 w 192972"/>
              <a:gd name="connsiteY3" fmla="*/ 84836 h 118708"/>
              <a:gd name="connsiteX4" fmla="*/ 286 w 192972"/>
              <a:gd name="connsiteY4" fmla="*/ 17103 h 118708"/>
              <a:gd name="connsiteX5" fmla="*/ 53202 w 192972"/>
              <a:gd name="connsiteY5" fmla="*/ 89070 h 118708"/>
              <a:gd name="connsiteX6" fmla="*/ 108236 w 192972"/>
              <a:gd name="connsiteY6" fmla="*/ 61553 h 118708"/>
              <a:gd name="connsiteX7" fmla="*/ 192902 w 192972"/>
              <a:gd name="connsiteY7" fmla="*/ 170 h 11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72" h="118708">
                <a:moveTo>
                  <a:pt x="192902" y="170"/>
                </a:moveTo>
                <a:cubicBezTo>
                  <a:pt x="190433" y="3698"/>
                  <a:pt x="112469" y="62965"/>
                  <a:pt x="93419" y="82720"/>
                </a:cubicBezTo>
                <a:cubicBezTo>
                  <a:pt x="74369" y="102475"/>
                  <a:pt x="88480" y="118350"/>
                  <a:pt x="78602" y="118703"/>
                </a:cubicBezTo>
                <a:cubicBezTo>
                  <a:pt x="68724" y="119056"/>
                  <a:pt x="47205" y="101769"/>
                  <a:pt x="34152" y="84836"/>
                </a:cubicBezTo>
                <a:cubicBezTo>
                  <a:pt x="21099" y="67903"/>
                  <a:pt x="-2889" y="16397"/>
                  <a:pt x="286" y="17103"/>
                </a:cubicBezTo>
                <a:cubicBezTo>
                  <a:pt x="3461" y="17809"/>
                  <a:pt x="35210" y="81662"/>
                  <a:pt x="53202" y="89070"/>
                </a:cubicBezTo>
                <a:cubicBezTo>
                  <a:pt x="71194" y="96478"/>
                  <a:pt x="84600" y="74253"/>
                  <a:pt x="108236" y="61553"/>
                </a:cubicBezTo>
                <a:cubicBezTo>
                  <a:pt x="131872" y="48853"/>
                  <a:pt x="195371" y="-3358"/>
                  <a:pt x="192902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2C6DD6D-1A35-4497-A161-1C5E005C4CF0}"/>
              </a:ext>
            </a:extLst>
          </p:cNvPr>
          <p:cNvSpPr/>
          <p:nvPr/>
        </p:nvSpPr>
        <p:spPr>
          <a:xfrm>
            <a:off x="6792383" y="11633200"/>
            <a:ext cx="162984" cy="17260"/>
          </a:xfrm>
          <a:custGeom>
            <a:avLst/>
            <a:gdLst>
              <a:gd name="connsiteX0" fmla="*/ 162984 w 162984"/>
              <a:gd name="connsiteY0" fmla="*/ 0 h 17260"/>
              <a:gd name="connsiteX1" fmla="*/ 29634 w 162984"/>
              <a:gd name="connsiteY1" fmla="*/ 12700 h 17260"/>
              <a:gd name="connsiteX2" fmla="*/ 0 w 162984"/>
              <a:gd name="connsiteY2" fmla="*/ 10583 h 17260"/>
              <a:gd name="connsiteX3" fmla="*/ 84667 w 162984"/>
              <a:gd name="connsiteY3" fmla="*/ 16933 h 17260"/>
              <a:gd name="connsiteX4" fmla="*/ 162984 w 162984"/>
              <a:gd name="connsiteY4" fmla="*/ 0 h 1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4" h="17260">
                <a:moveTo>
                  <a:pt x="162984" y="0"/>
                </a:moveTo>
                <a:lnTo>
                  <a:pt x="29634" y="12700"/>
                </a:lnTo>
                <a:lnTo>
                  <a:pt x="0" y="10583"/>
                </a:lnTo>
                <a:cubicBezTo>
                  <a:pt x="9172" y="11288"/>
                  <a:pt x="61031" y="15875"/>
                  <a:pt x="84667" y="16933"/>
                </a:cubicBezTo>
                <a:cubicBezTo>
                  <a:pt x="108303" y="17991"/>
                  <a:pt x="125060" y="17462"/>
                  <a:pt x="162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A1E0A073-7A39-4AC5-8705-1B46B780A5A1}"/>
              </a:ext>
            </a:extLst>
          </p:cNvPr>
          <p:cNvSpPr/>
          <p:nvPr/>
        </p:nvSpPr>
        <p:spPr>
          <a:xfrm>
            <a:off x="7160670" y="11089002"/>
            <a:ext cx="298614" cy="307154"/>
          </a:xfrm>
          <a:custGeom>
            <a:avLst/>
            <a:gdLst>
              <a:gd name="connsiteX0" fmla="*/ 298463 w 298614"/>
              <a:gd name="connsiteY0" fmla="*/ 215 h 307154"/>
              <a:gd name="connsiteX1" fmla="*/ 228613 w 298614"/>
              <a:gd name="connsiteY1" fmla="*/ 203415 h 307154"/>
              <a:gd name="connsiteX2" fmla="*/ 213797 w 298614"/>
              <a:gd name="connsiteY2" fmla="*/ 254215 h 307154"/>
              <a:gd name="connsiteX3" fmla="*/ 152413 w 298614"/>
              <a:gd name="connsiteY3" fmla="*/ 283848 h 307154"/>
              <a:gd name="connsiteX4" fmla="*/ 13 w 298614"/>
              <a:gd name="connsiteY4" fmla="*/ 307131 h 307154"/>
              <a:gd name="connsiteX5" fmla="*/ 143947 w 298614"/>
              <a:gd name="connsiteY5" fmla="*/ 279615 h 307154"/>
              <a:gd name="connsiteX6" fmla="*/ 207447 w 298614"/>
              <a:gd name="connsiteY6" fmla="*/ 245748 h 307154"/>
              <a:gd name="connsiteX7" fmla="*/ 298463 w 298614"/>
              <a:gd name="connsiteY7" fmla="*/ 215 h 30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14" h="307154">
                <a:moveTo>
                  <a:pt x="298463" y="215"/>
                </a:moveTo>
                <a:cubicBezTo>
                  <a:pt x="301991" y="-6840"/>
                  <a:pt x="242724" y="161082"/>
                  <a:pt x="228613" y="203415"/>
                </a:cubicBezTo>
                <a:cubicBezTo>
                  <a:pt x="214502" y="245748"/>
                  <a:pt x="226497" y="240810"/>
                  <a:pt x="213797" y="254215"/>
                </a:cubicBezTo>
                <a:cubicBezTo>
                  <a:pt x="201097" y="267620"/>
                  <a:pt x="188044" y="275029"/>
                  <a:pt x="152413" y="283848"/>
                </a:cubicBezTo>
                <a:cubicBezTo>
                  <a:pt x="116782" y="292667"/>
                  <a:pt x="1424" y="307837"/>
                  <a:pt x="13" y="307131"/>
                </a:cubicBezTo>
                <a:cubicBezTo>
                  <a:pt x="-1398" y="306426"/>
                  <a:pt x="109375" y="289845"/>
                  <a:pt x="143947" y="279615"/>
                </a:cubicBezTo>
                <a:cubicBezTo>
                  <a:pt x="178519" y="269385"/>
                  <a:pt x="184164" y="290904"/>
                  <a:pt x="207447" y="245748"/>
                </a:cubicBezTo>
                <a:cubicBezTo>
                  <a:pt x="230730" y="200592"/>
                  <a:pt x="294935" y="7270"/>
                  <a:pt x="2984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3BA396EB-0EF5-41A2-88EE-0E2B7A482518}"/>
              </a:ext>
            </a:extLst>
          </p:cNvPr>
          <p:cNvSpPr/>
          <p:nvPr/>
        </p:nvSpPr>
        <p:spPr>
          <a:xfrm>
            <a:off x="7393307" y="11120963"/>
            <a:ext cx="199176" cy="195229"/>
          </a:xfrm>
          <a:custGeom>
            <a:avLst/>
            <a:gdLst>
              <a:gd name="connsiteX0" fmla="*/ 210 w 199176"/>
              <a:gd name="connsiteY0" fmla="*/ 194737 h 195229"/>
              <a:gd name="connsiteX1" fmla="*/ 139910 w 199176"/>
              <a:gd name="connsiteY1" fmla="*/ 171454 h 195229"/>
              <a:gd name="connsiteX2" fmla="*/ 182243 w 199176"/>
              <a:gd name="connsiteY2" fmla="*/ 112187 h 195229"/>
              <a:gd name="connsiteX3" fmla="*/ 199176 w 199176"/>
              <a:gd name="connsiteY3" fmla="*/ 4 h 195229"/>
              <a:gd name="connsiteX4" fmla="*/ 182243 w 199176"/>
              <a:gd name="connsiteY4" fmla="*/ 107954 h 195229"/>
              <a:gd name="connsiteX5" fmla="*/ 110276 w 199176"/>
              <a:gd name="connsiteY5" fmla="*/ 152404 h 195229"/>
              <a:gd name="connsiteX6" fmla="*/ 210 w 199176"/>
              <a:gd name="connsiteY6" fmla="*/ 194737 h 19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6" h="195229">
                <a:moveTo>
                  <a:pt x="210" y="194737"/>
                </a:moveTo>
                <a:cubicBezTo>
                  <a:pt x="5149" y="197912"/>
                  <a:pt x="109571" y="185212"/>
                  <a:pt x="139910" y="171454"/>
                </a:cubicBezTo>
                <a:cubicBezTo>
                  <a:pt x="170249" y="157696"/>
                  <a:pt x="172365" y="140762"/>
                  <a:pt x="182243" y="112187"/>
                </a:cubicBezTo>
                <a:cubicBezTo>
                  <a:pt x="192121" y="83612"/>
                  <a:pt x="199176" y="709"/>
                  <a:pt x="199176" y="4"/>
                </a:cubicBezTo>
                <a:cubicBezTo>
                  <a:pt x="199176" y="-701"/>
                  <a:pt x="197060" y="82554"/>
                  <a:pt x="182243" y="107954"/>
                </a:cubicBezTo>
                <a:cubicBezTo>
                  <a:pt x="167426" y="133354"/>
                  <a:pt x="142026" y="140762"/>
                  <a:pt x="110276" y="152404"/>
                </a:cubicBezTo>
                <a:cubicBezTo>
                  <a:pt x="78526" y="164046"/>
                  <a:pt x="-4729" y="191562"/>
                  <a:pt x="210" y="19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2CB414E1-8338-401A-8585-AC7DF29D2875}"/>
              </a:ext>
            </a:extLst>
          </p:cNvPr>
          <p:cNvSpPr/>
          <p:nvPr/>
        </p:nvSpPr>
        <p:spPr>
          <a:xfrm>
            <a:off x="7635605" y="11099520"/>
            <a:ext cx="155970" cy="117301"/>
          </a:xfrm>
          <a:custGeom>
            <a:avLst/>
            <a:gdLst>
              <a:gd name="connsiteX0" fmla="*/ 155845 w 155970"/>
              <a:gd name="connsiteY0" fmla="*/ 280 h 117301"/>
              <a:gd name="connsiteX1" fmla="*/ 26728 w 155970"/>
              <a:gd name="connsiteY1" fmla="*/ 82830 h 117301"/>
              <a:gd name="connsiteX2" fmla="*/ 1328 w 155970"/>
              <a:gd name="connsiteY2" fmla="*/ 116697 h 117301"/>
              <a:gd name="connsiteX3" fmla="*/ 50012 w 155970"/>
              <a:gd name="connsiteY3" fmla="*/ 57430 h 117301"/>
              <a:gd name="connsiteX4" fmla="*/ 155845 w 155970"/>
              <a:gd name="connsiteY4" fmla="*/ 280 h 1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970" h="117301">
                <a:moveTo>
                  <a:pt x="155845" y="280"/>
                </a:moveTo>
                <a:cubicBezTo>
                  <a:pt x="151964" y="4513"/>
                  <a:pt x="52481" y="63427"/>
                  <a:pt x="26728" y="82830"/>
                </a:cubicBezTo>
                <a:cubicBezTo>
                  <a:pt x="975" y="102233"/>
                  <a:pt x="-2553" y="120930"/>
                  <a:pt x="1328" y="116697"/>
                </a:cubicBezTo>
                <a:cubicBezTo>
                  <a:pt x="5209" y="112464"/>
                  <a:pt x="27434" y="74011"/>
                  <a:pt x="50012" y="57430"/>
                </a:cubicBezTo>
                <a:cubicBezTo>
                  <a:pt x="72590" y="40849"/>
                  <a:pt x="159726" y="-3953"/>
                  <a:pt x="155845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B91E98EB-2822-466E-84AE-99C8CAFB2BE9}"/>
              </a:ext>
            </a:extLst>
          </p:cNvPr>
          <p:cNvSpPr/>
          <p:nvPr/>
        </p:nvSpPr>
        <p:spPr>
          <a:xfrm>
            <a:off x="3610380" y="1200584"/>
            <a:ext cx="726223" cy="1473735"/>
          </a:xfrm>
          <a:custGeom>
            <a:avLst/>
            <a:gdLst>
              <a:gd name="connsiteX0" fmla="*/ 720320 w 726223"/>
              <a:gd name="connsiteY0" fmla="*/ 5916 h 1473735"/>
              <a:gd name="connsiteX1" fmla="*/ 393295 w 726223"/>
              <a:gd name="connsiteY1" fmla="*/ 237691 h 1473735"/>
              <a:gd name="connsiteX2" fmla="*/ 275820 w 726223"/>
              <a:gd name="connsiteY2" fmla="*/ 444066 h 1473735"/>
              <a:gd name="connsiteX3" fmla="*/ 269470 w 726223"/>
              <a:gd name="connsiteY3" fmla="*/ 729816 h 1473735"/>
              <a:gd name="connsiteX4" fmla="*/ 234545 w 726223"/>
              <a:gd name="connsiteY4" fmla="*/ 545666 h 1473735"/>
              <a:gd name="connsiteX5" fmla="*/ 171045 w 726223"/>
              <a:gd name="connsiteY5" fmla="*/ 901266 h 1473735"/>
              <a:gd name="connsiteX6" fmla="*/ 237720 w 726223"/>
              <a:gd name="connsiteY6" fmla="*/ 1428316 h 1473735"/>
              <a:gd name="connsiteX7" fmla="*/ 244070 w 726223"/>
              <a:gd name="connsiteY7" fmla="*/ 1393391 h 1473735"/>
              <a:gd name="connsiteX8" fmla="*/ 234545 w 726223"/>
              <a:gd name="connsiteY8" fmla="*/ 964766 h 1473735"/>
              <a:gd name="connsiteX9" fmla="*/ 53570 w 726223"/>
              <a:gd name="connsiteY9" fmla="*/ 818716 h 1473735"/>
              <a:gd name="connsiteX10" fmla="*/ 9120 w 726223"/>
              <a:gd name="connsiteY10" fmla="*/ 698066 h 1473735"/>
              <a:gd name="connsiteX11" fmla="*/ 82145 w 726223"/>
              <a:gd name="connsiteY11" fmla="*/ 494866 h 1473735"/>
              <a:gd name="connsiteX12" fmla="*/ 720320 w 726223"/>
              <a:gd name="connsiteY12" fmla="*/ 5916 h 147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223" h="1473735">
                <a:moveTo>
                  <a:pt x="720320" y="5916"/>
                </a:moveTo>
                <a:cubicBezTo>
                  <a:pt x="772178" y="-36946"/>
                  <a:pt x="467378" y="164666"/>
                  <a:pt x="393295" y="237691"/>
                </a:cubicBezTo>
                <a:cubicBezTo>
                  <a:pt x="319212" y="310716"/>
                  <a:pt x="296457" y="362045"/>
                  <a:pt x="275820" y="444066"/>
                </a:cubicBezTo>
                <a:cubicBezTo>
                  <a:pt x="255182" y="526087"/>
                  <a:pt x="276349" y="712883"/>
                  <a:pt x="269470" y="729816"/>
                </a:cubicBezTo>
                <a:cubicBezTo>
                  <a:pt x="262591" y="746749"/>
                  <a:pt x="250949" y="517091"/>
                  <a:pt x="234545" y="545666"/>
                </a:cubicBezTo>
                <a:cubicBezTo>
                  <a:pt x="218141" y="574241"/>
                  <a:pt x="170516" y="754158"/>
                  <a:pt x="171045" y="901266"/>
                </a:cubicBezTo>
                <a:cubicBezTo>
                  <a:pt x="171574" y="1048374"/>
                  <a:pt x="225549" y="1346295"/>
                  <a:pt x="237720" y="1428316"/>
                </a:cubicBezTo>
                <a:cubicBezTo>
                  <a:pt x="249891" y="1510337"/>
                  <a:pt x="244599" y="1470649"/>
                  <a:pt x="244070" y="1393391"/>
                </a:cubicBezTo>
                <a:cubicBezTo>
                  <a:pt x="243541" y="1316133"/>
                  <a:pt x="266295" y="1060545"/>
                  <a:pt x="234545" y="964766"/>
                </a:cubicBezTo>
                <a:cubicBezTo>
                  <a:pt x="202795" y="868987"/>
                  <a:pt x="91141" y="863166"/>
                  <a:pt x="53570" y="818716"/>
                </a:cubicBezTo>
                <a:cubicBezTo>
                  <a:pt x="15999" y="774266"/>
                  <a:pt x="4357" y="752041"/>
                  <a:pt x="9120" y="698066"/>
                </a:cubicBezTo>
                <a:cubicBezTo>
                  <a:pt x="13883" y="644091"/>
                  <a:pt x="-43797" y="612870"/>
                  <a:pt x="82145" y="494866"/>
                </a:cubicBezTo>
                <a:cubicBezTo>
                  <a:pt x="208087" y="376862"/>
                  <a:pt x="668462" y="48778"/>
                  <a:pt x="720320" y="59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AF2472B6-1E35-4759-BAB7-9C0C11A9F0D3}"/>
              </a:ext>
            </a:extLst>
          </p:cNvPr>
          <p:cNvSpPr/>
          <p:nvPr/>
        </p:nvSpPr>
        <p:spPr>
          <a:xfrm>
            <a:off x="4131117" y="1097255"/>
            <a:ext cx="1327616" cy="379126"/>
          </a:xfrm>
          <a:custGeom>
            <a:avLst/>
            <a:gdLst>
              <a:gd name="connsiteX0" fmla="*/ 5908 w 1327616"/>
              <a:gd name="connsiteY0" fmla="*/ 118770 h 379126"/>
              <a:gd name="connsiteX1" fmla="*/ 539308 w 1327616"/>
              <a:gd name="connsiteY1" fmla="*/ 4470 h 379126"/>
              <a:gd name="connsiteX2" fmla="*/ 1158433 w 1327616"/>
              <a:gd name="connsiteY2" fmla="*/ 293395 h 379126"/>
              <a:gd name="connsiteX3" fmla="*/ 672658 w 1327616"/>
              <a:gd name="connsiteY3" fmla="*/ 80670 h 379126"/>
              <a:gd name="connsiteX4" fmla="*/ 1326708 w 1327616"/>
              <a:gd name="connsiteY4" fmla="*/ 379120 h 379126"/>
              <a:gd name="connsiteX5" fmla="*/ 501208 w 1327616"/>
              <a:gd name="connsiteY5" fmla="*/ 71145 h 379126"/>
              <a:gd name="connsiteX6" fmla="*/ 1152083 w 1327616"/>
              <a:gd name="connsiteY6" fmla="*/ 280695 h 379126"/>
              <a:gd name="connsiteX7" fmla="*/ 310708 w 1327616"/>
              <a:gd name="connsiteY7" fmla="*/ 134645 h 379126"/>
              <a:gd name="connsiteX8" fmla="*/ 5908 w 1327616"/>
              <a:gd name="connsiteY8" fmla="*/ 118770 h 37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616" h="379126">
                <a:moveTo>
                  <a:pt x="5908" y="118770"/>
                </a:moveTo>
                <a:cubicBezTo>
                  <a:pt x="44008" y="97074"/>
                  <a:pt x="347221" y="-24634"/>
                  <a:pt x="539308" y="4470"/>
                </a:cubicBezTo>
                <a:cubicBezTo>
                  <a:pt x="731395" y="33574"/>
                  <a:pt x="1136208" y="280695"/>
                  <a:pt x="1158433" y="293395"/>
                </a:cubicBezTo>
                <a:cubicBezTo>
                  <a:pt x="1180658" y="306095"/>
                  <a:pt x="644612" y="66382"/>
                  <a:pt x="672658" y="80670"/>
                </a:cubicBezTo>
                <a:cubicBezTo>
                  <a:pt x="700704" y="94957"/>
                  <a:pt x="1355283" y="380708"/>
                  <a:pt x="1326708" y="379120"/>
                </a:cubicBezTo>
                <a:cubicBezTo>
                  <a:pt x="1298133" y="377533"/>
                  <a:pt x="530312" y="87549"/>
                  <a:pt x="501208" y="71145"/>
                </a:cubicBezTo>
                <a:cubicBezTo>
                  <a:pt x="472104" y="54741"/>
                  <a:pt x="1183833" y="270112"/>
                  <a:pt x="1152083" y="280695"/>
                </a:cubicBezTo>
                <a:cubicBezTo>
                  <a:pt x="1120333" y="291278"/>
                  <a:pt x="502266" y="160574"/>
                  <a:pt x="310708" y="134645"/>
                </a:cubicBezTo>
                <a:cubicBezTo>
                  <a:pt x="119150" y="108716"/>
                  <a:pt x="-32192" y="140466"/>
                  <a:pt x="5908" y="1187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A31D006-C122-4234-A78C-2D81B798AE27}"/>
              </a:ext>
            </a:extLst>
          </p:cNvPr>
          <p:cNvSpPr/>
          <p:nvPr/>
        </p:nvSpPr>
        <p:spPr>
          <a:xfrm>
            <a:off x="4371559" y="1161840"/>
            <a:ext cx="1251370" cy="1339141"/>
          </a:xfrm>
          <a:custGeom>
            <a:avLst/>
            <a:gdLst>
              <a:gd name="connsiteX0" fmla="*/ 648116 w 1251370"/>
              <a:gd name="connsiteY0" fmla="*/ 54185 h 1339141"/>
              <a:gd name="connsiteX1" fmla="*/ 746541 w 1251370"/>
              <a:gd name="connsiteY1" fmla="*/ 124035 h 1339141"/>
              <a:gd name="connsiteX2" fmla="*/ 1165641 w 1251370"/>
              <a:gd name="connsiteY2" fmla="*/ 289135 h 1339141"/>
              <a:gd name="connsiteX3" fmla="*/ 1019591 w 1251370"/>
              <a:gd name="connsiteY3" fmla="*/ 295485 h 1339141"/>
              <a:gd name="connsiteX4" fmla="*/ 1162466 w 1251370"/>
              <a:gd name="connsiteY4" fmla="*/ 441535 h 1339141"/>
              <a:gd name="connsiteX5" fmla="*/ 1251366 w 1251370"/>
              <a:gd name="connsiteY5" fmla="*/ 860635 h 1339141"/>
              <a:gd name="connsiteX6" fmla="*/ 1159291 w 1251370"/>
              <a:gd name="connsiteY6" fmla="*/ 654260 h 1339141"/>
              <a:gd name="connsiteX7" fmla="*/ 1241841 w 1251370"/>
              <a:gd name="connsiteY7" fmla="*/ 1311485 h 1339141"/>
              <a:gd name="connsiteX8" fmla="*/ 1225966 w 1251370"/>
              <a:gd name="connsiteY8" fmla="*/ 1181310 h 1339141"/>
              <a:gd name="connsiteX9" fmla="*/ 1121191 w 1251370"/>
              <a:gd name="connsiteY9" fmla="*/ 860635 h 1339141"/>
              <a:gd name="connsiteX10" fmla="*/ 1225966 w 1251370"/>
              <a:gd name="connsiteY10" fmla="*/ 1330535 h 1339141"/>
              <a:gd name="connsiteX11" fmla="*/ 1143416 w 1251370"/>
              <a:gd name="connsiteY11" fmla="*/ 813010 h 1339141"/>
              <a:gd name="connsiteX12" fmla="*/ 987841 w 1251370"/>
              <a:gd name="connsiteY12" fmla="*/ 447885 h 1339141"/>
              <a:gd name="connsiteX13" fmla="*/ 660816 w 1251370"/>
              <a:gd name="connsiteY13" fmla="*/ 171660 h 1339141"/>
              <a:gd name="connsiteX14" fmla="*/ 416 w 1251370"/>
              <a:gd name="connsiteY14" fmla="*/ 210 h 1339141"/>
              <a:gd name="connsiteX15" fmla="*/ 552866 w 1251370"/>
              <a:gd name="connsiteY15" fmla="*/ 133560 h 1339141"/>
              <a:gd name="connsiteX16" fmla="*/ 965616 w 1251370"/>
              <a:gd name="connsiteY16" fmla="*/ 216110 h 1339141"/>
              <a:gd name="connsiteX17" fmla="*/ 648116 w 1251370"/>
              <a:gd name="connsiteY17" fmla="*/ 54185 h 133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51370" h="1339141">
                <a:moveTo>
                  <a:pt x="648116" y="54185"/>
                </a:moveTo>
                <a:cubicBezTo>
                  <a:pt x="611604" y="38839"/>
                  <a:pt x="660287" y="84877"/>
                  <a:pt x="746541" y="124035"/>
                </a:cubicBezTo>
                <a:cubicBezTo>
                  <a:pt x="832795" y="163193"/>
                  <a:pt x="1120133" y="260560"/>
                  <a:pt x="1165641" y="289135"/>
                </a:cubicBezTo>
                <a:cubicBezTo>
                  <a:pt x="1211149" y="317710"/>
                  <a:pt x="1020120" y="270085"/>
                  <a:pt x="1019591" y="295485"/>
                </a:cubicBezTo>
                <a:cubicBezTo>
                  <a:pt x="1019062" y="320885"/>
                  <a:pt x="1123837" y="347343"/>
                  <a:pt x="1162466" y="441535"/>
                </a:cubicBezTo>
                <a:cubicBezTo>
                  <a:pt x="1201095" y="535727"/>
                  <a:pt x="1251895" y="825181"/>
                  <a:pt x="1251366" y="860635"/>
                </a:cubicBezTo>
                <a:cubicBezTo>
                  <a:pt x="1250837" y="896089"/>
                  <a:pt x="1160879" y="579118"/>
                  <a:pt x="1159291" y="654260"/>
                </a:cubicBezTo>
                <a:cubicBezTo>
                  <a:pt x="1157704" y="729402"/>
                  <a:pt x="1230729" y="1223643"/>
                  <a:pt x="1241841" y="1311485"/>
                </a:cubicBezTo>
                <a:cubicBezTo>
                  <a:pt x="1252953" y="1399327"/>
                  <a:pt x="1246074" y="1256452"/>
                  <a:pt x="1225966" y="1181310"/>
                </a:cubicBezTo>
                <a:cubicBezTo>
                  <a:pt x="1205858" y="1106168"/>
                  <a:pt x="1121191" y="835764"/>
                  <a:pt x="1121191" y="860635"/>
                </a:cubicBezTo>
                <a:cubicBezTo>
                  <a:pt x="1121191" y="885506"/>
                  <a:pt x="1222262" y="1338472"/>
                  <a:pt x="1225966" y="1330535"/>
                </a:cubicBezTo>
                <a:cubicBezTo>
                  <a:pt x="1229670" y="1322598"/>
                  <a:pt x="1183103" y="960118"/>
                  <a:pt x="1143416" y="813010"/>
                </a:cubicBezTo>
                <a:cubicBezTo>
                  <a:pt x="1103729" y="665902"/>
                  <a:pt x="1068274" y="554777"/>
                  <a:pt x="987841" y="447885"/>
                </a:cubicBezTo>
                <a:cubicBezTo>
                  <a:pt x="907408" y="340993"/>
                  <a:pt x="825387" y="246273"/>
                  <a:pt x="660816" y="171660"/>
                </a:cubicBezTo>
                <a:cubicBezTo>
                  <a:pt x="496245" y="97047"/>
                  <a:pt x="18408" y="6560"/>
                  <a:pt x="416" y="210"/>
                </a:cubicBezTo>
                <a:cubicBezTo>
                  <a:pt x="-17576" y="-6140"/>
                  <a:pt x="552866" y="133560"/>
                  <a:pt x="552866" y="133560"/>
                </a:cubicBezTo>
                <a:cubicBezTo>
                  <a:pt x="713733" y="169543"/>
                  <a:pt x="953974" y="224048"/>
                  <a:pt x="965616" y="216110"/>
                </a:cubicBezTo>
                <a:cubicBezTo>
                  <a:pt x="977258" y="208173"/>
                  <a:pt x="684628" y="69531"/>
                  <a:pt x="648116" y="541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1E8DDBBF-8A5C-4985-B7F8-4EE35C69AA64}"/>
              </a:ext>
            </a:extLst>
          </p:cNvPr>
          <p:cNvSpPr/>
          <p:nvPr/>
        </p:nvSpPr>
        <p:spPr>
          <a:xfrm>
            <a:off x="5194290" y="2138259"/>
            <a:ext cx="427729" cy="1100637"/>
          </a:xfrm>
          <a:custGeom>
            <a:avLst/>
            <a:gdLst>
              <a:gd name="connsiteX0" fmla="*/ 425460 w 427729"/>
              <a:gd name="connsiteY0" fmla="*/ 284266 h 1100637"/>
              <a:gd name="connsiteX1" fmla="*/ 374660 w 427729"/>
              <a:gd name="connsiteY1" fmla="*/ 557316 h 1100637"/>
              <a:gd name="connsiteX2" fmla="*/ 244485 w 427729"/>
              <a:gd name="connsiteY2" fmla="*/ 795441 h 1100637"/>
              <a:gd name="connsiteX3" fmla="*/ 10 w 427729"/>
              <a:gd name="connsiteY3" fmla="*/ 1100241 h 1100637"/>
              <a:gd name="connsiteX4" fmla="*/ 254010 w 427729"/>
              <a:gd name="connsiteY4" fmla="*/ 728766 h 1100637"/>
              <a:gd name="connsiteX5" fmla="*/ 114310 w 427729"/>
              <a:gd name="connsiteY5" fmla="*/ 890691 h 1100637"/>
              <a:gd name="connsiteX6" fmla="*/ 336560 w 427729"/>
              <a:gd name="connsiteY6" fmla="*/ 446191 h 1100637"/>
              <a:gd name="connsiteX7" fmla="*/ 307985 w 427729"/>
              <a:gd name="connsiteY7" fmla="*/ 1691 h 1100637"/>
              <a:gd name="connsiteX8" fmla="*/ 425460 w 427729"/>
              <a:gd name="connsiteY8" fmla="*/ 284266 h 110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729" h="1100637">
                <a:moveTo>
                  <a:pt x="425460" y="284266"/>
                </a:moveTo>
                <a:cubicBezTo>
                  <a:pt x="436573" y="376870"/>
                  <a:pt x="404822" y="472120"/>
                  <a:pt x="374660" y="557316"/>
                </a:cubicBezTo>
                <a:cubicBezTo>
                  <a:pt x="344498" y="642512"/>
                  <a:pt x="306927" y="704954"/>
                  <a:pt x="244485" y="795441"/>
                </a:cubicBezTo>
                <a:cubicBezTo>
                  <a:pt x="182043" y="885928"/>
                  <a:pt x="-1577" y="1111353"/>
                  <a:pt x="10" y="1100241"/>
                </a:cubicBezTo>
                <a:cubicBezTo>
                  <a:pt x="1597" y="1089129"/>
                  <a:pt x="234960" y="763691"/>
                  <a:pt x="254010" y="728766"/>
                </a:cubicBezTo>
                <a:cubicBezTo>
                  <a:pt x="273060" y="693841"/>
                  <a:pt x="100552" y="937787"/>
                  <a:pt x="114310" y="890691"/>
                </a:cubicBezTo>
                <a:cubicBezTo>
                  <a:pt x="128068" y="843595"/>
                  <a:pt x="304281" y="594358"/>
                  <a:pt x="336560" y="446191"/>
                </a:cubicBezTo>
                <a:cubicBezTo>
                  <a:pt x="368839" y="298024"/>
                  <a:pt x="298989" y="24445"/>
                  <a:pt x="307985" y="1691"/>
                </a:cubicBezTo>
                <a:cubicBezTo>
                  <a:pt x="316981" y="-21063"/>
                  <a:pt x="414347" y="191662"/>
                  <a:pt x="425460" y="2842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FF91C9F7-1BA1-4CAA-8F1F-3EE50DF3E21D}"/>
              </a:ext>
            </a:extLst>
          </p:cNvPr>
          <p:cNvSpPr/>
          <p:nvPr/>
        </p:nvSpPr>
        <p:spPr>
          <a:xfrm>
            <a:off x="4501867" y="3096430"/>
            <a:ext cx="867770" cy="405834"/>
          </a:xfrm>
          <a:custGeom>
            <a:avLst/>
            <a:gdLst>
              <a:gd name="connsiteX0" fmla="*/ 867058 w 867770"/>
              <a:gd name="connsiteY0" fmla="*/ 2370 h 405834"/>
              <a:gd name="connsiteX1" fmla="*/ 597183 w 867770"/>
              <a:gd name="connsiteY1" fmla="*/ 310345 h 405834"/>
              <a:gd name="connsiteX2" fmla="*/ 419383 w 867770"/>
              <a:gd name="connsiteY2" fmla="*/ 405595 h 405834"/>
              <a:gd name="connsiteX3" fmla="*/ 378108 w 867770"/>
              <a:gd name="connsiteY3" fmla="*/ 338920 h 405834"/>
              <a:gd name="connsiteX4" fmla="*/ 283 w 867770"/>
              <a:gd name="connsiteY4" fmla="*/ 383370 h 405834"/>
              <a:gd name="connsiteX5" fmla="*/ 444783 w 867770"/>
              <a:gd name="connsiteY5" fmla="*/ 262720 h 405834"/>
              <a:gd name="connsiteX6" fmla="*/ 305083 w 867770"/>
              <a:gd name="connsiteY6" fmla="*/ 234145 h 405834"/>
              <a:gd name="connsiteX7" fmla="*/ 663858 w 867770"/>
              <a:gd name="connsiteY7" fmla="*/ 170645 h 405834"/>
              <a:gd name="connsiteX8" fmla="*/ 867058 w 867770"/>
              <a:gd name="connsiteY8" fmla="*/ 2370 h 40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770" h="405834">
                <a:moveTo>
                  <a:pt x="867058" y="2370"/>
                </a:moveTo>
                <a:cubicBezTo>
                  <a:pt x="855946" y="25653"/>
                  <a:pt x="671795" y="243141"/>
                  <a:pt x="597183" y="310345"/>
                </a:cubicBezTo>
                <a:cubicBezTo>
                  <a:pt x="522570" y="377549"/>
                  <a:pt x="455895" y="400833"/>
                  <a:pt x="419383" y="405595"/>
                </a:cubicBezTo>
                <a:cubicBezTo>
                  <a:pt x="382870" y="410358"/>
                  <a:pt x="447958" y="342624"/>
                  <a:pt x="378108" y="338920"/>
                </a:cubicBezTo>
                <a:cubicBezTo>
                  <a:pt x="308258" y="335216"/>
                  <a:pt x="-10829" y="396070"/>
                  <a:pt x="283" y="383370"/>
                </a:cubicBezTo>
                <a:cubicBezTo>
                  <a:pt x="11395" y="370670"/>
                  <a:pt x="393983" y="287591"/>
                  <a:pt x="444783" y="262720"/>
                </a:cubicBezTo>
                <a:cubicBezTo>
                  <a:pt x="495583" y="237849"/>
                  <a:pt x="268571" y="249491"/>
                  <a:pt x="305083" y="234145"/>
                </a:cubicBezTo>
                <a:cubicBezTo>
                  <a:pt x="341595" y="218799"/>
                  <a:pt x="570725" y="207158"/>
                  <a:pt x="663858" y="170645"/>
                </a:cubicBezTo>
                <a:cubicBezTo>
                  <a:pt x="756991" y="134133"/>
                  <a:pt x="878170" y="-20913"/>
                  <a:pt x="867058" y="2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E290E3-B443-4052-A615-CDC968869BB9}"/>
              </a:ext>
            </a:extLst>
          </p:cNvPr>
          <p:cNvSpPr/>
          <p:nvPr/>
        </p:nvSpPr>
        <p:spPr>
          <a:xfrm>
            <a:off x="3916567" y="2834156"/>
            <a:ext cx="899949" cy="563794"/>
          </a:xfrm>
          <a:custGeom>
            <a:avLst/>
            <a:gdLst>
              <a:gd name="connsiteX0" fmla="*/ 293483 w 899949"/>
              <a:gd name="connsiteY0" fmla="*/ 1119 h 563794"/>
              <a:gd name="connsiteX1" fmla="*/ 309358 w 899949"/>
              <a:gd name="connsiteY1" fmla="*/ 51919 h 563794"/>
              <a:gd name="connsiteX2" fmla="*/ 398258 w 899949"/>
              <a:gd name="connsiteY2" fmla="*/ 217019 h 563794"/>
              <a:gd name="connsiteX3" fmla="*/ 528433 w 899949"/>
              <a:gd name="connsiteY3" fmla="*/ 334494 h 563794"/>
              <a:gd name="connsiteX4" fmla="*/ 715758 w 899949"/>
              <a:gd name="connsiteY4" fmla="*/ 458319 h 563794"/>
              <a:gd name="connsiteX5" fmla="*/ 899908 w 899949"/>
              <a:gd name="connsiteY5" fmla="*/ 563094 h 563794"/>
              <a:gd name="connsiteX6" fmla="*/ 699883 w 899949"/>
              <a:gd name="connsiteY6" fmla="*/ 502769 h 563794"/>
              <a:gd name="connsiteX7" fmla="*/ 633208 w 899949"/>
              <a:gd name="connsiteY7" fmla="*/ 477369 h 563794"/>
              <a:gd name="connsiteX8" fmla="*/ 283958 w 899949"/>
              <a:gd name="connsiteY8" fmla="*/ 188444 h 563794"/>
              <a:gd name="connsiteX9" fmla="*/ 144258 w 899949"/>
              <a:gd name="connsiteY9" fmla="*/ 77319 h 563794"/>
              <a:gd name="connsiteX10" fmla="*/ 4558 w 899949"/>
              <a:gd name="connsiteY10" fmla="*/ 58269 h 563794"/>
              <a:gd name="connsiteX11" fmla="*/ 322058 w 899949"/>
              <a:gd name="connsiteY11" fmla="*/ 134469 h 563794"/>
              <a:gd name="connsiteX12" fmla="*/ 350633 w 899949"/>
              <a:gd name="connsiteY12" fmla="*/ 153519 h 563794"/>
              <a:gd name="connsiteX13" fmla="*/ 252208 w 899949"/>
              <a:gd name="connsiteY13" fmla="*/ 90019 h 563794"/>
              <a:gd name="connsiteX14" fmla="*/ 293483 w 899949"/>
              <a:gd name="connsiteY14" fmla="*/ 1119 h 5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9949" h="563794">
                <a:moveTo>
                  <a:pt x="293483" y="1119"/>
                </a:moveTo>
                <a:cubicBezTo>
                  <a:pt x="303008" y="-5231"/>
                  <a:pt x="291896" y="15936"/>
                  <a:pt x="309358" y="51919"/>
                </a:cubicBezTo>
                <a:cubicBezTo>
                  <a:pt x="326820" y="87902"/>
                  <a:pt x="361746" y="169923"/>
                  <a:pt x="398258" y="217019"/>
                </a:cubicBezTo>
                <a:cubicBezTo>
                  <a:pt x="434771" y="264115"/>
                  <a:pt x="475516" y="294277"/>
                  <a:pt x="528433" y="334494"/>
                </a:cubicBezTo>
                <a:cubicBezTo>
                  <a:pt x="581350" y="374711"/>
                  <a:pt x="653845" y="420219"/>
                  <a:pt x="715758" y="458319"/>
                </a:cubicBezTo>
                <a:cubicBezTo>
                  <a:pt x="777671" y="496419"/>
                  <a:pt x="902554" y="555686"/>
                  <a:pt x="899908" y="563094"/>
                </a:cubicBezTo>
                <a:cubicBezTo>
                  <a:pt x="897262" y="570502"/>
                  <a:pt x="744333" y="517056"/>
                  <a:pt x="699883" y="502769"/>
                </a:cubicBezTo>
                <a:cubicBezTo>
                  <a:pt x="655433" y="488482"/>
                  <a:pt x="702529" y="529756"/>
                  <a:pt x="633208" y="477369"/>
                </a:cubicBezTo>
                <a:cubicBezTo>
                  <a:pt x="563887" y="424982"/>
                  <a:pt x="365450" y="255119"/>
                  <a:pt x="283958" y="188444"/>
                </a:cubicBezTo>
                <a:cubicBezTo>
                  <a:pt x="202466" y="121769"/>
                  <a:pt x="190825" y="99015"/>
                  <a:pt x="144258" y="77319"/>
                </a:cubicBezTo>
                <a:cubicBezTo>
                  <a:pt x="97691" y="55623"/>
                  <a:pt x="-25075" y="48744"/>
                  <a:pt x="4558" y="58269"/>
                </a:cubicBezTo>
                <a:cubicBezTo>
                  <a:pt x="34191" y="67794"/>
                  <a:pt x="264379" y="118594"/>
                  <a:pt x="322058" y="134469"/>
                </a:cubicBezTo>
                <a:cubicBezTo>
                  <a:pt x="379737" y="150344"/>
                  <a:pt x="362275" y="160927"/>
                  <a:pt x="350633" y="153519"/>
                </a:cubicBezTo>
                <a:cubicBezTo>
                  <a:pt x="338991" y="146111"/>
                  <a:pt x="261733" y="109069"/>
                  <a:pt x="252208" y="90019"/>
                </a:cubicBezTo>
                <a:cubicBezTo>
                  <a:pt x="242683" y="70969"/>
                  <a:pt x="283958" y="7469"/>
                  <a:pt x="293483" y="1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94E6169B-AADD-4F68-AD3F-7D1883A0895A}"/>
              </a:ext>
            </a:extLst>
          </p:cNvPr>
          <p:cNvSpPr/>
          <p:nvPr/>
        </p:nvSpPr>
        <p:spPr>
          <a:xfrm>
            <a:off x="3781493" y="2002590"/>
            <a:ext cx="465130" cy="991282"/>
          </a:xfrm>
          <a:custGeom>
            <a:avLst/>
            <a:gdLst>
              <a:gd name="connsiteX0" fmla="*/ 145982 w 465130"/>
              <a:gd name="connsiteY0" fmla="*/ 210385 h 991282"/>
              <a:gd name="connsiteX1" fmla="*/ 139632 w 465130"/>
              <a:gd name="connsiteY1" fmla="*/ 448510 h 991282"/>
              <a:gd name="connsiteX2" fmla="*/ 282507 w 465130"/>
              <a:gd name="connsiteY2" fmla="*/ 727910 h 991282"/>
              <a:gd name="connsiteX3" fmla="*/ 355532 w 465130"/>
              <a:gd name="connsiteY3" fmla="*/ 797760 h 991282"/>
              <a:gd name="connsiteX4" fmla="*/ 311082 w 465130"/>
              <a:gd name="connsiteY4" fmla="*/ 797760 h 991282"/>
              <a:gd name="connsiteX5" fmla="*/ 209482 w 465130"/>
              <a:gd name="connsiteY5" fmla="*/ 781885 h 991282"/>
              <a:gd name="connsiteX6" fmla="*/ 463482 w 465130"/>
              <a:gd name="connsiteY6" fmla="*/ 988260 h 991282"/>
              <a:gd name="connsiteX7" fmla="*/ 63432 w 465130"/>
              <a:gd name="connsiteY7" fmla="*/ 600910 h 991282"/>
              <a:gd name="connsiteX8" fmla="*/ 3107 w 465130"/>
              <a:gd name="connsiteY8" fmla="*/ 429460 h 991282"/>
              <a:gd name="connsiteX9" fmla="*/ 85657 w 465130"/>
              <a:gd name="connsiteY9" fmla="*/ 835 h 991282"/>
              <a:gd name="connsiteX10" fmla="*/ 41207 w 465130"/>
              <a:gd name="connsiteY10" fmla="*/ 550110 h 991282"/>
              <a:gd name="connsiteX11" fmla="*/ 145982 w 465130"/>
              <a:gd name="connsiteY11" fmla="*/ 210385 h 99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130" h="991282">
                <a:moveTo>
                  <a:pt x="145982" y="210385"/>
                </a:moveTo>
                <a:cubicBezTo>
                  <a:pt x="162386" y="193452"/>
                  <a:pt x="116878" y="362256"/>
                  <a:pt x="139632" y="448510"/>
                </a:cubicBezTo>
                <a:cubicBezTo>
                  <a:pt x="162386" y="534764"/>
                  <a:pt x="246524" y="669702"/>
                  <a:pt x="282507" y="727910"/>
                </a:cubicBezTo>
                <a:cubicBezTo>
                  <a:pt x="318490" y="786118"/>
                  <a:pt x="350770" y="786118"/>
                  <a:pt x="355532" y="797760"/>
                </a:cubicBezTo>
                <a:cubicBezTo>
                  <a:pt x="360294" y="809402"/>
                  <a:pt x="335424" y="800406"/>
                  <a:pt x="311082" y="797760"/>
                </a:cubicBezTo>
                <a:cubicBezTo>
                  <a:pt x="286740" y="795114"/>
                  <a:pt x="184082" y="750135"/>
                  <a:pt x="209482" y="781885"/>
                </a:cubicBezTo>
                <a:cubicBezTo>
                  <a:pt x="234882" y="813635"/>
                  <a:pt x="487824" y="1018423"/>
                  <a:pt x="463482" y="988260"/>
                </a:cubicBezTo>
                <a:cubicBezTo>
                  <a:pt x="439140" y="958098"/>
                  <a:pt x="140161" y="694043"/>
                  <a:pt x="63432" y="600910"/>
                </a:cubicBezTo>
                <a:cubicBezTo>
                  <a:pt x="-13297" y="507777"/>
                  <a:pt x="-597" y="529472"/>
                  <a:pt x="3107" y="429460"/>
                </a:cubicBezTo>
                <a:cubicBezTo>
                  <a:pt x="6811" y="329448"/>
                  <a:pt x="79307" y="-19273"/>
                  <a:pt x="85657" y="835"/>
                </a:cubicBezTo>
                <a:cubicBezTo>
                  <a:pt x="92007" y="20943"/>
                  <a:pt x="33270" y="510423"/>
                  <a:pt x="41207" y="550110"/>
                </a:cubicBezTo>
                <a:cubicBezTo>
                  <a:pt x="49144" y="589797"/>
                  <a:pt x="129578" y="227318"/>
                  <a:pt x="145982" y="210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AB64A63-1AEE-4946-BBC5-BBE6E5243B1C}"/>
              </a:ext>
            </a:extLst>
          </p:cNvPr>
          <p:cNvSpPr/>
          <p:nvPr/>
        </p:nvSpPr>
        <p:spPr>
          <a:xfrm>
            <a:off x="4587853" y="1418866"/>
            <a:ext cx="176376" cy="436403"/>
          </a:xfrm>
          <a:custGeom>
            <a:avLst/>
            <a:gdLst>
              <a:gd name="connsiteX0" fmla="*/ 22 w 176376"/>
              <a:gd name="connsiteY0" fmla="*/ 435334 h 436403"/>
              <a:gd name="connsiteX1" fmla="*/ 168297 w 176376"/>
              <a:gd name="connsiteY1" fmla="*/ 355959 h 436403"/>
              <a:gd name="connsiteX2" fmla="*/ 146072 w 176376"/>
              <a:gd name="connsiteY2" fmla="*/ 279759 h 436403"/>
              <a:gd name="connsiteX3" fmla="*/ 114322 w 176376"/>
              <a:gd name="connsiteY3" fmla="*/ 200384 h 436403"/>
              <a:gd name="connsiteX4" fmla="*/ 127022 w 176376"/>
              <a:gd name="connsiteY4" fmla="*/ 3534 h 436403"/>
              <a:gd name="connsiteX5" fmla="*/ 104797 w 176376"/>
              <a:gd name="connsiteY5" fmla="*/ 82909 h 436403"/>
              <a:gd name="connsiteX6" fmla="*/ 95272 w 176376"/>
              <a:gd name="connsiteY6" fmla="*/ 197209 h 436403"/>
              <a:gd name="connsiteX7" fmla="*/ 155597 w 176376"/>
              <a:gd name="connsiteY7" fmla="*/ 295634 h 436403"/>
              <a:gd name="connsiteX8" fmla="*/ 22 w 176376"/>
              <a:gd name="connsiteY8" fmla="*/ 435334 h 43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76" h="436403">
                <a:moveTo>
                  <a:pt x="22" y="435334"/>
                </a:moveTo>
                <a:cubicBezTo>
                  <a:pt x="2139" y="445388"/>
                  <a:pt x="143955" y="381888"/>
                  <a:pt x="168297" y="355959"/>
                </a:cubicBezTo>
                <a:cubicBezTo>
                  <a:pt x="192639" y="330030"/>
                  <a:pt x="155068" y="305688"/>
                  <a:pt x="146072" y="279759"/>
                </a:cubicBezTo>
                <a:cubicBezTo>
                  <a:pt x="137076" y="253830"/>
                  <a:pt x="117497" y="246421"/>
                  <a:pt x="114322" y="200384"/>
                </a:cubicBezTo>
                <a:cubicBezTo>
                  <a:pt x="111147" y="154347"/>
                  <a:pt x="128609" y="23113"/>
                  <a:pt x="127022" y="3534"/>
                </a:cubicBezTo>
                <a:cubicBezTo>
                  <a:pt x="125435" y="-16045"/>
                  <a:pt x="110089" y="50630"/>
                  <a:pt x="104797" y="82909"/>
                </a:cubicBezTo>
                <a:cubicBezTo>
                  <a:pt x="99505" y="115188"/>
                  <a:pt x="86805" y="161755"/>
                  <a:pt x="95272" y="197209"/>
                </a:cubicBezTo>
                <a:cubicBezTo>
                  <a:pt x="103739" y="232663"/>
                  <a:pt x="165122" y="260709"/>
                  <a:pt x="155597" y="295634"/>
                </a:cubicBezTo>
                <a:cubicBezTo>
                  <a:pt x="146072" y="330559"/>
                  <a:pt x="-2095" y="425280"/>
                  <a:pt x="22" y="435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F9456D2D-8ECF-4ACA-B567-A33D68009C3F}"/>
              </a:ext>
            </a:extLst>
          </p:cNvPr>
          <p:cNvSpPr/>
          <p:nvPr/>
        </p:nvSpPr>
        <p:spPr>
          <a:xfrm>
            <a:off x="4019504" y="1936361"/>
            <a:ext cx="357126" cy="140259"/>
          </a:xfrm>
          <a:custGeom>
            <a:avLst/>
            <a:gdLst>
              <a:gd name="connsiteX0" fmla="*/ 46 w 357126"/>
              <a:gd name="connsiteY0" fmla="*/ 389 h 140259"/>
              <a:gd name="connsiteX1" fmla="*/ 273096 w 357126"/>
              <a:gd name="connsiteY1" fmla="*/ 44839 h 140259"/>
              <a:gd name="connsiteX2" fmla="*/ 355646 w 357126"/>
              <a:gd name="connsiteY2" fmla="*/ 140089 h 140259"/>
              <a:gd name="connsiteX3" fmla="*/ 323896 w 357126"/>
              <a:gd name="connsiteY3" fmla="*/ 67064 h 140259"/>
              <a:gd name="connsiteX4" fmla="*/ 295321 w 357126"/>
              <a:gd name="connsiteY4" fmla="*/ 25789 h 140259"/>
              <a:gd name="connsiteX5" fmla="*/ 46 w 357126"/>
              <a:gd name="connsiteY5" fmla="*/ 389 h 14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6" h="140259">
                <a:moveTo>
                  <a:pt x="46" y="389"/>
                </a:moveTo>
                <a:cubicBezTo>
                  <a:pt x="-3658" y="3564"/>
                  <a:pt x="213829" y="21556"/>
                  <a:pt x="273096" y="44839"/>
                </a:cubicBezTo>
                <a:cubicBezTo>
                  <a:pt x="332363" y="68122"/>
                  <a:pt x="347179" y="136385"/>
                  <a:pt x="355646" y="140089"/>
                </a:cubicBezTo>
                <a:cubicBezTo>
                  <a:pt x="364113" y="143793"/>
                  <a:pt x="333950" y="86114"/>
                  <a:pt x="323896" y="67064"/>
                </a:cubicBezTo>
                <a:cubicBezTo>
                  <a:pt x="313842" y="48014"/>
                  <a:pt x="346121" y="37431"/>
                  <a:pt x="295321" y="25789"/>
                </a:cubicBezTo>
                <a:cubicBezTo>
                  <a:pt x="244521" y="14147"/>
                  <a:pt x="3750" y="-2786"/>
                  <a:pt x="46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7A7A04D4-5448-423F-87AC-38B3290F6629}"/>
              </a:ext>
            </a:extLst>
          </p:cNvPr>
          <p:cNvSpPr/>
          <p:nvPr/>
        </p:nvSpPr>
        <p:spPr>
          <a:xfrm>
            <a:off x="4116703" y="1523994"/>
            <a:ext cx="87180" cy="236834"/>
          </a:xfrm>
          <a:custGeom>
            <a:avLst/>
            <a:gdLst>
              <a:gd name="connsiteX0" fmla="*/ 86997 w 87180"/>
              <a:gd name="connsiteY0" fmla="*/ 6 h 236834"/>
              <a:gd name="connsiteX1" fmla="*/ 29847 w 87180"/>
              <a:gd name="connsiteY1" fmla="*/ 158756 h 236834"/>
              <a:gd name="connsiteX2" fmla="*/ 42547 w 87180"/>
              <a:gd name="connsiteY2" fmla="*/ 234956 h 236834"/>
              <a:gd name="connsiteX3" fmla="*/ 7622 w 87180"/>
              <a:gd name="connsiteY3" fmla="*/ 209556 h 236834"/>
              <a:gd name="connsiteX4" fmla="*/ 7622 w 87180"/>
              <a:gd name="connsiteY4" fmla="*/ 165106 h 236834"/>
              <a:gd name="connsiteX5" fmla="*/ 86997 w 87180"/>
              <a:gd name="connsiteY5" fmla="*/ 6 h 23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80" h="236834">
                <a:moveTo>
                  <a:pt x="86997" y="6"/>
                </a:moveTo>
                <a:cubicBezTo>
                  <a:pt x="90701" y="-1052"/>
                  <a:pt x="37255" y="119598"/>
                  <a:pt x="29847" y="158756"/>
                </a:cubicBezTo>
                <a:cubicBezTo>
                  <a:pt x="22439" y="197914"/>
                  <a:pt x="46251" y="226489"/>
                  <a:pt x="42547" y="234956"/>
                </a:cubicBezTo>
                <a:cubicBezTo>
                  <a:pt x="38843" y="243423"/>
                  <a:pt x="13443" y="221198"/>
                  <a:pt x="7622" y="209556"/>
                </a:cubicBezTo>
                <a:cubicBezTo>
                  <a:pt x="1801" y="197914"/>
                  <a:pt x="-6136" y="194739"/>
                  <a:pt x="7622" y="165106"/>
                </a:cubicBezTo>
                <a:cubicBezTo>
                  <a:pt x="21380" y="135473"/>
                  <a:pt x="83293" y="1064"/>
                  <a:pt x="8699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2D06A9BB-362F-430A-AFD1-2C91199D72F5}"/>
              </a:ext>
            </a:extLst>
          </p:cNvPr>
          <p:cNvSpPr/>
          <p:nvPr/>
        </p:nvSpPr>
        <p:spPr>
          <a:xfrm>
            <a:off x="4749240" y="2736689"/>
            <a:ext cx="18380" cy="80798"/>
          </a:xfrm>
          <a:custGeom>
            <a:avLst/>
            <a:gdLst>
              <a:gd name="connsiteX0" fmla="*/ 18023 w 18380"/>
              <a:gd name="connsiteY0" fmla="*/ 161 h 80798"/>
              <a:gd name="connsiteX1" fmla="*/ 11673 w 18380"/>
              <a:gd name="connsiteY1" fmla="*/ 76361 h 80798"/>
              <a:gd name="connsiteX2" fmla="*/ 3735 w 18380"/>
              <a:gd name="connsiteY2" fmla="*/ 70011 h 80798"/>
              <a:gd name="connsiteX3" fmla="*/ 560 w 18380"/>
              <a:gd name="connsiteY3" fmla="*/ 55724 h 80798"/>
              <a:gd name="connsiteX4" fmla="*/ 18023 w 18380"/>
              <a:gd name="connsiteY4" fmla="*/ 161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0" h="80798">
                <a:moveTo>
                  <a:pt x="18023" y="161"/>
                </a:moveTo>
                <a:cubicBezTo>
                  <a:pt x="19875" y="3600"/>
                  <a:pt x="14054" y="64720"/>
                  <a:pt x="11673" y="76361"/>
                </a:cubicBezTo>
                <a:cubicBezTo>
                  <a:pt x="9292" y="88002"/>
                  <a:pt x="5587" y="73450"/>
                  <a:pt x="3735" y="70011"/>
                </a:cubicBezTo>
                <a:cubicBezTo>
                  <a:pt x="1883" y="66572"/>
                  <a:pt x="-1292" y="62339"/>
                  <a:pt x="560" y="55724"/>
                </a:cubicBezTo>
                <a:cubicBezTo>
                  <a:pt x="2412" y="49110"/>
                  <a:pt x="16171" y="-3278"/>
                  <a:pt x="1802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6B74F9F2-6489-4920-AD43-2D41EA781206}"/>
              </a:ext>
            </a:extLst>
          </p:cNvPr>
          <p:cNvSpPr/>
          <p:nvPr/>
        </p:nvSpPr>
        <p:spPr>
          <a:xfrm>
            <a:off x="4622800" y="2783911"/>
            <a:ext cx="83141" cy="56226"/>
          </a:xfrm>
          <a:custGeom>
            <a:avLst/>
            <a:gdLst>
              <a:gd name="connsiteX0" fmla="*/ 0 w 83141"/>
              <a:gd name="connsiteY0" fmla="*/ 564 h 56226"/>
              <a:gd name="connsiteX1" fmla="*/ 73025 w 83141"/>
              <a:gd name="connsiteY1" fmla="*/ 30727 h 56226"/>
              <a:gd name="connsiteX2" fmla="*/ 82550 w 83141"/>
              <a:gd name="connsiteY2" fmla="*/ 56127 h 56226"/>
              <a:gd name="connsiteX3" fmla="*/ 80963 w 83141"/>
              <a:gd name="connsiteY3" fmla="*/ 21202 h 56226"/>
              <a:gd name="connsiteX4" fmla="*/ 71438 w 83141"/>
              <a:gd name="connsiteY4" fmla="*/ 11677 h 56226"/>
              <a:gd name="connsiteX5" fmla="*/ 0 w 83141"/>
              <a:gd name="connsiteY5" fmla="*/ 564 h 5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41" h="56226">
                <a:moveTo>
                  <a:pt x="0" y="564"/>
                </a:moveTo>
                <a:cubicBezTo>
                  <a:pt x="265" y="3739"/>
                  <a:pt x="59267" y="21467"/>
                  <a:pt x="73025" y="30727"/>
                </a:cubicBezTo>
                <a:cubicBezTo>
                  <a:pt x="86783" y="39988"/>
                  <a:pt x="81227" y="57714"/>
                  <a:pt x="82550" y="56127"/>
                </a:cubicBezTo>
                <a:cubicBezTo>
                  <a:pt x="83873" y="54540"/>
                  <a:pt x="82815" y="28610"/>
                  <a:pt x="80963" y="21202"/>
                </a:cubicBezTo>
                <a:cubicBezTo>
                  <a:pt x="79111" y="13794"/>
                  <a:pt x="83609" y="14852"/>
                  <a:pt x="71438" y="11677"/>
                </a:cubicBezTo>
                <a:cubicBezTo>
                  <a:pt x="59267" y="8502"/>
                  <a:pt x="-265" y="-2611"/>
                  <a:pt x="0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AF1391BF-B661-4EF6-8EE2-23581800434D}"/>
              </a:ext>
            </a:extLst>
          </p:cNvPr>
          <p:cNvSpPr/>
          <p:nvPr/>
        </p:nvSpPr>
        <p:spPr>
          <a:xfrm>
            <a:off x="7123701" y="11079679"/>
            <a:ext cx="337928" cy="333011"/>
          </a:xfrm>
          <a:custGeom>
            <a:avLst/>
            <a:gdLst>
              <a:gd name="connsiteX0" fmla="*/ 337549 w 337928"/>
              <a:gd name="connsiteY0" fmla="*/ 1071 h 333011"/>
              <a:gd name="connsiteX1" fmla="*/ 235949 w 337928"/>
              <a:gd name="connsiteY1" fmla="*/ 286821 h 333011"/>
              <a:gd name="connsiteX2" fmla="*/ 999 w 337928"/>
              <a:gd name="connsiteY2" fmla="*/ 331271 h 333011"/>
              <a:gd name="connsiteX3" fmla="*/ 153399 w 337928"/>
              <a:gd name="connsiteY3" fmla="*/ 274121 h 333011"/>
              <a:gd name="connsiteX4" fmla="*/ 204199 w 337928"/>
              <a:gd name="connsiteY4" fmla="*/ 191571 h 333011"/>
              <a:gd name="connsiteX5" fmla="*/ 337549 w 337928"/>
              <a:gd name="connsiteY5" fmla="*/ 1071 h 33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28" h="333011">
                <a:moveTo>
                  <a:pt x="337549" y="1071"/>
                </a:moveTo>
                <a:cubicBezTo>
                  <a:pt x="342841" y="16946"/>
                  <a:pt x="292040" y="231788"/>
                  <a:pt x="235949" y="286821"/>
                </a:cubicBezTo>
                <a:cubicBezTo>
                  <a:pt x="179858" y="341854"/>
                  <a:pt x="14757" y="333388"/>
                  <a:pt x="999" y="331271"/>
                </a:cubicBezTo>
                <a:cubicBezTo>
                  <a:pt x="-12759" y="329154"/>
                  <a:pt x="119532" y="297404"/>
                  <a:pt x="153399" y="274121"/>
                </a:cubicBezTo>
                <a:cubicBezTo>
                  <a:pt x="187266" y="250838"/>
                  <a:pt x="172449" y="232846"/>
                  <a:pt x="204199" y="191571"/>
                </a:cubicBezTo>
                <a:cubicBezTo>
                  <a:pt x="235949" y="150296"/>
                  <a:pt x="332257" y="-14804"/>
                  <a:pt x="337549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5FE4E142-8749-4F3D-B86D-65A2F294CFBB}"/>
              </a:ext>
            </a:extLst>
          </p:cNvPr>
          <p:cNvSpPr/>
          <p:nvPr/>
        </p:nvSpPr>
        <p:spPr>
          <a:xfrm>
            <a:off x="7527915" y="11103291"/>
            <a:ext cx="282924" cy="211578"/>
          </a:xfrm>
          <a:custGeom>
            <a:avLst/>
            <a:gdLst>
              <a:gd name="connsiteX0" fmla="*/ 282585 w 282924"/>
              <a:gd name="connsiteY0" fmla="*/ 2859 h 211578"/>
              <a:gd name="connsiteX1" fmla="*/ 47635 w 282924"/>
              <a:gd name="connsiteY1" fmla="*/ 167959 h 211578"/>
              <a:gd name="connsiteX2" fmla="*/ 3185 w 282924"/>
              <a:gd name="connsiteY2" fmla="*/ 206059 h 211578"/>
              <a:gd name="connsiteX3" fmla="*/ 98435 w 282924"/>
              <a:gd name="connsiteY3" fmla="*/ 72709 h 211578"/>
              <a:gd name="connsiteX4" fmla="*/ 282585 w 282924"/>
              <a:gd name="connsiteY4" fmla="*/ 2859 h 2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24" h="211578">
                <a:moveTo>
                  <a:pt x="282585" y="2859"/>
                </a:moveTo>
                <a:cubicBezTo>
                  <a:pt x="274118" y="18734"/>
                  <a:pt x="94201" y="134092"/>
                  <a:pt x="47635" y="167959"/>
                </a:cubicBezTo>
                <a:cubicBezTo>
                  <a:pt x="1069" y="201826"/>
                  <a:pt x="-5282" y="221934"/>
                  <a:pt x="3185" y="206059"/>
                </a:cubicBezTo>
                <a:cubicBezTo>
                  <a:pt x="11652" y="190184"/>
                  <a:pt x="58218" y="104459"/>
                  <a:pt x="98435" y="72709"/>
                </a:cubicBezTo>
                <a:cubicBezTo>
                  <a:pt x="138652" y="40959"/>
                  <a:pt x="291052" y="-13016"/>
                  <a:pt x="282585" y="2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071A3C66-0EEF-4C9D-BC66-99DE8C3C2FEA}"/>
              </a:ext>
            </a:extLst>
          </p:cNvPr>
          <p:cNvSpPr/>
          <p:nvPr/>
        </p:nvSpPr>
        <p:spPr>
          <a:xfrm>
            <a:off x="7397349" y="11067687"/>
            <a:ext cx="215198" cy="254434"/>
          </a:xfrm>
          <a:custGeom>
            <a:avLst/>
            <a:gdLst>
              <a:gd name="connsiteX0" fmla="*/ 190901 w 215198"/>
              <a:gd name="connsiteY0" fmla="*/ 363 h 254434"/>
              <a:gd name="connsiteX1" fmla="*/ 203601 w 215198"/>
              <a:gd name="connsiteY1" fmla="*/ 178163 h 254434"/>
              <a:gd name="connsiteX2" fmla="*/ 401 w 215198"/>
              <a:gd name="connsiteY2" fmla="*/ 254363 h 254434"/>
              <a:gd name="connsiteX3" fmla="*/ 152801 w 215198"/>
              <a:gd name="connsiteY3" fmla="*/ 190863 h 254434"/>
              <a:gd name="connsiteX4" fmla="*/ 197251 w 215198"/>
              <a:gd name="connsiteY4" fmla="*/ 133713 h 254434"/>
              <a:gd name="connsiteX5" fmla="*/ 190901 w 215198"/>
              <a:gd name="connsiteY5" fmla="*/ 363 h 2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198" h="254434">
                <a:moveTo>
                  <a:pt x="190901" y="363"/>
                </a:moveTo>
                <a:cubicBezTo>
                  <a:pt x="191959" y="7771"/>
                  <a:pt x="235351" y="135830"/>
                  <a:pt x="203601" y="178163"/>
                </a:cubicBezTo>
                <a:cubicBezTo>
                  <a:pt x="171851" y="220496"/>
                  <a:pt x="8868" y="252246"/>
                  <a:pt x="401" y="254363"/>
                </a:cubicBezTo>
                <a:cubicBezTo>
                  <a:pt x="-8066" y="256480"/>
                  <a:pt x="119993" y="210971"/>
                  <a:pt x="152801" y="190863"/>
                </a:cubicBezTo>
                <a:cubicBezTo>
                  <a:pt x="185609" y="170755"/>
                  <a:pt x="191959" y="166521"/>
                  <a:pt x="197251" y="133713"/>
                </a:cubicBezTo>
                <a:cubicBezTo>
                  <a:pt x="202543" y="100905"/>
                  <a:pt x="189843" y="-7045"/>
                  <a:pt x="19090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FCFFCF7B-5601-4E81-952B-835F0B43611C}"/>
              </a:ext>
            </a:extLst>
          </p:cNvPr>
          <p:cNvSpPr/>
          <p:nvPr/>
        </p:nvSpPr>
        <p:spPr>
          <a:xfrm>
            <a:off x="2529581" y="12095372"/>
            <a:ext cx="295725" cy="351192"/>
          </a:xfrm>
          <a:custGeom>
            <a:avLst/>
            <a:gdLst>
              <a:gd name="connsiteX0" fmla="*/ 259 w 295725"/>
              <a:gd name="connsiteY0" fmla="*/ 108 h 351192"/>
              <a:gd name="connsiteX1" fmla="*/ 152659 w 295725"/>
              <a:gd name="connsiteY1" fmla="*/ 188068 h 351192"/>
              <a:gd name="connsiteX2" fmla="*/ 208539 w 295725"/>
              <a:gd name="connsiteY2" fmla="*/ 315068 h 351192"/>
              <a:gd name="connsiteX3" fmla="*/ 294899 w 295725"/>
              <a:gd name="connsiteY3" fmla="*/ 350628 h 351192"/>
              <a:gd name="connsiteX4" fmla="*/ 152659 w 295725"/>
              <a:gd name="connsiteY4" fmla="*/ 294748 h 351192"/>
              <a:gd name="connsiteX5" fmla="*/ 117099 w 295725"/>
              <a:gd name="connsiteY5" fmla="*/ 162668 h 351192"/>
              <a:gd name="connsiteX6" fmla="*/ 259 w 295725"/>
              <a:gd name="connsiteY6" fmla="*/ 108 h 3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25" h="351192">
                <a:moveTo>
                  <a:pt x="259" y="108"/>
                </a:moveTo>
                <a:cubicBezTo>
                  <a:pt x="6186" y="4341"/>
                  <a:pt x="117946" y="135575"/>
                  <a:pt x="152659" y="188068"/>
                </a:cubicBezTo>
                <a:cubicBezTo>
                  <a:pt x="187372" y="240561"/>
                  <a:pt x="184832" y="287975"/>
                  <a:pt x="208539" y="315068"/>
                </a:cubicBezTo>
                <a:cubicBezTo>
                  <a:pt x="232246" y="342161"/>
                  <a:pt x="304212" y="354015"/>
                  <a:pt x="294899" y="350628"/>
                </a:cubicBezTo>
                <a:cubicBezTo>
                  <a:pt x="285586" y="347241"/>
                  <a:pt x="182292" y="326075"/>
                  <a:pt x="152659" y="294748"/>
                </a:cubicBezTo>
                <a:cubicBezTo>
                  <a:pt x="123026" y="263421"/>
                  <a:pt x="142499" y="208388"/>
                  <a:pt x="117099" y="162668"/>
                </a:cubicBezTo>
                <a:cubicBezTo>
                  <a:pt x="91699" y="116948"/>
                  <a:pt x="-5668" y="-4125"/>
                  <a:pt x="25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AE943A86-2062-432A-B183-E5697EFBFDF7}"/>
              </a:ext>
            </a:extLst>
          </p:cNvPr>
          <p:cNvSpPr/>
          <p:nvPr/>
        </p:nvSpPr>
        <p:spPr>
          <a:xfrm>
            <a:off x="3088498" y="12009941"/>
            <a:ext cx="296073" cy="241326"/>
          </a:xfrm>
          <a:custGeom>
            <a:avLst/>
            <a:gdLst>
              <a:gd name="connsiteX0" fmla="*/ 1835 w 296073"/>
              <a:gd name="connsiteY0" fmla="*/ 26 h 241326"/>
              <a:gd name="connsiteX1" fmla="*/ 120369 w 296073"/>
              <a:gd name="connsiteY1" fmla="*/ 169359 h 241326"/>
              <a:gd name="connsiteX2" fmla="*/ 260069 w 296073"/>
              <a:gd name="connsiteY2" fmla="*/ 224392 h 241326"/>
              <a:gd name="connsiteX3" fmla="*/ 285469 w 296073"/>
              <a:gd name="connsiteY3" fmla="*/ 241326 h 241326"/>
              <a:gd name="connsiteX4" fmla="*/ 111902 w 296073"/>
              <a:gd name="connsiteY4" fmla="*/ 232859 h 241326"/>
              <a:gd name="connsiteX5" fmla="*/ 52635 w 296073"/>
              <a:gd name="connsiteY5" fmla="*/ 156659 h 241326"/>
              <a:gd name="connsiteX6" fmla="*/ 1835 w 296073"/>
              <a:gd name="connsiteY6" fmla="*/ 26 h 24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73" h="241326">
                <a:moveTo>
                  <a:pt x="1835" y="26"/>
                </a:moveTo>
                <a:cubicBezTo>
                  <a:pt x="13124" y="2143"/>
                  <a:pt x="77330" y="131965"/>
                  <a:pt x="120369" y="169359"/>
                </a:cubicBezTo>
                <a:cubicBezTo>
                  <a:pt x="163408" y="206753"/>
                  <a:pt x="232552" y="212398"/>
                  <a:pt x="260069" y="224392"/>
                </a:cubicBezTo>
                <a:cubicBezTo>
                  <a:pt x="287586" y="236386"/>
                  <a:pt x="310163" y="239915"/>
                  <a:pt x="285469" y="241326"/>
                </a:cubicBezTo>
                <a:lnTo>
                  <a:pt x="111902" y="232859"/>
                </a:lnTo>
                <a:cubicBezTo>
                  <a:pt x="73096" y="218748"/>
                  <a:pt x="70979" y="191937"/>
                  <a:pt x="52635" y="156659"/>
                </a:cubicBezTo>
                <a:cubicBezTo>
                  <a:pt x="34291" y="121381"/>
                  <a:pt x="-9454" y="-2091"/>
                  <a:pt x="183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6F6C8A3E-1958-4492-A44C-E7CA19E36830}"/>
              </a:ext>
            </a:extLst>
          </p:cNvPr>
          <p:cNvSpPr/>
          <p:nvPr/>
        </p:nvSpPr>
        <p:spPr>
          <a:xfrm>
            <a:off x="7189522" y="6346061"/>
            <a:ext cx="752889" cy="655993"/>
          </a:xfrm>
          <a:custGeom>
            <a:avLst/>
            <a:gdLst>
              <a:gd name="connsiteX0" fmla="*/ 701411 w 752889"/>
              <a:gd name="connsiteY0" fmla="*/ 16639 h 655993"/>
              <a:gd name="connsiteX1" fmla="*/ 663311 w 752889"/>
              <a:gd name="connsiteY1" fmla="*/ 75906 h 655993"/>
              <a:gd name="connsiteX2" fmla="*/ 295011 w 752889"/>
              <a:gd name="connsiteY2" fmla="*/ 257939 h 655993"/>
              <a:gd name="connsiteX3" fmla="*/ 70645 w 752889"/>
              <a:gd name="connsiteY3" fmla="*/ 545806 h 655993"/>
              <a:gd name="connsiteX4" fmla="*/ 70645 w 752889"/>
              <a:gd name="connsiteY4" fmla="*/ 655872 h 655993"/>
              <a:gd name="connsiteX5" fmla="*/ 83345 w 752889"/>
              <a:gd name="connsiteY5" fmla="*/ 528872 h 655993"/>
              <a:gd name="connsiteX6" fmla="*/ 41011 w 752889"/>
              <a:gd name="connsiteY6" fmla="*/ 363772 h 655993"/>
              <a:gd name="connsiteX7" fmla="*/ 701411 w 752889"/>
              <a:gd name="connsiteY7" fmla="*/ 16639 h 65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889" h="655993">
                <a:moveTo>
                  <a:pt x="701411" y="16639"/>
                </a:moveTo>
                <a:cubicBezTo>
                  <a:pt x="805128" y="-31339"/>
                  <a:pt x="731044" y="35689"/>
                  <a:pt x="663311" y="75906"/>
                </a:cubicBezTo>
                <a:cubicBezTo>
                  <a:pt x="595578" y="116123"/>
                  <a:pt x="393789" y="179622"/>
                  <a:pt x="295011" y="257939"/>
                </a:cubicBezTo>
                <a:cubicBezTo>
                  <a:pt x="196233" y="336256"/>
                  <a:pt x="108039" y="479484"/>
                  <a:pt x="70645" y="545806"/>
                </a:cubicBezTo>
                <a:cubicBezTo>
                  <a:pt x="33251" y="612128"/>
                  <a:pt x="68528" y="658694"/>
                  <a:pt x="70645" y="655872"/>
                </a:cubicBezTo>
                <a:cubicBezTo>
                  <a:pt x="72762" y="653050"/>
                  <a:pt x="88284" y="577555"/>
                  <a:pt x="83345" y="528872"/>
                </a:cubicBezTo>
                <a:cubicBezTo>
                  <a:pt x="78406" y="480189"/>
                  <a:pt x="-69761" y="447028"/>
                  <a:pt x="41011" y="363772"/>
                </a:cubicBezTo>
                <a:cubicBezTo>
                  <a:pt x="151783" y="280517"/>
                  <a:pt x="597694" y="64617"/>
                  <a:pt x="701411" y="1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1CF5A12A-09C6-481E-842D-BCAD37DD1382}"/>
              </a:ext>
            </a:extLst>
          </p:cNvPr>
          <p:cNvSpPr/>
          <p:nvPr/>
        </p:nvSpPr>
        <p:spPr>
          <a:xfrm>
            <a:off x="7452358" y="6593193"/>
            <a:ext cx="427385" cy="297998"/>
          </a:xfrm>
          <a:custGeom>
            <a:avLst/>
            <a:gdLst>
              <a:gd name="connsiteX0" fmla="*/ 417409 w 427385"/>
              <a:gd name="connsiteY0" fmla="*/ 2340 h 297998"/>
              <a:gd name="connsiteX1" fmla="*/ 78742 w 427385"/>
              <a:gd name="connsiteY1" fmla="*/ 273274 h 297998"/>
              <a:gd name="connsiteX2" fmla="*/ 6775 w 427385"/>
              <a:gd name="connsiteY2" fmla="*/ 281740 h 297998"/>
              <a:gd name="connsiteX3" fmla="*/ 197275 w 427385"/>
              <a:gd name="connsiteY3" fmla="*/ 239407 h 297998"/>
              <a:gd name="connsiteX4" fmla="*/ 328509 w 427385"/>
              <a:gd name="connsiteY4" fmla="*/ 146274 h 297998"/>
              <a:gd name="connsiteX5" fmla="*/ 417409 w 427385"/>
              <a:gd name="connsiteY5" fmla="*/ 2340 h 2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385" h="297998">
                <a:moveTo>
                  <a:pt x="417409" y="2340"/>
                </a:moveTo>
                <a:cubicBezTo>
                  <a:pt x="375781" y="23507"/>
                  <a:pt x="147181" y="226707"/>
                  <a:pt x="78742" y="273274"/>
                </a:cubicBezTo>
                <a:cubicBezTo>
                  <a:pt x="10303" y="319841"/>
                  <a:pt x="-12981" y="287385"/>
                  <a:pt x="6775" y="281740"/>
                </a:cubicBezTo>
                <a:cubicBezTo>
                  <a:pt x="26530" y="276096"/>
                  <a:pt x="143653" y="261985"/>
                  <a:pt x="197275" y="239407"/>
                </a:cubicBezTo>
                <a:cubicBezTo>
                  <a:pt x="250897" y="216829"/>
                  <a:pt x="298170" y="182963"/>
                  <a:pt x="328509" y="146274"/>
                </a:cubicBezTo>
                <a:cubicBezTo>
                  <a:pt x="358848" y="109585"/>
                  <a:pt x="459037" y="-18827"/>
                  <a:pt x="417409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D17E7B37-D23A-410C-831C-C5C54632EA1D}"/>
              </a:ext>
            </a:extLst>
          </p:cNvPr>
          <p:cNvSpPr/>
          <p:nvPr/>
        </p:nvSpPr>
        <p:spPr>
          <a:xfrm>
            <a:off x="7316780" y="7095067"/>
            <a:ext cx="696920" cy="104403"/>
          </a:xfrm>
          <a:custGeom>
            <a:avLst/>
            <a:gdLst>
              <a:gd name="connsiteX0" fmla="*/ 6887 w 696920"/>
              <a:gd name="connsiteY0" fmla="*/ 101600 h 104403"/>
              <a:gd name="connsiteX1" fmla="*/ 265120 w 696920"/>
              <a:gd name="connsiteY1" fmla="*/ 71966 h 104403"/>
              <a:gd name="connsiteX2" fmla="*/ 552987 w 696920"/>
              <a:gd name="connsiteY2" fmla="*/ 29633 h 104403"/>
              <a:gd name="connsiteX3" fmla="*/ 696920 w 696920"/>
              <a:gd name="connsiteY3" fmla="*/ 76200 h 104403"/>
              <a:gd name="connsiteX4" fmla="*/ 552987 w 696920"/>
              <a:gd name="connsiteY4" fmla="*/ 0 h 104403"/>
              <a:gd name="connsiteX5" fmla="*/ 6887 w 696920"/>
              <a:gd name="connsiteY5" fmla="*/ 101600 h 1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920" h="104403">
                <a:moveTo>
                  <a:pt x="6887" y="101600"/>
                </a:moveTo>
                <a:cubicBezTo>
                  <a:pt x="-41091" y="113594"/>
                  <a:pt x="174103" y="83960"/>
                  <a:pt x="265120" y="71966"/>
                </a:cubicBezTo>
                <a:cubicBezTo>
                  <a:pt x="356137" y="59972"/>
                  <a:pt x="481020" y="28927"/>
                  <a:pt x="552987" y="29633"/>
                </a:cubicBezTo>
                <a:cubicBezTo>
                  <a:pt x="624954" y="30339"/>
                  <a:pt x="696920" y="81139"/>
                  <a:pt x="696920" y="76200"/>
                </a:cubicBezTo>
                <a:cubicBezTo>
                  <a:pt x="696920" y="71261"/>
                  <a:pt x="673637" y="0"/>
                  <a:pt x="552987" y="0"/>
                </a:cubicBezTo>
                <a:cubicBezTo>
                  <a:pt x="432337" y="0"/>
                  <a:pt x="54865" y="89606"/>
                  <a:pt x="6887" y="10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529F808E-9F57-437F-9B63-6759A0503E60}"/>
              </a:ext>
            </a:extLst>
          </p:cNvPr>
          <p:cNvSpPr/>
          <p:nvPr/>
        </p:nvSpPr>
        <p:spPr>
          <a:xfrm>
            <a:off x="7326540" y="7648425"/>
            <a:ext cx="556429" cy="99297"/>
          </a:xfrm>
          <a:custGeom>
            <a:avLst/>
            <a:gdLst>
              <a:gd name="connsiteX0" fmla="*/ 1360 w 556429"/>
              <a:gd name="connsiteY0" fmla="*/ 1208 h 99297"/>
              <a:gd name="connsiteX1" fmla="*/ 251127 w 556429"/>
              <a:gd name="connsiteY1" fmla="*/ 43542 h 99297"/>
              <a:gd name="connsiteX2" fmla="*/ 555927 w 556429"/>
              <a:gd name="connsiteY2" fmla="*/ 35075 h 99297"/>
              <a:gd name="connsiteX3" fmla="*/ 318860 w 556429"/>
              <a:gd name="connsiteY3" fmla="*/ 64708 h 99297"/>
              <a:gd name="connsiteX4" fmla="*/ 157993 w 556429"/>
              <a:gd name="connsiteY4" fmla="*/ 98575 h 99297"/>
              <a:gd name="connsiteX5" fmla="*/ 1360 w 556429"/>
              <a:gd name="connsiteY5" fmla="*/ 1208 h 9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29" h="99297">
                <a:moveTo>
                  <a:pt x="1360" y="1208"/>
                </a:moveTo>
                <a:cubicBezTo>
                  <a:pt x="16882" y="-7964"/>
                  <a:pt x="158699" y="37898"/>
                  <a:pt x="251127" y="43542"/>
                </a:cubicBezTo>
                <a:cubicBezTo>
                  <a:pt x="343555" y="49187"/>
                  <a:pt x="544638" y="31547"/>
                  <a:pt x="555927" y="35075"/>
                </a:cubicBezTo>
                <a:cubicBezTo>
                  <a:pt x="567216" y="38603"/>
                  <a:pt x="385182" y="54125"/>
                  <a:pt x="318860" y="64708"/>
                </a:cubicBezTo>
                <a:cubicBezTo>
                  <a:pt x="252538" y="75291"/>
                  <a:pt x="208793" y="104219"/>
                  <a:pt x="157993" y="98575"/>
                </a:cubicBezTo>
                <a:cubicBezTo>
                  <a:pt x="107193" y="92931"/>
                  <a:pt x="-14162" y="10380"/>
                  <a:pt x="1360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FAA990-E350-4F60-99B0-4FC6A209C448}"/>
              </a:ext>
            </a:extLst>
          </p:cNvPr>
          <p:cNvSpPr/>
          <p:nvPr/>
        </p:nvSpPr>
        <p:spPr>
          <a:xfrm>
            <a:off x="7225811" y="7881268"/>
            <a:ext cx="408082" cy="115685"/>
          </a:xfrm>
          <a:custGeom>
            <a:avLst/>
            <a:gdLst>
              <a:gd name="connsiteX0" fmla="*/ 489 w 408082"/>
              <a:gd name="connsiteY0" fmla="*/ 1199 h 115685"/>
              <a:gd name="connsiteX1" fmla="*/ 97856 w 408082"/>
              <a:gd name="connsiteY1" fmla="*/ 43532 h 115685"/>
              <a:gd name="connsiteX2" fmla="*/ 406889 w 408082"/>
              <a:gd name="connsiteY2" fmla="*/ 111265 h 115685"/>
              <a:gd name="connsiteX3" fmla="*/ 199456 w 408082"/>
              <a:gd name="connsiteY3" fmla="*/ 107032 h 115685"/>
              <a:gd name="connsiteX4" fmla="*/ 68222 w 408082"/>
              <a:gd name="connsiteY4" fmla="*/ 90099 h 115685"/>
              <a:gd name="connsiteX5" fmla="*/ 489 w 408082"/>
              <a:gd name="connsiteY5" fmla="*/ 1199 h 11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82" h="115685">
                <a:moveTo>
                  <a:pt x="489" y="1199"/>
                </a:moveTo>
                <a:cubicBezTo>
                  <a:pt x="5428" y="-6562"/>
                  <a:pt x="30123" y="25188"/>
                  <a:pt x="97856" y="43532"/>
                </a:cubicBezTo>
                <a:cubicBezTo>
                  <a:pt x="165589" y="61876"/>
                  <a:pt x="389956" y="100682"/>
                  <a:pt x="406889" y="111265"/>
                </a:cubicBezTo>
                <a:cubicBezTo>
                  <a:pt x="423822" y="121848"/>
                  <a:pt x="255900" y="110560"/>
                  <a:pt x="199456" y="107032"/>
                </a:cubicBezTo>
                <a:cubicBezTo>
                  <a:pt x="143012" y="103504"/>
                  <a:pt x="107733" y="106327"/>
                  <a:pt x="68222" y="90099"/>
                </a:cubicBezTo>
                <a:cubicBezTo>
                  <a:pt x="28711" y="73871"/>
                  <a:pt x="-4450" y="8960"/>
                  <a:pt x="489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4F786AC3-E82E-44F8-860C-1D146615A60B}"/>
              </a:ext>
            </a:extLst>
          </p:cNvPr>
          <p:cNvSpPr/>
          <p:nvPr/>
        </p:nvSpPr>
        <p:spPr>
          <a:xfrm>
            <a:off x="2327123" y="7566189"/>
            <a:ext cx="767383" cy="110221"/>
          </a:xfrm>
          <a:custGeom>
            <a:avLst/>
            <a:gdLst>
              <a:gd name="connsiteX0" fmla="*/ 101117 w 767383"/>
              <a:gd name="connsiteY0" fmla="*/ 33491 h 110221"/>
              <a:gd name="connsiteX1" fmla="*/ 289077 w 767383"/>
              <a:gd name="connsiteY1" fmla="*/ 33491 h 110221"/>
              <a:gd name="connsiteX2" fmla="*/ 634517 w 767383"/>
              <a:gd name="connsiteY2" fmla="*/ 43651 h 110221"/>
              <a:gd name="connsiteX3" fmla="*/ 766597 w 767383"/>
              <a:gd name="connsiteY3" fmla="*/ 109691 h 110221"/>
              <a:gd name="connsiteX4" fmla="*/ 583717 w 767383"/>
              <a:gd name="connsiteY4" fmla="*/ 3011 h 110221"/>
              <a:gd name="connsiteX5" fmla="*/ 29997 w 767383"/>
              <a:gd name="connsiteY5" fmla="*/ 28411 h 110221"/>
              <a:gd name="connsiteX6" fmla="*/ 101117 w 767383"/>
              <a:gd name="connsiteY6" fmla="*/ 33491 h 11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383" h="110221">
                <a:moveTo>
                  <a:pt x="101117" y="33491"/>
                </a:moveTo>
                <a:cubicBezTo>
                  <a:pt x="144297" y="34338"/>
                  <a:pt x="289077" y="33491"/>
                  <a:pt x="289077" y="33491"/>
                </a:cubicBezTo>
                <a:cubicBezTo>
                  <a:pt x="377977" y="35184"/>
                  <a:pt x="554930" y="30951"/>
                  <a:pt x="634517" y="43651"/>
                </a:cubicBezTo>
                <a:cubicBezTo>
                  <a:pt x="714104" y="56351"/>
                  <a:pt x="775064" y="116464"/>
                  <a:pt x="766597" y="109691"/>
                </a:cubicBezTo>
                <a:cubicBezTo>
                  <a:pt x="758130" y="102918"/>
                  <a:pt x="706484" y="16558"/>
                  <a:pt x="583717" y="3011"/>
                </a:cubicBezTo>
                <a:cubicBezTo>
                  <a:pt x="460950" y="-10536"/>
                  <a:pt x="112970" y="25871"/>
                  <a:pt x="29997" y="28411"/>
                </a:cubicBezTo>
                <a:cubicBezTo>
                  <a:pt x="-52976" y="30951"/>
                  <a:pt x="57937" y="32644"/>
                  <a:pt x="101117" y="33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4CC0E52C-579B-4B41-A7F9-220688C53422}"/>
              </a:ext>
            </a:extLst>
          </p:cNvPr>
          <p:cNvSpPr/>
          <p:nvPr/>
        </p:nvSpPr>
        <p:spPr>
          <a:xfrm>
            <a:off x="2601592" y="7362145"/>
            <a:ext cx="522631" cy="197004"/>
          </a:xfrm>
          <a:custGeom>
            <a:avLst/>
            <a:gdLst>
              <a:gd name="connsiteX0" fmla="*/ 4448 w 522631"/>
              <a:gd name="connsiteY0" fmla="*/ 8935 h 197004"/>
              <a:gd name="connsiteX1" fmla="*/ 177168 w 522631"/>
              <a:gd name="connsiteY1" fmla="*/ 8935 h 197004"/>
              <a:gd name="connsiteX2" fmla="*/ 375288 w 522631"/>
              <a:gd name="connsiteY2" fmla="*/ 69895 h 197004"/>
              <a:gd name="connsiteX3" fmla="*/ 522608 w 522631"/>
              <a:gd name="connsiteY3" fmla="*/ 196895 h 197004"/>
              <a:gd name="connsiteX4" fmla="*/ 365128 w 522631"/>
              <a:gd name="connsiteY4" fmla="*/ 90215 h 197004"/>
              <a:gd name="connsiteX5" fmla="*/ 4448 w 522631"/>
              <a:gd name="connsiteY5" fmla="*/ 8935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631" h="197004">
                <a:moveTo>
                  <a:pt x="4448" y="8935"/>
                </a:moveTo>
                <a:cubicBezTo>
                  <a:pt x="-26879" y="-4612"/>
                  <a:pt x="115361" y="-1225"/>
                  <a:pt x="177168" y="8935"/>
                </a:cubicBezTo>
                <a:cubicBezTo>
                  <a:pt x="238975" y="19095"/>
                  <a:pt x="317715" y="38568"/>
                  <a:pt x="375288" y="69895"/>
                </a:cubicBezTo>
                <a:cubicBezTo>
                  <a:pt x="432861" y="101222"/>
                  <a:pt x="524301" y="193508"/>
                  <a:pt x="522608" y="196895"/>
                </a:cubicBezTo>
                <a:cubicBezTo>
                  <a:pt x="520915" y="200282"/>
                  <a:pt x="448948" y="124082"/>
                  <a:pt x="365128" y="90215"/>
                </a:cubicBezTo>
                <a:cubicBezTo>
                  <a:pt x="281308" y="56348"/>
                  <a:pt x="35775" y="22482"/>
                  <a:pt x="4448" y="8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72206457-20FF-45DD-86CE-09981E654FF1}"/>
              </a:ext>
            </a:extLst>
          </p:cNvPr>
          <p:cNvSpPr/>
          <p:nvPr/>
        </p:nvSpPr>
        <p:spPr>
          <a:xfrm>
            <a:off x="2672618" y="7112748"/>
            <a:ext cx="540749" cy="257809"/>
          </a:xfrm>
          <a:custGeom>
            <a:avLst/>
            <a:gdLst>
              <a:gd name="connsiteX0" fmla="*/ 19782 w 540749"/>
              <a:gd name="connsiteY0" fmla="*/ 19572 h 257809"/>
              <a:gd name="connsiteX1" fmla="*/ 299182 w 540749"/>
              <a:gd name="connsiteY1" fmla="*/ 19572 h 257809"/>
              <a:gd name="connsiteX2" fmla="*/ 532862 w 540749"/>
              <a:gd name="connsiteY2" fmla="*/ 253252 h 257809"/>
              <a:gd name="connsiteX3" fmla="*/ 446502 w 540749"/>
              <a:gd name="connsiteY3" fmla="*/ 161812 h 257809"/>
              <a:gd name="connsiteX4" fmla="*/ 70582 w 540749"/>
              <a:gd name="connsiteY4" fmla="*/ 9412 h 257809"/>
              <a:gd name="connsiteX5" fmla="*/ 19782 w 540749"/>
              <a:gd name="connsiteY5" fmla="*/ 19572 h 2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749" h="257809">
                <a:moveTo>
                  <a:pt x="19782" y="19572"/>
                </a:moveTo>
                <a:cubicBezTo>
                  <a:pt x="57882" y="21265"/>
                  <a:pt x="213669" y="-19375"/>
                  <a:pt x="299182" y="19572"/>
                </a:cubicBezTo>
                <a:cubicBezTo>
                  <a:pt x="384695" y="58519"/>
                  <a:pt x="508309" y="229545"/>
                  <a:pt x="532862" y="253252"/>
                </a:cubicBezTo>
                <a:cubicBezTo>
                  <a:pt x="557415" y="276959"/>
                  <a:pt x="523549" y="202452"/>
                  <a:pt x="446502" y="161812"/>
                </a:cubicBezTo>
                <a:cubicBezTo>
                  <a:pt x="369455" y="121172"/>
                  <a:pt x="142549" y="34812"/>
                  <a:pt x="70582" y="9412"/>
                </a:cubicBezTo>
                <a:cubicBezTo>
                  <a:pt x="-1385" y="-15988"/>
                  <a:pt x="-18318" y="17879"/>
                  <a:pt x="19782" y="1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B18A4004-19E5-4427-9A77-7A48BE3D8B3D}"/>
              </a:ext>
            </a:extLst>
          </p:cNvPr>
          <p:cNvSpPr/>
          <p:nvPr/>
        </p:nvSpPr>
        <p:spPr>
          <a:xfrm>
            <a:off x="2519099" y="8655312"/>
            <a:ext cx="511063" cy="100055"/>
          </a:xfrm>
          <a:custGeom>
            <a:avLst/>
            <a:gdLst>
              <a:gd name="connsiteX0" fmla="*/ 5661 w 511063"/>
              <a:gd name="connsiteY0" fmla="*/ 92448 h 100055"/>
              <a:gd name="connsiteX1" fmla="*/ 127581 w 511063"/>
              <a:gd name="connsiteY1" fmla="*/ 87368 h 100055"/>
              <a:gd name="connsiteX2" fmla="*/ 508581 w 511063"/>
              <a:gd name="connsiteY2" fmla="*/ 11168 h 100055"/>
              <a:gd name="connsiteX3" fmla="*/ 279981 w 511063"/>
              <a:gd name="connsiteY3" fmla="*/ 11168 h 100055"/>
              <a:gd name="connsiteX4" fmla="*/ 5661 w 511063"/>
              <a:gd name="connsiteY4" fmla="*/ 92448 h 10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63" h="100055">
                <a:moveTo>
                  <a:pt x="5661" y="92448"/>
                </a:moveTo>
                <a:cubicBezTo>
                  <a:pt x="-19739" y="105148"/>
                  <a:pt x="43761" y="100915"/>
                  <a:pt x="127581" y="87368"/>
                </a:cubicBezTo>
                <a:cubicBezTo>
                  <a:pt x="211401" y="73821"/>
                  <a:pt x="483181" y="23868"/>
                  <a:pt x="508581" y="11168"/>
                </a:cubicBezTo>
                <a:cubicBezTo>
                  <a:pt x="533981" y="-1532"/>
                  <a:pt x="357874" y="-5765"/>
                  <a:pt x="279981" y="11168"/>
                </a:cubicBezTo>
                <a:cubicBezTo>
                  <a:pt x="202088" y="28101"/>
                  <a:pt x="31061" y="79748"/>
                  <a:pt x="5661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D6349430-F319-424A-917E-0A0BC6EF3A9B}"/>
              </a:ext>
            </a:extLst>
          </p:cNvPr>
          <p:cNvSpPr/>
          <p:nvPr/>
        </p:nvSpPr>
        <p:spPr>
          <a:xfrm>
            <a:off x="6877387" y="10525760"/>
            <a:ext cx="161673" cy="260387"/>
          </a:xfrm>
          <a:custGeom>
            <a:avLst/>
            <a:gdLst>
              <a:gd name="connsiteX0" fmla="*/ 933 w 161673"/>
              <a:gd name="connsiteY0" fmla="*/ 0 h 260387"/>
              <a:gd name="connsiteX1" fmla="*/ 92373 w 161673"/>
              <a:gd name="connsiteY1" fmla="*/ 101600 h 260387"/>
              <a:gd name="connsiteX2" fmla="*/ 77133 w 161673"/>
              <a:gd name="connsiteY2" fmla="*/ 259080 h 260387"/>
              <a:gd name="connsiteX3" fmla="*/ 102533 w 161673"/>
              <a:gd name="connsiteY3" fmla="*/ 172720 h 260387"/>
              <a:gd name="connsiteX4" fmla="*/ 158413 w 161673"/>
              <a:gd name="connsiteY4" fmla="*/ 101600 h 260387"/>
              <a:gd name="connsiteX5" fmla="*/ 933 w 161673"/>
              <a:gd name="connsiteY5" fmla="*/ 0 h 2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73" h="260387">
                <a:moveTo>
                  <a:pt x="933" y="0"/>
                </a:moveTo>
                <a:cubicBezTo>
                  <a:pt x="-10074" y="0"/>
                  <a:pt x="79673" y="58420"/>
                  <a:pt x="92373" y="101600"/>
                </a:cubicBezTo>
                <a:cubicBezTo>
                  <a:pt x="105073" y="144780"/>
                  <a:pt x="75440" y="247227"/>
                  <a:pt x="77133" y="259080"/>
                </a:cubicBezTo>
                <a:cubicBezTo>
                  <a:pt x="78826" y="270933"/>
                  <a:pt x="88986" y="198967"/>
                  <a:pt x="102533" y="172720"/>
                </a:cubicBezTo>
                <a:cubicBezTo>
                  <a:pt x="116080" y="146473"/>
                  <a:pt x="176193" y="130387"/>
                  <a:pt x="158413" y="101600"/>
                </a:cubicBezTo>
                <a:cubicBezTo>
                  <a:pt x="140633" y="72813"/>
                  <a:pt x="11940" y="0"/>
                  <a:pt x="9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F207F4C-6078-4BD3-8ABE-75A267053583}"/>
              </a:ext>
            </a:extLst>
          </p:cNvPr>
          <p:cNvSpPr/>
          <p:nvPr/>
        </p:nvSpPr>
        <p:spPr>
          <a:xfrm>
            <a:off x="4429116" y="2328097"/>
            <a:ext cx="60309" cy="146816"/>
          </a:xfrm>
          <a:custGeom>
            <a:avLst/>
            <a:gdLst>
              <a:gd name="connsiteX0" fmla="*/ 9 w 60309"/>
              <a:gd name="connsiteY0" fmla="*/ 766 h 146816"/>
              <a:gd name="connsiteX1" fmla="*/ 52397 w 60309"/>
              <a:gd name="connsiteY1" fmla="*/ 59503 h 146816"/>
              <a:gd name="connsiteX2" fmla="*/ 31759 w 60309"/>
              <a:gd name="connsiteY2" fmla="*/ 146816 h 146816"/>
              <a:gd name="connsiteX3" fmla="*/ 49222 w 60309"/>
              <a:gd name="connsiteY3" fmla="*/ 61091 h 146816"/>
              <a:gd name="connsiteX4" fmla="*/ 57159 w 60309"/>
              <a:gd name="connsiteY4" fmla="*/ 27753 h 146816"/>
              <a:gd name="connsiteX5" fmla="*/ 9 w 60309"/>
              <a:gd name="connsiteY5" fmla="*/ 766 h 14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09" h="146816">
                <a:moveTo>
                  <a:pt x="9" y="766"/>
                </a:moveTo>
                <a:cubicBezTo>
                  <a:pt x="-785" y="6058"/>
                  <a:pt x="47105" y="35161"/>
                  <a:pt x="52397" y="59503"/>
                </a:cubicBezTo>
                <a:cubicBezTo>
                  <a:pt x="57689" y="83845"/>
                  <a:pt x="32288" y="146551"/>
                  <a:pt x="31759" y="146816"/>
                </a:cubicBezTo>
                <a:cubicBezTo>
                  <a:pt x="31230" y="147081"/>
                  <a:pt x="44989" y="80935"/>
                  <a:pt x="49222" y="61091"/>
                </a:cubicBezTo>
                <a:cubicBezTo>
                  <a:pt x="53455" y="41247"/>
                  <a:pt x="66155" y="36484"/>
                  <a:pt x="57159" y="27753"/>
                </a:cubicBezTo>
                <a:cubicBezTo>
                  <a:pt x="48163" y="19022"/>
                  <a:pt x="803" y="-4526"/>
                  <a:pt x="9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35EC23E7-644B-41F1-B406-9749A6A182B2}"/>
              </a:ext>
            </a:extLst>
          </p:cNvPr>
          <p:cNvSpPr/>
          <p:nvPr/>
        </p:nvSpPr>
        <p:spPr>
          <a:xfrm>
            <a:off x="4683059" y="2219315"/>
            <a:ext cx="90843" cy="169437"/>
          </a:xfrm>
          <a:custGeom>
            <a:avLst/>
            <a:gdLst>
              <a:gd name="connsiteX0" fmla="*/ 61979 w 90843"/>
              <a:gd name="connsiteY0" fmla="*/ 10 h 169437"/>
              <a:gd name="connsiteX1" fmla="*/ 30229 w 90843"/>
              <a:gd name="connsiteY1" fmla="*/ 109548 h 169437"/>
              <a:gd name="connsiteX2" fmla="*/ 90554 w 90843"/>
              <a:gd name="connsiteY2" fmla="*/ 168285 h 169437"/>
              <a:gd name="connsiteX3" fmla="*/ 50866 w 90843"/>
              <a:gd name="connsiteY3" fmla="*/ 146060 h 169437"/>
              <a:gd name="connsiteX4" fmla="*/ 66 w 90843"/>
              <a:gd name="connsiteY4" fmla="*/ 115898 h 169437"/>
              <a:gd name="connsiteX5" fmla="*/ 61979 w 90843"/>
              <a:gd name="connsiteY5" fmla="*/ 10 h 16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3" h="169437">
                <a:moveTo>
                  <a:pt x="61979" y="10"/>
                </a:moveTo>
                <a:cubicBezTo>
                  <a:pt x="67006" y="-1048"/>
                  <a:pt x="25467" y="81502"/>
                  <a:pt x="30229" y="109548"/>
                </a:cubicBezTo>
                <a:cubicBezTo>
                  <a:pt x="34991" y="137594"/>
                  <a:pt x="87115" y="162200"/>
                  <a:pt x="90554" y="168285"/>
                </a:cubicBezTo>
                <a:cubicBezTo>
                  <a:pt x="93993" y="174370"/>
                  <a:pt x="65947" y="154791"/>
                  <a:pt x="50866" y="146060"/>
                </a:cubicBezTo>
                <a:cubicBezTo>
                  <a:pt x="35785" y="137329"/>
                  <a:pt x="-1786" y="138652"/>
                  <a:pt x="66" y="115898"/>
                </a:cubicBezTo>
                <a:cubicBezTo>
                  <a:pt x="1918" y="93144"/>
                  <a:pt x="56952" y="1068"/>
                  <a:pt x="6197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D196E594-5A5A-4A3A-A740-8B06378EFD98}"/>
              </a:ext>
            </a:extLst>
          </p:cNvPr>
          <p:cNvSpPr/>
          <p:nvPr/>
        </p:nvSpPr>
        <p:spPr>
          <a:xfrm>
            <a:off x="5263666" y="1841403"/>
            <a:ext cx="67218" cy="296566"/>
          </a:xfrm>
          <a:custGeom>
            <a:avLst/>
            <a:gdLst>
              <a:gd name="connsiteX0" fmla="*/ 67159 w 67218"/>
              <a:gd name="connsiteY0" fmla="*/ 97 h 296566"/>
              <a:gd name="connsiteX1" fmla="*/ 13184 w 67218"/>
              <a:gd name="connsiteY1" fmla="*/ 120747 h 296566"/>
              <a:gd name="connsiteX2" fmla="*/ 59222 w 67218"/>
              <a:gd name="connsiteY2" fmla="*/ 292197 h 296566"/>
              <a:gd name="connsiteX3" fmla="*/ 33822 w 67218"/>
              <a:gd name="connsiteY3" fmla="*/ 236635 h 296566"/>
              <a:gd name="connsiteX4" fmla="*/ 484 w 67218"/>
              <a:gd name="connsiteY4" fmla="*/ 139797 h 296566"/>
              <a:gd name="connsiteX5" fmla="*/ 67159 w 67218"/>
              <a:gd name="connsiteY5" fmla="*/ 97 h 29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18" h="296566">
                <a:moveTo>
                  <a:pt x="67159" y="97"/>
                </a:moveTo>
                <a:cubicBezTo>
                  <a:pt x="69276" y="-3078"/>
                  <a:pt x="14507" y="72064"/>
                  <a:pt x="13184" y="120747"/>
                </a:cubicBezTo>
                <a:cubicBezTo>
                  <a:pt x="11861" y="169430"/>
                  <a:pt x="55782" y="272882"/>
                  <a:pt x="59222" y="292197"/>
                </a:cubicBezTo>
                <a:cubicBezTo>
                  <a:pt x="62662" y="311512"/>
                  <a:pt x="43612" y="262035"/>
                  <a:pt x="33822" y="236635"/>
                </a:cubicBezTo>
                <a:cubicBezTo>
                  <a:pt x="24032" y="211235"/>
                  <a:pt x="-4014" y="177897"/>
                  <a:pt x="484" y="139797"/>
                </a:cubicBezTo>
                <a:cubicBezTo>
                  <a:pt x="4982" y="101697"/>
                  <a:pt x="65042" y="3272"/>
                  <a:pt x="6715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A484FC2-A404-4D68-BA1D-165BA42FEFC9}"/>
              </a:ext>
            </a:extLst>
          </p:cNvPr>
          <p:cNvSpPr/>
          <p:nvPr/>
        </p:nvSpPr>
        <p:spPr>
          <a:xfrm>
            <a:off x="3764110" y="1042987"/>
            <a:ext cx="1024289" cy="776587"/>
          </a:xfrm>
          <a:custGeom>
            <a:avLst/>
            <a:gdLst>
              <a:gd name="connsiteX0" fmla="*/ 520553 w 1024289"/>
              <a:gd name="connsiteY0" fmla="*/ 269876 h 776587"/>
              <a:gd name="connsiteX1" fmla="*/ 307828 w 1024289"/>
              <a:gd name="connsiteY1" fmla="*/ 417513 h 776587"/>
              <a:gd name="connsiteX2" fmla="*/ 247503 w 1024289"/>
              <a:gd name="connsiteY2" fmla="*/ 619126 h 776587"/>
              <a:gd name="connsiteX3" fmla="*/ 223690 w 1024289"/>
              <a:gd name="connsiteY3" fmla="*/ 730251 h 776587"/>
              <a:gd name="connsiteX4" fmla="*/ 230040 w 1024289"/>
              <a:gd name="connsiteY4" fmla="*/ 696913 h 776587"/>
              <a:gd name="connsiteX5" fmla="*/ 231628 w 1024289"/>
              <a:gd name="connsiteY5" fmla="*/ 515938 h 776587"/>
              <a:gd name="connsiteX6" fmla="*/ 195115 w 1024289"/>
              <a:gd name="connsiteY6" fmla="*/ 717551 h 776587"/>
              <a:gd name="connsiteX7" fmla="*/ 168128 w 1024289"/>
              <a:gd name="connsiteY7" fmla="*/ 617538 h 776587"/>
              <a:gd name="connsiteX8" fmla="*/ 206228 w 1024289"/>
              <a:gd name="connsiteY8" fmla="*/ 776288 h 776587"/>
              <a:gd name="connsiteX9" fmla="*/ 130028 w 1024289"/>
              <a:gd name="connsiteY9" fmla="*/ 654051 h 776587"/>
              <a:gd name="connsiteX10" fmla="*/ 4615 w 1024289"/>
              <a:gd name="connsiteY10" fmla="*/ 534988 h 776587"/>
              <a:gd name="connsiteX11" fmla="*/ 307828 w 1024289"/>
              <a:gd name="connsiteY11" fmla="*/ 257176 h 776587"/>
              <a:gd name="connsiteX12" fmla="*/ 377678 w 1024289"/>
              <a:gd name="connsiteY12" fmla="*/ 238126 h 776587"/>
              <a:gd name="connsiteX13" fmla="*/ 771378 w 1024289"/>
              <a:gd name="connsiteY13" fmla="*/ 1 h 776587"/>
              <a:gd name="connsiteX14" fmla="*/ 242740 w 1024289"/>
              <a:gd name="connsiteY14" fmla="*/ 234951 h 776587"/>
              <a:gd name="connsiteX15" fmla="*/ 1020615 w 1024289"/>
              <a:gd name="connsiteY15" fmla="*/ 163513 h 776587"/>
              <a:gd name="connsiteX16" fmla="*/ 520553 w 1024289"/>
              <a:gd name="connsiteY16" fmla="*/ 269876 h 7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289" h="776587">
                <a:moveTo>
                  <a:pt x="520553" y="269876"/>
                </a:moveTo>
                <a:cubicBezTo>
                  <a:pt x="401755" y="312209"/>
                  <a:pt x="353336" y="359305"/>
                  <a:pt x="307828" y="417513"/>
                </a:cubicBezTo>
                <a:cubicBezTo>
                  <a:pt x="262320" y="475721"/>
                  <a:pt x="261526" y="567003"/>
                  <a:pt x="247503" y="619126"/>
                </a:cubicBezTo>
                <a:cubicBezTo>
                  <a:pt x="233480" y="671249"/>
                  <a:pt x="226600" y="717287"/>
                  <a:pt x="223690" y="730251"/>
                </a:cubicBezTo>
                <a:cubicBezTo>
                  <a:pt x="220779" y="743216"/>
                  <a:pt x="228717" y="732632"/>
                  <a:pt x="230040" y="696913"/>
                </a:cubicBezTo>
                <a:cubicBezTo>
                  <a:pt x="231363" y="661194"/>
                  <a:pt x="237449" y="512498"/>
                  <a:pt x="231628" y="515938"/>
                </a:cubicBezTo>
                <a:cubicBezTo>
                  <a:pt x="225807" y="519378"/>
                  <a:pt x="205698" y="700618"/>
                  <a:pt x="195115" y="717551"/>
                </a:cubicBezTo>
                <a:cubicBezTo>
                  <a:pt x="184532" y="734484"/>
                  <a:pt x="166276" y="607749"/>
                  <a:pt x="168128" y="617538"/>
                </a:cubicBezTo>
                <a:cubicBezTo>
                  <a:pt x="169980" y="627327"/>
                  <a:pt x="212578" y="770203"/>
                  <a:pt x="206228" y="776288"/>
                </a:cubicBezTo>
                <a:cubicBezTo>
                  <a:pt x="199878" y="782374"/>
                  <a:pt x="163630" y="694268"/>
                  <a:pt x="130028" y="654051"/>
                </a:cubicBezTo>
                <a:cubicBezTo>
                  <a:pt x="96426" y="613834"/>
                  <a:pt x="-25018" y="601134"/>
                  <a:pt x="4615" y="534988"/>
                </a:cubicBezTo>
                <a:cubicBezTo>
                  <a:pt x="34248" y="468842"/>
                  <a:pt x="245651" y="306653"/>
                  <a:pt x="307828" y="257176"/>
                </a:cubicBezTo>
                <a:cubicBezTo>
                  <a:pt x="370005" y="207699"/>
                  <a:pt x="300420" y="280989"/>
                  <a:pt x="377678" y="238126"/>
                </a:cubicBezTo>
                <a:cubicBezTo>
                  <a:pt x="454936" y="195263"/>
                  <a:pt x="793868" y="530"/>
                  <a:pt x="771378" y="1"/>
                </a:cubicBezTo>
                <a:cubicBezTo>
                  <a:pt x="748888" y="-528"/>
                  <a:pt x="201201" y="207699"/>
                  <a:pt x="242740" y="234951"/>
                </a:cubicBezTo>
                <a:cubicBezTo>
                  <a:pt x="284279" y="262203"/>
                  <a:pt x="972990" y="157428"/>
                  <a:pt x="1020615" y="163513"/>
                </a:cubicBezTo>
                <a:cubicBezTo>
                  <a:pt x="1068240" y="169598"/>
                  <a:pt x="639351" y="227543"/>
                  <a:pt x="520553" y="2698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FDADD77A-2C9A-43AC-ACA1-89D276982951}"/>
              </a:ext>
            </a:extLst>
          </p:cNvPr>
          <p:cNvSpPr/>
          <p:nvPr/>
        </p:nvSpPr>
        <p:spPr>
          <a:xfrm>
            <a:off x="4576068" y="1889123"/>
            <a:ext cx="126359" cy="171781"/>
          </a:xfrm>
          <a:custGeom>
            <a:avLst/>
            <a:gdLst>
              <a:gd name="connsiteX0" fmla="*/ 126107 w 126359"/>
              <a:gd name="connsiteY0" fmla="*/ 2 h 171781"/>
              <a:gd name="connsiteX1" fmla="*/ 37207 w 126359"/>
              <a:gd name="connsiteY1" fmla="*/ 114302 h 171781"/>
              <a:gd name="connsiteX2" fmla="*/ 37207 w 126359"/>
              <a:gd name="connsiteY2" fmla="*/ 171452 h 171781"/>
              <a:gd name="connsiteX3" fmla="*/ 18157 w 126359"/>
              <a:gd name="connsiteY3" fmla="*/ 136527 h 171781"/>
              <a:gd name="connsiteX4" fmla="*/ 5457 w 126359"/>
              <a:gd name="connsiteY4" fmla="*/ 111127 h 171781"/>
              <a:gd name="connsiteX5" fmla="*/ 126107 w 126359"/>
              <a:gd name="connsiteY5" fmla="*/ 2 h 17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59" h="171781">
                <a:moveTo>
                  <a:pt x="126107" y="2"/>
                </a:moveTo>
                <a:cubicBezTo>
                  <a:pt x="131399" y="531"/>
                  <a:pt x="52024" y="85727"/>
                  <a:pt x="37207" y="114302"/>
                </a:cubicBezTo>
                <a:cubicBezTo>
                  <a:pt x="22390" y="142877"/>
                  <a:pt x="40382" y="167748"/>
                  <a:pt x="37207" y="171452"/>
                </a:cubicBezTo>
                <a:cubicBezTo>
                  <a:pt x="34032" y="175156"/>
                  <a:pt x="23449" y="146581"/>
                  <a:pt x="18157" y="136527"/>
                </a:cubicBezTo>
                <a:cubicBezTo>
                  <a:pt x="12865" y="126473"/>
                  <a:pt x="-10418" y="129648"/>
                  <a:pt x="5457" y="111127"/>
                </a:cubicBezTo>
                <a:cubicBezTo>
                  <a:pt x="21332" y="92606"/>
                  <a:pt x="120815" y="-527"/>
                  <a:pt x="12610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25093CAC-2EEB-47A5-B9FE-B0266DBC2BD3}"/>
              </a:ext>
            </a:extLst>
          </p:cNvPr>
          <p:cNvSpPr/>
          <p:nvPr/>
        </p:nvSpPr>
        <p:spPr>
          <a:xfrm>
            <a:off x="4746386" y="1689036"/>
            <a:ext cx="437342" cy="350353"/>
          </a:xfrm>
          <a:custGeom>
            <a:avLst/>
            <a:gdLst>
              <a:gd name="connsiteX0" fmla="*/ 437331 w 437342"/>
              <a:gd name="connsiteY0" fmla="*/ 31814 h 350353"/>
              <a:gd name="connsiteX1" fmla="*/ 253181 w 437342"/>
              <a:gd name="connsiteY1" fmla="*/ 82614 h 350353"/>
              <a:gd name="connsiteX2" fmla="*/ 77497 w 437342"/>
              <a:gd name="connsiteY2" fmla="*/ 226547 h 350353"/>
              <a:gd name="connsiteX3" fmla="*/ 1297 w 437342"/>
              <a:gd name="connsiteY3" fmla="*/ 349314 h 350353"/>
              <a:gd name="connsiteX4" fmla="*/ 28814 w 437342"/>
              <a:gd name="connsiteY4" fmla="*/ 279464 h 350353"/>
              <a:gd name="connsiteX5" fmla="*/ 20347 w 437342"/>
              <a:gd name="connsiteY5" fmla="*/ 173631 h 350353"/>
              <a:gd name="connsiteX6" fmla="*/ 130414 w 437342"/>
              <a:gd name="connsiteY6" fmla="*/ 86847 h 350353"/>
              <a:gd name="connsiteX7" fmla="*/ 244714 w 437342"/>
              <a:gd name="connsiteY7" fmla="*/ 2181 h 350353"/>
              <a:gd name="connsiteX8" fmla="*/ 437331 w 437342"/>
              <a:gd name="connsiteY8" fmla="*/ 31814 h 3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342" h="350353">
                <a:moveTo>
                  <a:pt x="437331" y="31814"/>
                </a:moveTo>
                <a:cubicBezTo>
                  <a:pt x="438742" y="45219"/>
                  <a:pt x="313153" y="50159"/>
                  <a:pt x="253181" y="82614"/>
                </a:cubicBezTo>
                <a:cubicBezTo>
                  <a:pt x="193209" y="115070"/>
                  <a:pt x="119478" y="182097"/>
                  <a:pt x="77497" y="226547"/>
                </a:cubicBezTo>
                <a:cubicBezTo>
                  <a:pt x="35516" y="270997"/>
                  <a:pt x="9411" y="340495"/>
                  <a:pt x="1297" y="349314"/>
                </a:cubicBezTo>
                <a:cubicBezTo>
                  <a:pt x="-6817" y="358133"/>
                  <a:pt x="25639" y="308745"/>
                  <a:pt x="28814" y="279464"/>
                </a:cubicBezTo>
                <a:cubicBezTo>
                  <a:pt x="31989" y="250184"/>
                  <a:pt x="3414" y="205734"/>
                  <a:pt x="20347" y="173631"/>
                </a:cubicBezTo>
                <a:cubicBezTo>
                  <a:pt x="37280" y="141528"/>
                  <a:pt x="93020" y="115422"/>
                  <a:pt x="130414" y="86847"/>
                </a:cubicBezTo>
                <a:cubicBezTo>
                  <a:pt x="167808" y="58272"/>
                  <a:pt x="195325" y="12059"/>
                  <a:pt x="244714" y="2181"/>
                </a:cubicBezTo>
                <a:cubicBezTo>
                  <a:pt x="294103" y="-7697"/>
                  <a:pt x="435920" y="18409"/>
                  <a:pt x="437331" y="318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0784D18A-D2A2-4FEC-8B45-A94E1C19B1BC}"/>
              </a:ext>
            </a:extLst>
          </p:cNvPr>
          <p:cNvSpPr/>
          <p:nvPr/>
        </p:nvSpPr>
        <p:spPr>
          <a:xfrm>
            <a:off x="3834687" y="2037953"/>
            <a:ext cx="499387" cy="109735"/>
          </a:xfrm>
          <a:custGeom>
            <a:avLst/>
            <a:gdLst>
              <a:gd name="connsiteX0" fmla="*/ 713 w 499387"/>
              <a:gd name="connsiteY0" fmla="*/ 2514 h 109735"/>
              <a:gd name="connsiteX1" fmla="*/ 70563 w 499387"/>
              <a:gd name="connsiteY1" fmla="*/ 4630 h 109735"/>
              <a:gd name="connsiteX2" fmla="*/ 275880 w 499387"/>
              <a:gd name="connsiteY2" fmla="*/ 17330 h 109735"/>
              <a:gd name="connsiteX3" fmla="*/ 496013 w 499387"/>
              <a:gd name="connsiteY3" fmla="*/ 106230 h 109735"/>
              <a:gd name="connsiteX4" fmla="*/ 398646 w 499387"/>
              <a:gd name="connsiteY4" fmla="*/ 91414 h 109735"/>
              <a:gd name="connsiteX5" fmla="*/ 254713 w 499387"/>
              <a:gd name="connsiteY5" fmla="*/ 87180 h 109735"/>
              <a:gd name="connsiteX6" fmla="*/ 121363 w 499387"/>
              <a:gd name="connsiteY6" fmla="*/ 44847 h 109735"/>
              <a:gd name="connsiteX7" fmla="*/ 11296 w 499387"/>
              <a:gd name="connsiteY7" fmla="*/ 78714 h 109735"/>
              <a:gd name="connsiteX8" fmla="*/ 32463 w 499387"/>
              <a:gd name="connsiteY8" fmla="*/ 44847 h 109735"/>
              <a:gd name="connsiteX9" fmla="*/ 713 w 499387"/>
              <a:gd name="connsiteY9" fmla="*/ 2514 h 10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387" h="109735">
                <a:moveTo>
                  <a:pt x="713" y="2514"/>
                </a:moveTo>
                <a:cubicBezTo>
                  <a:pt x="7063" y="-4189"/>
                  <a:pt x="70563" y="4630"/>
                  <a:pt x="70563" y="4630"/>
                </a:cubicBezTo>
                <a:cubicBezTo>
                  <a:pt x="116424" y="7099"/>
                  <a:pt x="204972" y="397"/>
                  <a:pt x="275880" y="17330"/>
                </a:cubicBezTo>
                <a:cubicBezTo>
                  <a:pt x="346788" y="34263"/>
                  <a:pt x="475552" y="93883"/>
                  <a:pt x="496013" y="106230"/>
                </a:cubicBezTo>
                <a:cubicBezTo>
                  <a:pt x="516474" y="118577"/>
                  <a:pt x="438863" y="94589"/>
                  <a:pt x="398646" y="91414"/>
                </a:cubicBezTo>
                <a:cubicBezTo>
                  <a:pt x="358429" y="88239"/>
                  <a:pt x="300927" y="94941"/>
                  <a:pt x="254713" y="87180"/>
                </a:cubicBezTo>
                <a:cubicBezTo>
                  <a:pt x="208499" y="79419"/>
                  <a:pt x="161932" y="46258"/>
                  <a:pt x="121363" y="44847"/>
                </a:cubicBezTo>
                <a:cubicBezTo>
                  <a:pt x="80794" y="43436"/>
                  <a:pt x="26113" y="78714"/>
                  <a:pt x="11296" y="78714"/>
                </a:cubicBezTo>
                <a:cubicBezTo>
                  <a:pt x="-3521" y="78714"/>
                  <a:pt x="32463" y="51550"/>
                  <a:pt x="32463" y="44847"/>
                </a:cubicBezTo>
                <a:cubicBezTo>
                  <a:pt x="32463" y="38144"/>
                  <a:pt x="-5637" y="9217"/>
                  <a:pt x="713" y="25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8331B834-3D29-45F9-A1FC-721BC1604B9B}"/>
              </a:ext>
            </a:extLst>
          </p:cNvPr>
          <p:cNvSpPr/>
          <p:nvPr/>
        </p:nvSpPr>
        <p:spPr>
          <a:xfrm>
            <a:off x="4362252" y="2700317"/>
            <a:ext cx="867485" cy="257728"/>
          </a:xfrm>
          <a:custGeom>
            <a:avLst/>
            <a:gdLst>
              <a:gd name="connsiteX0" fmla="*/ 198 w 867485"/>
              <a:gd name="connsiteY0" fmla="*/ 193166 h 257728"/>
              <a:gd name="connsiteX1" fmla="*/ 285948 w 867485"/>
              <a:gd name="connsiteY1" fmla="*/ 188933 h 257728"/>
              <a:gd name="connsiteX2" fmla="*/ 455281 w 867485"/>
              <a:gd name="connsiteY2" fmla="*/ 136016 h 257728"/>
              <a:gd name="connsiteX3" fmla="*/ 800298 w 867485"/>
              <a:gd name="connsiteY3" fmla="*/ 6900 h 257728"/>
              <a:gd name="connsiteX4" fmla="*/ 863798 w 867485"/>
              <a:gd name="connsiteY4" fmla="*/ 19600 h 257728"/>
              <a:gd name="connsiteX5" fmla="*/ 743148 w 867485"/>
              <a:gd name="connsiteY5" fmla="*/ 36533 h 257728"/>
              <a:gd name="connsiteX6" fmla="*/ 518781 w 867485"/>
              <a:gd name="connsiteY6" fmla="*/ 210100 h 257728"/>
              <a:gd name="connsiteX7" fmla="*/ 427765 w 867485"/>
              <a:gd name="connsiteY7" fmla="*/ 256666 h 257728"/>
              <a:gd name="connsiteX8" fmla="*/ 243615 w 867485"/>
              <a:gd name="connsiteY8" fmla="*/ 239733 h 257728"/>
              <a:gd name="connsiteX9" fmla="*/ 198 w 867485"/>
              <a:gd name="connsiteY9" fmla="*/ 193166 h 25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485" h="257728">
                <a:moveTo>
                  <a:pt x="198" y="193166"/>
                </a:moveTo>
                <a:cubicBezTo>
                  <a:pt x="7254" y="184699"/>
                  <a:pt x="210101" y="198458"/>
                  <a:pt x="285948" y="188933"/>
                </a:cubicBezTo>
                <a:cubicBezTo>
                  <a:pt x="361795" y="179408"/>
                  <a:pt x="369556" y="166355"/>
                  <a:pt x="455281" y="136016"/>
                </a:cubicBezTo>
                <a:cubicBezTo>
                  <a:pt x="541006" y="105677"/>
                  <a:pt x="732212" y="26303"/>
                  <a:pt x="800298" y="6900"/>
                </a:cubicBezTo>
                <a:cubicBezTo>
                  <a:pt x="868384" y="-12503"/>
                  <a:pt x="873323" y="14661"/>
                  <a:pt x="863798" y="19600"/>
                </a:cubicBezTo>
                <a:cubicBezTo>
                  <a:pt x="854273" y="24539"/>
                  <a:pt x="800651" y="4783"/>
                  <a:pt x="743148" y="36533"/>
                </a:cubicBezTo>
                <a:cubicBezTo>
                  <a:pt x="685645" y="68283"/>
                  <a:pt x="571345" y="173411"/>
                  <a:pt x="518781" y="210100"/>
                </a:cubicBezTo>
                <a:cubicBezTo>
                  <a:pt x="466217" y="246789"/>
                  <a:pt x="473626" y="251727"/>
                  <a:pt x="427765" y="256666"/>
                </a:cubicBezTo>
                <a:cubicBezTo>
                  <a:pt x="381904" y="261605"/>
                  <a:pt x="311348" y="248200"/>
                  <a:pt x="243615" y="239733"/>
                </a:cubicBezTo>
                <a:cubicBezTo>
                  <a:pt x="175882" y="231266"/>
                  <a:pt x="-6858" y="201633"/>
                  <a:pt x="198" y="193166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E0829E30-22E6-4375-A9DE-713D3B6D0C78}"/>
              </a:ext>
            </a:extLst>
          </p:cNvPr>
          <p:cNvSpPr/>
          <p:nvPr/>
        </p:nvSpPr>
        <p:spPr>
          <a:xfrm>
            <a:off x="4418051" y="2777471"/>
            <a:ext cx="741800" cy="364289"/>
          </a:xfrm>
          <a:custGeom>
            <a:avLst/>
            <a:gdLst>
              <a:gd name="connsiteX0" fmla="*/ 738149 w 741800"/>
              <a:gd name="connsiteY0" fmla="*/ 1712 h 364289"/>
              <a:gd name="connsiteX1" fmla="*/ 695816 w 741800"/>
              <a:gd name="connsiteY1" fmla="*/ 96962 h 364289"/>
              <a:gd name="connsiteX2" fmla="*/ 617499 w 741800"/>
              <a:gd name="connsiteY2" fmla="*/ 243012 h 364289"/>
              <a:gd name="connsiteX3" fmla="*/ 439699 w 741800"/>
              <a:gd name="connsiteY3" fmla="*/ 344612 h 364289"/>
              <a:gd name="connsiteX4" fmla="*/ 291532 w 741800"/>
              <a:gd name="connsiteY4" fmla="*/ 363662 h 364289"/>
              <a:gd name="connsiteX5" fmla="*/ 194166 w 741800"/>
              <a:gd name="connsiteY5" fmla="*/ 334029 h 364289"/>
              <a:gd name="connsiteX6" fmla="*/ 1549 w 741800"/>
              <a:gd name="connsiteY6" fmla="*/ 223962 h 364289"/>
              <a:gd name="connsiteX7" fmla="*/ 117966 w 741800"/>
              <a:gd name="connsiteY7" fmla="*/ 240896 h 364289"/>
              <a:gd name="connsiteX8" fmla="*/ 369849 w 741800"/>
              <a:gd name="connsiteY8" fmla="*/ 259946 h 364289"/>
              <a:gd name="connsiteX9" fmla="*/ 488382 w 741800"/>
              <a:gd name="connsiteY9" fmla="*/ 240896 h 364289"/>
              <a:gd name="connsiteX10" fmla="*/ 602682 w 741800"/>
              <a:gd name="connsiteY10" fmla="*/ 177396 h 364289"/>
              <a:gd name="connsiteX11" fmla="*/ 738149 w 741800"/>
              <a:gd name="connsiteY11" fmla="*/ 1712 h 36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1800" h="364289">
                <a:moveTo>
                  <a:pt x="738149" y="1712"/>
                </a:moveTo>
                <a:cubicBezTo>
                  <a:pt x="753671" y="-11694"/>
                  <a:pt x="715924" y="56745"/>
                  <a:pt x="695816" y="96962"/>
                </a:cubicBezTo>
                <a:cubicBezTo>
                  <a:pt x="675708" y="137179"/>
                  <a:pt x="660185" y="201737"/>
                  <a:pt x="617499" y="243012"/>
                </a:cubicBezTo>
                <a:cubicBezTo>
                  <a:pt x="574813" y="284287"/>
                  <a:pt x="494027" y="324504"/>
                  <a:pt x="439699" y="344612"/>
                </a:cubicBezTo>
                <a:cubicBezTo>
                  <a:pt x="385371" y="364720"/>
                  <a:pt x="332454" y="365426"/>
                  <a:pt x="291532" y="363662"/>
                </a:cubicBezTo>
                <a:cubicBezTo>
                  <a:pt x="250610" y="361898"/>
                  <a:pt x="242496" y="357312"/>
                  <a:pt x="194166" y="334029"/>
                </a:cubicBezTo>
                <a:cubicBezTo>
                  <a:pt x="145836" y="310746"/>
                  <a:pt x="14249" y="239484"/>
                  <a:pt x="1549" y="223962"/>
                </a:cubicBezTo>
                <a:cubicBezTo>
                  <a:pt x="-11151" y="208440"/>
                  <a:pt x="56583" y="234899"/>
                  <a:pt x="117966" y="240896"/>
                </a:cubicBezTo>
                <a:cubicBezTo>
                  <a:pt x="179349" y="246893"/>
                  <a:pt x="308113" y="259946"/>
                  <a:pt x="369849" y="259946"/>
                </a:cubicBezTo>
                <a:cubicBezTo>
                  <a:pt x="431585" y="259946"/>
                  <a:pt x="449577" y="254654"/>
                  <a:pt x="488382" y="240896"/>
                </a:cubicBezTo>
                <a:cubicBezTo>
                  <a:pt x="527187" y="227138"/>
                  <a:pt x="559290" y="213732"/>
                  <a:pt x="602682" y="177396"/>
                </a:cubicBezTo>
                <a:cubicBezTo>
                  <a:pt x="646074" y="141060"/>
                  <a:pt x="722627" y="15118"/>
                  <a:pt x="738149" y="1712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DD08B272-BEFE-4E94-844E-F1B2C7B72F54}"/>
              </a:ext>
            </a:extLst>
          </p:cNvPr>
          <p:cNvSpPr/>
          <p:nvPr/>
        </p:nvSpPr>
        <p:spPr>
          <a:xfrm>
            <a:off x="4725976" y="2397751"/>
            <a:ext cx="235780" cy="349694"/>
          </a:xfrm>
          <a:custGeom>
            <a:avLst/>
            <a:gdLst>
              <a:gd name="connsiteX0" fmla="*/ 129657 w 235780"/>
              <a:gd name="connsiteY0" fmla="*/ 432 h 349694"/>
              <a:gd name="connsiteX1" fmla="*/ 224907 w 235780"/>
              <a:gd name="connsiteY1" fmla="*/ 165532 h 349694"/>
              <a:gd name="connsiteX2" fmla="*/ 224907 w 235780"/>
              <a:gd name="connsiteY2" fmla="*/ 209982 h 349694"/>
              <a:gd name="connsiteX3" fmla="*/ 146591 w 235780"/>
              <a:gd name="connsiteY3" fmla="*/ 229032 h 349694"/>
              <a:gd name="connsiteX4" fmla="*/ 87324 w 235780"/>
              <a:gd name="connsiteY4" fmla="*/ 258666 h 349694"/>
              <a:gd name="connsiteX5" fmla="*/ 541 w 235780"/>
              <a:gd name="connsiteY5" fmla="*/ 349682 h 349694"/>
              <a:gd name="connsiteX6" fmla="*/ 51341 w 235780"/>
              <a:gd name="connsiteY6" fmla="*/ 265016 h 349694"/>
              <a:gd name="connsiteX7" fmla="*/ 68274 w 235780"/>
              <a:gd name="connsiteY7" fmla="*/ 237499 h 349694"/>
              <a:gd name="connsiteX8" fmla="*/ 178341 w 235780"/>
              <a:gd name="connsiteY8" fmla="*/ 220566 h 349694"/>
              <a:gd name="connsiteX9" fmla="*/ 129657 w 235780"/>
              <a:gd name="connsiteY9" fmla="*/ 432 h 34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80" h="349694">
                <a:moveTo>
                  <a:pt x="129657" y="432"/>
                </a:moveTo>
                <a:cubicBezTo>
                  <a:pt x="137418" y="-8740"/>
                  <a:pt x="209032" y="130607"/>
                  <a:pt x="224907" y="165532"/>
                </a:cubicBezTo>
                <a:cubicBezTo>
                  <a:pt x="240782" y="200457"/>
                  <a:pt x="237960" y="199399"/>
                  <a:pt x="224907" y="209982"/>
                </a:cubicBezTo>
                <a:cubicBezTo>
                  <a:pt x="211854" y="220565"/>
                  <a:pt x="169521" y="220918"/>
                  <a:pt x="146591" y="229032"/>
                </a:cubicBezTo>
                <a:cubicBezTo>
                  <a:pt x="123661" y="237146"/>
                  <a:pt x="111666" y="238558"/>
                  <a:pt x="87324" y="258666"/>
                </a:cubicBezTo>
                <a:cubicBezTo>
                  <a:pt x="62982" y="278774"/>
                  <a:pt x="6538" y="348624"/>
                  <a:pt x="541" y="349682"/>
                </a:cubicBezTo>
                <a:cubicBezTo>
                  <a:pt x="-5456" y="350740"/>
                  <a:pt x="40052" y="283713"/>
                  <a:pt x="51341" y="265016"/>
                </a:cubicBezTo>
                <a:cubicBezTo>
                  <a:pt x="62630" y="246319"/>
                  <a:pt x="47107" y="244907"/>
                  <a:pt x="68274" y="237499"/>
                </a:cubicBezTo>
                <a:cubicBezTo>
                  <a:pt x="89441" y="230091"/>
                  <a:pt x="167052" y="255844"/>
                  <a:pt x="178341" y="220566"/>
                </a:cubicBezTo>
                <a:cubicBezTo>
                  <a:pt x="189630" y="185288"/>
                  <a:pt x="121896" y="9604"/>
                  <a:pt x="129657" y="4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6B44CC31-084B-4E6F-BA70-6C40DDFC3CBD}"/>
              </a:ext>
            </a:extLst>
          </p:cNvPr>
          <p:cNvSpPr/>
          <p:nvPr/>
        </p:nvSpPr>
        <p:spPr>
          <a:xfrm>
            <a:off x="4412465" y="2594991"/>
            <a:ext cx="373359" cy="164109"/>
          </a:xfrm>
          <a:custGeom>
            <a:avLst/>
            <a:gdLst>
              <a:gd name="connsiteX0" fmla="*/ 51585 w 373359"/>
              <a:gd name="connsiteY0" fmla="*/ 42 h 164109"/>
              <a:gd name="connsiteX1" fmla="*/ 36768 w 373359"/>
              <a:gd name="connsiteY1" fmla="*/ 120692 h 164109"/>
              <a:gd name="connsiteX2" fmla="*/ 134135 w 373359"/>
              <a:gd name="connsiteY2" fmla="*/ 105876 h 164109"/>
              <a:gd name="connsiteX3" fmla="*/ 153185 w 373359"/>
              <a:gd name="connsiteY3" fmla="*/ 93176 h 164109"/>
              <a:gd name="connsiteX4" fmla="*/ 303468 w 373359"/>
              <a:gd name="connsiteY4" fmla="*/ 150326 h 164109"/>
              <a:gd name="connsiteX5" fmla="*/ 373318 w 373359"/>
              <a:gd name="connsiteY5" fmla="*/ 78359 h 164109"/>
              <a:gd name="connsiteX6" fmla="*/ 295002 w 373359"/>
              <a:gd name="connsiteY6" fmla="*/ 160909 h 164109"/>
              <a:gd name="connsiteX7" fmla="*/ 155302 w 373359"/>
              <a:gd name="connsiteY7" fmla="*/ 146092 h 164109"/>
              <a:gd name="connsiteX8" fmla="*/ 2902 w 373359"/>
              <a:gd name="connsiteY8" fmla="*/ 135509 h 164109"/>
              <a:gd name="connsiteX9" fmla="*/ 51585 w 373359"/>
              <a:gd name="connsiteY9" fmla="*/ 42 h 1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59" h="164109">
                <a:moveTo>
                  <a:pt x="51585" y="42"/>
                </a:moveTo>
                <a:cubicBezTo>
                  <a:pt x="57229" y="-2427"/>
                  <a:pt x="23010" y="103053"/>
                  <a:pt x="36768" y="120692"/>
                </a:cubicBezTo>
                <a:cubicBezTo>
                  <a:pt x="50526" y="138331"/>
                  <a:pt x="114732" y="110462"/>
                  <a:pt x="134135" y="105876"/>
                </a:cubicBezTo>
                <a:cubicBezTo>
                  <a:pt x="153538" y="101290"/>
                  <a:pt x="124963" y="85768"/>
                  <a:pt x="153185" y="93176"/>
                </a:cubicBezTo>
                <a:cubicBezTo>
                  <a:pt x="181407" y="100584"/>
                  <a:pt x="266779" y="152795"/>
                  <a:pt x="303468" y="150326"/>
                </a:cubicBezTo>
                <a:cubicBezTo>
                  <a:pt x="340157" y="147857"/>
                  <a:pt x="374729" y="76595"/>
                  <a:pt x="373318" y="78359"/>
                </a:cubicBezTo>
                <a:cubicBezTo>
                  <a:pt x="371907" y="80123"/>
                  <a:pt x="331338" y="149620"/>
                  <a:pt x="295002" y="160909"/>
                </a:cubicBezTo>
                <a:cubicBezTo>
                  <a:pt x="258666" y="172198"/>
                  <a:pt x="203985" y="150325"/>
                  <a:pt x="155302" y="146092"/>
                </a:cubicBezTo>
                <a:cubicBezTo>
                  <a:pt x="106619" y="141859"/>
                  <a:pt x="19483" y="156323"/>
                  <a:pt x="2902" y="135509"/>
                </a:cubicBezTo>
                <a:cubicBezTo>
                  <a:pt x="-13679" y="114695"/>
                  <a:pt x="45941" y="2511"/>
                  <a:pt x="51585" y="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3CC8FD44-157D-468A-BAEB-292D8A8AB938}"/>
              </a:ext>
            </a:extLst>
          </p:cNvPr>
          <p:cNvSpPr/>
          <p:nvPr/>
        </p:nvSpPr>
        <p:spPr>
          <a:xfrm>
            <a:off x="4587941" y="1742006"/>
            <a:ext cx="226993" cy="472625"/>
          </a:xfrm>
          <a:custGeom>
            <a:avLst/>
            <a:gdLst>
              <a:gd name="connsiteX0" fmla="*/ 225359 w 226993"/>
              <a:gd name="connsiteY0" fmla="*/ 82561 h 472625"/>
              <a:gd name="connsiteX1" fmla="*/ 149159 w 226993"/>
              <a:gd name="connsiteY1" fmla="*/ 273061 h 472625"/>
              <a:gd name="connsiteX2" fmla="*/ 149159 w 226993"/>
              <a:gd name="connsiteY2" fmla="*/ 336561 h 472625"/>
              <a:gd name="connsiteX3" fmla="*/ 66609 w 226993"/>
              <a:gd name="connsiteY3" fmla="*/ 387361 h 472625"/>
              <a:gd name="connsiteX4" fmla="*/ 77192 w 226993"/>
              <a:gd name="connsiteY4" fmla="*/ 472027 h 472625"/>
              <a:gd name="connsiteX5" fmla="*/ 20042 w 226993"/>
              <a:gd name="connsiteY5" fmla="*/ 340794 h 472625"/>
              <a:gd name="connsiteX6" fmla="*/ 15809 w 226993"/>
              <a:gd name="connsiteY6" fmla="*/ 256127 h 472625"/>
              <a:gd name="connsiteX7" fmla="*/ 216892 w 226993"/>
              <a:gd name="connsiteY7" fmla="*/ 11 h 472625"/>
              <a:gd name="connsiteX8" fmla="*/ 66609 w 226993"/>
              <a:gd name="connsiteY8" fmla="*/ 266711 h 472625"/>
              <a:gd name="connsiteX9" fmla="*/ 225359 w 226993"/>
              <a:gd name="connsiteY9" fmla="*/ 82561 h 47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993" h="472625">
                <a:moveTo>
                  <a:pt x="225359" y="82561"/>
                </a:moveTo>
                <a:cubicBezTo>
                  <a:pt x="239117" y="83619"/>
                  <a:pt x="161859" y="230728"/>
                  <a:pt x="149159" y="273061"/>
                </a:cubicBezTo>
                <a:cubicBezTo>
                  <a:pt x="136459" y="315394"/>
                  <a:pt x="162917" y="317511"/>
                  <a:pt x="149159" y="336561"/>
                </a:cubicBezTo>
                <a:cubicBezTo>
                  <a:pt x="135401" y="355611"/>
                  <a:pt x="78603" y="364783"/>
                  <a:pt x="66609" y="387361"/>
                </a:cubicBezTo>
                <a:cubicBezTo>
                  <a:pt x="54614" y="409939"/>
                  <a:pt x="84953" y="479788"/>
                  <a:pt x="77192" y="472027"/>
                </a:cubicBezTo>
                <a:cubicBezTo>
                  <a:pt x="69431" y="464266"/>
                  <a:pt x="30272" y="376777"/>
                  <a:pt x="20042" y="340794"/>
                </a:cubicBezTo>
                <a:cubicBezTo>
                  <a:pt x="9812" y="304811"/>
                  <a:pt x="-16999" y="312924"/>
                  <a:pt x="15809" y="256127"/>
                </a:cubicBezTo>
                <a:cubicBezTo>
                  <a:pt x="48617" y="199330"/>
                  <a:pt x="208425" y="-1753"/>
                  <a:pt x="216892" y="11"/>
                </a:cubicBezTo>
                <a:cubicBezTo>
                  <a:pt x="225359" y="1775"/>
                  <a:pt x="64492" y="253306"/>
                  <a:pt x="66609" y="266711"/>
                </a:cubicBezTo>
                <a:cubicBezTo>
                  <a:pt x="68726" y="280117"/>
                  <a:pt x="211601" y="81503"/>
                  <a:pt x="225359" y="82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F6E244D3-6017-4E8F-AFFA-87CE45535776}"/>
              </a:ext>
            </a:extLst>
          </p:cNvPr>
          <p:cNvSpPr/>
          <p:nvPr/>
        </p:nvSpPr>
        <p:spPr>
          <a:xfrm>
            <a:off x="3930636" y="1987516"/>
            <a:ext cx="658743" cy="511873"/>
          </a:xfrm>
          <a:custGeom>
            <a:avLst/>
            <a:gdLst>
              <a:gd name="connsiteX0" fmla="*/ 226497 w 658743"/>
              <a:gd name="connsiteY0" fmla="*/ 16967 h 511873"/>
              <a:gd name="connsiteX1" fmla="*/ 313281 w 658743"/>
              <a:gd name="connsiteY1" fmla="*/ 82584 h 511873"/>
              <a:gd name="connsiteX2" fmla="*/ 520714 w 658743"/>
              <a:gd name="connsiteY2" fmla="*/ 220167 h 511873"/>
              <a:gd name="connsiteX3" fmla="*/ 599031 w 658743"/>
              <a:gd name="connsiteY3" fmla="*/ 300601 h 511873"/>
              <a:gd name="connsiteX4" fmla="*/ 658297 w 658743"/>
              <a:gd name="connsiteY4" fmla="*/ 510151 h 511873"/>
              <a:gd name="connsiteX5" fmla="*/ 622314 w 658743"/>
              <a:gd name="connsiteY5" fmla="*/ 393734 h 511873"/>
              <a:gd name="connsiteX6" fmla="*/ 552464 w 658743"/>
              <a:gd name="connsiteY6" fmla="*/ 279434 h 511873"/>
              <a:gd name="connsiteX7" fmla="*/ 357731 w 658743"/>
              <a:gd name="connsiteY7" fmla="*/ 150317 h 511873"/>
              <a:gd name="connsiteX8" fmla="*/ 14 w 658743"/>
              <a:gd name="connsiteY8" fmla="*/ 34 h 511873"/>
              <a:gd name="connsiteX9" fmla="*/ 342914 w 658743"/>
              <a:gd name="connsiteY9" fmla="*/ 135501 h 511873"/>
              <a:gd name="connsiteX10" fmla="*/ 226497 w 658743"/>
              <a:gd name="connsiteY10" fmla="*/ 16967 h 51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8743" h="511873">
                <a:moveTo>
                  <a:pt x="226497" y="16967"/>
                </a:moveTo>
                <a:cubicBezTo>
                  <a:pt x="221558" y="8148"/>
                  <a:pt x="264245" y="48717"/>
                  <a:pt x="313281" y="82584"/>
                </a:cubicBezTo>
                <a:cubicBezTo>
                  <a:pt x="362317" y="116451"/>
                  <a:pt x="473089" y="183831"/>
                  <a:pt x="520714" y="220167"/>
                </a:cubicBezTo>
                <a:cubicBezTo>
                  <a:pt x="568339" y="256503"/>
                  <a:pt x="576101" y="252270"/>
                  <a:pt x="599031" y="300601"/>
                </a:cubicBezTo>
                <a:cubicBezTo>
                  <a:pt x="621962" y="348932"/>
                  <a:pt x="654417" y="494629"/>
                  <a:pt x="658297" y="510151"/>
                </a:cubicBezTo>
                <a:cubicBezTo>
                  <a:pt x="662178" y="525673"/>
                  <a:pt x="639953" y="432187"/>
                  <a:pt x="622314" y="393734"/>
                </a:cubicBezTo>
                <a:cubicBezTo>
                  <a:pt x="604675" y="355281"/>
                  <a:pt x="596561" y="320003"/>
                  <a:pt x="552464" y="279434"/>
                </a:cubicBezTo>
                <a:cubicBezTo>
                  <a:pt x="508367" y="238865"/>
                  <a:pt x="449806" y="196884"/>
                  <a:pt x="357731" y="150317"/>
                </a:cubicBezTo>
                <a:cubicBezTo>
                  <a:pt x="265656" y="103750"/>
                  <a:pt x="2483" y="2503"/>
                  <a:pt x="14" y="34"/>
                </a:cubicBezTo>
                <a:cubicBezTo>
                  <a:pt x="-2455" y="-2435"/>
                  <a:pt x="301639" y="129857"/>
                  <a:pt x="342914" y="135501"/>
                </a:cubicBezTo>
                <a:cubicBezTo>
                  <a:pt x="384189" y="141145"/>
                  <a:pt x="231436" y="25786"/>
                  <a:pt x="226497" y="169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0BEA6FC-2341-48E7-AE03-590E0F92BEF1}"/>
              </a:ext>
            </a:extLst>
          </p:cNvPr>
          <p:cNvSpPr/>
          <p:nvPr/>
        </p:nvSpPr>
        <p:spPr>
          <a:xfrm>
            <a:off x="3943814" y="2307077"/>
            <a:ext cx="465752" cy="226425"/>
          </a:xfrm>
          <a:custGeom>
            <a:avLst/>
            <a:gdLst>
              <a:gd name="connsiteX0" fmla="*/ 465203 w 465752"/>
              <a:gd name="connsiteY0" fmla="*/ 90 h 226425"/>
              <a:gd name="connsiteX1" fmla="*/ 293753 w 465752"/>
              <a:gd name="connsiteY1" fmla="*/ 99573 h 226425"/>
              <a:gd name="connsiteX2" fmla="*/ 245069 w 465752"/>
              <a:gd name="connsiteY2" fmla="*/ 222340 h 226425"/>
              <a:gd name="connsiteX3" fmla="*/ 249303 w 465752"/>
              <a:gd name="connsiteY3" fmla="*/ 196940 h 226425"/>
              <a:gd name="connsiteX4" fmla="*/ 1653 w 465752"/>
              <a:gd name="connsiteY4" fmla="*/ 194823 h 226425"/>
              <a:gd name="connsiteX5" fmla="*/ 145586 w 465752"/>
              <a:gd name="connsiteY5" fmla="*/ 129206 h 226425"/>
              <a:gd name="connsiteX6" fmla="*/ 230253 w 465752"/>
              <a:gd name="connsiteY6" fmla="*/ 82640 h 226425"/>
              <a:gd name="connsiteX7" fmla="*/ 465203 w 465752"/>
              <a:gd name="connsiteY7" fmla="*/ 90 h 22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752" h="226425">
                <a:moveTo>
                  <a:pt x="465203" y="90"/>
                </a:moveTo>
                <a:cubicBezTo>
                  <a:pt x="475786" y="2912"/>
                  <a:pt x="330442" y="62531"/>
                  <a:pt x="293753" y="99573"/>
                </a:cubicBezTo>
                <a:cubicBezTo>
                  <a:pt x="257064" y="136615"/>
                  <a:pt x="252477" y="206112"/>
                  <a:pt x="245069" y="222340"/>
                </a:cubicBezTo>
                <a:cubicBezTo>
                  <a:pt x="237661" y="238568"/>
                  <a:pt x="289872" y="201526"/>
                  <a:pt x="249303" y="196940"/>
                </a:cubicBezTo>
                <a:cubicBezTo>
                  <a:pt x="208734" y="192354"/>
                  <a:pt x="18939" y="206112"/>
                  <a:pt x="1653" y="194823"/>
                </a:cubicBezTo>
                <a:cubicBezTo>
                  <a:pt x="-15633" y="183534"/>
                  <a:pt x="107486" y="147903"/>
                  <a:pt x="145586" y="129206"/>
                </a:cubicBezTo>
                <a:cubicBezTo>
                  <a:pt x="183686" y="110509"/>
                  <a:pt x="180158" y="104159"/>
                  <a:pt x="230253" y="82640"/>
                </a:cubicBezTo>
                <a:cubicBezTo>
                  <a:pt x="280348" y="61121"/>
                  <a:pt x="454620" y="-2732"/>
                  <a:pt x="465203" y="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5FF8D5E6-5D57-4C2D-88E7-8B8FEC2ACDC3}"/>
              </a:ext>
            </a:extLst>
          </p:cNvPr>
          <p:cNvSpPr/>
          <p:nvPr/>
        </p:nvSpPr>
        <p:spPr>
          <a:xfrm>
            <a:off x="4715341" y="1828261"/>
            <a:ext cx="541418" cy="234770"/>
          </a:xfrm>
          <a:custGeom>
            <a:avLst/>
            <a:gdLst>
              <a:gd name="connsiteX0" fmla="*/ 78909 w 541418"/>
              <a:gd name="connsiteY0" fmla="*/ 116956 h 234770"/>
              <a:gd name="connsiteX1" fmla="*/ 275759 w 541418"/>
              <a:gd name="connsiteY1" fmla="*/ 539 h 234770"/>
              <a:gd name="connsiteX2" fmla="*/ 540342 w 541418"/>
              <a:gd name="connsiteY2" fmla="*/ 72506 h 234770"/>
              <a:gd name="connsiteX3" fmla="*/ 373126 w 541418"/>
              <a:gd name="connsiteY3" fmla="*/ 49222 h 234770"/>
              <a:gd name="connsiteX4" fmla="*/ 474726 w 541418"/>
              <a:gd name="connsiteY4" fmla="*/ 59806 h 234770"/>
              <a:gd name="connsiteX5" fmla="*/ 265176 w 541418"/>
              <a:gd name="connsiteY5" fmla="*/ 32289 h 234770"/>
              <a:gd name="connsiteX6" fmla="*/ 9059 w 541418"/>
              <a:gd name="connsiteY6" fmla="*/ 233372 h 234770"/>
              <a:gd name="connsiteX7" fmla="*/ 78909 w 541418"/>
              <a:gd name="connsiteY7" fmla="*/ 116956 h 23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418" h="234770">
                <a:moveTo>
                  <a:pt x="78909" y="116956"/>
                </a:moveTo>
                <a:cubicBezTo>
                  <a:pt x="123359" y="78151"/>
                  <a:pt x="198854" y="7947"/>
                  <a:pt x="275759" y="539"/>
                </a:cubicBezTo>
                <a:cubicBezTo>
                  <a:pt x="352664" y="-6869"/>
                  <a:pt x="524114" y="64392"/>
                  <a:pt x="540342" y="72506"/>
                </a:cubicBezTo>
                <a:cubicBezTo>
                  <a:pt x="556570" y="80620"/>
                  <a:pt x="384062" y="51339"/>
                  <a:pt x="373126" y="49222"/>
                </a:cubicBezTo>
                <a:cubicBezTo>
                  <a:pt x="362190" y="47105"/>
                  <a:pt x="492718" y="62628"/>
                  <a:pt x="474726" y="59806"/>
                </a:cubicBezTo>
                <a:cubicBezTo>
                  <a:pt x="456734" y="56984"/>
                  <a:pt x="342787" y="3361"/>
                  <a:pt x="265176" y="32289"/>
                </a:cubicBezTo>
                <a:cubicBezTo>
                  <a:pt x="187565" y="61217"/>
                  <a:pt x="40456" y="219614"/>
                  <a:pt x="9059" y="233372"/>
                </a:cubicBezTo>
                <a:cubicBezTo>
                  <a:pt x="-22338" y="247130"/>
                  <a:pt x="34459" y="155761"/>
                  <a:pt x="78909" y="1169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B6BE0975-54C8-4959-8E62-2E0545C8D166}"/>
              </a:ext>
            </a:extLst>
          </p:cNvPr>
          <p:cNvSpPr/>
          <p:nvPr/>
        </p:nvSpPr>
        <p:spPr>
          <a:xfrm>
            <a:off x="4732381" y="1969964"/>
            <a:ext cx="542474" cy="280120"/>
          </a:xfrm>
          <a:custGeom>
            <a:avLst/>
            <a:gdLst>
              <a:gd name="connsiteX0" fmla="*/ 542352 w 542474"/>
              <a:gd name="connsiteY0" fmla="*/ 653 h 280120"/>
              <a:gd name="connsiteX1" fmla="*/ 343386 w 542474"/>
              <a:gd name="connsiteY1" fmla="*/ 142469 h 280120"/>
              <a:gd name="connsiteX2" fmla="*/ 114786 w 542474"/>
              <a:gd name="connsiteY2" fmla="*/ 189036 h 280120"/>
              <a:gd name="connsiteX3" fmla="*/ 486 w 542474"/>
              <a:gd name="connsiteY3" fmla="*/ 212319 h 280120"/>
              <a:gd name="connsiteX4" fmla="*/ 155002 w 542474"/>
              <a:gd name="connsiteY4" fmla="*/ 212319 h 280120"/>
              <a:gd name="connsiteX5" fmla="*/ 298936 w 542474"/>
              <a:gd name="connsiteY5" fmla="*/ 280053 h 280120"/>
              <a:gd name="connsiteX6" fmla="*/ 148652 w 542474"/>
              <a:gd name="connsiteY6" fmla="*/ 225019 h 280120"/>
              <a:gd name="connsiteX7" fmla="*/ 343386 w 542474"/>
              <a:gd name="connsiteY7" fmla="*/ 227136 h 280120"/>
              <a:gd name="connsiteX8" fmla="*/ 373019 w 542474"/>
              <a:gd name="connsiteY8" fmla="*/ 205969 h 280120"/>
              <a:gd name="connsiteX9" fmla="*/ 542352 w 542474"/>
              <a:gd name="connsiteY9" fmla="*/ 653 h 2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474" h="280120">
                <a:moveTo>
                  <a:pt x="542352" y="653"/>
                </a:moveTo>
                <a:cubicBezTo>
                  <a:pt x="537413" y="-9930"/>
                  <a:pt x="414647" y="111072"/>
                  <a:pt x="343386" y="142469"/>
                </a:cubicBezTo>
                <a:cubicBezTo>
                  <a:pt x="272125" y="173866"/>
                  <a:pt x="171936" y="177394"/>
                  <a:pt x="114786" y="189036"/>
                </a:cubicBezTo>
                <a:cubicBezTo>
                  <a:pt x="57636" y="200678"/>
                  <a:pt x="-6217" y="208439"/>
                  <a:pt x="486" y="212319"/>
                </a:cubicBezTo>
                <a:cubicBezTo>
                  <a:pt x="7189" y="216199"/>
                  <a:pt x="105260" y="201030"/>
                  <a:pt x="155002" y="212319"/>
                </a:cubicBezTo>
                <a:cubicBezTo>
                  <a:pt x="204744" y="223608"/>
                  <a:pt x="299994" y="277936"/>
                  <a:pt x="298936" y="280053"/>
                </a:cubicBezTo>
                <a:cubicBezTo>
                  <a:pt x="297878" y="282170"/>
                  <a:pt x="141244" y="233838"/>
                  <a:pt x="148652" y="225019"/>
                </a:cubicBezTo>
                <a:cubicBezTo>
                  <a:pt x="156060" y="216200"/>
                  <a:pt x="305991" y="230311"/>
                  <a:pt x="343386" y="227136"/>
                </a:cubicBezTo>
                <a:cubicBezTo>
                  <a:pt x="380781" y="223961"/>
                  <a:pt x="344444" y="247950"/>
                  <a:pt x="373019" y="205969"/>
                </a:cubicBezTo>
                <a:cubicBezTo>
                  <a:pt x="401594" y="163988"/>
                  <a:pt x="547291" y="11236"/>
                  <a:pt x="542352" y="6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E39CE45-B780-4153-BB63-63B6732BA5D7}"/>
              </a:ext>
            </a:extLst>
          </p:cNvPr>
          <p:cNvSpPr/>
          <p:nvPr/>
        </p:nvSpPr>
        <p:spPr>
          <a:xfrm>
            <a:off x="4832344" y="2421305"/>
            <a:ext cx="582707" cy="259379"/>
          </a:xfrm>
          <a:custGeom>
            <a:avLst/>
            <a:gdLst>
              <a:gd name="connsiteX0" fmla="*/ 146056 w 582707"/>
              <a:gd name="connsiteY0" fmla="*/ 10745 h 259379"/>
              <a:gd name="connsiteX1" fmla="*/ 201089 w 582707"/>
              <a:gd name="connsiteY1" fmla="*/ 50962 h 259379"/>
              <a:gd name="connsiteX2" fmla="*/ 425456 w 582707"/>
              <a:gd name="connsiteY2" fmla="*/ 177962 h 259379"/>
              <a:gd name="connsiteX3" fmla="*/ 582089 w 582707"/>
              <a:gd name="connsiteY3" fmla="*/ 207595 h 259379"/>
              <a:gd name="connsiteX4" fmla="*/ 368306 w 582707"/>
              <a:gd name="connsiteY4" fmla="*/ 177962 h 259379"/>
              <a:gd name="connsiteX5" fmla="*/ 527056 w 582707"/>
              <a:gd name="connsiteY5" fmla="*/ 230878 h 259379"/>
              <a:gd name="connsiteX6" fmla="*/ 378889 w 582707"/>
              <a:gd name="connsiteY6" fmla="*/ 232995 h 259379"/>
              <a:gd name="connsiteX7" fmla="*/ 442389 w 582707"/>
              <a:gd name="connsiteY7" fmla="*/ 256278 h 259379"/>
              <a:gd name="connsiteX8" fmla="*/ 277289 w 582707"/>
              <a:gd name="connsiteY8" fmla="*/ 154678 h 259379"/>
              <a:gd name="connsiteX9" fmla="*/ 6 w 582707"/>
              <a:gd name="connsiteY9" fmla="*/ 162 h 259379"/>
              <a:gd name="connsiteX10" fmla="*/ 268823 w 582707"/>
              <a:gd name="connsiteY10" fmla="*/ 122928 h 259379"/>
              <a:gd name="connsiteX11" fmla="*/ 146056 w 582707"/>
              <a:gd name="connsiteY11" fmla="*/ 10745 h 25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707" h="259379">
                <a:moveTo>
                  <a:pt x="146056" y="10745"/>
                </a:moveTo>
                <a:cubicBezTo>
                  <a:pt x="134767" y="-1249"/>
                  <a:pt x="154522" y="23093"/>
                  <a:pt x="201089" y="50962"/>
                </a:cubicBezTo>
                <a:cubicBezTo>
                  <a:pt x="247656" y="78832"/>
                  <a:pt x="361956" y="151857"/>
                  <a:pt x="425456" y="177962"/>
                </a:cubicBezTo>
                <a:cubicBezTo>
                  <a:pt x="488956" y="204068"/>
                  <a:pt x="591614" y="207595"/>
                  <a:pt x="582089" y="207595"/>
                </a:cubicBezTo>
                <a:cubicBezTo>
                  <a:pt x="572564" y="207595"/>
                  <a:pt x="377478" y="174082"/>
                  <a:pt x="368306" y="177962"/>
                </a:cubicBezTo>
                <a:cubicBezTo>
                  <a:pt x="359134" y="181842"/>
                  <a:pt x="525292" y="221706"/>
                  <a:pt x="527056" y="230878"/>
                </a:cubicBezTo>
                <a:cubicBezTo>
                  <a:pt x="528820" y="240050"/>
                  <a:pt x="393000" y="228762"/>
                  <a:pt x="378889" y="232995"/>
                </a:cubicBezTo>
                <a:cubicBezTo>
                  <a:pt x="364778" y="237228"/>
                  <a:pt x="459322" y="269331"/>
                  <a:pt x="442389" y="256278"/>
                </a:cubicBezTo>
                <a:cubicBezTo>
                  <a:pt x="425456" y="243225"/>
                  <a:pt x="351019" y="197364"/>
                  <a:pt x="277289" y="154678"/>
                </a:cubicBezTo>
                <a:cubicBezTo>
                  <a:pt x="203559" y="111992"/>
                  <a:pt x="1417" y="5454"/>
                  <a:pt x="6" y="162"/>
                </a:cubicBezTo>
                <a:cubicBezTo>
                  <a:pt x="-1405" y="-5130"/>
                  <a:pt x="245893" y="120459"/>
                  <a:pt x="268823" y="122928"/>
                </a:cubicBezTo>
                <a:cubicBezTo>
                  <a:pt x="291754" y="125397"/>
                  <a:pt x="157345" y="22739"/>
                  <a:pt x="146056" y="107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649459A7-5B8A-4967-9C87-C40FB1729BB6}"/>
              </a:ext>
            </a:extLst>
          </p:cNvPr>
          <p:cNvSpPr/>
          <p:nvPr/>
        </p:nvSpPr>
        <p:spPr>
          <a:xfrm>
            <a:off x="4248790" y="2587622"/>
            <a:ext cx="178243" cy="341991"/>
          </a:xfrm>
          <a:custGeom>
            <a:avLst/>
            <a:gdLst>
              <a:gd name="connsiteX0" fmla="*/ 177160 w 178243"/>
              <a:gd name="connsiteY0" fmla="*/ 130178 h 341991"/>
              <a:gd name="connsiteX1" fmla="*/ 60743 w 178243"/>
              <a:gd name="connsiteY1" fmla="*/ 246595 h 341991"/>
              <a:gd name="connsiteX2" fmla="*/ 48043 w 178243"/>
              <a:gd name="connsiteY2" fmla="*/ 341845 h 341991"/>
              <a:gd name="connsiteX3" fmla="*/ 48043 w 178243"/>
              <a:gd name="connsiteY3" fmla="*/ 267761 h 341991"/>
              <a:gd name="connsiteX4" fmla="*/ 3593 w 178243"/>
              <a:gd name="connsiteY4" fmla="*/ 244478 h 341991"/>
              <a:gd name="connsiteX5" fmla="*/ 155993 w 178243"/>
              <a:gd name="connsiteY5" fmla="*/ 26461 h 341991"/>
              <a:gd name="connsiteX6" fmla="*/ 155993 w 178243"/>
              <a:gd name="connsiteY6" fmla="*/ 15878 h 341991"/>
              <a:gd name="connsiteX7" fmla="*/ 122127 w 178243"/>
              <a:gd name="connsiteY7" fmla="*/ 136528 h 341991"/>
              <a:gd name="connsiteX8" fmla="*/ 177160 w 178243"/>
              <a:gd name="connsiteY8" fmla="*/ 130178 h 3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243" h="341991">
                <a:moveTo>
                  <a:pt x="177160" y="130178"/>
                </a:moveTo>
                <a:cubicBezTo>
                  <a:pt x="166929" y="148522"/>
                  <a:pt x="82262" y="211317"/>
                  <a:pt x="60743" y="246595"/>
                </a:cubicBezTo>
                <a:cubicBezTo>
                  <a:pt x="39224" y="281873"/>
                  <a:pt x="50160" y="338317"/>
                  <a:pt x="48043" y="341845"/>
                </a:cubicBezTo>
                <a:cubicBezTo>
                  <a:pt x="45926" y="345373"/>
                  <a:pt x="55451" y="283989"/>
                  <a:pt x="48043" y="267761"/>
                </a:cubicBezTo>
                <a:cubicBezTo>
                  <a:pt x="40635" y="251533"/>
                  <a:pt x="-14399" y="284695"/>
                  <a:pt x="3593" y="244478"/>
                </a:cubicBezTo>
                <a:cubicBezTo>
                  <a:pt x="21585" y="204261"/>
                  <a:pt x="130593" y="64561"/>
                  <a:pt x="155993" y="26461"/>
                </a:cubicBezTo>
                <a:cubicBezTo>
                  <a:pt x="181393" y="-11639"/>
                  <a:pt x="161637" y="-2466"/>
                  <a:pt x="155993" y="15878"/>
                </a:cubicBezTo>
                <a:cubicBezTo>
                  <a:pt x="150349" y="34222"/>
                  <a:pt x="122480" y="116420"/>
                  <a:pt x="122127" y="136528"/>
                </a:cubicBezTo>
                <a:cubicBezTo>
                  <a:pt x="121774" y="156636"/>
                  <a:pt x="187391" y="111834"/>
                  <a:pt x="177160" y="1301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4657AEA4-1F6F-45B0-9709-DD16336B6C7F}"/>
              </a:ext>
            </a:extLst>
          </p:cNvPr>
          <p:cNvSpPr/>
          <p:nvPr/>
        </p:nvSpPr>
        <p:spPr>
          <a:xfrm>
            <a:off x="4216073" y="2885803"/>
            <a:ext cx="884396" cy="351332"/>
          </a:xfrm>
          <a:custGeom>
            <a:avLst/>
            <a:gdLst>
              <a:gd name="connsiteX0" fmla="*/ 214110 w 884396"/>
              <a:gd name="connsiteY0" fmla="*/ 107164 h 351332"/>
              <a:gd name="connsiteX1" fmla="*/ 385560 w 884396"/>
              <a:gd name="connsiteY1" fmla="*/ 223580 h 351332"/>
              <a:gd name="connsiteX2" fmla="*/ 493510 w 884396"/>
              <a:gd name="connsiteY2" fmla="*/ 251097 h 351332"/>
              <a:gd name="connsiteX3" fmla="*/ 616277 w 884396"/>
              <a:gd name="connsiteY3" fmla="*/ 253214 h 351332"/>
              <a:gd name="connsiteX4" fmla="*/ 730577 w 884396"/>
              <a:gd name="connsiteY4" fmla="*/ 217230 h 351332"/>
              <a:gd name="connsiteX5" fmla="*/ 880860 w 884396"/>
              <a:gd name="connsiteY5" fmla="*/ 115630 h 351332"/>
              <a:gd name="connsiteX6" fmla="*/ 569710 w 884396"/>
              <a:gd name="connsiteY6" fmla="*/ 308247 h 351332"/>
              <a:gd name="connsiteX7" fmla="*/ 777144 w 884396"/>
              <a:gd name="connsiteY7" fmla="*/ 240514 h 351332"/>
              <a:gd name="connsiteX8" fmla="*/ 472344 w 884396"/>
              <a:gd name="connsiteY8" fmla="*/ 348464 h 351332"/>
              <a:gd name="connsiteX9" fmla="*/ 487160 w 884396"/>
              <a:gd name="connsiteY9" fmla="*/ 320947 h 351332"/>
              <a:gd name="connsiteX10" fmla="*/ 495627 w 884396"/>
              <a:gd name="connsiteY10" fmla="*/ 329414 h 351332"/>
              <a:gd name="connsiteX11" fmla="*/ 267027 w 884396"/>
              <a:gd name="connsiteY11" fmla="*/ 193947 h 351332"/>
              <a:gd name="connsiteX12" fmla="*/ 327 w 884396"/>
              <a:gd name="connsiteY12" fmla="*/ 1330 h 351332"/>
              <a:gd name="connsiteX13" fmla="*/ 214110 w 884396"/>
              <a:gd name="connsiteY13" fmla="*/ 107164 h 35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4396" h="351332">
                <a:moveTo>
                  <a:pt x="214110" y="107164"/>
                </a:moveTo>
                <a:cubicBezTo>
                  <a:pt x="278316" y="144206"/>
                  <a:pt x="338993" y="199591"/>
                  <a:pt x="385560" y="223580"/>
                </a:cubicBezTo>
                <a:cubicBezTo>
                  <a:pt x="432127" y="247569"/>
                  <a:pt x="455057" y="246158"/>
                  <a:pt x="493510" y="251097"/>
                </a:cubicBezTo>
                <a:cubicBezTo>
                  <a:pt x="531963" y="256036"/>
                  <a:pt x="576766" y="258858"/>
                  <a:pt x="616277" y="253214"/>
                </a:cubicBezTo>
                <a:cubicBezTo>
                  <a:pt x="655788" y="247570"/>
                  <a:pt x="686480" y="240161"/>
                  <a:pt x="730577" y="217230"/>
                </a:cubicBezTo>
                <a:cubicBezTo>
                  <a:pt x="774674" y="194299"/>
                  <a:pt x="907671" y="100460"/>
                  <a:pt x="880860" y="115630"/>
                </a:cubicBezTo>
                <a:cubicBezTo>
                  <a:pt x="854049" y="130800"/>
                  <a:pt x="586996" y="287433"/>
                  <a:pt x="569710" y="308247"/>
                </a:cubicBezTo>
                <a:cubicBezTo>
                  <a:pt x="552424" y="329061"/>
                  <a:pt x="793372" y="233811"/>
                  <a:pt x="777144" y="240514"/>
                </a:cubicBezTo>
                <a:cubicBezTo>
                  <a:pt x="760916" y="247217"/>
                  <a:pt x="520675" y="335059"/>
                  <a:pt x="472344" y="348464"/>
                </a:cubicBezTo>
                <a:cubicBezTo>
                  <a:pt x="424013" y="361869"/>
                  <a:pt x="483280" y="324122"/>
                  <a:pt x="487160" y="320947"/>
                </a:cubicBezTo>
                <a:cubicBezTo>
                  <a:pt x="491040" y="317772"/>
                  <a:pt x="532316" y="350581"/>
                  <a:pt x="495627" y="329414"/>
                </a:cubicBezTo>
                <a:cubicBezTo>
                  <a:pt x="458938" y="308247"/>
                  <a:pt x="349577" y="248628"/>
                  <a:pt x="267027" y="193947"/>
                </a:cubicBezTo>
                <a:cubicBezTo>
                  <a:pt x="184477" y="139266"/>
                  <a:pt x="8794" y="14030"/>
                  <a:pt x="327" y="1330"/>
                </a:cubicBezTo>
                <a:cubicBezTo>
                  <a:pt x="-8140" y="-11370"/>
                  <a:pt x="149904" y="70122"/>
                  <a:pt x="214110" y="1071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1B99EFFE-1B7A-419F-B789-20218C7CF811}"/>
              </a:ext>
            </a:extLst>
          </p:cNvPr>
          <p:cNvSpPr/>
          <p:nvPr/>
        </p:nvSpPr>
        <p:spPr>
          <a:xfrm>
            <a:off x="4612152" y="2817609"/>
            <a:ext cx="320398" cy="101133"/>
          </a:xfrm>
          <a:custGeom>
            <a:avLst/>
            <a:gdLst>
              <a:gd name="connsiteX0" fmla="*/ 4298 w 320398"/>
              <a:gd name="connsiteY0" fmla="*/ 97041 h 101133"/>
              <a:gd name="connsiteX1" fmla="*/ 70973 w 320398"/>
              <a:gd name="connsiteY1" fmla="*/ 97041 h 101133"/>
              <a:gd name="connsiteX2" fmla="*/ 237661 w 320398"/>
              <a:gd name="connsiteY2" fmla="*/ 47829 h 101133"/>
              <a:gd name="connsiteX3" fmla="*/ 320211 w 320398"/>
              <a:gd name="connsiteY3" fmla="*/ 204 h 101133"/>
              <a:gd name="connsiteX4" fmla="*/ 217023 w 320398"/>
              <a:gd name="connsiteY4" fmla="*/ 66879 h 101133"/>
              <a:gd name="connsiteX5" fmla="*/ 183686 w 320398"/>
              <a:gd name="connsiteY5" fmla="*/ 85929 h 101133"/>
              <a:gd name="connsiteX6" fmla="*/ 4298 w 320398"/>
              <a:gd name="connsiteY6" fmla="*/ 97041 h 10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398" h="101133">
                <a:moveTo>
                  <a:pt x="4298" y="97041"/>
                </a:moveTo>
                <a:cubicBezTo>
                  <a:pt x="-14488" y="98893"/>
                  <a:pt x="32079" y="105243"/>
                  <a:pt x="70973" y="97041"/>
                </a:cubicBezTo>
                <a:cubicBezTo>
                  <a:pt x="109867" y="88839"/>
                  <a:pt x="196121" y="63968"/>
                  <a:pt x="237661" y="47829"/>
                </a:cubicBezTo>
                <a:cubicBezTo>
                  <a:pt x="279201" y="31689"/>
                  <a:pt x="323651" y="-2971"/>
                  <a:pt x="320211" y="204"/>
                </a:cubicBezTo>
                <a:cubicBezTo>
                  <a:pt x="316771" y="3379"/>
                  <a:pt x="217023" y="66879"/>
                  <a:pt x="217023" y="66879"/>
                </a:cubicBezTo>
                <a:cubicBezTo>
                  <a:pt x="194269" y="81166"/>
                  <a:pt x="215965" y="81696"/>
                  <a:pt x="183686" y="85929"/>
                </a:cubicBezTo>
                <a:cubicBezTo>
                  <a:pt x="151407" y="90162"/>
                  <a:pt x="23084" y="95189"/>
                  <a:pt x="4298" y="970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07D0E13-574B-4A48-BEC8-9FB3029F4B13}"/>
              </a:ext>
            </a:extLst>
          </p:cNvPr>
          <p:cNvSpPr/>
          <p:nvPr/>
        </p:nvSpPr>
        <p:spPr>
          <a:xfrm>
            <a:off x="4607947" y="2990826"/>
            <a:ext cx="349886" cy="102482"/>
          </a:xfrm>
          <a:custGeom>
            <a:avLst/>
            <a:gdLst>
              <a:gd name="connsiteX0" fmla="*/ 566 w 349886"/>
              <a:gd name="connsiteY0" fmla="*/ 58762 h 102482"/>
              <a:gd name="connsiteX1" fmla="*/ 197416 w 349886"/>
              <a:gd name="connsiteY1" fmla="*/ 53999 h 102482"/>
              <a:gd name="connsiteX2" fmla="*/ 300603 w 349886"/>
              <a:gd name="connsiteY2" fmla="*/ 27012 h 102482"/>
              <a:gd name="connsiteX3" fmla="*/ 349816 w 349886"/>
              <a:gd name="connsiteY3" fmla="*/ 24 h 102482"/>
              <a:gd name="connsiteX4" fmla="*/ 291078 w 349886"/>
              <a:gd name="connsiteY4" fmla="*/ 31774 h 102482"/>
              <a:gd name="connsiteX5" fmla="*/ 248216 w 349886"/>
              <a:gd name="connsiteY5" fmla="*/ 87337 h 102482"/>
              <a:gd name="connsiteX6" fmla="*/ 141853 w 349886"/>
              <a:gd name="connsiteY6" fmla="*/ 101624 h 102482"/>
              <a:gd name="connsiteX7" fmla="*/ 566 w 349886"/>
              <a:gd name="connsiteY7" fmla="*/ 58762 h 10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886" h="102482">
                <a:moveTo>
                  <a:pt x="566" y="58762"/>
                </a:moveTo>
                <a:cubicBezTo>
                  <a:pt x="9826" y="50825"/>
                  <a:pt x="147410" y="59291"/>
                  <a:pt x="197416" y="53999"/>
                </a:cubicBezTo>
                <a:cubicBezTo>
                  <a:pt x="247422" y="48707"/>
                  <a:pt x="275203" y="36008"/>
                  <a:pt x="300603" y="27012"/>
                </a:cubicBezTo>
                <a:cubicBezTo>
                  <a:pt x="326003" y="18016"/>
                  <a:pt x="351404" y="-770"/>
                  <a:pt x="349816" y="24"/>
                </a:cubicBezTo>
                <a:cubicBezTo>
                  <a:pt x="348229" y="818"/>
                  <a:pt x="308011" y="17222"/>
                  <a:pt x="291078" y="31774"/>
                </a:cubicBezTo>
                <a:cubicBezTo>
                  <a:pt x="274145" y="46326"/>
                  <a:pt x="273087" y="75695"/>
                  <a:pt x="248216" y="87337"/>
                </a:cubicBezTo>
                <a:cubicBezTo>
                  <a:pt x="223345" y="98979"/>
                  <a:pt x="185774" y="104799"/>
                  <a:pt x="141853" y="101624"/>
                </a:cubicBezTo>
                <a:cubicBezTo>
                  <a:pt x="97932" y="98449"/>
                  <a:pt x="-8694" y="66699"/>
                  <a:pt x="566" y="587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楕円 1354">
            <a:extLst>
              <a:ext uri="{FF2B5EF4-FFF2-40B4-BE49-F238E27FC236}">
                <a16:creationId xmlns:a16="http://schemas.microsoft.com/office/drawing/2014/main" id="{4C118E0C-BEC0-4F63-ADED-682E6A50FECF}"/>
              </a:ext>
            </a:extLst>
          </p:cNvPr>
          <p:cNvSpPr/>
          <p:nvPr/>
        </p:nvSpPr>
        <p:spPr>
          <a:xfrm>
            <a:off x="5210175" y="2292350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楕円 395">
            <a:extLst>
              <a:ext uri="{FF2B5EF4-FFF2-40B4-BE49-F238E27FC236}">
                <a16:creationId xmlns:a16="http://schemas.microsoft.com/office/drawing/2014/main" id="{584F0686-9FEC-434F-8D42-C636977E2532}"/>
              </a:ext>
            </a:extLst>
          </p:cNvPr>
          <p:cNvSpPr/>
          <p:nvPr/>
        </p:nvSpPr>
        <p:spPr>
          <a:xfrm>
            <a:off x="4106863" y="2536825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FDED863C-5CEF-46A4-A547-113B6742DC69}"/>
              </a:ext>
            </a:extLst>
          </p:cNvPr>
          <p:cNvSpPr/>
          <p:nvPr/>
        </p:nvSpPr>
        <p:spPr>
          <a:xfrm>
            <a:off x="3035281" y="8199836"/>
            <a:ext cx="3852280" cy="2520045"/>
          </a:xfrm>
          <a:custGeom>
            <a:avLst/>
            <a:gdLst>
              <a:gd name="connsiteX0" fmla="*/ 190519 w 3852280"/>
              <a:gd name="connsiteY0" fmla="*/ 12831 h 2520045"/>
              <a:gd name="connsiteX1" fmla="*/ 800119 w 3852280"/>
              <a:gd name="connsiteY1" fmla="*/ 935697 h 2520045"/>
              <a:gd name="connsiteX2" fmla="*/ 1587519 w 3852280"/>
              <a:gd name="connsiteY2" fmla="*/ 1536831 h 2520045"/>
              <a:gd name="connsiteX3" fmla="*/ 1409719 w 3852280"/>
              <a:gd name="connsiteY3" fmla="*/ 1460631 h 2520045"/>
              <a:gd name="connsiteX4" fmla="*/ 2163252 w 3852280"/>
              <a:gd name="connsiteY4" fmla="*/ 1528364 h 2520045"/>
              <a:gd name="connsiteX5" fmla="*/ 3839652 w 3852280"/>
              <a:gd name="connsiteY5" fmla="*/ 834097 h 2520045"/>
              <a:gd name="connsiteX6" fmla="*/ 2976052 w 3852280"/>
              <a:gd name="connsiteY6" fmla="*/ 1494497 h 2520045"/>
              <a:gd name="connsiteX7" fmla="*/ 3839652 w 3852280"/>
              <a:gd name="connsiteY7" fmla="*/ 1206631 h 2520045"/>
              <a:gd name="connsiteX8" fmla="*/ 2417252 w 3852280"/>
              <a:gd name="connsiteY8" fmla="*/ 1841631 h 2520045"/>
              <a:gd name="connsiteX9" fmla="*/ 1756852 w 3852280"/>
              <a:gd name="connsiteY9" fmla="*/ 2510497 h 2520045"/>
              <a:gd name="connsiteX10" fmla="*/ 1765319 w 3852280"/>
              <a:gd name="connsiteY10" fmla="*/ 2188764 h 2520045"/>
              <a:gd name="connsiteX11" fmla="*/ 1011786 w 3852280"/>
              <a:gd name="connsiteY11" fmla="*/ 1536831 h 2520045"/>
              <a:gd name="connsiteX12" fmla="*/ 105852 w 3852280"/>
              <a:gd name="connsiteY12" fmla="*/ 343031 h 2520045"/>
              <a:gd name="connsiteX13" fmla="*/ 783186 w 3852280"/>
              <a:gd name="connsiteY13" fmla="*/ 1003431 h 2520045"/>
              <a:gd name="connsiteX14" fmla="*/ 38119 w 3852280"/>
              <a:gd name="connsiteY14" fmla="*/ 436164 h 2520045"/>
              <a:gd name="connsiteX15" fmla="*/ 190519 w 3852280"/>
              <a:gd name="connsiteY15" fmla="*/ 12831 h 252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52280" h="2520045">
                <a:moveTo>
                  <a:pt x="190519" y="12831"/>
                </a:moveTo>
                <a:cubicBezTo>
                  <a:pt x="317519" y="96086"/>
                  <a:pt x="567286" y="681697"/>
                  <a:pt x="800119" y="935697"/>
                </a:cubicBezTo>
                <a:cubicBezTo>
                  <a:pt x="1032952" y="1189697"/>
                  <a:pt x="1485919" y="1449342"/>
                  <a:pt x="1587519" y="1536831"/>
                </a:cubicBezTo>
                <a:cubicBezTo>
                  <a:pt x="1689119" y="1624320"/>
                  <a:pt x="1313764" y="1462042"/>
                  <a:pt x="1409719" y="1460631"/>
                </a:cubicBezTo>
                <a:cubicBezTo>
                  <a:pt x="1505674" y="1459220"/>
                  <a:pt x="1758263" y="1632786"/>
                  <a:pt x="2163252" y="1528364"/>
                </a:cubicBezTo>
                <a:cubicBezTo>
                  <a:pt x="2568241" y="1423942"/>
                  <a:pt x="3704185" y="839742"/>
                  <a:pt x="3839652" y="834097"/>
                </a:cubicBezTo>
                <a:cubicBezTo>
                  <a:pt x="3975119" y="828453"/>
                  <a:pt x="2976052" y="1432408"/>
                  <a:pt x="2976052" y="1494497"/>
                </a:cubicBezTo>
                <a:cubicBezTo>
                  <a:pt x="2976052" y="1556586"/>
                  <a:pt x="3932785" y="1148775"/>
                  <a:pt x="3839652" y="1206631"/>
                </a:cubicBezTo>
                <a:cubicBezTo>
                  <a:pt x="3746519" y="1264487"/>
                  <a:pt x="2764385" y="1624320"/>
                  <a:pt x="2417252" y="1841631"/>
                </a:cubicBezTo>
                <a:cubicBezTo>
                  <a:pt x="2070119" y="2058942"/>
                  <a:pt x="1865508" y="2452641"/>
                  <a:pt x="1756852" y="2510497"/>
                </a:cubicBezTo>
                <a:cubicBezTo>
                  <a:pt x="1648196" y="2568353"/>
                  <a:pt x="1889497" y="2351042"/>
                  <a:pt x="1765319" y="2188764"/>
                </a:cubicBezTo>
                <a:cubicBezTo>
                  <a:pt x="1641141" y="2026486"/>
                  <a:pt x="1288364" y="1844453"/>
                  <a:pt x="1011786" y="1536831"/>
                </a:cubicBezTo>
                <a:cubicBezTo>
                  <a:pt x="735208" y="1229209"/>
                  <a:pt x="143952" y="431931"/>
                  <a:pt x="105852" y="343031"/>
                </a:cubicBezTo>
                <a:cubicBezTo>
                  <a:pt x="67752" y="254131"/>
                  <a:pt x="794475" y="987909"/>
                  <a:pt x="783186" y="1003431"/>
                </a:cubicBezTo>
                <a:cubicBezTo>
                  <a:pt x="771897" y="1018953"/>
                  <a:pt x="142541" y="599853"/>
                  <a:pt x="38119" y="436164"/>
                </a:cubicBezTo>
                <a:cubicBezTo>
                  <a:pt x="-66303" y="272475"/>
                  <a:pt x="63519" y="-70424"/>
                  <a:pt x="190519" y="128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AE754008-C771-48D7-B741-3252500E1F0E}"/>
              </a:ext>
            </a:extLst>
          </p:cNvPr>
          <p:cNvSpPr/>
          <p:nvPr/>
        </p:nvSpPr>
        <p:spPr>
          <a:xfrm>
            <a:off x="3713869" y="1051202"/>
            <a:ext cx="2091441" cy="874378"/>
          </a:xfrm>
          <a:custGeom>
            <a:avLst/>
            <a:gdLst>
              <a:gd name="connsiteX0" fmla="*/ 172331 w 2091441"/>
              <a:gd name="connsiteY0" fmla="*/ 225148 h 874378"/>
              <a:gd name="connsiteX1" fmla="*/ 292981 w 2091441"/>
              <a:gd name="connsiteY1" fmla="*/ 199748 h 874378"/>
              <a:gd name="connsiteX2" fmla="*/ 1226431 w 2091441"/>
              <a:gd name="connsiteY2" fmla="*/ 28298 h 874378"/>
              <a:gd name="connsiteX3" fmla="*/ 2045581 w 2091441"/>
              <a:gd name="connsiteY3" fmla="*/ 866498 h 874378"/>
              <a:gd name="connsiteX4" fmla="*/ 1982081 w 2091441"/>
              <a:gd name="connsiteY4" fmla="*/ 428348 h 874378"/>
              <a:gd name="connsiteX5" fmla="*/ 1937631 w 2091441"/>
              <a:gd name="connsiteY5" fmla="*/ 85448 h 874378"/>
              <a:gd name="connsiteX6" fmla="*/ 121531 w 2091441"/>
              <a:gd name="connsiteY6" fmla="*/ 218798 h 874378"/>
              <a:gd name="connsiteX7" fmla="*/ 172331 w 2091441"/>
              <a:gd name="connsiteY7" fmla="*/ 225148 h 8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441" h="874378">
                <a:moveTo>
                  <a:pt x="172331" y="225148"/>
                </a:moveTo>
                <a:cubicBezTo>
                  <a:pt x="200906" y="221973"/>
                  <a:pt x="292981" y="199748"/>
                  <a:pt x="292981" y="199748"/>
                </a:cubicBezTo>
                <a:cubicBezTo>
                  <a:pt x="468664" y="166940"/>
                  <a:pt x="934331" y="-82827"/>
                  <a:pt x="1226431" y="28298"/>
                </a:cubicBezTo>
                <a:cubicBezTo>
                  <a:pt x="1518531" y="139423"/>
                  <a:pt x="1919639" y="799823"/>
                  <a:pt x="2045581" y="866498"/>
                </a:cubicBezTo>
                <a:cubicBezTo>
                  <a:pt x="2171523" y="933173"/>
                  <a:pt x="2000073" y="558523"/>
                  <a:pt x="1982081" y="428348"/>
                </a:cubicBezTo>
                <a:cubicBezTo>
                  <a:pt x="1964089" y="298173"/>
                  <a:pt x="2247723" y="120373"/>
                  <a:pt x="1937631" y="85448"/>
                </a:cubicBezTo>
                <a:cubicBezTo>
                  <a:pt x="1627539" y="50523"/>
                  <a:pt x="409398" y="198690"/>
                  <a:pt x="121531" y="218798"/>
                </a:cubicBezTo>
                <a:cubicBezTo>
                  <a:pt x="-166336" y="238906"/>
                  <a:pt x="143756" y="228323"/>
                  <a:pt x="172331" y="22514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0A4347BD-0B97-4D94-8CC7-8A50F5DFE7A1}"/>
              </a:ext>
            </a:extLst>
          </p:cNvPr>
          <p:cNvSpPr/>
          <p:nvPr/>
        </p:nvSpPr>
        <p:spPr>
          <a:xfrm>
            <a:off x="2742217" y="376558"/>
            <a:ext cx="2993765" cy="689106"/>
          </a:xfrm>
          <a:custGeom>
            <a:avLst/>
            <a:gdLst>
              <a:gd name="connsiteX0" fmla="*/ 2909283 w 2993765"/>
              <a:gd name="connsiteY0" fmla="*/ 664842 h 689106"/>
              <a:gd name="connsiteX1" fmla="*/ 2883883 w 2993765"/>
              <a:gd name="connsiteY1" fmla="*/ 575942 h 689106"/>
              <a:gd name="connsiteX2" fmla="*/ 2350483 w 2993765"/>
              <a:gd name="connsiteY2" fmla="*/ 55242 h 689106"/>
              <a:gd name="connsiteX3" fmla="*/ 32733 w 2993765"/>
              <a:gd name="connsiteY3" fmla="*/ 131442 h 689106"/>
              <a:gd name="connsiteX4" fmla="*/ 1074133 w 2993765"/>
              <a:gd name="connsiteY4" fmla="*/ 17142 h 689106"/>
              <a:gd name="connsiteX5" fmla="*/ 2280633 w 2993765"/>
              <a:gd name="connsiteY5" fmla="*/ 67942 h 689106"/>
              <a:gd name="connsiteX6" fmla="*/ 2953733 w 2993765"/>
              <a:gd name="connsiteY6" fmla="*/ 633092 h 689106"/>
              <a:gd name="connsiteX7" fmla="*/ 2909283 w 2993765"/>
              <a:gd name="connsiteY7" fmla="*/ 664842 h 68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3765" h="689106">
                <a:moveTo>
                  <a:pt x="2909283" y="664842"/>
                </a:moveTo>
                <a:cubicBezTo>
                  <a:pt x="2897641" y="655317"/>
                  <a:pt x="2977016" y="677542"/>
                  <a:pt x="2883883" y="575942"/>
                </a:cubicBezTo>
                <a:cubicBezTo>
                  <a:pt x="2790750" y="474342"/>
                  <a:pt x="2825675" y="129325"/>
                  <a:pt x="2350483" y="55242"/>
                </a:cubicBezTo>
                <a:cubicBezTo>
                  <a:pt x="1875291" y="-18841"/>
                  <a:pt x="245458" y="137792"/>
                  <a:pt x="32733" y="131442"/>
                </a:cubicBezTo>
                <a:cubicBezTo>
                  <a:pt x="-179992" y="125092"/>
                  <a:pt x="699483" y="27725"/>
                  <a:pt x="1074133" y="17142"/>
                </a:cubicBezTo>
                <a:cubicBezTo>
                  <a:pt x="1448783" y="6559"/>
                  <a:pt x="1967366" y="-34716"/>
                  <a:pt x="2280633" y="67942"/>
                </a:cubicBezTo>
                <a:cubicBezTo>
                  <a:pt x="2593900" y="170600"/>
                  <a:pt x="2846841" y="536784"/>
                  <a:pt x="2953733" y="633092"/>
                </a:cubicBezTo>
                <a:cubicBezTo>
                  <a:pt x="3060625" y="729400"/>
                  <a:pt x="2920925" y="674367"/>
                  <a:pt x="2909283" y="664842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7BC7FC96-ABF5-4A0D-B440-CFCE2EAD27CA}"/>
              </a:ext>
            </a:extLst>
          </p:cNvPr>
          <p:cNvSpPr/>
          <p:nvPr/>
        </p:nvSpPr>
        <p:spPr>
          <a:xfrm>
            <a:off x="3921900" y="703523"/>
            <a:ext cx="1549113" cy="452433"/>
          </a:xfrm>
          <a:custGeom>
            <a:avLst/>
            <a:gdLst>
              <a:gd name="connsiteX0" fmla="*/ 1520050 w 1549113"/>
              <a:gd name="connsiteY0" fmla="*/ 280727 h 452433"/>
              <a:gd name="connsiteX1" fmla="*/ 662800 w 1549113"/>
              <a:gd name="connsiteY1" fmla="*/ 71177 h 452433"/>
              <a:gd name="connsiteX2" fmla="*/ 2400 w 1549113"/>
              <a:gd name="connsiteY2" fmla="*/ 452177 h 452433"/>
              <a:gd name="connsiteX3" fmla="*/ 446900 w 1549113"/>
              <a:gd name="connsiteY3" fmla="*/ 128327 h 452433"/>
              <a:gd name="connsiteX4" fmla="*/ 612000 w 1549113"/>
              <a:gd name="connsiteY4" fmla="*/ 1327 h 452433"/>
              <a:gd name="connsiteX5" fmla="*/ 1278750 w 1549113"/>
              <a:gd name="connsiteY5" fmla="*/ 77527 h 452433"/>
              <a:gd name="connsiteX6" fmla="*/ 1520050 w 1549113"/>
              <a:gd name="connsiteY6" fmla="*/ 280727 h 45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9113" h="452433">
                <a:moveTo>
                  <a:pt x="1520050" y="280727"/>
                </a:moveTo>
                <a:cubicBezTo>
                  <a:pt x="1417392" y="279669"/>
                  <a:pt x="915742" y="42602"/>
                  <a:pt x="662800" y="71177"/>
                </a:cubicBezTo>
                <a:cubicBezTo>
                  <a:pt x="409858" y="99752"/>
                  <a:pt x="38383" y="442652"/>
                  <a:pt x="2400" y="452177"/>
                </a:cubicBezTo>
                <a:cubicBezTo>
                  <a:pt x="-33583" y="461702"/>
                  <a:pt x="345300" y="203469"/>
                  <a:pt x="446900" y="128327"/>
                </a:cubicBezTo>
                <a:cubicBezTo>
                  <a:pt x="548500" y="53185"/>
                  <a:pt x="473358" y="9794"/>
                  <a:pt x="612000" y="1327"/>
                </a:cubicBezTo>
                <a:cubicBezTo>
                  <a:pt x="750642" y="-7140"/>
                  <a:pt x="1125292" y="25669"/>
                  <a:pt x="1278750" y="77527"/>
                </a:cubicBezTo>
                <a:cubicBezTo>
                  <a:pt x="1432208" y="129385"/>
                  <a:pt x="1622708" y="281785"/>
                  <a:pt x="1520050" y="280727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244B18B0-3637-4386-9810-A0B611CD3C44}"/>
              </a:ext>
            </a:extLst>
          </p:cNvPr>
          <p:cNvSpPr/>
          <p:nvPr/>
        </p:nvSpPr>
        <p:spPr>
          <a:xfrm>
            <a:off x="4242694" y="313140"/>
            <a:ext cx="1825217" cy="852008"/>
          </a:xfrm>
          <a:custGeom>
            <a:avLst/>
            <a:gdLst>
              <a:gd name="connsiteX0" fmla="*/ 18156 w 1825217"/>
              <a:gd name="connsiteY0" fmla="*/ 829860 h 852008"/>
              <a:gd name="connsiteX1" fmla="*/ 246756 w 1825217"/>
              <a:gd name="connsiteY1" fmla="*/ 639360 h 852008"/>
              <a:gd name="connsiteX2" fmla="*/ 919856 w 1825217"/>
              <a:gd name="connsiteY2" fmla="*/ 74210 h 852008"/>
              <a:gd name="connsiteX3" fmla="*/ 1808856 w 1825217"/>
              <a:gd name="connsiteY3" fmla="*/ 728260 h 852008"/>
              <a:gd name="connsiteX4" fmla="*/ 1446906 w 1825217"/>
              <a:gd name="connsiteY4" fmla="*/ 302810 h 852008"/>
              <a:gd name="connsiteX5" fmla="*/ 830956 w 1825217"/>
              <a:gd name="connsiteY5" fmla="*/ 17060 h 852008"/>
              <a:gd name="connsiteX6" fmla="*/ 18156 w 1825217"/>
              <a:gd name="connsiteY6" fmla="*/ 829860 h 85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217" h="852008">
                <a:moveTo>
                  <a:pt x="18156" y="829860"/>
                </a:moveTo>
                <a:cubicBezTo>
                  <a:pt x="-79211" y="933577"/>
                  <a:pt x="246756" y="639360"/>
                  <a:pt x="246756" y="639360"/>
                </a:cubicBezTo>
                <a:cubicBezTo>
                  <a:pt x="397039" y="513418"/>
                  <a:pt x="659506" y="59393"/>
                  <a:pt x="919856" y="74210"/>
                </a:cubicBezTo>
                <a:cubicBezTo>
                  <a:pt x="1180206" y="89027"/>
                  <a:pt x="1721014" y="690160"/>
                  <a:pt x="1808856" y="728260"/>
                </a:cubicBezTo>
                <a:cubicBezTo>
                  <a:pt x="1896698" y="766360"/>
                  <a:pt x="1609889" y="421343"/>
                  <a:pt x="1446906" y="302810"/>
                </a:cubicBezTo>
                <a:cubicBezTo>
                  <a:pt x="1283923" y="184277"/>
                  <a:pt x="1064848" y="-67607"/>
                  <a:pt x="830956" y="17060"/>
                </a:cubicBezTo>
                <a:cubicBezTo>
                  <a:pt x="597064" y="101727"/>
                  <a:pt x="115523" y="726143"/>
                  <a:pt x="18156" y="829860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44B8C7D3-FC85-44A1-A831-C06C6E9A323F}"/>
              </a:ext>
            </a:extLst>
          </p:cNvPr>
          <p:cNvSpPr/>
          <p:nvPr/>
        </p:nvSpPr>
        <p:spPr>
          <a:xfrm>
            <a:off x="2303721" y="600966"/>
            <a:ext cx="2402582" cy="870748"/>
          </a:xfrm>
          <a:custGeom>
            <a:avLst/>
            <a:gdLst>
              <a:gd name="connsiteX0" fmla="*/ 2153979 w 2402582"/>
              <a:gd name="connsiteY0" fmla="*/ 453134 h 870748"/>
              <a:gd name="connsiteX1" fmla="*/ 2242879 w 2402582"/>
              <a:gd name="connsiteY1" fmla="*/ 408684 h 870748"/>
              <a:gd name="connsiteX2" fmla="*/ 2312729 w 2402582"/>
              <a:gd name="connsiteY2" fmla="*/ 27684 h 870748"/>
              <a:gd name="connsiteX3" fmla="*/ 883979 w 2402582"/>
              <a:gd name="connsiteY3" fmla="*/ 122934 h 870748"/>
              <a:gd name="connsiteX4" fmla="*/ 7679 w 2402582"/>
              <a:gd name="connsiteY4" fmla="*/ 865884 h 870748"/>
              <a:gd name="connsiteX5" fmla="*/ 490279 w 2402582"/>
              <a:gd name="connsiteY5" fmla="*/ 427734 h 870748"/>
              <a:gd name="connsiteX6" fmla="*/ 1068129 w 2402582"/>
              <a:gd name="connsiteY6" fmla="*/ 97534 h 870748"/>
              <a:gd name="connsiteX7" fmla="*/ 2020629 w 2402582"/>
              <a:gd name="connsiteY7" fmla="*/ 307084 h 870748"/>
              <a:gd name="connsiteX8" fmla="*/ 2153979 w 2402582"/>
              <a:gd name="connsiteY8" fmla="*/ 453134 h 87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2582" h="870748">
                <a:moveTo>
                  <a:pt x="2153979" y="453134"/>
                </a:moveTo>
                <a:cubicBezTo>
                  <a:pt x="2191021" y="470067"/>
                  <a:pt x="2216421" y="479592"/>
                  <a:pt x="2242879" y="408684"/>
                </a:cubicBezTo>
                <a:cubicBezTo>
                  <a:pt x="2269337" y="337776"/>
                  <a:pt x="2539212" y="75309"/>
                  <a:pt x="2312729" y="27684"/>
                </a:cubicBezTo>
                <a:cubicBezTo>
                  <a:pt x="2086246" y="-19941"/>
                  <a:pt x="1268154" y="-16766"/>
                  <a:pt x="883979" y="122934"/>
                </a:cubicBezTo>
                <a:cubicBezTo>
                  <a:pt x="499804" y="262634"/>
                  <a:pt x="73296" y="815084"/>
                  <a:pt x="7679" y="865884"/>
                </a:cubicBezTo>
                <a:cubicBezTo>
                  <a:pt x="-57938" y="916684"/>
                  <a:pt x="313537" y="555792"/>
                  <a:pt x="490279" y="427734"/>
                </a:cubicBezTo>
                <a:cubicBezTo>
                  <a:pt x="667021" y="299676"/>
                  <a:pt x="813071" y="117642"/>
                  <a:pt x="1068129" y="97534"/>
                </a:cubicBezTo>
                <a:cubicBezTo>
                  <a:pt x="1323187" y="77426"/>
                  <a:pt x="1839654" y="240409"/>
                  <a:pt x="2020629" y="307084"/>
                </a:cubicBezTo>
                <a:cubicBezTo>
                  <a:pt x="2201604" y="373759"/>
                  <a:pt x="2116937" y="436201"/>
                  <a:pt x="2153979" y="45313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28CD473-978B-4915-843F-9FD7A4B62664}"/>
              </a:ext>
            </a:extLst>
          </p:cNvPr>
          <p:cNvSpPr/>
          <p:nvPr/>
        </p:nvSpPr>
        <p:spPr>
          <a:xfrm>
            <a:off x="3014354" y="209432"/>
            <a:ext cx="3327163" cy="504154"/>
          </a:xfrm>
          <a:custGeom>
            <a:avLst/>
            <a:gdLst>
              <a:gd name="connsiteX0" fmla="*/ 1690996 w 3327163"/>
              <a:gd name="connsiteY0" fmla="*/ 489068 h 504154"/>
              <a:gd name="connsiteX1" fmla="*/ 1621146 w 3327163"/>
              <a:gd name="connsiteY1" fmla="*/ 476368 h 504154"/>
              <a:gd name="connsiteX2" fmla="*/ 33646 w 3327163"/>
              <a:gd name="connsiteY2" fmla="*/ 76318 h 504154"/>
              <a:gd name="connsiteX3" fmla="*/ 3322946 w 3327163"/>
              <a:gd name="connsiteY3" fmla="*/ 118 h 504154"/>
              <a:gd name="connsiteX4" fmla="*/ 725796 w 3327163"/>
              <a:gd name="connsiteY4" fmla="*/ 63618 h 504154"/>
              <a:gd name="connsiteX5" fmla="*/ 763896 w 3327163"/>
              <a:gd name="connsiteY5" fmla="*/ 235068 h 504154"/>
              <a:gd name="connsiteX6" fmla="*/ 1690996 w 3327163"/>
              <a:gd name="connsiteY6" fmla="*/ 489068 h 50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7163" h="504154">
                <a:moveTo>
                  <a:pt x="1690996" y="489068"/>
                </a:moveTo>
                <a:cubicBezTo>
                  <a:pt x="1833871" y="529285"/>
                  <a:pt x="1621146" y="476368"/>
                  <a:pt x="1621146" y="476368"/>
                </a:cubicBezTo>
                <a:cubicBezTo>
                  <a:pt x="1344921" y="407576"/>
                  <a:pt x="-249987" y="155693"/>
                  <a:pt x="33646" y="76318"/>
                </a:cubicBezTo>
                <a:cubicBezTo>
                  <a:pt x="317279" y="-3057"/>
                  <a:pt x="3207588" y="2235"/>
                  <a:pt x="3322946" y="118"/>
                </a:cubicBezTo>
                <a:cubicBezTo>
                  <a:pt x="3438304" y="-1999"/>
                  <a:pt x="1152304" y="24460"/>
                  <a:pt x="725796" y="63618"/>
                </a:cubicBezTo>
                <a:cubicBezTo>
                  <a:pt x="299288" y="102776"/>
                  <a:pt x="603029" y="162043"/>
                  <a:pt x="763896" y="235068"/>
                </a:cubicBezTo>
                <a:cubicBezTo>
                  <a:pt x="924763" y="308093"/>
                  <a:pt x="1548121" y="448851"/>
                  <a:pt x="1690996" y="48906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130701DC-A95B-4BDC-8927-0C5D17D1DEEC}"/>
              </a:ext>
            </a:extLst>
          </p:cNvPr>
          <p:cNvSpPr/>
          <p:nvPr/>
        </p:nvSpPr>
        <p:spPr>
          <a:xfrm>
            <a:off x="1760564" y="740532"/>
            <a:ext cx="2592462" cy="1436012"/>
          </a:xfrm>
          <a:custGeom>
            <a:avLst/>
            <a:gdLst>
              <a:gd name="connsiteX0" fmla="*/ 2576486 w 2592462"/>
              <a:gd name="connsiteY0" fmla="*/ 535818 h 1436012"/>
              <a:gd name="connsiteX1" fmla="*/ 1820836 w 2592462"/>
              <a:gd name="connsiteY1" fmla="*/ 135768 h 1436012"/>
              <a:gd name="connsiteX2" fmla="*/ 1154086 w 2592462"/>
              <a:gd name="connsiteY2" fmla="*/ 345318 h 1436012"/>
              <a:gd name="connsiteX3" fmla="*/ 17436 w 2592462"/>
              <a:gd name="connsiteY3" fmla="*/ 1424818 h 1436012"/>
              <a:gd name="connsiteX4" fmla="*/ 480986 w 2592462"/>
              <a:gd name="connsiteY4" fmla="*/ 878718 h 1436012"/>
              <a:gd name="connsiteX5" fmla="*/ 703236 w 2592462"/>
              <a:gd name="connsiteY5" fmla="*/ 402468 h 1436012"/>
              <a:gd name="connsiteX6" fmla="*/ 1662086 w 2592462"/>
              <a:gd name="connsiteY6" fmla="*/ 2418 h 1436012"/>
              <a:gd name="connsiteX7" fmla="*/ 2284386 w 2592462"/>
              <a:gd name="connsiteY7" fmla="*/ 250068 h 1436012"/>
              <a:gd name="connsiteX8" fmla="*/ 2576486 w 2592462"/>
              <a:gd name="connsiteY8" fmla="*/ 535818 h 143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2462" h="1436012">
                <a:moveTo>
                  <a:pt x="2576486" y="535818"/>
                </a:moveTo>
                <a:cubicBezTo>
                  <a:pt x="2499228" y="516768"/>
                  <a:pt x="2057903" y="167518"/>
                  <a:pt x="1820836" y="135768"/>
                </a:cubicBezTo>
                <a:cubicBezTo>
                  <a:pt x="1583769" y="104018"/>
                  <a:pt x="1454653" y="130476"/>
                  <a:pt x="1154086" y="345318"/>
                </a:cubicBezTo>
                <a:cubicBezTo>
                  <a:pt x="853519" y="560160"/>
                  <a:pt x="129619" y="1335918"/>
                  <a:pt x="17436" y="1424818"/>
                </a:cubicBezTo>
                <a:cubicBezTo>
                  <a:pt x="-94747" y="1513718"/>
                  <a:pt x="366686" y="1049110"/>
                  <a:pt x="480986" y="878718"/>
                </a:cubicBezTo>
                <a:cubicBezTo>
                  <a:pt x="595286" y="708326"/>
                  <a:pt x="506386" y="548518"/>
                  <a:pt x="703236" y="402468"/>
                </a:cubicBezTo>
                <a:cubicBezTo>
                  <a:pt x="900086" y="256418"/>
                  <a:pt x="1398561" y="27818"/>
                  <a:pt x="1662086" y="2418"/>
                </a:cubicBezTo>
                <a:cubicBezTo>
                  <a:pt x="1925611" y="-22982"/>
                  <a:pt x="2135161" y="157993"/>
                  <a:pt x="2284386" y="250068"/>
                </a:cubicBezTo>
                <a:cubicBezTo>
                  <a:pt x="2433611" y="342143"/>
                  <a:pt x="2653744" y="554868"/>
                  <a:pt x="2576486" y="53581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B75442D0-7672-43B6-845B-83CC7373E183}"/>
              </a:ext>
            </a:extLst>
          </p:cNvPr>
          <p:cNvSpPr/>
          <p:nvPr/>
        </p:nvSpPr>
        <p:spPr>
          <a:xfrm>
            <a:off x="1714122" y="1230211"/>
            <a:ext cx="2441131" cy="2275102"/>
          </a:xfrm>
          <a:custGeom>
            <a:avLst/>
            <a:gdLst>
              <a:gd name="connsiteX0" fmla="*/ 2368928 w 2441131"/>
              <a:gd name="connsiteY0" fmla="*/ 14389 h 2275102"/>
              <a:gd name="connsiteX1" fmla="*/ 2273678 w 2441131"/>
              <a:gd name="connsiteY1" fmla="*/ 71539 h 2275102"/>
              <a:gd name="connsiteX2" fmla="*/ 908428 w 2441131"/>
              <a:gd name="connsiteY2" fmla="*/ 808139 h 2275102"/>
              <a:gd name="connsiteX3" fmla="*/ 355978 w 2441131"/>
              <a:gd name="connsiteY3" fmla="*/ 1855889 h 2275102"/>
              <a:gd name="connsiteX4" fmla="*/ 378 w 2441131"/>
              <a:gd name="connsiteY4" fmla="*/ 2274989 h 2275102"/>
              <a:gd name="connsiteX5" fmla="*/ 286128 w 2441131"/>
              <a:gd name="connsiteY5" fmla="*/ 1824139 h 2275102"/>
              <a:gd name="connsiteX6" fmla="*/ 222628 w 2441131"/>
              <a:gd name="connsiteY6" fmla="*/ 1208189 h 2275102"/>
              <a:gd name="connsiteX7" fmla="*/ 70228 w 2441131"/>
              <a:gd name="connsiteY7" fmla="*/ 998639 h 2275102"/>
              <a:gd name="connsiteX8" fmla="*/ 1035428 w 2441131"/>
              <a:gd name="connsiteY8" fmla="*/ 389039 h 2275102"/>
              <a:gd name="connsiteX9" fmla="*/ 2368928 w 2441131"/>
              <a:gd name="connsiteY9" fmla="*/ 14389 h 227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1131" h="2275102">
                <a:moveTo>
                  <a:pt x="2368928" y="14389"/>
                </a:moveTo>
                <a:cubicBezTo>
                  <a:pt x="2575303" y="-38528"/>
                  <a:pt x="2273678" y="71539"/>
                  <a:pt x="2273678" y="71539"/>
                </a:cubicBezTo>
                <a:cubicBezTo>
                  <a:pt x="2030261" y="203831"/>
                  <a:pt x="1228045" y="510747"/>
                  <a:pt x="908428" y="808139"/>
                </a:cubicBezTo>
                <a:cubicBezTo>
                  <a:pt x="588811" y="1105531"/>
                  <a:pt x="507320" y="1611414"/>
                  <a:pt x="355978" y="1855889"/>
                </a:cubicBezTo>
                <a:cubicBezTo>
                  <a:pt x="204636" y="2100364"/>
                  <a:pt x="12020" y="2280281"/>
                  <a:pt x="378" y="2274989"/>
                </a:cubicBezTo>
                <a:cubicBezTo>
                  <a:pt x="-11264" y="2269697"/>
                  <a:pt x="249086" y="2001939"/>
                  <a:pt x="286128" y="1824139"/>
                </a:cubicBezTo>
                <a:cubicBezTo>
                  <a:pt x="323170" y="1646339"/>
                  <a:pt x="258611" y="1345772"/>
                  <a:pt x="222628" y="1208189"/>
                </a:cubicBezTo>
                <a:cubicBezTo>
                  <a:pt x="186645" y="1070606"/>
                  <a:pt x="-65239" y="1135164"/>
                  <a:pt x="70228" y="998639"/>
                </a:cubicBezTo>
                <a:cubicBezTo>
                  <a:pt x="205695" y="862114"/>
                  <a:pt x="649136" y="553081"/>
                  <a:pt x="1035428" y="389039"/>
                </a:cubicBezTo>
                <a:cubicBezTo>
                  <a:pt x="1421720" y="224997"/>
                  <a:pt x="2162553" y="67306"/>
                  <a:pt x="2368928" y="14389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AAE8AC0F-229A-4E95-9E8B-78F8F6D5E9A4}"/>
              </a:ext>
            </a:extLst>
          </p:cNvPr>
          <p:cNvSpPr/>
          <p:nvPr/>
        </p:nvSpPr>
        <p:spPr>
          <a:xfrm>
            <a:off x="1223101" y="2043101"/>
            <a:ext cx="2259594" cy="2413661"/>
          </a:xfrm>
          <a:custGeom>
            <a:avLst/>
            <a:gdLst>
              <a:gd name="connsiteX0" fmla="*/ 2256699 w 2259594"/>
              <a:gd name="connsiteY0" fmla="*/ 7949 h 2413661"/>
              <a:gd name="connsiteX1" fmla="*/ 1005749 w 2259594"/>
              <a:gd name="connsiteY1" fmla="*/ 1189049 h 2413661"/>
              <a:gd name="connsiteX2" fmla="*/ 275499 w 2259594"/>
              <a:gd name="connsiteY2" fmla="*/ 1735149 h 2413661"/>
              <a:gd name="connsiteX3" fmla="*/ 250099 w 2259594"/>
              <a:gd name="connsiteY3" fmla="*/ 2408249 h 2413661"/>
              <a:gd name="connsiteX4" fmla="*/ 205649 w 2259594"/>
              <a:gd name="connsiteY4" fmla="*/ 2027249 h 2413661"/>
              <a:gd name="connsiteX5" fmla="*/ 59599 w 2259594"/>
              <a:gd name="connsiteY5" fmla="*/ 1582749 h 2413661"/>
              <a:gd name="connsiteX6" fmla="*/ 1310549 w 2259594"/>
              <a:gd name="connsiteY6" fmla="*/ 719149 h 2413661"/>
              <a:gd name="connsiteX7" fmla="*/ 2256699 w 2259594"/>
              <a:gd name="connsiteY7" fmla="*/ 7949 h 241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9594" h="2413661">
                <a:moveTo>
                  <a:pt x="2256699" y="7949"/>
                </a:moveTo>
                <a:cubicBezTo>
                  <a:pt x="2205899" y="86266"/>
                  <a:pt x="1335949" y="901182"/>
                  <a:pt x="1005749" y="1189049"/>
                </a:cubicBezTo>
                <a:cubicBezTo>
                  <a:pt x="675549" y="1476916"/>
                  <a:pt x="401441" y="1531949"/>
                  <a:pt x="275499" y="1735149"/>
                </a:cubicBezTo>
                <a:cubicBezTo>
                  <a:pt x="149557" y="1938349"/>
                  <a:pt x="261741" y="2359566"/>
                  <a:pt x="250099" y="2408249"/>
                </a:cubicBezTo>
                <a:cubicBezTo>
                  <a:pt x="238457" y="2456932"/>
                  <a:pt x="237399" y="2164832"/>
                  <a:pt x="205649" y="2027249"/>
                </a:cubicBezTo>
                <a:cubicBezTo>
                  <a:pt x="173899" y="1889666"/>
                  <a:pt x="-124551" y="1800766"/>
                  <a:pt x="59599" y="1582749"/>
                </a:cubicBezTo>
                <a:cubicBezTo>
                  <a:pt x="243749" y="1364732"/>
                  <a:pt x="943307" y="989024"/>
                  <a:pt x="1310549" y="719149"/>
                </a:cubicBezTo>
                <a:cubicBezTo>
                  <a:pt x="1677791" y="449274"/>
                  <a:pt x="2307499" y="-70368"/>
                  <a:pt x="2256699" y="7949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A07B7710-457C-4696-A11E-798EFB75717D}"/>
              </a:ext>
            </a:extLst>
          </p:cNvPr>
          <p:cNvSpPr/>
          <p:nvPr/>
        </p:nvSpPr>
        <p:spPr>
          <a:xfrm>
            <a:off x="1080174" y="2417216"/>
            <a:ext cx="2618258" cy="2698620"/>
          </a:xfrm>
          <a:custGeom>
            <a:avLst/>
            <a:gdLst>
              <a:gd name="connsiteX0" fmla="*/ 2386926 w 2618258"/>
              <a:gd name="connsiteY0" fmla="*/ 8484 h 2698620"/>
              <a:gd name="connsiteX1" fmla="*/ 2469476 w 2618258"/>
              <a:gd name="connsiteY1" fmla="*/ 97384 h 2698620"/>
              <a:gd name="connsiteX2" fmla="*/ 2577426 w 2618258"/>
              <a:gd name="connsiteY2" fmla="*/ 878434 h 2698620"/>
              <a:gd name="connsiteX3" fmla="*/ 2031326 w 2618258"/>
              <a:gd name="connsiteY3" fmla="*/ 1767434 h 2698620"/>
              <a:gd name="connsiteX4" fmla="*/ 24726 w 2618258"/>
              <a:gd name="connsiteY4" fmla="*/ 2681834 h 2698620"/>
              <a:gd name="connsiteX5" fmla="*/ 996276 w 2618258"/>
              <a:gd name="connsiteY5" fmla="*/ 2319884 h 2698620"/>
              <a:gd name="connsiteX6" fmla="*/ 2247226 w 2618258"/>
              <a:gd name="connsiteY6" fmla="*/ 1818234 h 2698620"/>
              <a:gd name="connsiteX7" fmla="*/ 2615526 w 2618258"/>
              <a:gd name="connsiteY7" fmla="*/ 167234 h 2698620"/>
              <a:gd name="connsiteX8" fmla="*/ 2412326 w 2618258"/>
              <a:gd name="connsiteY8" fmla="*/ 65634 h 2698620"/>
              <a:gd name="connsiteX9" fmla="*/ 2386926 w 2618258"/>
              <a:gd name="connsiteY9" fmla="*/ 8484 h 269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8258" h="2698620">
                <a:moveTo>
                  <a:pt x="2386926" y="8484"/>
                </a:moveTo>
                <a:cubicBezTo>
                  <a:pt x="2396451" y="13776"/>
                  <a:pt x="2437726" y="-47608"/>
                  <a:pt x="2469476" y="97384"/>
                </a:cubicBezTo>
                <a:cubicBezTo>
                  <a:pt x="2501226" y="242376"/>
                  <a:pt x="2650451" y="600092"/>
                  <a:pt x="2577426" y="878434"/>
                </a:cubicBezTo>
                <a:cubicBezTo>
                  <a:pt x="2504401" y="1156776"/>
                  <a:pt x="2456776" y="1466867"/>
                  <a:pt x="2031326" y="1767434"/>
                </a:cubicBezTo>
                <a:cubicBezTo>
                  <a:pt x="1605876" y="2068001"/>
                  <a:pt x="197234" y="2589759"/>
                  <a:pt x="24726" y="2681834"/>
                </a:cubicBezTo>
                <a:cubicBezTo>
                  <a:pt x="-147782" y="2773909"/>
                  <a:pt x="625859" y="2463817"/>
                  <a:pt x="996276" y="2319884"/>
                </a:cubicBezTo>
                <a:cubicBezTo>
                  <a:pt x="1366693" y="2175951"/>
                  <a:pt x="1977351" y="2177009"/>
                  <a:pt x="2247226" y="1818234"/>
                </a:cubicBezTo>
                <a:cubicBezTo>
                  <a:pt x="2517101" y="1459459"/>
                  <a:pt x="2588009" y="459334"/>
                  <a:pt x="2615526" y="167234"/>
                </a:cubicBezTo>
                <a:cubicBezTo>
                  <a:pt x="2643043" y="-124866"/>
                  <a:pt x="2454659" y="92092"/>
                  <a:pt x="2412326" y="65634"/>
                </a:cubicBezTo>
                <a:cubicBezTo>
                  <a:pt x="2369993" y="39176"/>
                  <a:pt x="2377401" y="3192"/>
                  <a:pt x="2386926" y="848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B5E6ADAF-7B60-4A40-A43E-EC8724682E88}"/>
              </a:ext>
            </a:extLst>
          </p:cNvPr>
          <p:cNvSpPr/>
          <p:nvPr/>
        </p:nvSpPr>
        <p:spPr>
          <a:xfrm>
            <a:off x="1244492" y="2422102"/>
            <a:ext cx="2392883" cy="2169002"/>
          </a:xfrm>
          <a:custGeom>
            <a:avLst/>
            <a:gdLst>
              <a:gd name="connsiteX0" fmla="*/ 2324208 w 2392883"/>
              <a:gd name="connsiteY0" fmla="*/ 73448 h 2169002"/>
              <a:gd name="connsiteX1" fmla="*/ 2273408 w 2392883"/>
              <a:gd name="connsiteY1" fmla="*/ 162348 h 2169002"/>
              <a:gd name="connsiteX2" fmla="*/ 1524108 w 2392883"/>
              <a:gd name="connsiteY2" fmla="*/ 1241848 h 2169002"/>
              <a:gd name="connsiteX3" fmla="*/ 1168508 w 2392883"/>
              <a:gd name="connsiteY3" fmla="*/ 1800648 h 2169002"/>
              <a:gd name="connsiteX4" fmla="*/ 108 w 2392883"/>
              <a:gd name="connsiteY4" fmla="*/ 2168948 h 2169002"/>
              <a:gd name="connsiteX5" fmla="*/ 1238358 w 2392883"/>
              <a:gd name="connsiteY5" fmla="*/ 1826048 h 2169002"/>
              <a:gd name="connsiteX6" fmla="*/ 876408 w 2392883"/>
              <a:gd name="connsiteY6" fmla="*/ 1559348 h 2169002"/>
              <a:gd name="connsiteX7" fmla="*/ 1606658 w 2392883"/>
              <a:gd name="connsiteY7" fmla="*/ 835448 h 2169002"/>
              <a:gd name="connsiteX8" fmla="*/ 2324208 w 2392883"/>
              <a:gd name="connsiteY8" fmla="*/ 73448 h 21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2883" h="2169002">
                <a:moveTo>
                  <a:pt x="2324208" y="73448"/>
                </a:moveTo>
                <a:cubicBezTo>
                  <a:pt x="2435333" y="-38735"/>
                  <a:pt x="2406758" y="-32385"/>
                  <a:pt x="2273408" y="162348"/>
                </a:cubicBezTo>
                <a:cubicBezTo>
                  <a:pt x="2140058" y="357081"/>
                  <a:pt x="1708258" y="968798"/>
                  <a:pt x="1524108" y="1241848"/>
                </a:cubicBezTo>
                <a:cubicBezTo>
                  <a:pt x="1339958" y="1514898"/>
                  <a:pt x="1422508" y="1646131"/>
                  <a:pt x="1168508" y="1800648"/>
                </a:cubicBezTo>
                <a:cubicBezTo>
                  <a:pt x="914508" y="1955165"/>
                  <a:pt x="-11534" y="2164715"/>
                  <a:pt x="108" y="2168948"/>
                </a:cubicBezTo>
                <a:cubicBezTo>
                  <a:pt x="11750" y="2173181"/>
                  <a:pt x="1092308" y="1927648"/>
                  <a:pt x="1238358" y="1826048"/>
                </a:cubicBezTo>
                <a:cubicBezTo>
                  <a:pt x="1384408" y="1724448"/>
                  <a:pt x="815025" y="1724448"/>
                  <a:pt x="876408" y="1559348"/>
                </a:cubicBezTo>
                <a:cubicBezTo>
                  <a:pt x="937791" y="1394248"/>
                  <a:pt x="1359008" y="1087331"/>
                  <a:pt x="1606658" y="835448"/>
                </a:cubicBezTo>
                <a:cubicBezTo>
                  <a:pt x="1854308" y="583565"/>
                  <a:pt x="2213083" y="185631"/>
                  <a:pt x="2324208" y="7344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A1ECB4CF-D76C-403B-BF6E-F116A937C4C6}"/>
              </a:ext>
            </a:extLst>
          </p:cNvPr>
          <p:cNvSpPr/>
          <p:nvPr/>
        </p:nvSpPr>
        <p:spPr>
          <a:xfrm>
            <a:off x="5772150" y="1155700"/>
            <a:ext cx="629053" cy="1332187"/>
          </a:xfrm>
          <a:custGeom>
            <a:avLst/>
            <a:gdLst>
              <a:gd name="connsiteX0" fmla="*/ 0 w 629053"/>
              <a:gd name="connsiteY0" fmla="*/ 0 h 1332187"/>
              <a:gd name="connsiteX1" fmla="*/ 196850 w 629053"/>
              <a:gd name="connsiteY1" fmla="*/ 127000 h 1332187"/>
              <a:gd name="connsiteX2" fmla="*/ 387350 w 629053"/>
              <a:gd name="connsiteY2" fmla="*/ 311150 h 1332187"/>
              <a:gd name="connsiteX3" fmla="*/ 152400 w 629053"/>
              <a:gd name="connsiteY3" fmla="*/ 1308100 h 1332187"/>
              <a:gd name="connsiteX4" fmla="*/ 241300 w 629053"/>
              <a:gd name="connsiteY4" fmla="*/ 984250 h 1332187"/>
              <a:gd name="connsiteX5" fmla="*/ 584200 w 629053"/>
              <a:gd name="connsiteY5" fmla="*/ 546100 h 1332187"/>
              <a:gd name="connsiteX6" fmla="*/ 558800 w 629053"/>
              <a:gd name="connsiteY6" fmla="*/ 361950 h 1332187"/>
              <a:gd name="connsiteX7" fmla="*/ 0 w 629053"/>
              <a:gd name="connsiteY7" fmla="*/ 0 h 133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053" h="1332187">
                <a:moveTo>
                  <a:pt x="0" y="0"/>
                </a:moveTo>
                <a:lnTo>
                  <a:pt x="196850" y="127000"/>
                </a:lnTo>
                <a:cubicBezTo>
                  <a:pt x="261408" y="178858"/>
                  <a:pt x="394758" y="114300"/>
                  <a:pt x="387350" y="311150"/>
                </a:cubicBezTo>
                <a:cubicBezTo>
                  <a:pt x="379942" y="508000"/>
                  <a:pt x="176742" y="1195917"/>
                  <a:pt x="152400" y="1308100"/>
                </a:cubicBezTo>
                <a:cubicBezTo>
                  <a:pt x="128058" y="1420283"/>
                  <a:pt x="169333" y="1111250"/>
                  <a:pt x="241300" y="984250"/>
                </a:cubicBezTo>
                <a:cubicBezTo>
                  <a:pt x="313267" y="857250"/>
                  <a:pt x="531283" y="649817"/>
                  <a:pt x="584200" y="546100"/>
                </a:cubicBezTo>
                <a:cubicBezTo>
                  <a:pt x="637117" y="442383"/>
                  <a:pt x="659342" y="451908"/>
                  <a:pt x="558800" y="361950"/>
                </a:cubicBezTo>
                <a:cubicBezTo>
                  <a:pt x="458258" y="271992"/>
                  <a:pt x="60325" y="39158"/>
                  <a:pt x="0" y="0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4F53BAE8-4678-494D-9BBD-E4716FA387A0}"/>
              </a:ext>
            </a:extLst>
          </p:cNvPr>
          <p:cNvSpPr/>
          <p:nvPr/>
        </p:nvSpPr>
        <p:spPr>
          <a:xfrm>
            <a:off x="1294663" y="2716458"/>
            <a:ext cx="2711747" cy="1879383"/>
          </a:xfrm>
          <a:custGeom>
            <a:avLst/>
            <a:gdLst>
              <a:gd name="connsiteX0" fmla="*/ 2411063 w 2711747"/>
              <a:gd name="connsiteY0" fmla="*/ 65243 h 1879383"/>
              <a:gd name="connsiteX1" fmla="*/ 2411063 w 2711747"/>
              <a:gd name="connsiteY1" fmla="*/ 122995 h 1879383"/>
              <a:gd name="connsiteX2" fmla="*/ 2353312 w 2711747"/>
              <a:gd name="connsiteY2" fmla="*/ 729386 h 1879383"/>
              <a:gd name="connsiteX3" fmla="*/ 14373 w 2711747"/>
              <a:gd name="connsiteY3" fmla="*/ 1865167 h 1879383"/>
              <a:gd name="connsiteX4" fmla="*/ 1429286 w 2711747"/>
              <a:gd name="connsiteY4" fmla="*/ 1335778 h 1879383"/>
              <a:gd name="connsiteX5" fmla="*/ 2680571 w 2711747"/>
              <a:gd name="connsiteY5" fmla="*/ 873765 h 1879383"/>
              <a:gd name="connsiteX6" fmla="*/ 2343686 w 2711747"/>
              <a:gd name="connsiteY6" fmla="*/ 94119 h 1879383"/>
              <a:gd name="connsiteX7" fmla="*/ 2468815 w 2711747"/>
              <a:gd name="connsiteY7" fmla="*/ 7491 h 1879383"/>
              <a:gd name="connsiteX8" fmla="*/ 2411063 w 2711747"/>
              <a:gd name="connsiteY8" fmla="*/ 65243 h 187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747" h="1879383">
                <a:moveTo>
                  <a:pt x="2411063" y="65243"/>
                </a:moveTo>
                <a:cubicBezTo>
                  <a:pt x="2401438" y="84494"/>
                  <a:pt x="2420688" y="12305"/>
                  <a:pt x="2411063" y="122995"/>
                </a:cubicBezTo>
                <a:cubicBezTo>
                  <a:pt x="2401438" y="233685"/>
                  <a:pt x="2752760" y="439024"/>
                  <a:pt x="2353312" y="729386"/>
                </a:cubicBezTo>
                <a:cubicBezTo>
                  <a:pt x="1953864" y="1019748"/>
                  <a:pt x="168377" y="1764102"/>
                  <a:pt x="14373" y="1865167"/>
                </a:cubicBezTo>
                <a:cubicBezTo>
                  <a:pt x="-139631" y="1966232"/>
                  <a:pt x="984920" y="1501012"/>
                  <a:pt x="1429286" y="1335778"/>
                </a:cubicBezTo>
                <a:cubicBezTo>
                  <a:pt x="1873652" y="1170544"/>
                  <a:pt x="2528171" y="1080708"/>
                  <a:pt x="2680571" y="873765"/>
                </a:cubicBezTo>
                <a:cubicBezTo>
                  <a:pt x="2832971" y="666822"/>
                  <a:pt x="2378979" y="238498"/>
                  <a:pt x="2343686" y="94119"/>
                </a:cubicBezTo>
                <a:cubicBezTo>
                  <a:pt x="2308393" y="-50260"/>
                  <a:pt x="2460794" y="17116"/>
                  <a:pt x="2468815" y="7491"/>
                </a:cubicBezTo>
                <a:cubicBezTo>
                  <a:pt x="2476836" y="-2134"/>
                  <a:pt x="2420688" y="45992"/>
                  <a:pt x="2411063" y="65243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C6F73933-5140-419B-B022-C0EB341533DA}"/>
              </a:ext>
            </a:extLst>
          </p:cNvPr>
          <p:cNvSpPr/>
          <p:nvPr/>
        </p:nvSpPr>
        <p:spPr>
          <a:xfrm>
            <a:off x="3245615" y="12033741"/>
            <a:ext cx="180159" cy="187692"/>
          </a:xfrm>
          <a:custGeom>
            <a:avLst/>
            <a:gdLst>
              <a:gd name="connsiteX0" fmla="*/ 178623 w 180159"/>
              <a:gd name="connsiteY0" fmla="*/ 161434 h 187692"/>
              <a:gd name="connsiteX1" fmla="*/ 142110 w 180159"/>
              <a:gd name="connsiteY1" fmla="*/ 45547 h 187692"/>
              <a:gd name="connsiteX2" fmla="*/ 19873 w 180159"/>
              <a:gd name="connsiteY2" fmla="*/ 1097 h 187692"/>
              <a:gd name="connsiteX3" fmla="*/ 2410 w 180159"/>
              <a:gd name="connsiteY3" fmla="*/ 85234 h 187692"/>
              <a:gd name="connsiteX4" fmla="*/ 43685 w 180159"/>
              <a:gd name="connsiteY4" fmla="*/ 156672 h 187692"/>
              <a:gd name="connsiteX5" fmla="*/ 100835 w 180159"/>
              <a:gd name="connsiteY5" fmla="*/ 186834 h 187692"/>
              <a:gd name="connsiteX6" fmla="*/ 178623 w 180159"/>
              <a:gd name="connsiteY6" fmla="*/ 161434 h 18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159" h="187692">
                <a:moveTo>
                  <a:pt x="178623" y="161434"/>
                </a:moveTo>
                <a:cubicBezTo>
                  <a:pt x="185502" y="137886"/>
                  <a:pt x="168568" y="72270"/>
                  <a:pt x="142110" y="45547"/>
                </a:cubicBezTo>
                <a:cubicBezTo>
                  <a:pt x="115652" y="18824"/>
                  <a:pt x="43156" y="-5517"/>
                  <a:pt x="19873" y="1097"/>
                </a:cubicBezTo>
                <a:cubicBezTo>
                  <a:pt x="-3410" y="7711"/>
                  <a:pt x="-1559" y="59305"/>
                  <a:pt x="2410" y="85234"/>
                </a:cubicBezTo>
                <a:cubicBezTo>
                  <a:pt x="6379" y="111163"/>
                  <a:pt x="27281" y="139739"/>
                  <a:pt x="43685" y="156672"/>
                </a:cubicBezTo>
                <a:cubicBezTo>
                  <a:pt x="60089" y="173605"/>
                  <a:pt x="78081" y="183659"/>
                  <a:pt x="100835" y="186834"/>
                </a:cubicBezTo>
                <a:cubicBezTo>
                  <a:pt x="123589" y="190009"/>
                  <a:pt x="171744" y="184982"/>
                  <a:pt x="178623" y="16143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42C42D90-EC87-4514-9B2C-6B5F4930A369}"/>
              </a:ext>
            </a:extLst>
          </p:cNvPr>
          <p:cNvSpPr/>
          <p:nvPr/>
        </p:nvSpPr>
        <p:spPr>
          <a:xfrm>
            <a:off x="3181164" y="12509338"/>
            <a:ext cx="135369" cy="105027"/>
          </a:xfrm>
          <a:custGeom>
            <a:avLst/>
            <a:gdLst>
              <a:gd name="connsiteX0" fmla="*/ 71624 w 135369"/>
              <a:gd name="connsiteY0" fmla="*/ 162 h 105027"/>
              <a:gd name="connsiteX1" fmla="*/ 120836 w 135369"/>
              <a:gd name="connsiteY1" fmla="*/ 63662 h 105027"/>
              <a:gd name="connsiteX2" fmla="*/ 112899 w 135369"/>
              <a:gd name="connsiteY2" fmla="*/ 90650 h 105027"/>
              <a:gd name="connsiteX3" fmla="*/ 186 w 135369"/>
              <a:gd name="connsiteY3" fmla="*/ 104937 h 105027"/>
              <a:gd name="connsiteX4" fmla="*/ 87499 w 135369"/>
              <a:gd name="connsiteY4" fmla="*/ 84300 h 105027"/>
              <a:gd name="connsiteX5" fmla="*/ 135124 w 135369"/>
              <a:gd name="connsiteY5" fmla="*/ 46200 h 105027"/>
              <a:gd name="connsiteX6" fmla="*/ 71624 w 135369"/>
              <a:gd name="connsiteY6" fmla="*/ 162 h 10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69" h="105027">
                <a:moveTo>
                  <a:pt x="71624" y="162"/>
                </a:moveTo>
                <a:cubicBezTo>
                  <a:pt x="69243" y="3072"/>
                  <a:pt x="113957" y="48581"/>
                  <a:pt x="120836" y="63662"/>
                </a:cubicBezTo>
                <a:cubicBezTo>
                  <a:pt x="127715" y="78743"/>
                  <a:pt x="133007" y="83771"/>
                  <a:pt x="112899" y="90650"/>
                </a:cubicBezTo>
                <a:cubicBezTo>
                  <a:pt x="92791" y="97529"/>
                  <a:pt x="4419" y="105995"/>
                  <a:pt x="186" y="104937"/>
                </a:cubicBezTo>
                <a:cubicBezTo>
                  <a:pt x="-4047" y="103879"/>
                  <a:pt x="65009" y="94089"/>
                  <a:pt x="87499" y="84300"/>
                </a:cubicBezTo>
                <a:cubicBezTo>
                  <a:pt x="109989" y="74511"/>
                  <a:pt x="138299" y="58106"/>
                  <a:pt x="135124" y="46200"/>
                </a:cubicBezTo>
                <a:cubicBezTo>
                  <a:pt x="131949" y="34294"/>
                  <a:pt x="74005" y="-2748"/>
                  <a:pt x="71624" y="162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B14155F7-1834-47FD-832B-C57F6E181E8C}"/>
              </a:ext>
            </a:extLst>
          </p:cNvPr>
          <p:cNvSpPr/>
          <p:nvPr/>
        </p:nvSpPr>
        <p:spPr>
          <a:xfrm>
            <a:off x="6725938" y="11074514"/>
            <a:ext cx="148439" cy="220026"/>
          </a:xfrm>
          <a:custGeom>
            <a:avLst/>
            <a:gdLst>
              <a:gd name="connsiteX0" fmla="*/ 52687 w 148439"/>
              <a:gd name="connsiteY0" fmla="*/ 3061 h 220026"/>
              <a:gd name="connsiteX1" fmla="*/ 109837 w 148439"/>
              <a:gd name="connsiteY1" fmla="*/ 36399 h 220026"/>
              <a:gd name="connsiteX2" fmla="*/ 132062 w 148439"/>
              <a:gd name="connsiteY2" fmla="*/ 91961 h 220026"/>
              <a:gd name="connsiteX3" fmla="*/ 138412 w 148439"/>
              <a:gd name="connsiteY3" fmla="*/ 134824 h 220026"/>
              <a:gd name="connsiteX4" fmla="*/ 141587 w 148439"/>
              <a:gd name="connsiteY4" fmla="*/ 177686 h 220026"/>
              <a:gd name="connsiteX5" fmla="*/ 39987 w 148439"/>
              <a:gd name="connsiteY5" fmla="*/ 203086 h 220026"/>
              <a:gd name="connsiteX6" fmla="*/ 300 w 148439"/>
              <a:gd name="connsiteY6" fmla="*/ 218961 h 220026"/>
              <a:gd name="connsiteX7" fmla="*/ 22525 w 148439"/>
              <a:gd name="connsiteY7" fmla="*/ 172924 h 220026"/>
              <a:gd name="connsiteX8" fmla="*/ 36812 w 148439"/>
              <a:gd name="connsiteY8" fmla="*/ 114186 h 220026"/>
              <a:gd name="connsiteX9" fmla="*/ 52687 w 148439"/>
              <a:gd name="connsiteY9" fmla="*/ 3061 h 2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439" h="220026">
                <a:moveTo>
                  <a:pt x="52687" y="3061"/>
                </a:moveTo>
                <a:cubicBezTo>
                  <a:pt x="64858" y="-9903"/>
                  <a:pt x="96608" y="21582"/>
                  <a:pt x="109837" y="36399"/>
                </a:cubicBezTo>
                <a:cubicBezTo>
                  <a:pt x="123066" y="51216"/>
                  <a:pt x="127299" y="75557"/>
                  <a:pt x="132062" y="91961"/>
                </a:cubicBezTo>
                <a:cubicBezTo>
                  <a:pt x="136825" y="108365"/>
                  <a:pt x="136825" y="120537"/>
                  <a:pt x="138412" y="134824"/>
                </a:cubicBezTo>
                <a:cubicBezTo>
                  <a:pt x="139999" y="149111"/>
                  <a:pt x="157991" y="166309"/>
                  <a:pt x="141587" y="177686"/>
                </a:cubicBezTo>
                <a:cubicBezTo>
                  <a:pt x="125183" y="189063"/>
                  <a:pt x="63535" y="196207"/>
                  <a:pt x="39987" y="203086"/>
                </a:cubicBezTo>
                <a:cubicBezTo>
                  <a:pt x="16439" y="209965"/>
                  <a:pt x="3210" y="223988"/>
                  <a:pt x="300" y="218961"/>
                </a:cubicBezTo>
                <a:cubicBezTo>
                  <a:pt x="-2610" y="213934"/>
                  <a:pt x="16440" y="190387"/>
                  <a:pt x="22525" y="172924"/>
                </a:cubicBezTo>
                <a:cubicBezTo>
                  <a:pt x="28610" y="155462"/>
                  <a:pt x="31785" y="138263"/>
                  <a:pt x="36812" y="114186"/>
                </a:cubicBezTo>
                <a:cubicBezTo>
                  <a:pt x="41839" y="90109"/>
                  <a:pt x="40516" y="16025"/>
                  <a:pt x="52687" y="306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30E3EAA-A17D-4FA2-A411-6788C84797D5}"/>
              </a:ext>
            </a:extLst>
          </p:cNvPr>
          <p:cNvSpPr/>
          <p:nvPr/>
        </p:nvSpPr>
        <p:spPr>
          <a:xfrm>
            <a:off x="6758958" y="11630794"/>
            <a:ext cx="199071" cy="104974"/>
          </a:xfrm>
          <a:custGeom>
            <a:avLst/>
            <a:gdLst>
              <a:gd name="connsiteX0" fmla="*/ 199055 w 199071"/>
              <a:gd name="connsiteY0" fmla="*/ 5581 h 104974"/>
              <a:gd name="connsiteX1" fmla="*/ 103805 w 199071"/>
              <a:gd name="connsiteY1" fmla="*/ 50031 h 104974"/>
              <a:gd name="connsiteX2" fmla="*/ 83167 w 199071"/>
              <a:gd name="connsiteY2" fmla="*/ 104006 h 104974"/>
              <a:gd name="connsiteX3" fmla="*/ 56180 w 199071"/>
              <a:gd name="connsiteY3" fmla="*/ 78606 h 104974"/>
              <a:gd name="connsiteX4" fmla="*/ 617 w 199071"/>
              <a:gd name="connsiteY4" fmla="*/ 3994 h 104974"/>
              <a:gd name="connsiteX5" fmla="*/ 95867 w 199071"/>
              <a:gd name="connsiteY5" fmla="*/ 10344 h 104974"/>
              <a:gd name="connsiteX6" fmla="*/ 199055 w 199071"/>
              <a:gd name="connsiteY6" fmla="*/ 5581 h 1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071" h="104974">
                <a:moveTo>
                  <a:pt x="199055" y="5581"/>
                </a:moveTo>
                <a:cubicBezTo>
                  <a:pt x="200378" y="12196"/>
                  <a:pt x="123120" y="33627"/>
                  <a:pt x="103805" y="50031"/>
                </a:cubicBezTo>
                <a:cubicBezTo>
                  <a:pt x="84490" y="66435"/>
                  <a:pt x="91104" y="99244"/>
                  <a:pt x="83167" y="104006"/>
                </a:cubicBezTo>
                <a:cubicBezTo>
                  <a:pt x="75229" y="108769"/>
                  <a:pt x="69938" y="95275"/>
                  <a:pt x="56180" y="78606"/>
                </a:cubicBezTo>
                <a:cubicBezTo>
                  <a:pt x="42422" y="61937"/>
                  <a:pt x="-5997" y="15371"/>
                  <a:pt x="617" y="3994"/>
                </a:cubicBezTo>
                <a:cubicBezTo>
                  <a:pt x="7231" y="-7383"/>
                  <a:pt x="64646" y="9021"/>
                  <a:pt x="95867" y="10344"/>
                </a:cubicBezTo>
                <a:cubicBezTo>
                  <a:pt x="127088" y="11667"/>
                  <a:pt x="197732" y="-1034"/>
                  <a:pt x="199055" y="558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E04F4C10-861D-40CB-A325-40C924680C3E}"/>
              </a:ext>
            </a:extLst>
          </p:cNvPr>
          <p:cNvSpPr/>
          <p:nvPr/>
        </p:nvSpPr>
        <p:spPr>
          <a:xfrm>
            <a:off x="1520269" y="2400417"/>
            <a:ext cx="2310213" cy="2149052"/>
          </a:xfrm>
          <a:custGeom>
            <a:avLst/>
            <a:gdLst>
              <a:gd name="connsiteX0" fmla="*/ 1900264 w 2310213"/>
              <a:gd name="connsiteY0" fmla="*/ 21050 h 2149052"/>
              <a:gd name="connsiteX1" fmla="*/ 1976464 w 2310213"/>
              <a:gd name="connsiteY1" fmla="*/ 114183 h 2149052"/>
              <a:gd name="connsiteX2" fmla="*/ 2306664 w 2310213"/>
              <a:gd name="connsiteY2" fmla="*/ 656050 h 2149052"/>
              <a:gd name="connsiteX3" fmla="*/ 1739398 w 2310213"/>
              <a:gd name="connsiteY3" fmla="*/ 1113250 h 2149052"/>
              <a:gd name="connsiteX4" fmla="*/ 12198 w 2310213"/>
              <a:gd name="connsiteY4" fmla="*/ 2137716 h 2149052"/>
              <a:gd name="connsiteX5" fmla="*/ 985864 w 2310213"/>
              <a:gd name="connsiteY5" fmla="*/ 1638183 h 2149052"/>
              <a:gd name="connsiteX6" fmla="*/ 1324531 w 2310213"/>
              <a:gd name="connsiteY6" fmla="*/ 1274116 h 2149052"/>
              <a:gd name="connsiteX7" fmla="*/ 1891798 w 2310213"/>
              <a:gd name="connsiteY7" fmla="*/ 893116 h 2149052"/>
              <a:gd name="connsiteX8" fmla="*/ 2086531 w 2310213"/>
              <a:gd name="connsiteY8" fmla="*/ 402050 h 2149052"/>
              <a:gd name="connsiteX9" fmla="*/ 1900264 w 2310213"/>
              <a:gd name="connsiteY9" fmla="*/ 21050 h 2149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0213" h="2149052">
                <a:moveTo>
                  <a:pt x="1900264" y="21050"/>
                </a:moveTo>
                <a:cubicBezTo>
                  <a:pt x="1881920" y="-26928"/>
                  <a:pt x="1908731" y="8350"/>
                  <a:pt x="1976464" y="114183"/>
                </a:cubicBezTo>
                <a:cubicBezTo>
                  <a:pt x="2044197" y="220016"/>
                  <a:pt x="2346175" y="489539"/>
                  <a:pt x="2306664" y="656050"/>
                </a:cubicBezTo>
                <a:cubicBezTo>
                  <a:pt x="2267153" y="822561"/>
                  <a:pt x="2121809" y="866306"/>
                  <a:pt x="1739398" y="1113250"/>
                </a:cubicBezTo>
                <a:cubicBezTo>
                  <a:pt x="1356987" y="1360194"/>
                  <a:pt x="137787" y="2050227"/>
                  <a:pt x="12198" y="2137716"/>
                </a:cubicBezTo>
                <a:cubicBezTo>
                  <a:pt x="-113391" y="2225205"/>
                  <a:pt x="767142" y="1782116"/>
                  <a:pt x="985864" y="1638183"/>
                </a:cubicBezTo>
                <a:cubicBezTo>
                  <a:pt x="1204586" y="1494250"/>
                  <a:pt x="1173542" y="1398294"/>
                  <a:pt x="1324531" y="1274116"/>
                </a:cubicBezTo>
                <a:cubicBezTo>
                  <a:pt x="1475520" y="1149938"/>
                  <a:pt x="1764798" y="1038460"/>
                  <a:pt x="1891798" y="893116"/>
                </a:cubicBezTo>
                <a:cubicBezTo>
                  <a:pt x="2018798" y="747772"/>
                  <a:pt x="2080887" y="540339"/>
                  <a:pt x="2086531" y="402050"/>
                </a:cubicBezTo>
                <a:cubicBezTo>
                  <a:pt x="2092175" y="263761"/>
                  <a:pt x="1918608" y="69028"/>
                  <a:pt x="1900264" y="2105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775A09B4-EFDB-4493-A28F-A578EA80510F}"/>
              </a:ext>
            </a:extLst>
          </p:cNvPr>
          <p:cNvSpPr/>
          <p:nvPr/>
        </p:nvSpPr>
        <p:spPr>
          <a:xfrm>
            <a:off x="1446369" y="1418204"/>
            <a:ext cx="2295644" cy="2462044"/>
          </a:xfrm>
          <a:custGeom>
            <a:avLst/>
            <a:gdLst>
              <a:gd name="connsiteX0" fmla="*/ 2270498 w 2295644"/>
              <a:gd name="connsiteY0" fmla="*/ 4196 h 2462044"/>
              <a:gd name="connsiteX1" fmla="*/ 560231 w 2295644"/>
              <a:gd name="connsiteY1" fmla="*/ 757729 h 2462044"/>
              <a:gd name="connsiteX2" fmla="*/ 9898 w 2295644"/>
              <a:gd name="connsiteY2" fmla="*/ 2434129 h 2462044"/>
              <a:gd name="connsiteX3" fmla="*/ 221564 w 2295644"/>
              <a:gd name="connsiteY3" fmla="*/ 1748329 h 2462044"/>
              <a:gd name="connsiteX4" fmla="*/ 416298 w 2295644"/>
              <a:gd name="connsiteY4" fmla="*/ 994796 h 2462044"/>
              <a:gd name="connsiteX5" fmla="*/ 1500031 w 2295644"/>
              <a:gd name="connsiteY5" fmla="*/ 478329 h 2462044"/>
              <a:gd name="connsiteX6" fmla="*/ 2270498 w 2295644"/>
              <a:gd name="connsiteY6" fmla="*/ 4196 h 246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5644" h="2462044">
                <a:moveTo>
                  <a:pt x="2270498" y="4196"/>
                </a:moveTo>
                <a:cubicBezTo>
                  <a:pt x="2113865" y="50763"/>
                  <a:pt x="936998" y="352740"/>
                  <a:pt x="560231" y="757729"/>
                </a:cubicBezTo>
                <a:cubicBezTo>
                  <a:pt x="183464" y="1162718"/>
                  <a:pt x="66342" y="2269029"/>
                  <a:pt x="9898" y="2434129"/>
                </a:cubicBezTo>
                <a:cubicBezTo>
                  <a:pt x="-46546" y="2599229"/>
                  <a:pt x="153831" y="1988218"/>
                  <a:pt x="221564" y="1748329"/>
                </a:cubicBezTo>
                <a:cubicBezTo>
                  <a:pt x="289297" y="1508440"/>
                  <a:pt x="203220" y="1206463"/>
                  <a:pt x="416298" y="994796"/>
                </a:cubicBezTo>
                <a:cubicBezTo>
                  <a:pt x="629376" y="783129"/>
                  <a:pt x="1186764" y="646251"/>
                  <a:pt x="1500031" y="478329"/>
                </a:cubicBezTo>
                <a:cubicBezTo>
                  <a:pt x="1813298" y="310407"/>
                  <a:pt x="2427131" y="-42371"/>
                  <a:pt x="2270498" y="419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15185F94-9C21-4B11-8B55-9ECFB12161EA}"/>
              </a:ext>
            </a:extLst>
          </p:cNvPr>
          <p:cNvSpPr/>
          <p:nvPr/>
        </p:nvSpPr>
        <p:spPr>
          <a:xfrm>
            <a:off x="1932281" y="774953"/>
            <a:ext cx="2622786" cy="877691"/>
          </a:xfrm>
          <a:custGeom>
            <a:avLst/>
            <a:gdLst>
              <a:gd name="connsiteX0" fmla="*/ 2622786 w 2622786"/>
              <a:gd name="connsiteY0" fmla="*/ 190247 h 877691"/>
              <a:gd name="connsiteX1" fmla="*/ 2555052 w 2622786"/>
              <a:gd name="connsiteY1" fmla="*/ 190247 h 877691"/>
              <a:gd name="connsiteX2" fmla="*/ 1149586 w 2622786"/>
              <a:gd name="connsiteY2" fmla="*/ 29380 h 877691"/>
              <a:gd name="connsiteX3" fmla="*/ 23519 w 2622786"/>
              <a:gd name="connsiteY3" fmla="*/ 867580 h 877691"/>
              <a:gd name="connsiteX4" fmla="*/ 446852 w 2622786"/>
              <a:gd name="connsiteY4" fmla="*/ 478114 h 877691"/>
              <a:gd name="connsiteX5" fmla="*/ 1174986 w 2622786"/>
              <a:gd name="connsiteY5" fmla="*/ 249514 h 877691"/>
              <a:gd name="connsiteX6" fmla="*/ 2199452 w 2622786"/>
              <a:gd name="connsiteY6" fmla="*/ 207180 h 877691"/>
              <a:gd name="connsiteX7" fmla="*/ 2622786 w 2622786"/>
              <a:gd name="connsiteY7" fmla="*/ 190247 h 87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786" h="877691">
                <a:moveTo>
                  <a:pt x="2622786" y="190247"/>
                </a:moveTo>
                <a:lnTo>
                  <a:pt x="2555052" y="190247"/>
                </a:lnTo>
                <a:cubicBezTo>
                  <a:pt x="2309519" y="163436"/>
                  <a:pt x="1571508" y="-83509"/>
                  <a:pt x="1149586" y="29380"/>
                </a:cubicBezTo>
                <a:cubicBezTo>
                  <a:pt x="727664" y="142269"/>
                  <a:pt x="140641" y="792791"/>
                  <a:pt x="23519" y="867580"/>
                </a:cubicBezTo>
                <a:cubicBezTo>
                  <a:pt x="-93603" y="942369"/>
                  <a:pt x="254941" y="581125"/>
                  <a:pt x="446852" y="478114"/>
                </a:cubicBezTo>
                <a:cubicBezTo>
                  <a:pt x="638763" y="375103"/>
                  <a:pt x="882886" y="294670"/>
                  <a:pt x="1174986" y="249514"/>
                </a:cubicBezTo>
                <a:cubicBezTo>
                  <a:pt x="1467086" y="204358"/>
                  <a:pt x="2199452" y="207180"/>
                  <a:pt x="2199452" y="207180"/>
                </a:cubicBezTo>
                <a:lnTo>
                  <a:pt x="2622786" y="190247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0DE9FFAC-A6B3-463D-95F3-00E16AE33FF3}"/>
              </a:ext>
            </a:extLst>
          </p:cNvPr>
          <p:cNvSpPr/>
          <p:nvPr/>
        </p:nvSpPr>
        <p:spPr>
          <a:xfrm>
            <a:off x="1735114" y="1091912"/>
            <a:ext cx="2466371" cy="923845"/>
          </a:xfrm>
          <a:custGeom>
            <a:avLst/>
            <a:gdLst>
              <a:gd name="connsiteX0" fmla="*/ 2464353 w 2466371"/>
              <a:gd name="connsiteY0" fmla="*/ 152688 h 923845"/>
              <a:gd name="connsiteX1" fmla="*/ 1177419 w 2466371"/>
              <a:gd name="connsiteY1" fmla="*/ 211955 h 923845"/>
              <a:gd name="connsiteX2" fmla="*/ 17486 w 2466371"/>
              <a:gd name="connsiteY2" fmla="*/ 914688 h 923845"/>
              <a:gd name="connsiteX3" fmla="*/ 500086 w 2466371"/>
              <a:gd name="connsiteY3" fmla="*/ 584488 h 923845"/>
              <a:gd name="connsiteX4" fmla="*/ 796419 w 2466371"/>
              <a:gd name="connsiteY4" fmla="*/ 178088 h 923845"/>
              <a:gd name="connsiteX5" fmla="*/ 1456819 w 2466371"/>
              <a:gd name="connsiteY5" fmla="*/ 288 h 923845"/>
              <a:gd name="connsiteX6" fmla="*/ 2464353 w 2466371"/>
              <a:gd name="connsiteY6" fmla="*/ 152688 h 92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6371" h="923845">
                <a:moveTo>
                  <a:pt x="2464353" y="152688"/>
                </a:moveTo>
                <a:cubicBezTo>
                  <a:pt x="2417786" y="187966"/>
                  <a:pt x="1585230" y="84955"/>
                  <a:pt x="1177419" y="211955"/>
                </a:cubicBezTo>
                <a:cubicBezTo>
                  <a:pt x="769608" y="338955"/>
                  <a:pt x="17486" y="914688"/>
                  <a:pt x="17486" y="914688"/>
                </a:cubicBezTo>
                <a:cubicBezTo>
                  <a:pt x="-95403" y="976777"/>
                  <a:pt x="370264" y="707255"/>
                  <a:pt x="500086" y="584488"/>
                </a:cubicBezTo>
                <a:cubicBezTo>
                  <a:pt x="629908" y="461721"/>
                  <a:pt x="636963" y="275455"/>
                  <a:pt x="796419" y="178088"/>
                </a:cubicBezTo>
                <a:cubicBezTo>
                  <a:pt x="955874" y="80721"/>
                  <a:pt x="1174597" y="7343"/>
                  <a:pt x="1456819" y="288"/>
                </a:cubicBezTo>
                <a:cubicBezTo>
                  <a:pt x="1739041" y="-6767"/>
                  <a:pt x="2510920" y="117410"/>
                  <a:pt x="2464353" y="15268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3DD0D36A-67A5-4483-B4E5-528996A3ED7A}"/>
              </a:ext>
            </a:extLst>
          </p:cNvPr>
          <p:cNvSpPr/>
          <p:nvPr/>
        </p:nvSpPr>
        <p:spPr>
          <a:xfrm>
            <a:off x="2242739" y="262320"/>
            <a:ext cx="2599660" cy="574245"/>
          </a:xfrm>
          <a:custGeom>
            <a:avLst/>
            <a:gdLst>
              <a:gd name="connsiteX0" fmla="*/ 2591728 w 2599660"/>
              <a:gd name="connsiteY0" fmla="*/ 508147 h 574245"/>
              <a:gd name="connsiteX1" fmla="*/ 2032928 w 2599660"/>
              <a:gd name="connsiteY1" fmla="*/ 147 h 574245"/>
              <a:gd name="connsiteX2" fmla="*/ 26328 w 2599660"/>
              <a:gd name="connsiteY2" fmla="*/ 567413 h 574245"/>
              <a:gd name="connsiteX3" fmla="*/ 940728 w 2599660"/>
              <a:gd name="connsiteY3" fmla="*/ 304947 h 574245"/>
              <a:gd name="connsiteX4" fmla="*/ 1736594 w 2599660"/>
              <a:gd name="connsiteY4" fmla="*/ 169480 h 574245"/>
              <a:gd name="connsiteX5" fmla="*/ 2591728 w 2599660"/>
              <a:gd name="connsiteY5" fmla="*/ 508147 h 57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9660" h="574245">
                <a:moveTo>
                  <a:pt x="2591728" y="508147"/>
                </a:moveTo>
                <a:cubicBezTo>
                  <a:pt x="2641117" y="479925"/>
                  <a:pt x="2460495" y="-9731"/>
                  <a:pt x="2032928" y="147"/>
                </a:cubicBezTo>
                <a:cubicBezTo>
                  <a:pt x="1605361" y="10025"/>
                  <a:pt x="26328" y="567413"/>
                  <a:pt x="26328" y="567413"/>
                </a:cubicBezTo>
                <a:cubicBezTo>
                  <a:pt x="-155705" y="618213"/>
                  <a:pt x="655684" y="371269"/>
                  <a:pt x="940728" y="304947"/>
                </a:cubicBezTo>
                <a:cubicBezTo>
                  <a:pt x="1225772" y="238625"/>
                  <a:pt x="1467072" y="135613"/>
                  <a:pt x="1736594" y="169480"/>
                </a:cubicBezTo>
                <a:cubicBezTo>
                  <a:pt x="2006116" y="203347"/>
                  <a:pt x="2542339" y="536369"/>
                  <a:pt x="2591728" y="50814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C5228402-ADA0-4398-8EE6-51A986CBB69B}"/>
              </a:ext>
            </a:extLst>
          </p:cNvPr>
          <p:cNvSpPr/>
          <p:nvPr/>
        </p:nvSpPr>
        <p:spPr>
          <a:xfrm>
            <a:off x="3826933" y="320061"/>
            <a:ext cx="2887403" cy="911257"/>
          </a:xfrm>
          <a:custGeom>
            <a:avLst/>
            <a:gdLst>
              <a:gd name="connsiteX0" fmla="*/ 0 w 2887403"/>
              <a:gd name="connsiteY0" fmla="*/ 391139 h 911257"/>
              <a:gd name="connsiteX1" fmla="*/ 1075267 w 2887403"/>
              <a:gd name="connsiteY1" fmla="*/ 10139 h 911257"/>
              <a:gd name="connsiteX2" fmla="*/ 2777067 w 2887403"/>
              <a:gd name="connsiteY2" fmla="*/ 873739 h 911257"/>
              <a:gd name="connsiteX3" fmla="*/ 2540000 w 2887403"/>
              <a:gd name="connsiteY3" fmla="*/ 704406 h 911257"/>
              <a:gd name="connsiteX4" fmla="*/ 1075267 w 2887403"/>
              <a:gd name="connsiteY4" fmla="*/ 238739 h 911257"/>
              <a:gd name="connsiteX5" fmla="*/ 0 w 2887403"/>
              <a:gd name="connsiteY5" fmla="*/ 391139 h 9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7403" h="911257">
                <a:moveTo>
                  <a:pt x="0" y="391139"/>
                </a:moveTo>
                <a:cubicBezTo>
                  <a:pt x="0" y="353039"/>
                  <a:pt x="612423" y="-70294"/>
                  <a:pt x="1075267" y="10139"/>
                </a:cubicBezTo>
                <a:cubicBezTo>
                  <a:pt x="1538111" y="90572"/>
                  <a:pt x="2532945" y="758028"/>
                  <a:pt x="2777067" y="873739"/>
                </a:cubicBezTo>
                <a:cubicBezTo>
                  <a:pt x="3021189" y="989450"/>
                  <a:pt x="2823633" y="810239"/>
                  <a:pt x="2540000" y="704406"/>
                </a:cubicBezTo>
                <a:cubicBezTo>
                  <a:pt x="2256367" y="598573"/>
                  <a:pt x="1501422" y="295183"/>
                  <a:pt x="1075267" y="238739"/>
                </a:cubicBezTo>
                <a:cubicBezTo>
                  <a:pt x="649112" y="182295"/>
                  <a:pt x="0" y="429239"/>
                  <a:pt x="0" y="39113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AC44753C-91D9-4426-9D69-2D7C40361CDB}"/>
              </a:ext>
            </a:extLst>
          </p:cNvPr>
          <p:cNvSpPr/>
          <p:nvPr/>
        </p:nvSpPr>
        <p:spPr>
          <a:xfrm>
            <a:off x="4665551" y="817946"/>
            <a:ext cx="1629229" cy="1870850"/>
          </a:xfrm>
          <a:custGeom>
            <a:avLst/>
            <a:gdLst>
              <a:gd name="connsiteX0" fmla="*/ 101182 w 1629229"/>
              <a:gd name="connsiteY0" fmla="*/ 28721 h 1870850"/>
              <a:gd name="connsiteX1" fmla="*/ 270516 w 1629229"/>
              <a:gd name="connsiteY1" fmla="*/ 138787 h 1870850"/>
              <a:gd name="connsiteX2" fmla="*/ 1608249 w 1629229"/>
              <a:gd name="connsiteY2" fmla="*/ 435121 h 1870850"/>
              <a:gd name="connsiteX3" fmla="*/ 1100249 w 1629229"/>
              <a:gd name="connsiteY3" fmla="*/ 1840587 h 1870850"/>
              <a:gd name="connsiteX4" fmla="*/ 1261116 w 1629229"/>
              <a:gd name="connsiteY4" fmla="*/ 1341054 h 1870850"/>
              <a:gd name="connsiteX5" fmla="*/ 1472782 w 1629229"/>
              <a:gd name="connsiteY5" fmla="*/ 655254 h 1870850"/>
              <a:gd name="connsiteX6" fmla="*/ 101182 w 1629229"/>
              <a:gd name="connsiteY6" fmla="*/ 28721 h 187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9229" h="1870850">
                <a:moveTo>
                  <a:pt x="101182" y="28721"/>
                </a:moveTo>
                <a:cubicBezTo>
                  <a:pt x="-99196" y="-57357"/>
                  <a:pt x="19338" y="71054"/>
                  <a:pt x="270516" y="138787"/>
                </a:cubicBezTo>
                <a:cubicBezTo>
                  <a:pt x="521694" y="206520"/>
                  <a:pt x="1469960" y="151488"/>
                  <a:pt x="1608249" y="435121"/>
                </a:cubicBezTo>
                <a:cubicBezTo>
                  <a:pt x="1746538" y="718754"/>
                  <a:pt x="1158104" y="1689598"/>
                  <a:pt x="1100249" y="1840587"/>
                </a:cubicBezTo>
                <a:cubicBezTo>
                  <a:pt x="1042394" y="1991576"/>
                  <a:pt x="1199027" y="1538610"/>
                  <a:pt x="1261116" y="1341054"/>
                </a:cubicBezTo>
                <a:cubicBezTo>
                  <a:pt x="1323205" y="1143498"/>
                  <a:pt x="1668926" y="869743"/>
                  <a:pt x="1472782" y="655254"/>
                </a:cubicBezTo>
                <a:cubicBezTo>
                  <a:pt x="1276638" y="440765"/>
                  <a:pt x="301560" y="114799"/>
                  <a:pt x="101182" y="2872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F18F5589-7915-4AFE-92F4-80E23C08ACF1}"/>
              </a:ext>
            </a:extLst>
          </p:cNvPr>
          <p:cNvSpPr/>
          <p:nvPr/>
        </p:nvSpPr>
        <p:spPr>
          <a:xfrm>
            <a:off x="4310468" y="1131049"/>
            <a:ext cx="1482903" cy="1031935"/>
          </a:xfrm>
          <a:custGeom>
            <a:avLst/>
            <a:gdLst>
              <a:gd name="connsiteX0" fmla="*/ 83732 w 1482903"/>
              <a:gd name="connsiteY0" fmla="*/ 3484 h 1031935"/>
              <a:gd name="connsiteX1" fmla="*/ 134532 w 1482903"/>
              <a:gd name="connsiteY1" fmla="*/ 11951 h 1031935"/>
              <a:gd name="connsiteX2" fmla="*/ 1065865 w 1482903"/>
              <a:gd name="connsiteY2" fmla="*/ 189751 h 1031935"/>
              <a:gd name="connsiteX3" fmla="*/ 1396065 w 1482903"/>
              <a:gd name="connsiteY3" fmla="*/ 1019484 h 1031935"/>
              <a:gd name="connsiteX4" fmla="*/ 1277532 w 1482903"/>
              <a:gd name="connsiteY4" fmla="*/ 646951 h 1031935"/>
              <a:gd name="connsiteX5" fmla="*/ 1421465 w 1482903"/>
              <a:gd name="connsiteY5" fmla="*/ 79684 h 1031935"/>
              <a:gd name="connsiteX6" fmla="*/ 83732 w 1482903"/>
              <a:gd name="connsiteY6" fmla="*/ 3484 h 103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903" h="1031935">
                <a:moveTo>
                  <a:pt x="83732" y="3484"/>
                </a:moveTo>
                <a:cubicBezTo>
                  <a:pt x="-130757" y="-7805"/>
                  <a:pt x="134532" y="11951"/>
                  <a:pt x="134532" y="11951"/>
                </a:cubicBezTo>
                <a:cubicBezTo>
                  <a:pt x="298221" y="42995"/>
                  <a:pt x="855610" y="21829"/>
                  <a:pt x="1065865" y="189751"/>
                </a:cubicBezTo>
                <a:cubicBezTo>
                  <a:pt x="1276120" y="357673"/>
                  <a:pt x="1360787" y="943284"/>
                  <a:pt x="1396065" y="1019484"/>
                </a:cubicBezTo>
                <a:cubicBezTo>
                  <a:pt x="1431343" y="1095684"/>
                  <a:pt x="1273299" y="803584"/>
                  <a:pt x="1277532" y="646951"/>
                </a:cubicBezTo>
                <a:cubicBezTo>
                  <a:pt x="1281765" y="490318"/>
                  <a:pt x="1617609" y="188339"/>
                  <a:pt x="1421465" y="79684"/>
                </a:cubicBezTo>
                <a:cubicBezTo>
                  <a:pt x="1225321" y="-28971"/>
                  <a:pt x="298221" y="14773"/>
                  <a:pt x="83732" y="348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3D90F483-9971-4A7C-A866-62464E02F171}"/>
              </a:ext>
            </a:extLst>
          </p:cNvPr>
          <p:cNvSpPr/>
          <p:nvPr/>
        </p:nvSpPr>
        <p:spPr>
          <a:xfrm>
            <a:off x="1275983" y="1565739"/>
            <a:ext cx="2574144" cy="2286642"/>
          </a:xfrm>
          <a:custGeom>
            <a:avLst/>
            <a:gdLst>
              <a:gd name="connsiteX0" fmla="*/ 2559417 w 2574144"/>
              <a:gd name="connsiteY0" fmla="*/ 594 h 2286642"/>
              <a:gd name="connsiteX1" fmla="*/ 1585750 w 2574144"/>
              <a:gd name="connsiteY1" fmla="*/ 635594 h 2286642"/>
              <a:gd name="connsiteX2" fmla="*/ 1357150 w 2574144"/>
              <a:gd name="connsiteY2" fmla="*/ 1456861 h 2286642"/>
              <a:gd name="connsiteX3" fmla="*/ 1264017 w 2574144"/>
              <a:gd name="connsiteY3" fmla="*/ 1219794 h 2286642"/>
              <a:gd name="connsiteX4" fmla="*/ 629017 w 2574144"/>
              <a:gd name="connsiteY4" fmla="*/ 1355261 h 2286642"/>
              <a:gd name="connsiteX5" fmla="*/ 1331750 w 2574144"/>
              <a:gd name="connsiteY5" fmla="*/ 1177461 h 2286642"/>
              <a:gd name="connsiteX6" fmla="*/ 1069284 w 2574144"/>
              <a:gd name="connsiteY6" fmla="*/ 2117261 h 2286642"/>
              <a:gd name="connsiteX7" fmla="*/ 36350 w 2574144"/>
              <a:gd name="connsiteY7" fmla="*/ 2244261 h 2286642"/>
              <a:gd name="connsiteX8" fmla="*/ 273417 w 2574144"/>
              <a:gd name="connsiteY8" fmla="*/ 1634661 h 2286642"/>
              <a:gd name="connsiteX9" fmla="*/ 662884 w 2574144"/>
              <a:gd name="connsiteY9" fmla="*/ 999661 h 2286642"/>
              <a:gd name="connsiteX10" fmla="*/ 739084 w 2574144"/>
              <a:gd name="connsiteY10" fmla="*/ 745661 h 2286642"/>
              <a:gd name="connsiteX11" fmla="*/ 2559417 w 2574144"/>
              <a:gd name="connsiteY11" fmla="*/ 594 h 228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4144" h="2286642">
                <a:moveTo>
                  <a:pt x="2559417" y="594"/>
                </a:moveTo>
                <a:cubicBezTo>
                  <a:pt x="2700528" y="-17751"/>
                  <a:pt x="1786128" y="392883"/>
                  <a:pt x="1585750" y="635594"/>
                </a:cubicBezTo>
                <a:cubicBezTo>
                  <a:pt x="1385372" y="878305"/>
                  <a:pt x="1410772" y="1359494"/>
                  <a:pt x="1357150" y="1456861"/>
                </a:cubicBezTo>
                <a:cubicBezTo>
                  <a:pt x="1303528" y="1554228"/>
                  <a:pt x="1385372" y="1236727"/>
                  <a:pt x="1264017" y="1219794"/>
                </a:cubicBezTo>
                <a:cubicBezTo>
                  <a:pt x="1142661" y="1202861"/>
                  <a:pt x="617728" y="1362316"/>
                  <a:pt x="629017" y="1355261"/>
                </a:cubicBezTo>
                <a:cubicBezTo>
                  <a:pt x="640306" y="1348206"/>
                  <a:pt x="1258372" y="1050461"/>
                  <a:pt x="1331750" y="1177461"/>
                </a:cubicBezTo>
                <a:cubicBezTo>
                  <a:pt x="1405128" y="1304461"/>
                  <a:pt x="1285184" y="1939461"/>
                  <a:pt x="1069284" y="2117261"/>
                </a:cubicBezTo>
                <a:cubicBezTo>
                  <a:pt x="853384" y="2295061"/>
                  <a:pt x="168994" y="2324694"/>
                  <a:pt x="36350" y="2244261"/>
                </a:cubicBezTo>
                <a:cubicBezTo>
                  <a:pt x="-96294" y="2163828"/>
                  <a:pt x="168995" y="1842094"/>
                  <a:pt x="273417" y="1634661"/>
                </a:cubicBezTo>
                <a:cubicBezTo>
                  <a:pt x="377839" y="1427228"/>
                  <a:pt x="585273" y="1147828"/>
                  <a:pt x="662884" y="999661"/>
                </a:cubicBezTo>
                <a:cubicBezTo>
                  <a:pt x="740495" y="851494"/>
                  <a:pt x="421584" y="910761"/>
                  <a:pt x="739084" y="745661"/>
                </a:cubicBezTo>
                <a:cubicBezTo>
                  <a:pt x="1056584" y="580561"/>
                  <a:pt x="2418306" y="18939"/>
                  <a:pt x="2559417" y="59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4552FAF6-7C16-4B6E-AF63-EB5C9264CFB8}"/>
              </a:ext>
            </a:extLst>
          </p:cNvPr>
          <p:cNvSpPr/>
          <p:nvPr/>
        </p:nvSpPr>
        <p:spPr>
          <a:xfrm>
            <a:off x="3335636" y="7335303"/>
            <a:ext cx="3576198" cy="2572621"/>
          </a:xfrm>
          <a:custGeom>
            <a:avLst/>
            <a:gdLst>
              <a:gd name="connsiteX0" fmla="*/ 355831 w 3576198"/>
              <a:gd name="connsiteY0" fmla="*/ 22230 h 2572621"/>
              <a:gd name="connsiteX1" fmla="*/ 694497 w 3576198"/>
              <a:gd name="connsiteY1" fmla="*/ 140764 h 2572621"/>
              <a:gd name="connsiteX2" fmla="*/ 2506364 w 3576198"/>
              <a:gd name="connsiteY2" fmla="*/ 691097 h 2572621"/>
              <a:gd name="connsiteX3" fmla="*/ 2972031 w 3576198"/>
              <a:gd name="connsiteY3" fmla="*/ 1055164 h 2572621"/>
              <a:gd name="connsiteX4" fmla="*/ 3556231 w 3576198"/>
              <a:gd name="connsiteY4" fmla="*/ 1749430 h 2572621"/>
              <a:gd name="connsiteX5" fmla="*/ 2193097 w 3576198"/>
              <a:gd name="connsiteY5" fmla="*/ 2172764 h 2572621"/>
              <a:gd name="connsiteX6" fmla="*/ 1304097 w 3576198"/>
              <a:gd name="connsiteY6" fmla="*/ 2570697 h 2572621"/>
              <a:gd name="connsiteX7" fmla="*/ 2387831 w 3576198"/>
              <a:gd name="connsiteY7" fmla="*/ 2003430 h 2572621"/>
              <a:gd name="connsiteX8" fmla="*/ 211897 w 3576198"/>
              <a:gd name="connsiteY8" fmla="*/ 1571630 h 2572621"/>
              <a:gd name="connsiteX9" fmla="*/ 330431 w 3576198"/>
              <a:gd name="connsiteY9" fmla="*/ 1072097 h 2572621"/>
              <a:gd name="connsiteX10" fmla="*/ 2337031 w 3576198"/>
              <a:gd name="connsiteY10" fmla="*/ 1470030 h 2572621"/>
              <a:gd name="connsiteX11" fmla="*/ 231 w 3576198"/>
              <a:gd name="connsiteY11" fmla="*/ 555630 h 2572621"/>
              <a:gd name="connsiteX12" fmla="*/ 2497897 w 3576198"/>
              <a:gd name="connsiteY12" fmla="*/ 1038230 h 2572621"/>
              <a:gd name="connsiteX13" fmla="*/ 118764 w 3576198"/>
              <a:gd name="connsiteY13" fmla="*/ 233897 h 2572621"/>
              <a:gd name="connsiteX14" fmla="*/ 2396297 w 3576198"/>
              <a:gd name="connsiteY14" fmla="*/ 682630 h 2572621"/>
              <a:gd name="connsiteX15" fmla="*/ 1202497 w 3576198"/>
              <a:gd name="connsiteY15" fmla="*/ 73030 h 2572621"/>
              <a:gd name="connsiteX16" fmla="*/ 355831 w 3576198"/>
              <a:gd name="connsiteY16" fmla="*/ 22230 h 257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76198" h="2572621">
                <a:moveTo>
                  <a:pt x="355831" y="22230"/>
                </a:moveTo>
                <a:cubicBezTo>
                  <a:pt x="271164" y="33519"/>
                  <a:pt x="694497" y="140764"/>
                  <a:pt x="694497" y="140764"/>
                </a:cubicBezTo>
                <a:cubicBezTo>
                  <a:pt x="1052919" y="252242"/>
                  <a:pt x="2126775" y="538697"/>
                  <a:pt x="2506364" y="691097"/>
                </a:cubicBezTo>
                <a:cubicBezTo>
                  <a:pt x="2885953" y="843497"/>
                  <a:pt x="2797053" y="878775"/>
                  <a:pt x="2972031" y="1055164"/>
                </a:cubicBezTo>
                <a:cubicBezTo>
                  <a:pt x="3147009" y="1231553"/>
                  <a:pt x="3686053" y="1563163"/>
                  <a:pt x="3556231" y="1749430"/>
                </a:cubicBezTo>
                <a:cubicBezTo>
                  <a:pt x="3426409" y="1935697"/>
                  <a:pt x="2568453" y="2035886"/>
                  <a:pt x="2193097" y="2172764"/>
                </a:cubicBezTo>
                <a:cubicBezTo>
                  <a:pt x="1817741" y="2309642"/>
                  <a:pt x="1271641" y="2598919"/>
                  <a:pt x="1304097" y="2570697"/>
                </a:cubicBezTo>
                <a:cubicBezTo>
                  <a:pt x="1336553" y="2542475"/>
                  <a:pt x="2569864" y="2169941"/>
                  <a:pt x="2387831" y="2003430"/>
                </a:cubicBezTo>
                <a:cubicBezTo>
                  <a:pt x="2205798" y="1836919"/>
                  <a:pt x="554797" y="1726852"/>
                  <a:pt x="211897" y="1571630"/>
                </a:cubicBezTo>
                <a:cubicBezTo>
                  <a:pt x="-131003" y="1416408"/>
                  <a:pt x="-23758" y="1089030"/>
                  <a:pt x="330431" y="1072097"/>
                </a:cubicBezTo>
                <a:cubicBezTo>
                  <a:pt x="684620" y="1055164"/>
                  <a:pt x="2392064" y="1556108"/>
                  <a:pt x="2337031" y="1470030"/>
                </a:cubicBezTo>
                <a:cubicBezTo>
                  <a:pt x="2281998" y="1383952"/>
                  <a:pt x="-26580" y="627596"/>
                  <a:pt x="231" y="555630"/>
                </a:cubicBezTo>
                <a:cubicBezTo>
                  <a:pt x="27042" y="483664"/>
                  <a:pt x="2478142" y="1091852"/>
                  <a:pt x="2497897" y="1038230"/>
                </a:cubicBezTo>
                <a:cubicBezTo>
                  <a:pt x="2517652" y="984608"/>
                  <a:pt x="135697" y="293164"/>
                  <a:pt x="118764" y="233897"/>
                </a:cubicBezTo>
                <a:cubicBezTo>
                  <a:pt x="101831" y="174630"/>
                  <a:pt x="2215675" y="709441"/>
                  <a:pt x="2396297" y="682630"/>
                </a:cubicBezTo>
                <a:cubicBezTo>
                  <a:pt x="2576919" y="655819"/>
                  <a:pt x="1542575" y="188741"/>
                  <a:pt x="1202497" y="73030"/>
                </a:cubicBezTo>
                <a:cubicBezTo>
                  <a:pt x="862419" y="-42681"/>
                  <a:pt x="440498" y="10941"/>
                  <a:pt x="355831" y="22230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8ED6095C-6191-403D-88CF-4356F4096B19}"/>
              </a:ext>
            </a:extLst>
          </p:cNvPr>
          <p:cNvSpPr/>
          <p:nvPr/>
        </p:nvSpPr>
        <p:spPr>
          <a:xfrm>
            <a:off x="2686876" y="8515842"/>
            <a:ext cx="1946970" cy="4209564"/>
          </a:xfrm>
          <a:custGeom>
            <a:avLst/>
            <a:gdLst>
              <a:gd name="connsiteX0" fmla="*/ 742124 w 1946970"/>
              <a:gd name="connsiteY0" fmla="*/ 678958 h 4209564"/>
              <a:gd name="connsiteX1" fmla="*/ 530457 w 1946970"/>
              <a:gd name="connsiteY1" fmla="*/ 1330891 h 4209564"/>
              <a:gd name="connsiteX2" fmla="*/ 1478724 w 1946970"/>
              <a:gd name="connsiteY2" fmla="*/ 2990358 h 4209564"/>
              <a:gd name="connsiteX3" fmla="*/ 1224724 w 1946970"/>
              <a:gd name="connsiteY3" fmla="*/ 2600891 h 4209564"/>
              <a:gd name="connsiteX4" fmla="*/ 1944391 w 1946970"/>
              <a:gd name="connsiteY4" fmla="*/ 4057158 h 4209564"/>
              <a:gd name="connsiteX5" fmla="*/ 1419457 w 1946970"/>
              <a:gd name="connsiteY5" fmla="*/ 3870891 h 4209564"/>
              <a:gd name="connsiteX6" fmla="*/ 276457 w 1946970"/>
              <a:gd name="connsiteY6" fmla="*/ 4209558 h 4209564"/>
              <a:gd name="connsiteX7" fmla="*/ 1072324 w 1946970"/>
              <a:gd name="connsiteY7" fmla="*/ 3879358 h 4209564"/>
              <a:gd name="connsiteX8" fmla="*/ 1004591 w 1946970"/>
              <a:gd name="connsiteY8" fmla="*/ 3515291 h 4209564"/>
              <a:gd name="connsiteX9" fmla="*/ 200257 w 1946970"/>
              <a:gd name="connsiteY9" fmla="*/ 2152158 h 4209564"/>
              <a:gd name="connsiteX10" fmla="*/ 30924 w 1946970"/>
              <a:gd name="connsiteY10" fmla="*/ 1280091 h 4209564"/>
              <a:gd name="connsiteX11" fmla="*/ 691324 w 1946970"/>
              <a:gd name="connsiteY11" fmla="*/ 1625 h 4209564"/>
              <a:gd name="connsiteX12" fmla="*/ 352657 w 1946970"/>
              <a:gd name="connsiteY12" fmla="*/ 1559491 h 4209564"/>
              <a:gd name="connsiteX13" fmla="*/ 742124 w 1946970"/>
              <a:gd name="connsiteY13" fmla="*/ 602758 h 4209564"/>
              <a:gd name="connsiteX14" fmla="*/ 742124 w 1946970"/>
              <a:gd name="connsiteY14" fmla="*/ 678958 h 420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6970" h="4209564">
                <a:moveTo>
                  <a:pt x="742124" y="678958"/>
                </a:moveTo>
                <a:cubicBezTo>
                  <a:pt x="706846" y="800313"/>
                  <a:pt x="407690" y="945658"/>
                  <a:pt x="530457" y="1330891"/>
                </a:cubicBezTo>
                <a:cubicBezTo>
                  <a:pt x="653224" y="1716124"/>
                  <a:pt x="1363013" y="2778691"/>
                  <a:pt x="1478724" y="2990358"/>
                </a:cubicBezTo>
                <a:cubicBezTo>
                  <a:pt x="1594435" y="3202025"/>
                  <a:pt x="1147113" y="2423091"/>
                  <a:pt x="1224724" y="2600891"/>
                </a:cubicBezTo>
                <a:cubicBezTo>
                  <a:pt x="1302335" y="2778691"/>
                  <a:pt x="1911936" y="3845491"/>
                  <a:pt x="1944391" y="4057158"/>
                </a:cubicBezTo>
                <a:cubicBezTo>
                  <a:pt x="1976846" y="4268825"/>
                  <a:pt x="1697446" y="3845491"/>
                  <a:pt x="1419457" y="3870891"/>
                </a:cubicBezTo>
                <a:cubicBezTo>
                  <a:pt x="1141468" y="3896291"/>
                  <a:pt x="334312" y="4208147"/>
                  <a:pt x="276457" y="4209558"/>
                </a:cubicBezTo>
                <a:cubicBezTo>
                  <a:pt x="218602" y="4210969"/>
                  <a:pt x="950968" y="3995069"/>
                  <a:pt x="1072324" y="3879358"/>
                </a:cubicBezTo>
                <a:cubicBezTo>
                  <a:pt x="1193680" y="3763647"/>
                  <a:pt x="1149935" y="3803158"/>
                  <a:pt x="1004591" y="3515291"/>
                </a:cubicBezTo>
                <a:cubicBezTo>
                  <a:pt x="859247" y="3227424"/>
                  <a:pt x="362535" y="2524691"/>
                  <a:pt x="200257" y="2152158"/>
                </a:cubicBezTo>
                <a:cubicBezTo>
                  <a:pt x="37979" y="1779625"/>
                  <a:pt x="-50921" y="1638513"/>
                  <a:pt x="30924" y="1280091"/>
                </a:cubicBezTo>
                <a:cubicBezTo>
                  <a:pt x="112768" y="921669"/>
                  <a:pt x="637702" y="-44942"/>
                  <a:pt x="691324" y="1625"/>
                </a:cubicBezTo>
                <a:cubicBezTo>
                  <a:pt x="744946" y="48192"/>
                  <a:pt x="344190" y="1459302"/>
                  <a:pt x="352657" y="1559491"/>
                </a:cubicBezTo>
                <a:cubicBezTo>
                  <a:pt x="361124" y="1659680"/>
                  <a:pt x="680035" y="746691"/>
                  <a:pt x="742124" y="602758"/>
                </a:cubicBezTo>
                <a:cubicBezTo>
                  <a:pt x="804213" y="458825"/>
                  <a:pt x="777402" y="557603"/>
                  <a:pt x="742124" y="67895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E20BBEE5-896E-47C1-9F57-F672C1CD7D02}"/>
              </a:ext>
            </a:extLst>
          </p:cNvPr>
          <p:cNvSpPr/>
          <p:nvPr/>
        </p:nvSpPr>
        <p:spPr>
          <a:xfrm>
            <a:off x="4969933" y="9289220"/>
            <a:ext cx="2130422" cy="3326987"/>
          </a:xfrm>
          <a:custGeom>
            <a:avLst/>
            <a:gdLst>
              <a:gd name="connsiteX0" fmla="*/ 0 w 2130422"/>
              <a:gd name="connsiteY0" fmla="*/ 1268713 h 3326987"/>
              <a:gd name="connsiteX1" fmla="*/ 381000 w 2130422"/>
              <a:gd name="connsiteY1" fmla="*/ 1031647 h 3326987"/>
              <a:gd name="connsiteX2" fmla="*/ 1498600 w 2130422"/>
              <a:gd name="connsiteY2" fmla="*/ 591380 h 3326987"/>
              <a:gd name="connsiteX3" fmla="*/ 728134 w 2130422"/>
              <a:gd name="connsiteY3" fmla="*/ 2860447 h 3326987"/>
              <a:gd name="connsiteX4" fmla="*/ 118534 w 2130422"/>
              <a:gd name="connsiteY4" fmla="*/ 3131380 h 3326987"/>
              <a:gd name="connsiteX5" fmla="*/ 812800 w 2130422"/>
              <a:gd name="connsiteY5" fmla="*/ 2945113 h 3326987"/>
              <a:gd name="connsiteX6" fmla="*/ 584200 w 2130422"/>
              <a:gd name="connsiteY6" fmla="*/ 3326113 h 3326987"/>
              <a:gd name="connsiteX7" fmla="*/ 1286934 w 2130422"/>
              <a:gd name="connsiteY7" fmla="*/ 2818113 h 3326987"/>
              <a:gd name="connsiteX8" fmla="*/ 1778000 w 2130422"/>
              <a:gd name="connsiteY8" fmla="*/ 1361847 h 3326987"/>
              <a:gd name="connsiteX9" fmla="*/ 2108200 w 2130422"/>
              <a:gd name="connsiteY9" fmla="*/ 15647 h 3326987"/>
              <a:gd name="connsiteX10" fmla="*/ 1143000 w 2130422"/>
              <a:gd name="connsiteY10" fmla="*/ 591380 h 3326987"/>
              <a:gd name="connsiteX11" fmla="*/ 0 w 2130422"/>
              <a:gd name="connsiteY11" fmla="*/ 1268713 h 332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0422" h="3326987">
                <a:moveTo>
                  <a:pt x="0" y="1268713"/>
                </a:moveTo>
                <a:cubicBezTo>
                  <a:pt x="65616" y="1206624"/>
                  <a:pt x="131233" y="1144536"/>
                  <a:pt x="381000" y="1031647"/>
                </a:cubicBezTo>
                <a:cubicBezTo>
                  <a:pt x="630767" y="918758"/>
                  <a:pt x="1440744" y="286580"/>
                  <a:pt x="1498600" y="591380"/>
                </a:cubicBezTo>
                <a:cubicBezTo>
                  <a:pt x="1556456" y="896180"/>
                  <a:pt x="958145" y="2437114"/>
                  <a:pt x="728134" y="2860447"/>
                </a:cubicBezTo>
                <a:cubicBezTo>
                  <a:pt x="498123" y="3283780"/>
                  <a:pt x="104423" y="3117269"/>
                  <a:pt x="118534" y="3131380"/>
                </a:cubicBezTo>
                <a:cubicBezTo>
                  <a:pt x="132645" y="3145491"/>
                  <a:pt x="735189" y="2912658"/>
                  <a:pt x="812800" y="2945113"/>
                </a:cubicBezTo>
                <a:cubicBezTo>
                  <a:pt x="890411" y="2977568"/>
                  <a:pt x="505178" y="3347280"/>
                  <a:pt x="584200" y="3326113"/>
                </a:cubicBezTo>
                <a:cubicBezTo>
                  <a:pt x="663222" y="3304946"/>
                  <a:pt x="1087967" y="3145490"/>
                  <a:pt x="1286934" y="2818113"/>
                </a:cubicBezTo>
                <a:cubicBezTo>
                  <a:pt x="1485901" y="2490736"/>
                  <a:pt x="1641122" y="1828925"/>
                  <a:pt x="1778000" y="1361847"/>
                </a:cubicBezTo>
                <a:cubicBezTo>
                  <a:pt x="1914878" y="894769"/>
                  <a:pt x="2214033" y="144058"/>
                  <a:pt x="2108200" y="15647"/>
                </a:cubicBezTo>
                <a:cubicBezTo>
                  <a:pt x="2002367" y="-112764"/>
                  <a:pt x="1143000" y="591380"/>
                  <a:pt x="1143000" y="591380"/>
                </a:cubicBezTo>
                <a:lnTo>
                  <a:pt x="0" y="1268713"/>
                </a:ln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8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6D759188-3862-4E6E-9A84-979BFDA49516}"/>
              </a:ext>
            </a:extLst>
          </p:cNvPr>
          <p:cNvSpPr/>
          <p:nvPr/>
        </p:nvSpPr>
        <p:spPr>
          <a:xfrm>
            <a:off x="3557612" y="1138144"/>
            <a:ext cx="2276771" cy="2380162"/>
          </a:xfrm>
          <a:custGeom>
            <a:avLst/>
            <a:gdLst>
              <a:gd name="connsiteX0" fmla="*/ 940728 w 2276771"/>
              <a:gd name="connsiteY0" fmla="*/ 12476 h 2380162"/>
              <a:gd name="connsiteX1" fmla="*/ 1062648 w 2276771"/>
              <a:gd name="connsiteY1" fmla="*/ 58196 h 2380162"/>
              <a:gd name="connsiteX2" fmla="*/ 1890688 w 2276771"/>
              <a:gd name="connsiteY2" fmla="*/ 312196 h 2380162"/>
              <a:gd name="connsiteX3" fmla="*/ 1342048 w 2276771"/>
              <a:gd name="connsiteY3" fmla="*/ 276636 h 2380162"/>
              <a:gd name="connsiteX4" fmla="*/ 2058328 w 2276771"/>
              <a:gd name="connsiteY4" fmla="*/ 804956 h 2380162"/>
              <a:gd name="connsiteX5" fmla="*/ 1611288 w 2276771"/>
              <a:gd name="connsiteY5" fmla="*/ 931956 h 2380162"/>
              <a:gd name="connsiteX6" fmla="*/ 2276768 w 2276771"/>
              <a:gd name="connsiteY6" fmla="*/ 1429796 h 2380162"/>
              <a:gd name="connsiteX7" fmla="*/ 1601128 w 2276771"/>
              <a:gd name="connsiteY7" fmla="*/ 2232436 h 2380162"/>
              <a:gd name="connsiteX8" fmla="*/ 1489368 w 2276771"/>
              <a:gd name="connsiteY8" fmla="*/ 2303556 h 2380162"/>
              <a:gd name="connsiteX9" fmla="*/ 554648 w 2276771"/>
              <a:gd name="connsiteY9" fmla="*/ 1404396 h 2380162"/>
              <a:gd name="connsiteX10" fmla="*/ 1336968 w 2276771"/>
              <a:gd name="connsiteY10" fmla="*/ 1627916 h 2380162"/>
              <a:gd name="connsiteX11" fmla="*/ 21248 w 2276771"/>
              <a:gd name="connsiteY11" fmla="*/ 1155476 h 2380162"/>
              <a:gd name="connsiteX12" fmla="*/ 529248 w 2276771"/>
              <a:gd name="connsiteY12" fmla="*/ 591596 h 2380162"/>
              <a:gd name="connsiteX13" fmla="*/ 605448 w 2276771"/>
              <a:gd name="connsiteY13" fmla="*/ 865916 h 2380162"/>
              <a:gd name="connsiteX14" fmla="*/ 580048 w 2276771"/>
              <a:gd name="connsiteY14" fmla="*/ 327436 h 2380162"/>
              <a:gd name="connsiteX15" fmla="*/ 940728 w 2276771"/>
              <a:gd name="connsiteY15" fmla="*/ 12476 h 238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6771" h="2380162">
                <a:moveTo>
                  <a:pt x="940728" y="12476"/>
                </a:moveTo>
                <a:cubicBezTo>
                  <a:pt x="1021161" y="-32397"/>
                  <a:pt x="1062648" y="58196"/>
                  <a:pt x="1062648" y="58196"/>
                </a:cubicBezTo>
                <a:cubicBezTo>
                  <a:pt x="1220975" y="108149"/>
                  <a:pt x="1844121" y="275789"/>
                  <a:pt x="1890688" y="312196"/>
                </a:cubicBezTo>
                <a:cubicBezTo>
                  <a:pt x="1937255" y="348603"/>
                  <a:pt x="1314108" y="194509"/>
                  <a:pt x="1342048" y="276636"/>
                </a:cubicBezTo>
                <a:cubicBezTo>
                  <a:pt x="1369988" y="358763"/>
                  <a:pt x="2013455" y="695736"/>
                  <a:pt x="2058328" y="804956"/>
                </a:cubicBezTo>
                <a:cubicBezTo>
                  <a:pt x="2103201" y="914176"/>
                  <a:pt x="1574881" y="827816"/>
                  <a:pt x="1611288" y="931956"/>
                </a:cubicBezTo>
                <a:cubicBezTo>
                  <a:pt x="1647695" y="1036096"/>
                  <a:pt x="2278461" y="1213049"/>
                  <a:pt x="2276768" y="1429796"/>
                </a:cubicBezTo>
                <a:cubicBezTo>
                  <a:pt x="2275075" y="1646543"/>
                  <a:pt x="1732361" y="2086809"/>
                  <a:pt x="1601128" y="2232436"/>
                </a:cubicBezTo>
                <a:cubicBezTo>
                  <a:pt x="1469895" y="2378063"/>
                  <a:pt x="1663781" y="2441563"/>
                  <a:pt x="1489368" y="2303556"/>
                </a:cubicBezTo>
                <a:cubicBezTo>
                  <a:pt x="1314955" y="2165549"/>
                  <a:pt x="580048" y="1517003"/>
                  <a:pt x="554648" y="1404396"/>
                </a:cubicBezTo>
                <a:cubicBezTo>
                  <a:pt x="529248" y="1291789"/>
                  <a:pt x="1425868" y="1669403"/>
                  <a:pt x="1336968" y="1627916"/>
                </a:cubicBezTo>
                <a:cubicBezTo>
                  <a:pt x="1248068" y="1586429"/>
                  <a:pt x="155868" y="1328196"/>
                  <a:pt x="21248" y="1155476"/>
                </a:cubicBezTo>
                <a:cubicBezTo>
                  <a:pt x="-113372" y="982756"/>
                  <a:pt x="431881" y="639856"/>
                  <a:pt x="529248" y="591596"/>
                </a:cubicBezTo>
                <a:cubicBezTo>
                  <a:pt x="626615" y="543336"/>
                  <a:pt x="596981" y="909943"/>
                  <a:pt x="605448" y="865916"/>
                </a:cubicBezTo>
                <a:cubicBezTo>
                  <a:pt x="613915" y="821889"/>
                  <a:pt x="521628" y="468829"/>
                  <a:pt x="580048" y="327436"/>
                </a:cubicBezTo>
                <a:cubicBezTo>
                  <a:pt x="638468" y="186043"/>
                  <a:pt x="860295" y="57349"/>
                  <a:pt x="940728" y="1247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24A6BBFA-A78E-4A23-ACE8-10F1D45FF463}"/>
              </a:ext>
            </a:extLst>
          </p:cNvPr>
          <p:cNvSpPr/>
          <p:nvPr/>
        </p:nvSpPr>
        <p:spPr>
          <a:xfrm>
            <a:off x="3373535" y="2803408"/>
            <a:ext cx="3090765" cy="2849562"/>
          </a:xfrm>
          <a:custGeom>
            <a:avLst/>
            <a:gdLst>
              <a:gd name="connsiteX0" fmla="*/ 2620865 w 3090765"/>
              <a:gd name="connsiteY0" fmla="*/ 28692 h 2849562"/>
              <a:gd name="connsiteX1" fmla="*/ 2709765 w 3090765"/>
              <a:gd name="connsiteY1" fmla="*/ 142992 h 2849562"/>
              <a:gd name="connsiteX2" fmla="*/ 3090765 w 3090765"/>
              <a:gd name="connsiteY2" fmla="*/ 943092 h 2849562"/>
              <a:gd name="connsiteX3" fmla="*/ 2709765 w 3090765"/>
              <a:gd name="connsiteY3" fmla="*/ 1781292 h 2849562"/>
              <a:gd name="connsiteX4" fmla="*/ 2316065 w 3090765"/>
              <a:gd name="connsiteY4" fmla="*/ 2771892 h 2849562"/>
              <a:gd name="connsiteX5" fmla="*/ 2062065 w 3090765"/>
              <a:gd name="connsiteY5" fmla="*/ 2670292 h 2849562"/>
              <a:gd name="connsiteX6" fmla="*/ 1439765 w 3090765"/>
              <a:gd name="connsiteY6" fmla="*/ 1755892 h 2849562"/>
              <a:gd name="connsiteX7" fmla="*/ 1198465 w 3090765"/>
              <a:gd name="connsiteY7" fmla="*/ 1387592 h 2849562"/>
              <a:gd name="connsiteX8" fmla="*/ 4665 w 3090765"/>
              <a:gd name="connsiteY8" fmla="*/ 1209792 h 2849562"/>
              <a:gd name="connsiteX9" fmla="*/ 1693765 w 3090765"/>
              <a:gd name="connsiteY9" fmla="*/ 790692 h 2849562"/>
              <a:gd name="connsiteX10" fmla="*/ 1935065 w 3090765"/>
              <a:gd name="connsiteY10" fmla="*/ 473192 h 2849562"/>
              <a:gd name="connsiteX11" fmla="*/ 2620865 w 3090765"/>
              <a:gd name="connsiteY11" fmla="*/ 28692 h 284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0765" h="2849562">
                <a:moveTo>
                  <a:pt x="2620865" y="28692"/>
                </a:moveTo>
                <a:cubicBezTo>
                  <a:pt x="2749982" y="-26341"/>
                  <a:pt x="2631448" y="-9408"/>
                  <a:pt x="2709765" y="142992"/>
                </a:cubicBezTo>
                <a:cubicBezTo>
                  <a:pt x="2788082" y="295392"/>
                  <a:pt x="3090765" y="670042"/>
                  <a:pt x="3090765" y="943092"/>
                </a:cubicBezTo>
                <a:cubicBezTo>
                  <a:pt x="3090765" y="1216142"/>
                  <a:pt x="2838882" y="1476492"/>
                  <a:pt x="2709765" y="1781292"/>
                </a:cubicBezTo>
                <a:cubicBezTo>
                  <a:pt x="2580648" y="2086092"/>
                  <a:pt x="2424015" y="2623725"/>
                  <a:pt x="2316065" y="2771892"/>
                </a:cubicBezTo>
                <a:cubicBezTo>
                  <a:pt x="2208115" y="2920059"/>
                  <a:pt x="2208115" y="2839625"/>
                  <a:pt x="2062065" y="2670292"/>
                </a:cubicBezTo>
                <a:cubicBezTo>
                  <a:pt x="1916015" y="2500959"/>
                  <a:pt x="1583698" y="1969675"/>
                  <a:pt x="1439765" y="1755892"/>
                </a:cubicBezTo>
                <a:cubicBezTo>
                  <a:pt x="1295832" y="1542109"/>
                  <a:pt x="1437648" y="1478609"/>
                  <a:pt x="1198465" y="1387592"/>
                </a:cubicBezTo>
                <a:cubicBezTo>
                  <a:pt x="959282" y="1296575"/>
                  <a:pt x="-77885" y="1309275"/>
                  <a:pt x="4665" y="1209792"/>
                </a:cubicBezTo>
                <a:cubicBezTo>
                  <a:pt x="87215" y="1110309"/>
                  <a:pt x="1372032" y="913459"/>
                  <a:pt x="1693765" y="790692"/>
                </a:cubicBezTo>
                <a:cubicBezTo>
                  <a:pt x="2015498" y="667925"/>
                  <a:pt x="1778432" y="595959"/>
                  <a:pt x="1935065" y="473192"/>
                </a:cubicBezTo>
                <a:cubicBezTo>
                  <a:pt x="2091698" y="350425"/>
                  <a:pt x="2491748" y="83725"/>
                  <a:pt x="2620865" y="28692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D62B2C7E-DF01-4C39-82F3-AFDB8DB0B699}"/>
              </a:ext>
            </a:extLst>
          </p:cNvPr>
          <p:cNvSpPr/>
          <p:nvPr/>
        </p:nvSpPr>
        <p:spPr>
          <a:xfrm>
            <a:off x="2510572" y="7102914"/>
            <a:ext cx="6520395" cy="2866918"/>
          </a:xfrm>
          <a:custGeom>
            <a:avLst/>
            <a:gdLst>
              <a:gd name="connsiteX0" fmla="*/ 1528028 w 6520395"/>
              <a:gd name="connsiteY0" fmla="*/ 97986 h 2866918"/>
              <a:gd name="connsiteX1" fmla="*/ 1121628 w 6520395"/>
              <a:gd name="connsiteY1" fmla="*/ 656786 h 2866918"/>
              <a:gd name="connsiteX2" fmla="*/ 3928328 w 6520395"/>
              <a:gd name="connsiteY2" fmla="*/ 186886 h 2866918"/>
              <a:gd name="connsiteX3" fmla="*/ 3534628 w 6520395"/>
              <a:gd name="connsiteY3" fmla="*/ 186886 h 2866918"/>
              <a:gd name="connsiteX4" fmla="*/ 3306028 w 6520395"/>
              <a:gd name="connsiteY4" fmla="*/ 478986 h 2866918"/>
              <a:gd name="connsiteX5" fmla="*/ 2239228 w 6520395"/>
              <a:gd name="connsiteY5" fmla="*/ 593286 h 2866918"/>
              <a:gd name="connsiteX6" fmla="*/ 2963128 w 6520395"/>
              <a:gd name="connsiteY6" fmla="*/ 1088586 h 2866918"/>
              <a:gd name="connsiteX7" fmla="*/ 3928328 w 6520395"/>
              <a:gd name="connsiteY7" fmla="*/ 1228286 h 2866918"/>
              <a:gd name="connsiteX8" fmla="*/ 1248628 w 6520395"/>
              <a:gd name="connsiteY8" fmla="*/ 1647386 h 2866918"/>
              <a:gd name="connsiteX9" fmla="*/ 1642328 w 6520395"/>
              <a:gd name="connsiteY9" fmla="*/ 1698186 h 2866918"/>
              <a:gd name="connsiteX10" fmla="*/ 3458428 w 6520395"/>
              <a:gd name="connsiteY10" fmla="*/ 1964886 h 2866918"/>
              <a:gd name="connsiteX11" fmla="*/ 1388328 w 6520395"/>
              <a:gd name="connsiteY11" fmla="*/ 2866586 h 2866918"/>
              <a:gd name="connsiteX12" fmla="*/ 3902928 w 6520395"/>
              <a:gd name="connsiteY12" fmla="*/ 2079186 h 2866918"/>
              <a:gd name="connsiteX13" fmla="*/ 3153628 w 6520395"/>
              <a:gd name="connsiteY13" fmla="*/ 2282386 h 2866918"/>
              <a:gd name="connsiteX14" fmla="*/ 42128 w 6520395"/>
              <a:gd name="connsiteY14" fmla="*/ 1698186 h 2866918"/>
              <a:gd name="connsiteX15" fmla="*/ 5693628 w 6520395"/>
              <a:gd name="connsiteY15" fmla="*/ 745686 h 2866918"/>
              <a:gd name="connsiteX16" fmla="*/ 6036528 w 6520395"/>
              <a:gd name="connsiteY16" fmla="*/ 580586 h 2866918"/>
              <a:gd name="connsiteX17" fmla="*/ 1350228 w 6520395"/>
              <a:gd name="connsiteY17" fmla="*/ 9086 h 2866918"/>
              <a:gd name="connsiteX18" fmla="*/ 956528 w 6520395"/>
              <a:gd name="connsiteY18" fmla="*/ 263086 h 2866918"/>
              <a:gd name="connsiteX19" fmla="*/ 1477228 w 6520395"/>
              <a:gd name="connsiteY19" fmla="*/ 707586 h 2866918"/>
              <a:gd name="connsiteX20" fmla="*/ 1528028 w 6520395"/>
              <a:gd name="connsiteY20" fmla="*/ 97986 h 286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20395" h="2866918">
                <a:moveTo>
                  <a:pt x="1528028" y="97986"/>
                </a:moveTo>
                <a:cubicBezTo>
                  <a:pt x="1468761" y="89519"/>
                  <a:pt x="721578" y="641969"/>
                  <a:pt x="1121628" y="656786"/>
                </a:cubicBezTo>
                <a:cubicBezTo>
                  <a:pt x="1521678" y="671603"/>
                  <a:pt x="3526161" y="265203"/>
                  <a:pt x="3928328" y="186886"/>
                </a:cubicBezTo>
                <a:cubicBezTo>
                  <a:pt x="4330495" y="108569"/>
                  <a:pt x="3638345" y="138203"/>
                  <a:pt x="3534628" y="186886"/>
                </a:cubicBezTo>
                <a:cubicBezTo>
                  <a:pt x="3430911" y="235569"/>
                  <a:pt x="3521928" y="411253"/>
                  <a:pt x="3306028" y="478986"/>
                </a:cubicBezTo>
                <a:cubicBezTo>
                  <a:pt x="3090128" y="546719"/>
                  <a:pt x="2296378" y="491686"/>
                  <a:pt x="2239228" y="593286"/>
                </a:cubicBezTo>
                <a:cubicBezTo>
                  <a:pt x="2182078" y="694886"/>
                  <a:pt x="2681611" y="982753"/>
                  <a:pt x="2963128" y="1088586"/>
                </a:cubicBezTo>
                <a:cubicBezTo>
                  <a:pt x="3244645" y="1194419"/>
                  <a:pt x="4214078" y="1135153"/>
                  <a:pt x="3928328" y="1228286"/>
                </a:cubicBezTo>
                <a:cubicBezTo>
                  <a:pt x="3642578" y="1321419"/>
                  <a:pt x="1629628" y="1569069"/>
                  <a:pt x="1248628" y="1647386"/>
                </a:cubicBezTo>
                <a:cubicBezTo>
                  <a:pt x="867628" y="1725703"/>
                  <a:pt x="1642328" y="1698186"/>
                  <a:pt x="1642328" y="1698186"/>
                </a:cubicBezTo>
                <a:cubicBezTo>
                  <a:pt x="2010628" y="1751103"/>
                  <a:pt x="3500761" y="1770153"/>
                  <a:pt x="3458428" y="1964886"/>
                </a:cubicBezTo>
                <a:cubicBezTo>
                  <a:pt x="3416095" y="2159619"/>
                  <a:pt x="1314245" y="2847536"/>
                  <a:pt x="1388328" y="2866586"/>
                </a:cubicBezTo>
                <a:cubicBezTo>
                  <a:pt x="1462411" y="2885636"/>
                  <a:pt x="3902928" y="2079186"/>
                  <a:pt x="3902928" y="2079186"/>
                </a:cubicBezTo>
                <a:cubicBezTo>
                  <a:pt x="4197145" y="1981819"/>
                  <a:pt x="3797095" y="2345886"/>
                  <a:pt x="3153628" y="2282386"/>
                </a:cubicBezTo>
                <a:cubicBezTo>
                  <a:pt x="2510161" y="2218886"/>
                  <a:pt x="-381205" y="1954303"/>
                  <a:pt x="42128" y="1698186"/>
                </a:cubicBezTo>
                <a:cubicBezTo>
                  <a:pt x="465461" y="1442069"/>
                  <a:pt x="4694561" y="931953"/>
                  <a:pt x="5693628" y="745686"/>
                </a:cubicBezTo>
                <a:cubicBezTo>
                  <a:pt x="6692695" y="559419"/>
                  <a:pt x="6760428" y="703353"/>
                  <a:pt x="6036528" y="580586"/>
                </a:cubicBezTo>
                <a:cubicBezTo>
                  <a:pt x="5312628" y="457819"/>
                  <a:pt x="2196895" y="62003"/>
                  <a:pt x="1350228" y="9086"/>
                </a:cubicBezTo>
                <a:cubicBezTo>
                  <a:pt x="503561" y="-43831"/>
                  <a:pt x="935361" y="146669"/>
                  <a:pt x="956528" y="263086"/>
                </a:cubicBezTo>
                <a:cubicBezTo>
                  <a:pt x="977695" y="379503"/>
                  <a:pt x="1386211" y="730869"/>
                  <a:pt x="1477228" y="707586"/>
                </a:cubicBezTo>
                <a:cubicBezTo>
                  <a:pt x="1568245" y="684303"/>
                  <a:pt x="1587295" y="106453"/>
                  <a:pt x="1528028" y="9798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4F5225FF-D458-4074-8E9E-FA2C480F673A}"/>
              </a:ext>
            </a:extLst>
          </p:cNvPr>
          <p:cNvSpPr/>
          <p:nvPr/>
        </p:nvSpPr>
        <p:spPr>
          <a:xfrm>
            <a:off x="3994883" y="9608530"/>
            <a:ext cx="3021220" cy="3262255"/>
          </a:xfrm>
          <a:custGeom>
            <a:avLst/>
            <a:gdLst>
              <a:gd name="connsiteX0" fmla="*/ 2888517 w 3021220"/>
              <a:gd name="connsiteY0" fmla="*/ 68870 h 3262255"/>
              <a:gd name="connsiteX1" fmla="*/ 2799617 w 3021220"/>
              <a:gd name="connsiteY1" fmla="*/ 208570 h 3262255"/>
              <a:gd name="connsiteX2" fmla="*/ 2088417 w 3021220"/>
              <a:gd name="connsiteY2" fmla="*/ 1630970 h 3262255"/>
              <a:gd name="connsiteX3" fmla="*/ 1847117 w 3021220"/>
              <a:gd name="connsiteY3" fmla="*/ 2443770 h 3262255"/>
              <a:gd name="connsiteX4" fmla="*/ 1656617 w 3021220"/>
              <a:gd name="connsiteY4" fmla="*/ 2037370 h 3262255"/>
              <a:gd name="connsiteX5" fmla="*/ 869217 w 3021220"/>
              <a:gd name="connsiteY5" fmla="*/ 3205770 h 3262255"/>
              <a:gd name="connsiteX6" fmla="*/ 18317 w 3021220"/>
              <a:gd name="connsiteY6" fmla="*/ 3027970 h 3262255"/>
              <a:gd name="connsiteX7" fmla="*/ 1720117 w 3021220"/>
              <a:gd name="connsiteY7" fmla="*/ 2583470 h 3262255"/>
              <a:gd name="connsiteX8" fmla="*/ 551717 w 3021220"/>
              <a:gd name="connsiteY8" fmla="*/ 2100870 h 3262255"/>
              <a:gd name="connsiteX9" fmla="*/ 386617 w 3021220"/>
              <a:gd name="connsiteY9" fmla="*/ 1376970 h 3262255"/>
              <a:gd name="connsiteX10" fmla="*/ 2012217 w 3021220"/>
              <a:gd name="connsiteY10" fmla="*/ 284770 h 3262255"/>
              <a:gd name="connsiteX11" fmla="*/ 1936017 w 3021220"/>
              <a:gd name="connsiteY11" fmla="*/ 170470 h 3262255"/>
              <a:gd name="connsiteX12" fmla="*/ 1097817 w 3021220"/>
              <a:gd name="connsiteY12" fmla="*/ 805470 h 3262255"/>
              <a:gd name="connsiteX13" fmla="*/ 2888517 w 3021220"/>
              <a:gd name="connsiteY13" fmla="*/ 68870 h 3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1220" h="3262255">
                <a:moveTo>
                  <a:pt x="2888517" y="68870"/>
                </a:moveTo>
                <a:cubicBezTo>
                  <a:pt x="3172150" y="-30613"/>
                  <a:pt x="2932967" y="-51780"/>
                  <a:pt x="2799617" y="208570"/>
                </a:cubicBezTo>
                <a:cubicBezTo>
                  <a:pt x="2666267" y="468920"/>
                  <a:pt x="2247167" y="1258437"/>
                  <a:pt x="2088417" y="1630970"/>
                </a:cubicBezTo>
                <a:cubicBezTo>
                  <a:pt x="1929667" y="2003503"/>
                  <a:pt x="1919084" y="2376037"/>
                  <a:pt x="1847117" y="2443770"/>
                </a:cubicBezTo>
                <a:cubicBezTo>
                  <a:pt x="1775150" y="2511503"/>
                  <a:pt x="1819600" y="1910370"/>
                  <a:pt x="1656617" y="2037370"/>
                </a:cubicBezTo>
                <a:cubicBezTo>
                  <a:pt x="1493634" y="2164370"/>
                  <a:pt x="1142267" y="3040670"/>
                  <a:pt x="869217" y="3205770"/>
                </a:cubicBezTo>
                <a:cubicBezTo>
                  <a:pt x="596167" y="3370870"/>
                  <a:pt x="-123500" y="3131687"/>
                  <a:pt x="18317" y="3027970"/>
                </a:cubicBezTo>
                <a:cubicBezTo>
                  <a:pt x="160134" y="2924253"/>
                  <a:pt x="1631217" y="2737987"/>
                  <a:pt x="1720117" y="2583470"/>
                </a:cubicBezTo>
                <a:cubicBezTo>
                  <a:pt x="1809017" y="2428953"/>
                  <a:pt x="773967" y="2301953"/>
                  <a:pt x="551717" y="2100870"/>
                </a:cubicBezTo>
                <a:cubicBezTo>
                  <a:pt x="329467" y="1899787"/>
                  <a:pt x="143200" y="1679653"/>
                  <a:pt x="386617" y="1376970"/>
                </a:cubicBezTo>
                <a:cubicBezTo>
                  <a:pt x="630034" y="1074287"/>
                  <a:pt x="1753984" y="485853"/>
                  <a:pt x="2012217" y="284770"/>
                </a:cubicBezTo>
                <a:cubicBezTo>
                  <a:pt x="2270450" y="83687"/>
                  <a:pt x="2088417" y="83687"/>
                  <a:pt x="1936017" y="170470"/>
                </a:cubicBezTo>
                <a:cubicBezTo>
                  <a:pt x="1783617" y="257253"/>
                  <a:pt x="936950" y="822403"/>
                  <a:pt x="1097817" y="805470"/>
                </a:cubicBezTo>
                <a:cubicBezTo>
                  <a:pt x="1258684" y="788537"/>
                  <a:pt x="2604884" y="168353"/>
                  <a:pt x="2888517" y="68870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689AB5F9-1A47-422B-9738-3D9ECC97ACA3}"/>
              </a:ext>
            </a:extLst>
          </p:cNvPr>
          <p:cNvSpPr/>
          <p:nvPr/>
        </p:nvSpPr>
        <p:spPr>
          <a:xfrm>
            <a:off x="3129566" y="8777114"/>
            <a:ext cx="2334047" cy="3926522"/>
          </a:xfrm>
          <a:custGeom>
            <a:avLst/>
            <a:gdLst>
              <a:gd name="connsiteX0" fmla="*/ 299434 w 2334047"/>
              <a:gd name="connsiteY0" fmla="*/ 112886 h 3926522"/>
              <a:gd name="connsiteX1" fmla="*/ 502634 w 2334047"/>
              <a:gd name="connsiteY1" fmla="*/ 455786 h 3926522"/>
              <a:gd name="connsiteX2" fmla="*/ 1912334 w 2334047"/>
              <a:gd name="connsiteY2" fmla="*/ 2094086 h 3926522"/>
              <a:gd name="connsiteX3" fmla="*/ 1759934 w 2334047"/>
              <a:gd name="connsiteY3" fmla="*/ 2551286 h 3926522"/>
              <a:gd name="connsiteX4" fmla="*/ 997934 w 2334047"/>
              <a:gd name="connsiteY4" fmla="*/ 2843386 h 3926522"/>
              <a:gd name="connsiteX5" fmla="*/ 1290034 w 2334047"/>
              <a:gd name="connsiteY5" fmla="*/ 3859386 h 3926522"/>
              <a:gd name="connsiteX6" fmla="*/ 337534 w 2334047"/>
              <a:gd name="connsiteY6" fmla="*/ 3795886 h 3926522"/>
              <a:gd name="connsiteX7" fmla="*/ 2331434 w 2334047"/>
              <a:gd name="connsiteY7" fmla="*/ 3516486 h 3926522"/>
              <a:gd name="connsiteX8" fmla="*/ 743934 w 2334047"/>
              <a:gd name="connsiteY8" fmla="*/ 2792586 h 3926522"/>
              <a:gd name="connsiteX9" fmla="*/ 7334 w 2334047"/>
              <a:gd name="connsiteY9" fmla="*/ 1586086 h 3926522"/>
              <a:gd name="connsiteX10" fmla="*/ 362934 w 2334047"/>
              <a:gd name="connsiteY10" fmla="*/ 125586 h 3926522"/>
              <a:gd name="connsiteX11" fmla="*/ 299434 w 2334047"/>
              <a:gd name="connsiteY11" fmla="*/ 112886 h 39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4047" h="3926522">
                <a:moveTo>
                  <a:pt x="299434" y="112886"/>
                </a:moveTo>
                <a:cubicBezTo>
                  <a:pt x="322717" y="167919"/>
                  <a:pt x="233817" y="125586"/>
                  <a:pt x="502634" y="455786"/>
                </a:cubicBezTo>
                <a:cubicBezTo>
                  <a:pt x="771451" y="785986"/>
                  <a:pt x="1702784" y="1744836"/>
                  <a:pt x="1912334" y="2094086"/>
                </a:cubicBezTo>
                <a:cubicBezTo>
                  <a:pt x="2121884" y="2443336"/>
                  <a:pt x="1912334" y="2426403"/>
                  <a:pt x="1759934" y="2551286"/>
                </a:cubicBezTo>
                <a:cubicBezTo>
                  <a:pt x="1607534" y="2676169"/>
                  <a:pt x="1076251" y="2625369"/>
                  <a:pt x="997934" y="2843386"/>
                </a:cubicBezTo>
                <a:cubicBezTo>
                  <a:pt x="919617" y="3061403"/>
                  <a:pt x="1400101" y="3700636"/>
                  <a:pt x="1290034" y="3859386"/>
                </a:cubicBezTo>
                <a:cubicBezTo>
                  <a:pt x="1179967" y="4018136"/>
                  <a:pt x="163967" y="3853036"/>
                  <a:pt x="337534" y="3795886"/>
                </a:cubicBezTo>
                <a:cubicBezTo>
                  <a:pt x="511101" y="3738736"/>
                  <a:pt x="2263701" y="3683703"/>
                  <a:pt x="2331434" y="3516486"/>
                </a:cubicBezTo>
                <a:cubicBezTo>
                  <a:pt x="2399167" y="3349269"/>
                  <a:pt x="1131284" y="3114319"/>
                  <a:pt x="743934" y="2792586"/>
                </a:cubicBezTo>
                <a:cubicBezTo>
                  <a:pt x="356584" y="2470853"/>
                  <a:pt x="70834" y="2030586"/>
                  <a:pt x="7334" y="1586086"/>
                </a:cubicBezTo>
                <a:cubicBezTo>
                  <a:pt x="-56166" y="1141586"/>
                  <a:pt x="312134" y="369003"/>
                  <a:pt x="362934" y="125586"/>
                </a:cubicBezTo>
                <a:cubicBezTo>
                  <a:pt x="413734" y="-117831"/>
                  <a:pt x="276151" y="57853"/>
                  <a:pt x="299434" y="112886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Janet Jackson &amp;gt;3333 - ジャネット・ジャクソン 壁紙 (6878271) - ファンポップ" hidden="1">
            <a:extLst>
              <a:ext uri="{FF2B5EF4-FFF2-40B4-BE49-F238E27FC236}">
                <a16:creationId xmlns:a16="http://schemas.microsoft.com/office/drawing/2014/main" id="{B906E52B-822E-485D-85BA-CA3DCEA2D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7" r="28368"/>
          <a:stretch/>
        </p:blipFill>
        <p:spPr bwMode="auto">
          <a:xfrm>
            <a:off x="1178693" y="15497"/>
            <a:ext cx="7243814" cy="127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8F49278-D765-4555-94FE-CC3394AAD43C}"/>
              </a:ext>
            </a:extLst>
          </p:cNvPr>
          <p:cNvSpPr/>
          <p:nvPr/>
        </p:nvSpPr>
        <p:spPr>
          <a:xfrm>
            <a:off x="4749734" y="1770057"/>
            <a:ext cx="227173" cy="209831"/>
          </a:xfrm>
          <a:custGeom>
            <a:avLst/>
            <a:gdLst>
              <a:gd name="connsiteX0" fmla="*/ 66 w 227173"/>
              <a:gd name="connsiteY0" fmla="*/ 209556 h 209831"/>
              <a:gd name="connsiteX1" fmla="*/ 123891 w 227173"/>
              <a:gd name="connsiteY1" fmla="*/ 107956 h 209831"/>
              <a:gd name="connsiteX2" fmla="*/ 198504 w 227173"/>
              <a:gd name="connsiteY2" fmla="*/ 46043 h 209831"/>
              <a:gd name="connsiteX3" fmla="*/ 227079 w 227173"/>
              <a:gd name="connsiteY3" fmla="*/ 6 h 209831"/>
              <a:gd name="connsiteX4" fmla="*/ 190566 w 227173"/>
              <a:gd name="connsiteY4" fmla="*/ 42868 h 209831"/>
              <a:gd name="connsiteX5" fmla="*/ 141354 w 227173"/>
              <a:gd name="connsiteY5" fmla="*/ 74618 h 209831"/>
              <a:gd name="connsiteX6" fmla="*/ 66 w 227173"/>
              <a:gd name="connsiteY6" fmla="*/ 209556 h 20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73" h="209831">
                <a:moveTo>
                  <a:pt x="66" y="209556"/>
                </a:moveTo>
                <a:cubicBezTo>
                  <a:pt x="-2844" y="215112"/>
                  <a:pt x="90818" y="135208"/>
                  <a:pt x="123891" y="107956"/>
                </a:cubicBezTo>
                <a:cubicBezTo>
                  <a:pt x="156964" y="80704"/>
                  <a:pt x="181306" y="64035"/>
                  <a:pt x="198504" y="46043"/>
                </a:cubicBezTo>
                <a:cubicBezTo>
                  <a:pt x="215702" y="28051"/>
                  <a:pt x="228402" y="535"/>
                  <a:pt x="227079" y="6"/>
                </a:cubicBezTo>
                <a:cubicBezTo>
                  <a:pt x="225756" y="-523"/>
                  <a:pt x="204854" y="30433"/>
                  <a:pt x="190566" y="42868"/>
                </a:cubicBezTo>
                <a:cubicBezTo>
                  <a:pt x="176278" y="55303"/>
                  <a:pt x="168871" y="50276"/>
                  <a:pt x="141354" y="74618"/>
                </a:cubicBezTo>
                <a:cubicBezTo>
                  <a:pt x="113837" y="98960"/>
                  <a:pt x="2976" y="204000"/>
                  <a:pt x="66" y="20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9573B95-E599-4BF7-B0F6-3D78B897F28A}"/>
              </a:ext>
            </a:extLst>
          </p:cNvPr>
          <p:cNvSpPr/>
          <p:nvPr/>
        </p:nvSpPr>
        <p:spPr>
          <a:xfrm>
            <a:off x="4726981" y="1821284"/>
            <a:ext cx="109047" cy="168136"/>
          </a:xfrm>
          <a:custGeom>
            <a:avLst/>
            <a:gdLst>
              <a:gd name="connsiteX0" fmla="*/ 594 w 109047"/>
              <a:gd name="connsiteY0" fmla="*/ 167854 h 168136"/>
              <a:gd name="connsiteX1" fmla="*/ 38694 w 109047"/>
              <a:gd name="connsiteY1" fmla="*/ 67841 h 168136"/>
              <a:gd name="connsiteX2" fmla="*/ 108544 w 109047"/>
              <a:gd name="connsiteY2" fmla="*/ 1166 h 168136"/>
              <a:gd name="connsiteX3" fmla="*/ 67269 w 109047"/>
              <a:gd name="connsiteY3" fmla="*/ 34504 h 168136"/>
              <a:gd name="connsiteX4" fmla="*/ 594 w 109047"/>
              <a:gd name="connsiteY4" fmla="*/ 167854 h 16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47" h="168136">
                <a:moveTo>
                  <a:pt x="594" y="167854"/>
                </a:moveTo>
                <a:cubicBezTo>
                  <a:pt x="-4168" y="173410"/>
                  <a:pt x="20702" y="95622"/>
                  <a:pt x="38694" y="67841"/>
                </a:cubicBezTo>
                <a:cubicBezTo>
                  <a:pt x="56686" y="40060"/>
                  <a:pt x="103782" y="6722"/>
                  <a:pt x="108544" y="1166"/>
                </a:cubicBezTo>
                <a:cubicBezTo>
                  <a:pt x="113306" y="-4390"/>
                  <a:pt x="83144" y="10427"/>
                  <a:pt x="67269" y="34504"/>
                </a:cubicBezTo>
                <a:cubicBezTo>
                  <a:pt x="51394" y="58581"/>
                  <a:pt x="5356" y="162298"/>
                  <a:pt x="594" y="167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707D788-FA62-4D9E-8609-18DFBE14E194}"/>
              </a:ext>
            </a:extLst>
          </p:cNvPr>
          <p:cNvSpPr/>
          <p:nvPr/>
        </p:nvSpPr>
        <p:spPr>
          <a:xfrm>
            <a:off x="4822024" y="1695094"/>
            <a:ext cx="175459" cy="126961"/>
          </a:xfrm>
          <a:custGeom>
            <a:avLst/>
            <a:gdLst>
              <a:gd name="connsiteX0" fmla="*/ 175426 w 175459"/>
              <a:gd name="connsiteY0" fmla="*/ 356 h 126961"/>
              <a:gd name="connsiteX1" fmla="*/ 92876 w 175459"/>
              <a:gd name="connsiteY1" fmla="*/ 55919 h 126961"/>
              <a:gd name="connsiteX2" fmla="*/ 801 w 175459"/>
              <a:gd name="connsiteY2" fmla="*/ 125769 h 126961"/>
              <a:gd name="connsiteX3" fmla="*/ 50014 w 175459"/>
              <a:gd name="connsiteY3" fmla="*/ 98781 h 126961"/>
              <a:gd name="connsiteX4" fmla="*/ 83351 w 175459"/>
              <a:gd name="connsiteY4" fmla="*/ 82906 h 126961"/>
              <a:gd name="connsiteX5" fmla="*/ 175426 w 175459"/>
              <a:gd name="connsiteY5" fmla="*/ 356 h 12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59" h="126961">
                <a:moveTo>
                  <a:pt x="175426" y="356"/>
                </a:moveTo>
                <a:cubicBezTo>
                  <a:pt x="177013" y="-4142"/>
                  <a:pt x="121980" y="35017"/>
                  <a:pt x="92876" y="55919"/>
                </a:cubicBezTo>
                <a:cubicBezTo>
                  <a:pt x="63772" y="76821"/>
                  <a:pt x="7945" y="118625"/>
                  <a:pt x="801" y="125769"/>
                </a:cubicBezTo>
                <a:cubicBezTo>
                  <a:pt x="-6343" y="132913"/>
                  <a:pt x="36256" y="105925"/>
                  <a:pt x="50014" y="98781"/>
                </a:cubicBezTo>
                <a:cubicBezTo>
                  <a:pt x="63772" y="91637"/>
                  <a:pt x="64301" y="96135"/>
                  <a:pt x="83351" y="82906"/>
                </a:cubicBezTo>
                <a:cubicBezTo>
                  <a:pt x="102401" y="69677"/>
                  <a:pt x="173839" y="4854"/>
                  <a:pt x="17542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E3C1467-DDAF-45D7-84C8-49331D590559}"/>
              </a:ext>
            </a:extLst>
          </p:cNvPr>
          <p:cNvSpPr/>
          <p:nvPr/>
        </p:nvSpPr>
        <p:spPr>
          <a:xfrm>
            <a:off x="4998621" y="1687213"/>
            <a:ext cx="173645" cy="17769"/>
          </a:xfrm>
          <a:custGeom>
            <a:avLst/>
            <a:gdLst>
              <a:gd name="connsiteX0" fmla="*/ 417 w 173645"/>
              <a:gd name="connsiteY0" fmla="*/ 1887 h 17769"/>
              <a:gd name="connsiteX1" fmla="*/ 111542 w 173645"/>
              <a:gd name="connsiteY1" fmla="*/ 300 h 17769"/>
              <a:gd name="connsiteX2" fmla="*/ 173454 w 173645"/>
              <a:gd name="connsiteY2" fmla="*/ 1887 h 17769"/>
              <a:gd name="connsiteX3" fmla="*/ 129004 w 173645"/>
              <a:gd name="connsiteY3" fmla="*/ 8237 h 17769"/>
              <a:gd name="connsiteX4" fmla="*/ 75029 w 173645"/>
              <a:gd name="connsiteY4" fmla="*/ 17762 h 17769"/>
              <a:gd name="connsiteX5" fmla="*/ 417 w 173645"/>
              <a:gd name="connsiteY5" fmla="*/ 1887 h 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5" h="17769">
                <a:moveTo>
                  <a:pt x="417" y="1887"/>
                </a:moveTo>
                <a:cubicBezTo>
                  <a:pt x="6502" y="-1023"/>
                  <a:pt x="82703" y="300"/>
                  <a:pt x="111542" y="300"/>
                </a:cubicBezTo>
                <a:cubicBezTo>
                  <a:pt x="140381" y="300"/>
                  <a:pt x="170544" y="564"/>
                  <a:pt x="173454" y="1887"/>
                </a:cubicBezTo>
                <a:cubicBezTo>
                  <a:pt x="176364" y="3210"/>
                  <a:pt x="145408" y="5591"/>
                  <a:pt x="129004" y="8237"/>
                </a:cubicBezTo>
                <a:cubicBezTo>
                  <a:pt x="112600" y="10883"/>
                  <a:pt x="93550" y="18026"/>
                  <a:pt x="75029" y="17762"/>
                </a:cubicBezTo>
                <a:cubicBezTo>
                  <a:pt x="56508" y="17498"/>
                  <a:pt x="-5668" y="4797"/>
                  <a:pt x="417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B369B20-A98F-4D44-A7B0-CE07AE1B14FD}"/>
              </a:ext>
            </a:extLst>
          </p:cNvPr>
          <p:cNvSpPr/>
          <p:nvPr/>
        </p:nvSpPr>
        <p:spPr>
          <a:xfrm>
            <a:off x="5001669" y="1705855"/>
            <a:ext cx="148648" cy="37419"/>
          </a:xfrm>
          <a:custGeom>
            <a:avLst/>
            <a:gdLst>
              <a:gd name="connsiteX0" fmla="*/ 544 w 148648"/>
              <a:gd name="connsiteY0" fmla="*/ 37220 h 37419"/>
              <a:gd name="connsiteX1" fmla="*/ 95794 w 148648"/>
              <a:gd name="connsiteY1" fmla="*/ 14995 h 37419"/>
              <a:gd name="connsiteX2" fmla="*/ 148181 w 148648"/>
              <a:gd name="connsiteY2" fmla="*/ 7058 h 37419"/>
              <a:gd name="connsiteX3" fmla="*/ 118019 w 148648"/>
              <a:gd name="connsiteY3" fmla="*/ 7058 h 37419"/>
              <a:gd name="connsiteX4" fmla="*/ 59281 w 148648"/>
              <a:gd name="connsiteY4" fmla="*/ 708 h 37419"/>
              <a:gd name="connsiteX5" fmla="*/ 544 w 148648"/>
              <a:gd name="connsiteY5" fmla="*/ 37220 h 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48" h="37419">
                <a:moveTo>
                  <a:pt x="544" y="37220"/>
                </a:moveTo>
                <a:cubicBezTo>
                  <a:pt x="6629" y="39601"/>
                  <a:pt x="71188" y="20022"/>
                  <a:pt x="95794" y="14995"/>
                </a:cubicBezTo>
                <a:cubicBezTo>
                  <a:pt x="120400" y="9968"/>
                  <a:pt x="144477" y="8381"/>
                  <a:pt x="148181" y="7058"/>
                </a:cubicBezTo>
                <a:cubicBezTo>
                  <a:pt x="151885" y="5735"/>
                  <a:pt x="132836" y="8116"/>
                  <a:pt x="118019" y="7058"/>
                </a:cubicBezTo>
                <a:cubicBezTo>
                  <a:pt x="103202" y="6000"/>
                  <a:pt x="77537" y="-2467"/>
                  <a:pt x="59281" y="708"/>
                </a:cubicBezTo>
                <a:cubicBezTo>
                  <a:pt x="41025" y="3883"/>
                  <a:pt x="-5541" y="34839"/>
                  <a:pt x="544" y="3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EADAAFD-D239-4F2C-A03F-A3326605CA9D}"/>
              </a:ext>
            </a:extLst>
          </p:cNvPr>
          <p:cNvSpPr/>
          <p:nvPr/>
        </p:nvSpPr>
        <p:spPr>
          <a:xfrm>
            <a:off x="4773078" y="1879549"/>
            <a:ext cx="369207" cy="167404"/>
          </a:xfrm>
          <a:custGeom>
            <a:avLst/>
            <a:gdLst>
              <a:gd name="connsiteX0" fmla="*/ 367247 w 369207"/>
              <a:gd name="connsiteY0" fmla="*/ 42914 h 167404"/>
              <a:gd name="connsiteX1" fmla="*/ 203735 w 369207"/>
              <a:gd name="connsiteY1" fmla="*/ 36564 h 167404"/>
              <a:gd name="connsiteX2" fmla="*/ 71972 w 369207"/>
              <a:gd name="connsiteY2" fmla="*/ 109589 h 167404"/>
              <a:gd name="connsiteX3" fmla="*/ 13235 w 369207"/>
              <a:gd name="connsiteY3" fmla="*/ 157214 h 167404"/>
              <a:gd name="connsiteX4" fmla="*/ 535 w 369207"/>
              <a:gd name="connsiteY4" fmla="*/ 165151 h 167404"/>
              <a:gd name="connsiteX5" fmla="*/ 24347 w 369207"/>
              <a:gd name="connsiteY5" fmla="*/ 127051 h 167404"/>
              <a:gd name="connsiteX6" fmla="*/ 75147 w 369207"/>
              <a:gd name="connsiteY6" fmla="*/ 68314 h 167404"/>
              <a:gd name="connsiteX7" fmla="*/ 178335 w 369207"/>
              <a:gd name="connsiteY7" fmla="*/ 19101 h 167404"/>
              <a:gd name="connsiteX8" fmla="*/ 287872 w 369207"/>
              <a:gd name="connsiteY8" fmla="*/ 51 h 167404"/>
              <a:gd name="connsiteX9" fmla="*/ 367247 w 369207"/>
              <a:gd name="connsiteY9" fmla="*/ 42914 h 16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07" h="167404">
                <a:moveTo>
                  <a:pt x="367247" y="42914"/>
                </a:moveTo>
                <a:cubicBezTo>
                  <a:pt x="353224" y="48999"/>
                  <a:pt x="252947" y="25452"/>
                  <a:pt x="203735" y="36564"/>
                </a:cubicBezTo>
                <a:cubicBezTo>
                  <a:pt x="154523" y="47676"/>
                  <a:pt x="103722" y="89481"/>
                  <a:pt x="71972" y="109589"/>
                </a:cubicBezTo>
                <a:cubicBezTo>
                  <a:pt x="40222" y="129697"/>
                  <a:pt x="25141" y="147954"/>
                  <a:pt x="13235" y="157214"/>
                </a:cubicBezTo>
                <a:cubicBezTo>
                  <a:pt x="1329" y="166474"/>
                  <a:pt x="-1317" y="170178"/>
                  <a:pt x="535" y="165151"/>
                </a:cubicBezTo>
                <a:cubicBezTo>
                  <a:pt x="2387" y="160124"/>
                  <a:pt x="11912" y="143191"/>
                  <a:pt x="24347" y="127051"/>
                </a:cubicBezTo>
                <a:cubicBezTo>
                  <a:pt x="36782" y="110912"/>
                  <a:pt x="49482" y="86306"/>
                  <a:pt x="75147" y="68314"/>
                </a:cubicBezTo>
                <a:cubicBezTo>
                  <a:pt x="100812" y="50322"/>
                  <a:pt x="142881" y="30478"/>
                  <a:pt x="178335" y="19101"/>
                </a:cubicBezTo>
                <a:cubicBezTo>
                  <a:pt x="213789" y="7724"/>
                  <a:pt x="259297" y="-743"/>
                  <a:pt x="287872" y="51"/>
                </a:cubicBezTo>
                <a:cubicBezTo>
                  <a:pt x="316447" y="845"/>
                  <a:pt x="381270" y="36829"/>
                  <a:pt x="367247" y="4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5CA798-3948-4396-B971-E9FF3F8CD87E}"/>
              </a:ext>
            </a:extLst>
          </p:cNvPr>
          <p:cNvSpPr/>
          <p:nvPr/>
        </p:nvSpPr>
        <p:spPr>
          <a:xfrm>
            <a:off x="4700549" y="1989127"/>
            <a:ext cx="105132" cy="186880"/>
          </a:xfrm>
          <a:custGeom>
            <a:avLst/>
            <a:gdLst>
              <a:gd name="connsiteX0" fmla="*/ 104814 w 105132"/>
              <a:gd name="connsiteY0" fmla="*/ 11 h 186880"/>
              <a:gd name="connsiteX1" fmla="*/ 34964 w 105132"/>
              <a:gd name="connsiteY1" fmla="*/ 68273 h 186880"/>
              <a:gd name="connsiteX2" fmla="*/ 4801 w 105132"/>
              <a:gd name="connsiteY2" fmla="*/ 166698 h 186880"/>
              <a:gd name="connsiteX3" fmla="*/ 1626 w 105132"/>
              <a:gd name="connsiteY3" fmla="*/ 185748 h 186880"/>
              <a:gd name="connsiteX4" fmla="*/ 20676 w 105132"/>
              <a:gd name="connsiteY4" fmla="*/ 147648 h 186880"/>
              <a:gd name="connsiteX5" fmla="*/ 47664 w 105132"/>
              <a:gd name="connsiteY5" fmla="*/ 106373 h 186880"/>
              <a:gd name="connsiteX6" fmla="*/ 60364 w 105132"/>
              <a:gd name="connsiteY6" fmla="*/ 73036 h 186880"/>
              <a:gd name="connsiteX7" fmla="*/ 104814 w 105132"/>
              <a:gd name="connsiteY7" fmla="*/ 11 h 18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32" h="186880">
                <a:moveTo>
                  <a:pt x="104814" y="11"/>
                </a:moveTo>
                <a:cubicBezTo>
                  <a:pt x="100581" y="-783"/>
                  <a:pt x="51633" y="40492"/>
                  <a:pt x="34964" y="68273"/>
                </a:cubicBezTo>
                <a:cubicBezTo>
                  <a:pt x="18295" y="96054"/>
                  <a:pt x="10357" y="147119"/>
                  <a:pt x="4801" y="166698"/>
                </a:cubicBezTo>
                <a:cubicBezTo>
                  <a:pt x="-755" y="186277"/>
                  <a:pt x="-1020" y="188923"/>
                  <a:pt x="1626" y="185748"/>
                </a:cubicBezTo>
                <a:cubicBezTo>
                  <a:pt x="4272" y="182573"/>
                  <a:pt x="13003" y="160877"/>
                  <a:pt x="20676" y="147648"/>
                </a:cubicBezTo>
                <a:cubicBezTo>
                  <a:pt x="28349" y="134419"/>
                  <a:pt x="41049" y="118808"/>
                  <a:pt x="47664" y="106373"/>
                </a:cubicBezTo>
                <a:cubicBezTo>
                  <a:pt x="54279" y="93938"/>
                  <a:pt x="50839" y="86265"/>
                  <a:pt x="60364" y="73036"/>
                </a:cubicBezTo>
                <a:cubicBezTo>
                  <a:pt x="69889" y="59807"/>
                  <a:pt x="109047" y="805"/>
                  <a:pt x="1048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81DAEC0-CE95-455D-8FA1-3908A7EDFC39}"/>
              </a:ext>
            </a:extLst>
          </p:cNvPr>
          <p:cNvSpPr/>
          <p:nvPr/>
        </p:nvSpPr>
        <p:spPr>
          <a:xfrm>
            <a:off x="4770240" y="1964972"/>
            <a:ext cx="241449" cy="204567"/>
          </a:xfrm>
          <a:custGeom>
            <a:avLst/>
            <a:gdLst>
              <a:gd name="connsiteX0" fmla="*/ 198 w 241449"/>
              <a:gd name="connsiteY0" fmla="*/ 201966 h 204567"/>
              <a:gd name="connsiteX1" fmla="*/ 87510 w 241449"/>
              <a:gd name="connsiteY1" fmla="*/ 76553 h 204567"/>
              <a:gd name="connsiteX2" fmla="*/ 127198 w 241449"/>
              <a:gd name="connsiteY2" fmla="*/ 40041 h 204567"/>
              <a:gd name="connsiteX3" fmla="*/ 239910 w 241449"/>
              <a:gd name="connsiteY3" fmla="*/ 353 h 204567"/>
              <a:gd name="connsiteX4" fmla="*/ 185935 w 241449"/>
              <a:gd name="connsiteY4" fmla="*/ 25753 h 204567"/>
              <a:gd name="connsiteX5" fmla="*/ 92273 w 241449"/>
              <a:gd name="connsiteY5" fmla="*/ 108303 h 204567"/>
              <a:gd name="connsiteX6" fmla="*/ 63698 w 241449"/>
              <a:gd name="connsiteY6" fmla="*/ 159103 h 204567"/>
              <a:gd name="connsiteX7" fmla="*/ 198 w 241449"/>
              <a:gd name="connsiteY7" fmla="*/ 201966 h 20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49" h="204567">
                <a:moveTo>
                  <a:pt x="198" y="201966"/>
                </a:moveTo>
                <a:cubicBezTo>
                  <a:pt x="4167" y="188208"/>
                  <a:pt x="66343" y="103540"/>
                  <a:pt x="87510" y="76553"/>
                </a:cubicBezTo>
                <a:cubicBezTo>
                  <a:pt x="108677" y="49565"/>
                  <a:pt x="101798" y="52741"/>
                  <a:pt x="127198" y="40041"/>
                </a:cubicBezTo>
                <a:cubicBezTo>
                  <a:pt x="152598" y="27341"/>
                  <a:pt x="230120" y="2734"/>
                  <a:pt x="239910" y="353"/>
                </a:cubicBezTo>
                <a:cubicBezTo>
                  <a:pt x="249700" y="-2028"/>
                  <a:pt x="210541" y="7761"/>
                  <a:pt x="185935" y="25753"/>
                </a:cubicBezTo>
                <a:cubicBezTo>
                  <a:pt x="161329" y="43745"/>
                  <a:pt x="112646" y="86078"/>
                  <a:pt x="92273" y="108303"/>
                </a:cubicBezTo>
                <a:cubicBezTo>
                  <a:pt x="71900" y="130528"/>
                  <a:pt x="74546" y="147197"/>
                  <a:pt x="63698" y="159103"/>
                </a:cubicBezTo>
                <a:cubicBezTo>
                  <a:pt x="52850" y="171009"/>
                  <a:pt x="-3771" y="215724"/>
                  <a:pt x="198" y="20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277E28A-DCB5-442B-A951-8F003B04CAEC}"/>
              </a:ext>
            </a:extLst>
          </p:cNvPr>
          <p:cNvSpPr/>
          <p:nvPr/>
        </p:nvSpPr>
        <p:spPr>
          <a:xfrm>
            <a:off x="4932363" y="1936493"/>
            <a:ext cx="305131" cy="43472"/>
          </a:xfrm>
          <a:custGeom>
            <a:avLst/>
            <a:gdLst>
              <a:gd name="connsiteX0" fmla="*/ 0 w 305131"/>
              <a:gd name="connsiteY0" fmla="*/ 43120 h 43472"/>
              <a:gd name="connsiteX1" fmla="*/ 142875 w 305131"/>
              <a:gd name="connsiteY1" fmla="*/ 19307 h 43472"/>
              <a:gd name="connsiteX2" fmla="*/ 238125 w 305131"/>
              <a:gd name="connsiteY2" fmla="*/ 19307 h 43472"/>
              <a:gd name="connsiteX3" fmla="*/ 304800 w 305131"/>
              <a:gd name="connsiteY3" fmla="*/ 257 h 43472"/>
              <a:gd name="connsiteX4" fmla="*/ 263525 w 305131"/>
              <a:gd name="connsiteY4" fmla="*/ 35182 h 43472"/>
              <a:gd name="connsiteX5" fmla="*/ 257175 w 305131"/>
              <a:gd name="connsiteY5" fmla="*/ 38357 h 43472"/>
              <a:gd name="connsiteX6" fmla="*/ 185737 w 305131"/>
              <a:gd name="connsiteY6" fmla="*/ 43120 h 43472"/>
              <a:gd name="connsiteX7" fmla="*/ 60325 w 305131"/>
              <a:gd name="connsiteY7" fmla="*/ 43120 h 43472"/>
              <a:gd name="connsiteX8" fmla="*/ 0 w 305131"/>
              <a:gd name="connsiteY8" fmla="*/ 43120 h 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31" h="43472">
                <a:moveTo>
                  <a:pt x="0" y="43120"/>
                </a:moveTo>
                <a:cubicBezTo>
                  <a:pt x="51593" y="33198"/>
                  <a:pt x="103187" y="23276"/>
                  <a:pt x="142875" y="19307"/>
                </a:cubicBezTo>
                <a:cubicBezTo>
                  <a:pt x="182563" y="15338"/>
                  <a:pt x="211137" y="22482"/>
                  <a:pt x="238125" y="19307"/>
                </a:cubicBezTo>
                <a:cubicBezTo>
                  <a:pt x="265113" y="16132"/>
                  <a:pt x="300567" y="-2389"/>
                  <a:pt x="304800" y="257"/>
                </a:cubicBezTo>
                <a:cubicBezTo>
                  <a:pt x="309033" y="2903"/>
                  <a:pt x="271462" y="28832"/>
                  <a:pt x="263525" y="35182"/>
                </a:cubicBezTo>
                <a:cubicBezTo>
                  <a:pt x="255588" y="41532"/>
                  <a:pt x="270140" y="37034"/>
                  <a:pt x="257175" y="38357"/>
                </a:cubicBezTo>
                <a:cubicBezTo>
                  <a:pt x="244210" y="39680"/>
                  <a:pt x="218545" y="42326"/>
                  <a:pt x="185737" y="43120"/>
                </a:cubicBezTo>
                <a:cubicBezTo>
                  <a:pt x="152929" y="43914"/>
                  <a:pt x="60325" y="43120"/>
                  <a:pt x="60325" y="43120"/>
                </a:cubicBezTo>
                <a:lnTo>
                  <a:pt x="0" y="431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35DD30-2024-4E5C-A96A-CE1080451669}"/>
              </a:ext>
            </a:extLst>
          </p:cNvPr>
          <p:cNvSpPr/>
          <p:nvPr/>
        </p:nvSpPr>
        <p:spPr>
          <a:xfrm>
            <a:off x="4958811" y="1949211"/>
            <a:ext cx="273630" cy="124065"/>
          </a:xfrm>
          <a:custGeom>
            <a:avLst/>
            <a:gdLst>
              <a:gd name="connsiteX0" fmla="*/ 67214 w 273630"/>
              <a:gd name="connsiteY0" fmla="*/ 66914 h 124065"/>
              <a:gd name="connsiteX1" fmla="*/ 135477 w 273630"/>
              <a:gd name="connsiteY1" fmla="*/ 63739 h 124065"/>
              <a:gd name="connsiteX2" fmla="*/ 137064 w 273630"/>
              <a:gd name="connsiteY2" fmla="*/ 90727 h 124065"/>
              <a:gd name="connsiteX3" fmla="*/ 116427 w 273630"/>
              <a:gd name="connsiteY3" fmla="*/ 124064 h 124065"/>
              <a:gd name="connsiteX4" fmla="*/ 151352 w 273630"/>
              <a:gd name="connsiteY4" fmla="*/ 92314 h 124065"/>
              <a:gd name="connsiteX5" fmla="*/ 222789 w 273630"/>
              <a:gd name="connsiteY5" fmla="*/ 90727 h 124065"/>
              <a:gd name="connsiteX6" fmla="*/ 213264 w 273630"/>
              <a:gd name="connsiteY6" fmla="*/ 63739 h 124065"/>
              <a:gd name="connsiteX7" fmla="*/ 273589 w 273630"/>
              <a:gd name="connsiteY7" fmla="*/ 1827 h 124065"/>
              <a:gd name="connsiteX8" fmla="*/ 221202 w 273630"/>
              <a:gd name="connsiteY8" fmla="*/ 16114 h 124065"/>
              <a:gd name="connsiteX9" fmla="*/ 137064 w 273630"/>
              <a:gd name="connsiteY9" fmla="*/ 12939 h 124065"/>
              <a:gd name="connsiteX10" fmla="*/ 2127 w 273630"/>
              <a:gd name="connsiteY10" fmla="*/ 28814 h 124065"/>
              <a:gd name="connsiteX11" fmla="*/ 67214 w 273630"/>
              <a:gd name="connsiteY11" fmla="*/ 66914 h 1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630" h="124065">
                <a:moveTo>
                  <a:pt x="67214" y="66914"/>
                </a:moveTo>
                <a:cubicBezTo>
                  <a:pt x="89439" y="72735"/>
                  <a:pt x="123835" y="59770"/>
                  <a:pt x="135477" y="63739"/>
                </a:cubicBezTo>
                <a:cubicBezTo>
                  <a:pt x="147119" y="67708"/>
                  <a:pt x="140239" y="80673"/>
                  <a:pt x="137064" y="90727"/>
                </a:cubicBezTo>
                <a:cubicBezTo>
                  <a:pt x="133889" y="100781"/>
                  <a:pt x="114046" y="123800"/>
                  <a:pt x="116427" y="124064"/>
                </a:cubicBezTo>
                <a:cubicBezTo>
                  <a:pt x="118808" y="124328"/>
                  <a:pt x="133625" y="97870"/>
                  <a:pt x="151352" y="92314"/>
                </a:cubicBezTo>
                <a:cubicBezTo>
                  <a:pt x="169079" y="86758"/>
                  <a:pt x="212470" y="95489"/>
                  <a:pt x="222789" y="90727"/>
                </a:cubicBezTo>
                <a:cubicBezTo>
                  <a:pt x="233108" y="85965"/>
                  <a:pt x="204797" y="78556"/>
                  <a:pt x="213264" y="63739"/>
                </a:cubicBezTo>
                <a:cubicBezTo>
                  <a:pt x="221731" y="48922"/>
                  <a:pt x="272266" y="9764"/>
                  <a:pt x="273589" y="1827"/>
                </a:cubicBezTo>
                <a:cubicBezTo>
                  <a:pt x="274912" y="-6110"/>
                  <a:pt x="243956" y="14262"/>
                  <a:pt x="221202" y="16114"/>
                </a:cubicBezTo>
                <a:cubicBezTo>
                  <a:pt x="198448" y="17966"/>
                  <a:pt x="173576" y="10822"/>
                  <a:pt x="137064" y="12939"/>
                </a:cubicBezTo>
                <a:cubicBezTo>
                  <a:pt x="100552" y="15056"/>
                  <a:pt x="15885" y="23522"/>
                  <a:pt x="2127" y="28814"/>
                </a:cubicBezTo>
                <a:cubicBezTo>
                  <a:pt x="-11631" y="34106"/>
                  <a:pt x="44989" y="61093"/>
                  <a:pt x="67214" y="6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E89DE97-4A4B-413F-9323-430EF4C842D0}"/>
              </a:ext>
            </a:extLst>
          </p:cNvPr>
          <p:cNvSpPr/>
          <p:nvPr/>
        </p:nvSpPr>
        <p:spPr>
          <a:xfrm>
            <a:off x="4876703" y="1977060"/>
            <a:ext cx="208434" cy="159720"/>
          </a:xfrm>
          <a:custGeom>
            <a:avLst/>
            <a:gdLst>
              <a:gd name="connsiteX0" fmla="*/ 206472 w 208434"/>
              <a:gd name="connsiteY0" fmla="*/ 10490 h 159720"/>
              <a:gd name="connsiteX1" fmla="*/ 169960 w 208434"/>
              <a:gd name="connsiteY1" fmla="*/ 56528 h 159720"/>
              <a:gd name="connsiteX2" fmla="*/ 168372 w 208434"/>
              <a:gd name="connsiteY2" fmla="*/ 110503 h 159720"/>
              <a:gd name="connsiteX3" fmla="*/ 119160 w 208434"/>
              <a:gd name="connsiteY3" fmla="*/ 123203 h 159720"/>
              <a:gd name="connsiteX4" fmla="*/ 103285 w 208434"/>
              <a:gd name="connsiteY4" fmla="*/ 142253 h 159720"/>
              <a:gd name="connsiteX5" fmla="*/ 101697 w 208434"/>
              <a:gd name="connsiteY5" fmla="*/ 159715 h 159720"/>
              <a:gd name="connsiteX6" fmla="*/ 74710 w 208434"/>
              <a:gd name="connsiteY6" fmla="*/ 143840 h 159720"/>
              <a:gd name="connsiteX7" fmla="*/ 42960 w 208434"/>
              <a:gd name="connsiteY7" fmla="*/ 116853 h 159720"/>
              <a:gd name="connsiteX8" fmla="*/ 97 w 208434"/>
              <a:gd name="connsiteY8" fmla="*/ 81928 h 159720"/>
              <a:gd name="connsiteX9" fmla="*/ 33435 w 208434"/>
              <a:gd name="connsiteY9" fmla="*/ 39065 h 159720"/>
              <a:gd name="connsiteX10" fmla="*/ 101697 w 208434"/>
              <a:gd name="connsiteY10" fmla="*/ 2553 h 159720"/>
              <a:gd name="connsiteX11" fmla="*/ 206472 w 208434"/>
              <a:gd name="connsiteY11" fmla="*/ 10490 h 1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4" h="159720">
                <a:moveTo>
                  <a:pt x="206472" y="10490"/>
                </a:moveTo>
                <a:cubicBezTo>
                  <a:pt x="217849" y="19486"/>
                  <a:pt x="176310" y="39859"/>
                  <a:pt x="169960" y="56528"/>
                </a:cubicBezTo>
                <a:cubicBezTo>
                  <a:pt x="163610" y="73197"/>
                  <a:pt x="176839" y="99391"/>
                  <a:pt x="168372" y="110503"/>
                </a:cubicBezTo>
                <a:cubicBezTo>
                  <a:pt x="159905" y="121615"/>
                  <a:pt x="130008" y="117911"/>
                  <a:pt x="119160" y="123203"/>
                </a:cubicBezTo>
                <a:cubicBezTo>
                  <a:pt x="108312" y="128495"/>
                  <a:pt x="106195" y="136168"/>
                  <a:pt x="103285" y="142253"/>
                </a:cubicBezTo>
                <a:cubicBezTo>
                  <a:pt x="100375" y="148338"/>
                  <a:pt x="106459" y="159451"/>
                  <a:pt x="101697" y="159715"/>
                </a:cubicBezTo>
                <a:cubicBezTo>
                  <a:pt x="96935" y="159979"/>
                  <a:pt x="84499" y="150984"/>
                  <a:pt x="74710" y="143840"/>
                </a:cubicBezTo>
                <a:cubicBezTo>
                  <a:pt x="64921" y="136696"/>
                  <a:pt x="55395" y="127172"/>
                  <a:pt x="42960" y="116853"/>
                </a:cubicBezTo>
                <a:cubicBezTo>
                  <a:pt x="30524" y="106534"/>
                  <a:pt x="1684" y="94893"/>
                  <a:pt x="97" y="81928"/>
                </a:cubicBezTo>
                <a:cubicBezTo>
                  <a:pt x="-1490" y="68963"/>
                  <a:pt x="16502" y="52294"/>
                  <a:pt x="33435" y="39065"/>
                </a:cubicBezTo>
                <a:cubicBezTo>
                  <a:pt x="50368" y="25836"/>
                  <a:pt x="75768" y="8374"/>
                  <a:pt x="101697" y="2553"/>
                </a:cubicBezTo>
                <a:cubicBezTo>
                  <a:pt x="127626" y="-3268"/>
                  <a:pt x="195095" y="1494"/>
                  <a:pt x="206472" y="10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88D70EB-447D-4023-B30C-21C6F2C915A7}"/>
              </a:ext>
            </a:extLst>
          </p:cNvPr>
          <p:cNvSpPr/>
          <p:nvPr/>
        </p:nvSpPr>
        <p:spPr>
          <a:xfrm>
            <a:off x="4946651" y="200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BC3972E-6185-4EA6-BEBF-D7AEA90F88F8}"/>
              </a:ext>
            </a:extLst>
          </p:cNvPr>
          <p:cNvSpPr/>
          <p:nvPr/>
        </p:nvSpPr>
        <p:spPr>
          <a:xfrm>
            <a:off x="4833325" y="2055523"/>
            <a:ext cx="272510" cy="92422"/>
          </a:xfrm>
          <a:custGeom>
            <a:avLst/>
            <a:gdLst>
              <a:gd name="connsiteX0" fmla="*/ 613 w 272510"/>
              <a:gd name="connsiteY0" fmla="*/ 76490 h 92422"/>
              <a:gd name="connsiteX1" fmla="*/ 116500 w 272510"/>
              <a:gd name="connsiteY1" fmla="*/ 92365 h 92422"/>
              <a:gd name="connsiteX2" fmla="*/ 195875 w 272510"/>
              <a:gd name="connsiteY2" fmla="*/ 70140 h 92422"/>
              <a:gd name="connsiteX3" fmla="*/ 272075 w 272510"/>
              <a:gd name="connsiteY3" fmla="*/ 290 h 92422"/>
              <a:gd name="connsiteX4" fmla="*/ 224450 w 272510"/>
              <a:gd name="connsiteY4" fmla="*/ 46327 h 92422"/>
              <a:gd name="connsiteX5" fmla="*/ 170475 w 272510"/>
              <a:gd name="connsiteY5" fmla="*/ 73315 h 92422"/>
              <a:gd name="connsiteX6" fmla="*/ 613 w 272510"/>
              <a:gd name="connsiteY6" fmla="*/ 76490 h 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10" h="92422">
                <a:moveTo>
                  <a:pt x="613" y="76490"/>
                </a:moveTo>
                <a:cubicBezTo>
                  <a:pt x="-8383" y="79665"/>
                  <a:pt x="83956" y="93423"/>
                  <a:pt x="116500" y="92365"/>
                </a:cubicBezTo>
                <a:cubicBezTo>
                  <a:pt x="149044" y="91307"/>
                  <a:pt x="169946" y="85486"/>
                  <a:pt x="195875" y="70140"/>
                </a:cubicBezTo>
                <a:cubicBezTo>
                  <a:pt x="221804" y="54794"/>
                  <a:pt x="267313" y="4259"/>
                  <a:pt x="272075" y="290"/>
                </a:cubicBezTo>
                <a:cubicBezTo>
                  <a:pt x="276837" y="-3679"/>
                  <a:pt x="241383" y="34156"/>
                  <a:pt x="224450" y="46327"/>
                </a:cubicBezTo>
                <a:cubicBezTo>
                  <a:pt x="207517" y="58498"/>
                  <a:pt x="203813" y="68817"/>
                  <a:pt x="170475" y="73315"/>
                </a:cubicBezTo>
                <a:cubicBezTo>
                  <a:pt x="137138" y="77813"/>
                  <a:pt x="9609" y="73315"/>
                  <a:pt x="613" y="7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FB64C93-B1D8-4511-99BB-1CEE583BC681}"/>
              </a:ext>
            </a:extLst>
          </p:cNvPr>
          <p:cNvSpPr/>
          <p:nvPr/>
        </p:nvSpPr>
        <p:spPr>
          <a:xfrm>
            <a:off x="4832347" y="2049641"/>
            <a:ext cx="378232" cy="134999"/>
          </a:xfrm>
          <a:custGeom>
            <a:avLst/>
            <a:gdLst>
              <a:gd name="connsiteX0" fmla="*/ 3 w 378232"/>
              <a:gd name="connsiteY0" fmla="*/ 109359 h 134999"/>
              <a:gd name="connsiteX1" fmla="*/ 165103 w 378232"/>
              <a:gd name="connsiteY1" fmla="*/ 134759 h 134999"/>
              <a:gd name="connsiteX2" fmla="*/ 277816 w 378232"/>
              <a:gd name="connsiteY2" fmla="*/ 91897 h 134999"/>
              <a:gd name="connsiteX3" fmla="*/ 317503 w 378232"/>
              <a:gd name="connsiteY3" fmla="*/ 34747 h 134999"/>
              <a:gd name="connsiteX4" fmla="*/ 377828 w 378232"/>
              <a:gd name="connsiteY4" fmla="*/ 15697 h 134999"/>
              <a:gd name="connsiteX5" fmla="*/ 342903 w 378232"/>
              <a:gd name="connsiteY5" fmla="*/ 4584 h 134999"/>
              <a:gd name="connsiteX6" fmla="*/ 323853 w 378232"/>
              <a:gd name="connsiteY6" fmla="*/ 1409 h 134999"/>
              <a:gd name="connsiteX7" fmla="*/ 315916 w 378232"/>
              <a:gd name="connsiteY7" fmla="*/ 26809 h 134999"/>
              <a:gd name="connsiteX8" fmla="*/ 285753 w 378232"/>
              <a:gd name="connsiteY8" fmla="*/ 76022 h 134999"/>
              <a:gd name="connsiteX9" fmla="*/ 233366 w 378232"/>
              <a:gd name="connsiteY9" fmla="*/ 101422 h 134999"/>
              <a:gd name="connsiteX10" fmla="*/ 160341 w 378232"/>
              <a:gd name="connsiteY10" fmla="*/ 110947 h 134999"/>
              <a:gd name="connsiteX11" fmla="*/ 3 w 378232"/>
              <a:gd name="connsiteY11" fmla="*/ 109359 h 13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32" h="134999">
                <a:moveTo>
                  <a:pt x="3" y="109359"/>
                </a:moveTo>
                <a:cubicBezTo>
                  <a:pt x="797" y="113328"/>
                  <a:pt x="118801" y="137669"/>
                  <a:pt x="165103" y="134759"/>
                </a:cubicBezTo>
                <a:cubicBezTo>
                  <a:pt x="211405" y="131849"/>
                  <a:pt x="252416" y="108566"/>
                  <a:pt x="277816" y="91897"/>
                </a:cubicBezTo>
                <a:cubicBezTo>
                  <a:pt x="303216" y="75228"/>
                  <a:pt x="300834" y="47447"/>
                  <a:pt x="317503" y="34747"/>
                </a:cubicBezTo>
                <a:cubicBezTo>
                  <a:pt x="334172" y="22047"/>
                  <a:pt x="373595" y="20724"/>
                  <a:pt x="377828" y="15697"/>
                </a:cubicBezTo>
                <a:cubicBezTo>
                  <a:pt x="382061" y="10670"/>
                  <a:pt x="351899" y="6965"/>
                  <a:pt x="342903" y="4584"/>
                </a:cubicBezTo>
                <a:cubicBezTo>
                  <a:pt x="333907" y="2203"/>
                  <a:pt x="328351" y="-2295"/>
                  <a:pt x="323853" y="1409"/>
                </a:cubicBezTo>
                <a:cubicBezTo>
                  <a:pt x="319355" y="5113"/>
                  <a:pt x="322266" y="14373"/>
                  <a:pt x="315916" y="26809"/>
                </a:cubicBezTo>
                <a:cubicBezTo>
                  <a:pt x="309566" y="39244"/>
                  <a:pt x="299511" y="63587"/>
                  <a:pt x="285753" y="76022"/>
                </a:cubicBezTo>
                <a:cubicBezTo>
                  <a:pt x="271995" y="88457"/>
                  <a:pt x="254268" y="95601"/>
                  <a:pt x="233366" y="101422"/>
                </a:cubicBezTo>
                <a:cubicBezTo>
                  <a:pt x="212464" y="107243"/>
                  <a:pt x="197647" y="110418"/>
                  <a:pt x="160341" y="110947"/>
                </a:cubicBezTo>
                <a:cubicBezTo>
                  <a:pt x="123035" y="111476"/>
                  <a:pt x="-791" y="105390"/>
                  <a:pt x="3" y="10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D487CFC-CEA3-470A-A5F9-A6FE11236815}"/>
              </a:ext>
            </a:extLst>
          </p:cNvPr>
          <p:cNvSpPr/>
          <p:nvPr/>
        </p:nvSpPr>
        <p:spPr>
          <a:xfrm>
            <a:off x="3819150" y="2062445"/>
            <a:ext cx="289537" cy="81414"/>
          </a:xfrm>
          <a:custGeom>
            <a:avLst/>
            <a:gdLst>
              <a:gd name="connsiteX0" fmla="*/ 375 w 289537"/>
              <a:gd name="connsiteY0" fmla="*/ 67980 h 81414"/>
              <a:gd name="connsiteX1" fmla="*/ 113088 w 289537"/>
              <a:gd name="connsiteY1" fmla="*/ 20355 h 81414"/>
              <a:gd name="connsiteX2" fmla="*/ 282950 w 289537"/>
              <a:gd name="connsiteY2" fmla="*/ 80680 h 81414"/>
              <a:gd name="connsiteX3" fmla="*/ 243263 w 289537"/>
              <a:gd name="connsiteY3" fmla="*/ 50518 h 81414"/>
              <a:gd name="connsiteX4" fmla="*/ 135313 w 289537"/>
              <a:gd name="connsiteY4" fmla="*/ 1305 h 81414"/>
              <a:gd name="connsiteX5" fmla="*/ 78163 w 289537"/>
              <a:gd name="connsiteY5" fmla="*/ 17180 h 81414"/>
              <a:gd name="connsiteX6" fmla="*/ 375 w 289537"/>
              <a:gd name="connsiteY6" fmla="*/ 67980 h 8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37" h="81414">
                <a:moveTo>
                  <a:pt x="375" y="67980"/>
                </a:moveTo>
                <a:cubicBezTo>
                  <a:pt x="6196" y="68509"/>
                  <a:pt x="65992" y="18238"/>
                  <a:pt x="113088" y="20355"/>
                </a:cubicBezTo>
                <a:cubicBezTo>
                  <a:pt x="160184" y="22472"/>
                  <a:pt x="261254" y="75653"/>
                  <a:pt x="282950" y="80680"/>
                </a:cubicBezTo>
                <a:cubicBezTo>
                  <a:pt x="304646" y="85707"/>
                  <a:pt x="267869" y="63747"/>
                  <a:pt x="243263" y="50518"/>
                </a:cubicBezTo>
                <a:cubicBezTo>
                  <a:pt x="218657" y="37289"/>
                  <a:pt x="162830" y="6861"/>
                  <a:pt x="135313" y="1305"/>
                </a:cubicBezTo>
                <a:cubicBezTo>
                  <a:pt x="107796" y="-4251"/>
                  <a:pt x="98271" y="9243"/>
                  <a:pt x="78163" y="17180"/>
                </a:cubicBezTo>
                <a:cubicBezTo>
                  <a:pt x="58055" y="25117"/>
                  <a:pt x="-5446" y="67451"/>
                  <a:pt x="375" y="67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F727AB-D6B7-42E1-9B81-F65CB1D80403}"/>
              </a:ext>
            </a:extLst>
          </p:cNvPr>
          <p:cNvSpPr/>
          <p:nvPr/>
        </p:nvSpPr>
        <p:spPr>
          <a:xfrm>
            <a:off x="3920609" y="2025411"/>
            <a:ext cx="307065" cy="74921"/>
          </a:xfrm>
          <a:custGeom>
            <a:avLst/>
            <a:gdLst>
              <a:gd name="connsiteX0" fmla="*/ 516 w 307065"/>
              <a:gd name="connsiteY0" fmla="*/ 1827 h 74921"/>
              <a:gd name="connsiteX1" fmla="*/ 200541 w 307065"/>
              <a:gd name="connsiteY1" fmla="*/ 28814 h 74921"/>
              <a:gd name="connsiteX2" fmla="*/ 306904 w 307065"/>
              <a:gd name="connsiteY2" fmla="*/ 74852 h 74921"/>
              <a:gd name="connsiteX3" fmla="*/ 222766 w 307065"/>
              <a:gd name="connsiteY3" fmla="*/ 17702 h 74921"/>
              <a:gd name="connsiteX4" fmla="*/ 144979 w 307065"/>
              <a:gd name="connsiteY4" fmla="*/ 3414 h 74921"/>
              <a:gd name="connsiteX5" fmla="*/ 516 w 307065"/>
              <a:gd name="connsiteY5" fmla="*/ 1827 h 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65" h="74921">
                <a:moveTo>
                  <a:pt x="516" y="1827"/>
                </a:moveTo>
                <a:cubicBezTo>
                  <a:pt x="9776" y="6060"/>
                  <a:pt x="149476" y="16643"/>
                  <a:pt x="200541" y="28814"/>
                </a:cubicBezTo>
                <a:cubicBezTo>
                  <a:pt x="251606" y="40985"/>
                  <a:pt x="303200" y="76704"/>
                  <a:pt x="306904" y="74852"/>
                </a:cubicBezTo>
                <a:cubicBezTo>
                  <a:pt x="310608" y="73000"/>
                  <a:pt x="249753" y="29608"/>
                  <a:pt x="222766" y="17702"/>
                </a:cubicBezTo>
                <a:cubicBezTo>
                  <a:pt x="195779" y="5796"/>
                  <a:pt x="180962" y="5002"/>
                  <a:pt x="144979" y="3414"/>
                </a:cubicBezTo>
                <a:cubicBezTo>
                  <a:pt x="108996" y="1826"/>
                  <a:pt x="-8744" y="-2406"/>
                  <a:pt x="516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59288DD-4C4B-45AC-8137-D3769CFE0EC2}"/>
              </a:ext>
            </a:extLst>
          </p:cNvPr>
          <p:cNvSpPr/>
          <p:nvPr/>
        </p:nvSpPr>
        <p:spPr>
          <a:xfrm>
            <a:off x="3813439" y="2040105"/>
            <a:ext cx="128352" cy="60380"/>
          </a:xfrm>
          <a:custGeom>
            <a:avLst/>
            <a:gdLst>
              <a:gd name="connsiteX0" fmla="*/ 128324 w 128352"/>
              <a:gd name="connsiteY0" fmla="*/ 1420 h 60380"/>
              <a:gd name="connsiteX1" fmla="*/ 12436 w 128352"/>
              <a:gd name="connsiteY1" fmla="*/ 26820 h 60380"/>
              <a:gd name="connsiteX2" fmla="*/ 4499 w 128352"/>
              <a:gd name="connsiteY2" fmla="*/ 60158 h 60380"/>
              <a:gd name="connsiteX3" fmla="*/ 23549 w 128352"/>
              <a:gd name="connsiteY3" fmla="*/ 9358 h 60380"/>
              <a:gd name="connsiteX4" fmla="*/ 128324 w 128352"/>
              <a:gd name="connsiteY4" fmla="*/ 1420 h 6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52" h="60380">
                <a:moveTo>
                  <a:pt x="128324" y="1420"/>
                </a:moveTo>
                <a:cubicBezTo>
                  <a:pt x="126472" y="4330"/>
                  <a:pt x="33074" y="17030"/>
                  <a:pt x="12436" y="26820"/>
                </a:cubicBezTo>
                <a:cubicBezTo>
                  <a:pt x="-8202" y="36610"/>
                  <a:pt x="2647" y="63068"/>
                  <a:pt x="4499" y="60158"/>
                </a:cubicBezTo>
                <a:cubicBezTo>
                  <a:pt x="6351" y="57248"/>
                  <a:pt x="5293" y="19148"/>
                  <a:pt x="23549" y="9358"/>
                </a:cubicBezTo>
                <a:cubicBezTo>
                  <a:pt x="41805" y="-432"/>
                  <a:pt x="130176" y="-1490"/>
                  <a:pt x="128324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C0E06B4-6290-4E09-8091-417D6C959E12}"/>
              </a:ext>
            </a:extLst>
          </p:cNvPr>
          <p:cNvSpPr/>
          <p:nvPr/>
        </p:nvSpPr>
        <p:spPr>
          <a:xfrm>
            <a:off x="4109967" y="2060215"/>
            <a:ext cx="158061" cy="101272"/>
          </a:xfrm>
          <a:custGeom>
            <a:avLst/>
            <a:gdLst>
              <a:gd name="connsiteX0" fmla="*/ 71 w 158061"/>
              <a:gd name="connsiteY0" fmla="*/ 97198 h 101272"/>
              <a:gd name="connsiteX1" fmla="*/ 139771 w 158061"/>
              <a:gd name="connsiteY1" fmla="*/ 97198 h 101272"/>
              <a:gd name="connsiteX2" fmla="*/ 157233 w 158061"/>
              <a:gd name="connsiteY2" fmla="*/ 46398 h 101272"/>
              <a:gd name="connsiteX3" fmla="*/ 147708 w 158061"/>
              <a:gd name="connsiteY3" fmla="*/ 360 h 101272"/>
              <a:gd name="connsiteX4" fmla="*/ 141358 w 158061"/>
              <a:gd name="connsiteY4" fmla="*/ 71798 h 101272"/>
              <a:gd name="connsiteX5" fmla="*/ 120721 w 158061"/>
              <a:gd name="connsiteY5" fmla="*/ 89260 h 101272"/>
              <a:gd name="connsiteX6" fmla="*/ 71 w 158061"/>
              <a:gd name="connsiteY6" fmla="*/ 97198 h 10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061" h="101272">
                <a:moveTo>
                  <a:pt x="71" y="97198"/>
                </a:moveTo>
                <a:cubicBezTo>
                  <a:pt x="3246" y="98521"/>
                  <a:pt x="113577" y="105665"/>
                  <a:pt x="139771" y="97198"/>
                </a:cubicBezTo>
                <a:cubicBezTo>
                  <a:pt x="165965" y="88731"/>
                  <a:pt x="155910" y="62538"/>
                  <a:pt x="157233" y="46398"/>
                </a:cubicBezTo>
                <a:cubicBezTo>
                  <a:pt x="158556" y="30258"/>
                  <a:pt x="150354" y="-3873"/>
                  <a:pt x="147708" y="360"/>
                </a:cubicBezTo>
                <a:cubicBezTo>
                  <a:pt x="145062" y="4593"/>
                  <a:pt x="145856" y="56981"/>
                  <a:pt x="141358" y="71798"/>
                </a:cubicBezTo>
                <a:cubicBezTo>
                  <a:pt x="136860" y="86615"/>
                  <a:pt x="141358" y="86614"/>
                  <a:pt x="120721" y="89260"/>
                </a:cubicBezTo>
                <a:cubicBezTo>
                  <a:pt x="100084" y="91906"/>
                  <a:pt x="-3104" y="95875"/>
                  <a:pt x="71" y="9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338DEB6-FC48-4E6C-9C4F-6FC4285701A9}"/>
              </a:ext>
            </a:extLst>
          </p:cNvPr>
          <p:cNvSpPr/>
          <p:nvPr/>
        </p:nvSpPr>
        <p:spPr>
          <a:xfrm>
            <a:off x="3954164" y="2143653"/>
            <a:ext cx="453708" cy="133250"/>
          </a:xfrm>
          <a:custGeom>
            <a:avLst/>
            <a:gdLst>
              <a:gd name="connsiteX0" fmla="*/ 299 w 453708"/>
              <a:gd name="connsiteY0" fmla="*/ 109010 h 133250"/>
              <a:gd name="connsiteX1" fmla="*/ 171749 w 453708"/>
              <a:gd name="connsiteY1" fmla="*/ 53447 h 133250"/>
              <a:gd name="connsiteX2" fmla="*/ 335261 w 453708"/>
              <a:gd name="connsiteY2" fmla="*/ 80435 h 133250"/>
              <a:gd name="connsiteX3" fmla="*/ 451149 w 453708"/>
              <a:gd name="connsiteY3" fmla="*/ 132822 h 133250"/>
              <a:gd name="connsiteX4" fmla="*/ 413049 w 453708"/>
              <a:gd name="connsiteY4" fmla="*/ 102660 h 133250"/>
              <a:gd name="connsiteX5" fmla="*/ 384474 w 453708"/>
              <a:gd name="connsiteY5" fmla="*/ 56622 h 133250"/>
              <a:gd name="connsiteX6" fmla="*/ 216199 w 453708"/>
              <a:gd name="connsiteY6" fmla="*/ 8997 h 133250"/>
              <a:gd name="connsiteX7" fmla="*/ 132061 w 453708"/>
              <a:gd name="connsiteY7" fmla="*/ 7410 h 133250"/>
              <a:gd name="connsiteX8" fmla="*/ 299 w 453708"/>
              <a:gd name="connsiteY8" fmla="*/ 109010 h 1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708" h="133250">
                <a:moveTo>
                  <a:pt x="299" y="109010"/>
                </a:moveTo>
                <a:cubicBezTo>
                  <a:pt x="6914" y="116683"/>
                  <a:pt x="115922" y="58209"/>
                  <a:pt x="171749" y="53447"/>
                </a:cubicBezTo>
                <a:cubicBezTo>
                  <a:pt x="227576" y="48685"/>
                  <a:pt x="288694" y="67206"/>
                  <a:pt x="335261" y="80435"/>
                </a:cubicBezTo>
                <a:cubicBezTo>
                  <a:pt x="381828" y="93664"/>
                  <a:pt x="438184" y="129118"/>
                  <a:pt x="451149" y="132822"/>
                </a:cubicBezTo>
                <a:cubicBezTo>
                  <a:pt x="464114" y="136526"/>
                  <a:pt x="424161" y="115360"/>
                  <a:pt x="413049" y="102660"/>
                </a:cubicBezTo>
                <a:cubicBezTo>
                  <a:pt x="401937" y="89960"/>
                  <a:pt x="417282" y="72232"/>
                  <a:pt x="384474" y="56622"/>
                </a:cubicBezTo>
                <a:cubicBezTo>
                  <a:pt x="351666" y="41012"/>
                  <a:pt x="258268" y="17199"/>
                  <a:pt x="216199" y="8997"/>
                </a:cubicBezTo>
                <a:cubicBezTo>
                  <a:pt x="174130" y="795"/>
                  <a:pt x="165663" y="-5555"/>
                  <a:pt x="132061" y="7410"/>
                </a:cubicBezTo>
                <a:cubicBezTo>
                  <a:pt x="98459" y="20375"/>
                  <a:pt x="-6316" y="101337"/>
                  <a:pt x="299" y="10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8BF8DC3-45B9-460D-AAF7-68D2375508AD}"/>
              </a:ext>
            </a:extLst>
          </p:cNvPr>
          <p:cNvSpPr/>
          <p:nvPr/>
        </p:nvSpPr>
        <p:spPr>
          <a:xfrm>
            <a:off x="3933764" y="2238172"/>
            <a:ext cx="453973" cy="68128"/>
          </a:xfrm>
          <a:custGeom>
            <a:avLst/>
            <a:gdLst>
              <a:gd name="connsiteX0" fmla="*/ 61 w 453973"/>
              <a:gd name="connsiteY0" fmla="*/ 38303 h 68128"/>
              <a:gd name="connsiteX1" fmla="*/ 85786 w 453973"/>
              <a:gd name="connsiteY1" fmla="*/ 28778 h 68128"/>
              <a:gd name="connsiteX2" fmla="*/ 209611 w 453973"/>
              <a:gd name="connsiteY2" fmla="*/ 6553 h 68128"/>
              <a:gd name="connsiteX3" fmla="*/ 349311 w 453973"/>
              <a:gd name="connsiteY3" fmla="*/ 4966 h 68128"/>
              <a:gd name="connsiteX4" fmla="*/ 452499 w 453973"/>
              <a:gd name="connsiteY4" fmla="*/ 66878 h 68128"/>
              <a:gd name="connsiteX5" fmla="*/ 403286 w 453973"/>
              <a:gd name="connsiteY5" fmla="*/ 44653 h 68128"/>
              <a:gd name="connsiteX6" fmla="*/ 308036 w 453973"/>
              <a:gd name="connsiteY6" fmla="*/ 22428 h 68128"/>
              <a:gd name="connsiteX7" fmla="*/ 198499 w 453973"/>
              <a:gd name="connsiteY7" fmla="*/ 19253 h 68128"/>
              <a:gd name="connsiteX8" fmla="*/ 141349 w 453973"/>
              <a:gd name="connsiteY8" fmla="*/ 39891 h 68128"/>
              <a:gd name="connsiteX9" fmla="*/ 98486 w 453973"/>
              <a:gd name="connsiteY9" fmla="*/ 65291 h 68128"/>
              <a:gd name="connsiteX10" fmla="*/ 61 w 453973"/>
              <a:gd name="connsiteY10" fmla="*/ 38303 h 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73" h="68128">
                <a:moveTo>
                  <a:pt x="61" y="38303"/>
                </a:moveTo>
                <a:cubicBezTo>
                  <a:pt x="-2056" y="32217"/>
                  <a:pt x="50861" y="34070"/>
                  <a:pt x="85786" y="28778"/>
                </a:cubicBezTo>
                <a:cubicBezTo>
                  <a:pt x="120711" y="23486"/>
                  <a:pt x="165690" y="10522"/>
                  <a:pt x="209611" y="6553"/>
                </a:cubicBezTo>
                <a:cubicBezTo>
                  <a:pt x="253532" y="2584"/>
                  <a:pt x="308830" y="-5088"/>
                  <a:pt x="349311" y="4966"/>
                </a:cubicBezTo>
                <a:cubicBezTo>
                  <a:pt x="389792" y="15020"/>
                  <a:pt x="443503" y="60263"/>
                  <a:pt x="452499" y="66878"/>
                </a:cubicBezTo>
                <a:cubicBezTo>
                  <a:pt x="461495" y="73493"/>
                  <a:pt x="427363" y="52061"/>
                  <a:pt x="403286" y="44653"/>
                </a:cubicBezTo>
                <a:cubicBezTo>
                  <a:pt x="379209" y="37245"/>
                  <a:pt x="342167" y="26661"/>
                  <a:pt x="308036" y="22428"/>
                </a:cubicBezTo>
                <a:cubicBezTo>
                  <a:pt x="273905" y="18195"/>
                  <a:pt x="226280" y="16342"/>
                  <a:pt x="198499" y="19253"/>
                </a:cubicBezTo>
                <a:cubicBezTo>
                  <a:pt x="170718" y="22164"/>
                  <a:pt x="158018" y="32218"/>
                  <a:pt x="141349" y="39891"/>
                </a:cubicBezTo>
                <a:cubicBezTo>
                  <a:pt x="124680" y="47564"/>
                  <a:pt x="118594" y="64762"/>
                  <a:pt x="98486" y="65291"/>
                </a:cubicBezTo>
                <a:cubicBezTo>
                  <a:pt x="78378" y="65820"/>
                  <a:pt x="2178" y="44389"/>
                  <a:pt x="61" y="38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B2E0D8D-0BC8-4F34-9C85-3515D5D401B9}"/>
              </a:ext>
            </a:extLst>
          </p:cNvPr>
          <p:cNvSpPr/>
          <p:nvPr/>
        </p:nvSpPr>
        <p:spPr>
          <a:xfrm>
            <a:off x="3881438" y="2281968"/>
            <a:ext cx="325546" cy="117107"/>
          </a:xfrm>
          <a:custGeom>
            <a:avLst/>
            <a:gdLst>
              <a:gd name="connsiteX0" fmla="*/ 187325 w 325546"/>
              <a:gd name="connsiteY0" fmla="*/ 4032 h 117107"/>
              <a:gd name="connsiteX1" fmla="*/ 155575 w 325546"/>
              <a:gd name="connsiteY1" fmla="*/ 75470 h 117107"/>
              <a:gd name="connsiteX2" fmla="*/ 188912 w 325546"/>
              <a:gd name="connsiteY2" fmla="*/ 97695 h 117107"/>
              <a:gd name="connsiteX3" fmla="*/ 323850 w 325546"/>
              <a:gd name="connsiteY3" fmla="*/ 116745 h 117107"/>
              <a:gd name="connsiteX4" fmla="*/ 252412 w 325546"/>
              <a:gd name="connsiteY4" fmla="*/ 107220 h 117107"/>
              <a:gd name="connsiteX5" fmla="*/ 76200 w 325546"/>
              <a:gd name="connsiteY5" fmla="*/ 72295 h 117107"/>
              <a:gd name="connsiteX6" fmla="*/ 0 w 325546"/>
              <a:gd name="connsiteY6" fmla="*/ 56420 h 117107"/>
              <a:gd name="connsiteX7" fmla="*/ 0 w 325546"/>
              <a:gd name="connsiteY7" fmla="*/ 56420 h 117107"/>
              <a:gd name="connsiteX8" fmla="*/ 92075 w 325546"/>
              <a:gd name="connsiteY8" fmla="*/ 42132 h 117107"/>
              <a:gd name="connsiteX9" fmla="*/ 123825 w 325546"/>
              <a:gd name="connsiteY9" fmla="*/ 11970 h 117107"/>
              <a:gd name="connsiteX10" fmla="*/ 187325 w 325546"/>
              <a:gd name="connsiteY10" fmla="*/ 4032 h 1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46" h="117107">
                <a:moveTo>
                  <a:pt x="187325" y="4032"/>
                </a:moveTo>
                <a:cubicBezTo>
                  <a:pt x="192617" y="14615"/>
                  <a:pt x="155311" y="59860"/>
                  <a:pt x="155575" y="75470"/>
                </a:cubicBezTo>
                <a:cubicBezTo>
                  <a:pt x="155839" y="91080"/>
                  <a:pt x="160866" y="90816"/>
                  <a:pt x="188912" y="97695"/>
                </a:cubicBezTo>
                <a:cubicBezTo>
                  <a:pt x="216958" y="104574"/>
                  <a:pt x="313267" y="115158"/>
                  <a:pt x="323850" y="116745"/>
                </a:cubicBezTo>
                <a:cubicBezTo>
                  <a:pt x="334433" y="118333"/>
                  <a:pt x="293687" y="114628"/>
                  <a:pt x="252412" y="107220"/>
                </a:cubicBezTo>
                <a:cubicBezTo>
                  <a:pt x="211137" y="99812"/>
                  <a:pt x="118269" y="80762"/>
                  <a:pt x="76200" y="72295"/>
                </a:cubicBezTo>
                <a:lnTo>
                  <a:pt x="0" y="56420"/>
                </a:lnTo>
                <a:lnTo>
                  <a:pt x="0" y="56420"/>
                </a:lnTo>
                <a:cubicBezTo>
                  <a:pt x="15346" y="54039"/>
                  <a:pt x="71438" y="49540"/>
                  <a:pt x="92075" y="42132"/>
                </a:cubicBezTo>
                <a:cubicBezTo>
                  <a:pt x="112712" y="34724"/>
                  <a:pt x="108215" y="17526"/>
                  <a:pt x="123825" y="11970"/>
                </a:cubicBezTo>
                <a:cubicBezTo>
                  <a:pt x="139435" y="6414"/>
                  <a:pt x="182033" y="-6551"/>
                  <a:pt x="187325" y="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9E133FB-13A9-43A9-B3DB-91CF1C95AE6B}"/>
              </a:ext>
            </a:extLst>
          </p:cNvPr>
          <p:cNvSpPr/>
          <p:nvPr/>
        </p:nvSpPr>
        <p:spPr>
          <a:xfrm>
            <a:off x="4152735" y="2299653"/>
            <a:ext cx="216214" cy="94500"/>
          </a:xfrm>
          <a:custGeom>
            <a:avLst/>
            <a:gdLst>
              <a:gd name="connsiteX0" fmla="*/ 216065 w 216214"/>
              <a:gd name="connsiteY0" fmla="*/ 635 h 94500"/>
              <a:gd name="connsiteX1" fmla="*/ 131928 w 216214"/>
              <a:gd name="connsiteY1" fmla="*/ 10160 h 94500"/>
              <a:gd name="connsiteX2" fmla="*/ 103353 w 216214"/>
              <a:gd name="connsiteY2" fmla="*/ 51435 h 94500"/>
              <a:gd name="connsiteX3" fmla="*/ 165 w 216214"/>
              <a:gd name="connsiteY3" fmla="*/ 94297 h 94500"/>
              <a:gd name="connsiteX4" fmla="*/ 81128 w 216214"/>
              <a:gd name="connsiteY4" fmla="*/ 65722 h 94500"/>
              <a:gd name="connsiteX5" fmla="*/ 150978 w 216214"/>
              <a:gd name="connsiteY5" fmla="*/ 22860 h 94500"/>
              <a:gd name="connsiteX6" fmla="*/ 216065 w 216214"/>
              <a:gd name="connsiteY6" fmla="*/ 635 h 9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4" h="94500">
                <a:moveTo>
                  <a:pt x="216065" y="635"/>
                </a:moveTo>
                <a:cubicBezTo>
                  <a:pt x="212890" y="-1482"/>
                  <a:pt x="150713" y="1693"/>
                  <a:pt x="131928" y="10160"/>
                </a:cubicBezTo>
                <a:cubicBezTo>
                  <a:pt x="113143" y="18627"/>
                  <a:pt x="125313" y="37412"/>
                  <a:pt x="103353" y="51435"/>
                </a:cubicBezTo>
                <a:cubicBezTo>
                  <a:pt x="81393" y="65458"/>
                  <a:pt x="3869" y="91916"/>
                  <a:pt x="165" y="94297"/>
                </a:cubicBezTo>
                <a:cubicBezTo>
                  <a:pt x="-3539" y="96678"/>
                  <a:pt x="55993" y="77628"/>
                  <a:pt x="81128" y="65722"/>
                </a:cubicBezTo>
                <a:cubicBezTo>
                  <a:pt x="106263" y="53816"/>
                  <a:pt x="130870" y="32914"/>
                  <a:pt x="150978" y="22860"/>
                </a:cubicBezTo>
                <a:cubicBezTo>
                  <a:pt x="171086" y="12806"/>
                  <a:pt x="219240" y="2752"/>
                  <a:pt x="216065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9F22444-6B75-4193-A1C0-2F1A76687426}"/>
              </a:ext>
            </a:extLst>
          </p:cNvPr>
          <p:cNvSpPr/>
          <p:nvPr/>
        </p:nvSpPr>
        <p:spPr>
          <a:xfrm>
            <a:off x="4061734" y="2398713"/>
            <a:ext cx="181654" cy="79561"/>
          </a:xfrm>
          <a:custGeom>
            <a:avLst/>
            <a:gdLst>
              <a:gd name="connsiteX0" fmla="*/ 181654 w 181654"/>
              <a:gd name="connsiteY0" fmla="*/ 0 h 79561"/>
              <a:gd name="connsiteX1" fmla="*/ 57829 w 181654"/>
              <a:gd name="connsiteY1" fmla="*/ 23812 h 79561"/>
              <a:gd name="connsiteX2" fmla="*/ 679 w 181654"/>
              <a:gd name="connsiteY2" fmla="*/ 79375 h 79561"/>
              <a:gd name="connsiteX3" fmla="*/ 32429 w 181654"/>
              <a:gd name="connsiteY3" fmla="*/ 41275 h 79561"/>
              <a:gd name="connsiteX4" fmla="*/ 119741 w 181654"/>
              <a:gd name="connsiteY4" fmla="*/ 25400 h 79561"/>
              <a:gd name="connsiteX5" fmla="*/ 181654 w 181654"/>
              <a:gd name="connsiteY5" fmla="*/ 0 h 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54" h="79561">
                <a:moveTo>
                  <a:pt x="181654" y="0"/>
                </a:moveTo>
                <a:cubicBezTo>
                  <a:pt x="134822" y="5291"/>
                  <a:pt x="87991" y="10583"/>
                  <a:pt x="57829" y="23812"/>
                </a:cubicBezTo>
                <a:cubicBezTo>
                  <a:pt x="27667" y="37041"/>
                  <a:pt x="4912" y="76465"/>
                  <a:pt x="679" y="79375"/>
                </a:cubicBezTo>
                <a:cubicBezTo>
                  <a:pt x="-3554" y="82285"/>
                  <a:pt x="12585" y="50271"/>
                  <a:pt x="32429" y="41275"/>
                </a:cubicBezTo>
                <a:cubicBezTo>
                  <a:pt x="52273" y="32279"/>
                  <a:pt x="95664" y="29898"/>
                  <a:pt x="119741" y="25400"/>
                </a:cubicBezTo>
                <a:lnTo>
                  <a:pt x="1816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D2E34E1-BC65-4854-A0EC-D3D3560D7370}"/>
              </a:ext>
            </a:extLst>
          </p:cNvPr>
          <p:cNvSpPr/>
          <p:nvPr/>
        </p:nvSpPr>
        <p:spPr>
          <a:xfrm>
            <a:off x="3963257" y="2350932"/>
            <a:ext cx="114429" cy="127259"/>
          </a:xfrm>
          <a:custGeom>
            <a:avLst/>
            <a:gdLst>
              <a:gd name="connsiteX0" fmla="*/ 19781 w 114429"/>
              <a:gd name="connsiteY0" fmla="*/ 156 h 127259"/>
              <a:gd name="connsiteX1" fmla="*/ 731 w 114429"/>
              <a:gd name="connsiteY1" fmla="*/ 57306 h 127259"/>
              <a:gd name="connsiteX2" fmla="*/ 46768 w 114429"/>
              <a:gd name="connsiteY2" fmla="*/ 85881 h 127259"/>
              <a:gd name="connsiteX3" fmla="*/ 113443 w 114429"/>
              <a:gd name="connsiteY3" fmla="*/ 127156 h 127259"/>
              <a:gd name="connsiteX4" fmla="*/ 83281 w 114429"/>
              <a:gd name="connsiteY4" fmla="*/ 96993 h 127259"/>
              <a:gd name="connsiteX5" fmla="*/ 37243 w 114429"/>
              <a:gd name="connsiteY5" fmla="*/ 76356 h 127259"/>
              <a:gd name="connsiteX6" fmla="*/ 19781 w 114429"/>
              <a:gd name="connsiteY6" fmla="*/ 156 h 1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29" h="127259">
                <a:moveTo>
                  <a:pt x="19781" y="156"/>
                </a:moveTo>
                <a:cubicBezTo>
                  <a:pt x="13696" y="-3019"/>
                  <a:pt x="-3767" y="43019"/>
                  <a:pt x="731" y="57306"/>
                </a:cubicBezTo>
                <a:cubicBezTo>
                  <a:pt x="5229" y="71594"/>
                  <a:pt x="46768" y="85881"/>
                  <a:pt x="46768" y="85881"/>
                </a:cubicBezTo>
                <a:cubicBezTo>
                  <a:pt x="65553" y="97523"/>
                  <a:pt x="107358" y="125304"/>
                  <a:pt x="113443" y="127156"/>
                </a:cubicBezTo>
                <a:cubicBezTo>
                  <a:pt x="119529" y="129008"/>
                  <a:pt x="95981" y="105460"/>
                  <a:pt x="83281" y="96993"/>
                </a:cubicBezTo>
                <a:cubicBezTo>
                  <a:pt x="70581" y="88526"/>
                  <a:pt x="47562" y="88791"/>
                  <a:pt x="37243" y="76356"/>
                </a:cubicBezTo>
                <a:cubicBezTo>
                  <a:pt x="26924" y="63921"/>
                  <a:pt x="25866" y="3331"/>
                  <a:pt x="1978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28A5F94-E2DB-4F6C-969C-440641B765CF}"/>
              </a:ext>
            </a:extLst>
          </p:cNvPr>
          <p:cNvSpPr/>
          <p:nvPr/>
        </p:nvSpPr>
        <p:spPr>
          <a:xfrm>
            <a:off x="4029645" y="2244942"/>
            <a:ext cx="219400" cy="131195"/>
          </a:xfrm>
          <a:custGeom>
            <a:avLst/>
            <a:gdLst>
              <a:gd name="connsiteX0" fmla="*/ 213743 w 219400"/>
              <a:gd name="connsiteY0" fmla="*/ 6133 h 131195"/>
              <a:gd name="connsiteX1" fmla="*/ 202630 w 219400"/>
              <a:gd name="connsiteY1" fmla="*/ 74396 h 131195"/>
              <a:gd name="connsiteX2" fmla="*/ 170880 w 219400"/>
              <a:gd name="connsiteY2" fmla="*/ 102971 h 131195"/>
              <a:gd name="connsiteX3" fmla="*/ 139130 w 219400"/>
              <a:gd name="connsiteY3" fmla="*/ 129958 h 131195"/>
              <a:gd name="connsiteX4" fmla="*/ 108968 w 219400"/>
              <a:gd name="connsiteY4" fmla="*/ 120433 h 131195"/>
              <a:gd name="connsiteX5" fmla="*/ 47055 w 219400"/>
              <a:gd name="connsiteY5" fmla="*/ 66458 h 131195"/>
              <a:gd name="connsiteX6" fmla="*/ 1018 w 219400"/>
              <a:gd name="connsiteY6" fmla="*/ 61696 h 131195"/>
              <a:gd name="connsiteX7" fmla="*/ 23243 w 219400"/>
              <a:gd name="connsiteY7" fmla="*/ 28358 h 131195"/>
              <a:gd name="connsiteX8" fmla="*/ 112143 w 219400"/>
              <a:gd name="connsiteY8" fmla="*/ 6133 h 131195"/>
              <a:gd name="connsiteX9" fmla="*/ 213743 w 219400"/>
              <a:gd name="connsiteY9" fmla="*/ 6133 h 1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00" h="131195">
                <a:moveTo>
                  <a:pt x="213743" y="6133"/>
                </a:moveTo>
                <a:cubicBezTo>
                  <a:pt x="228824" y="17510"/>
                  <a:pt x="209774" y="58256"/>
                  <a:pt x="202630" y="74396"/>
                </a:cubicBezTo>
                <a:cubicBezTo>
                  <a:pt x="195486" y="90536"/>
                  <a:pt x="181463" y="93711"/>
                  <a:pt x="170880" y="102971"/>
                </a:cubicBezTo>
                <a:cubicBezTo>
                  <a:pt x="160297" y="112231"/>
                  <a:pt x="149449" y="127048"/>
                  <a:pt x="139130" y="129958"/>
                </a:cubicBezTo>
                <a:cubicBezTo>
                  <a:pt x="128811" y="132868"/>
                  <a:pt x="124314" y="131016"/>
                  <a:pt x="108968" y="120433"/>
                </a:cubicBezTo>
                <a:cubicBezTo>
                  <a:pt x="93622" y="109850"/>
                  <a:pt x="65047" y="76248"/>
                  <a:pt x="47055" y="66458"/>
                </a:cubicBezTo>
                <a:cubicBezTo>
                  <a:pt x="29063" y="56669"/>
                  <a:pt x="4987" y="68046"/>
                  <a:pt x="1018" y="61696"/>
                </a:cubicBezTo>
                <a:cubicBezTo>
                  <a:pt x="-2951" y="55346"/>
                  <a:pt x="4722" y="37618"/>
                  <a:pt x="23243" y="28358"/>
                </a:cubicBezTo>
                <a:cubicBezTo>
                  <a:pt x="41764" y="19098"/>
                  <a:pt x="83039" y="10366"/>
                  <a:pt x="112143" y="6133"/>
                </a:cubicBezTo>
                <a:cubicBezTo>
                  <a:pt x="141247" y="1900"/>
                  <a:pt x="198662" y="-5244"/>
                  <a:pt x="213743" y="6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99E3F2-9AC2-41BA-9624-6064E40B8C37}"/>
              </a:ext>
            </a:extLst>
          </p:cNvPr>
          <p:cNvSpPr/>
          <p:nvPr/>
        </p:nvSpPr>
        <p:spPr>
          <a:xfrm>
            <a:off x="4148138" y="22621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8803CA0-7DE8-406E-B268-3D4473B681C9}"/>
              </a:ext>
            </a:extLst>
          </p:cNvPr>
          <p:cNvSpPr/>
          <p:nvPr/>
        </p:nvSpPr>
        <p:spPr>
          <a:xfrm>
            <a:off x="3975011" y="2234463"/>
            <a:ext cx="271436" cy="52682"/>
          </a:xfrm>
          <a:custGeom>
            <a:avLst/>
            <a:gdLst>
              <a:gd name="connsiteX0" fmla="*/ 89 w 271436"/>
              <a:gd name="connsiteY0" fmla="*/ 51537 h 52682"/>
              <a:gd name="connsiteX1" fmla="*/ 104864 w 271436"/>
              <a:gd name="connsiteY1" fmla="*/ 10262 h 52682"/>
              <a:gd name="connsiteX2" fmla="*/ 157252 w 271436"/>
              <a:gd name="connsiteY2" fmla="*/ 737 h 52682"/>
              <a:gd name="connsiteX3" fmla="*/ 269964 w 271436"/>
              <a:gd name="connsiteY3" fmla="*/ 24550 h 52682"/>
              <a:gd name="connsiteX4" fmla="*/ 212814 w 271436"/>
              <a:gd name="connsiteY4" fmla="*/ 21375 h 52682"/>
              <a:gd name="connsiteX5" fmla="*/ 88989 w 271436"/>
              <a:gd name="connsiteY5" fmla="*/ 40425 h 52682"/>
              <a:gd name="connsiteX6" fmla="*/ 89 w 271436"/>
              <a:gd name="connsiteY6" fmla="*/ 51537 h 5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36" h="52682">
                <a:moveTo>
                  <a:pt x="89" y="51537"/>
                </a:moveTo>
                <a:cubicBezTo>
                  <a:pt x="2735" y="46510"/>
                  <a:pt x="78670" y="18729"/>
                  <a:pt x="104864" y="10262"/>
                </a:cubicBezTo>
                <a:cubicBezTo>
                  <a:pt x="131058" y="1795"/>
                  <a:pt x="129735" y="-1644"/>
                  <a:pt x="157252" y="737"/>
                </a:cubicBezTo>
                <a:cubicBezTo>
                  <a:pt x="184769" y="3118"/>
                  <a:pt x="260704" y="21110"/>
                  <a:pt x="269964" y="24550"/>
                </a:cubicBezTo>
                <a:cubicBezTo>
                  <a:pt x="279224" y="27990"/>
                  <a:pt x="242976" y="18729"/>
                  <a:pt x="212814" y="21375"/>
                </a:cubicBezTo>
                <a:cubicBezTo>
                  <a:pt x="182652" y="24021"/>
                  <a:pt x="123914" y="37250"/>
                  <a:pt x="88989" y="40425"/>
                </a:cubicBezTo>
                <a:cubicBezTo>
                  <a:pt x="54064" y="43600"/>
                  <a:pt x="-2557" y="56564"/>
                  <a:pt x="89" y="5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98F03BF-B02D-41ED-B360-C4B4B73FCACE}"/>
              </a:ext>
            </a:extLst>
          </p:cNvPr>
          <p:cNvSpPr/>
          <p:nvPr/>
        </p:nvSpPr>
        <p:spPr>
          <a:xfrm>
            <a:off x="4387672" y="2165349"/>
            <a:ext cx="134455" cy="210413"/>
          </a:xfrm>
          <a:custGeom>
            <a:avLst/>
            <a:gdLst>
              <a:gd name="connsiteX0" fmla="*/ 178 w 134455"/>
              <a:gd name="connsiteY0" fmla="*/ 1 h 210413"/>
              <a:gd name="connsiteX1" fmla="*/ 81141 w 134455"/>
              <a:gd name="connsiteY1" fmla="*/ 61914 h 210413"/>
              <a:gd name="connsiteX2" fmla="*/ 130353 w 134455"/>
              <a:gd name="connsiteY2" fmla="*/ 204789 h 210413"/>
              <a:gd name="connsiteX3" fmla="*/ 128766 w 134455"/>
              <a:gd name="connsiteY3" fmla="*/ 169864 h 210413"/>
              <a:gd name="connsiteX4" fmla="*/ 104953 w 134455"/>
              <a:gd name="connsiteY4" fmla="*/ 60326 h 210413"/>
              <a:gd name="connsiteX5" fmla="*/ 178 w 134455"/>
              <a:gd name="connsiteY5" fmla="*/ 1 h 21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55" h="210413">
                <a:moveTo>
                  <a:pt x="178" y="1"/>
                </a:moveTo>
                <a:cubicBezTo>
                  <a:pt x="-3791" y="266"/>
                  <a:pt x="59445" y="27783"/>
                  <a:pt x="81141" y="61914"/>
                </a:cubicBezTo>
                <a:cubicBezTo>
                  <a:pt x="102837" y="96045"/>
                  <a:pt x="122416" y="186797"/>
                  <a:pt x="130353" y="204789"/>
                </a:cubicBezTo>
                <a:cubicBezTo>
                  <a:pt x="138291" y="222781"/>
                  <a:pt x="132999" y="193941"/>
                  <a:pt x="128766" y="169864"/>
                </a:cubicBezTo>
                <a:cubicBezTo>
                  <a:pt x="124533" y="145787"/>
                  <a:pt x="125855" y="88372"/>
                  <a:pt x="104953" y="60326"/>
                </a:cubicBezTo>
                <a:cubicBezTo>
                  <a:pt x="84051" y="32280"/>
                  <a:pt x="4147" y="-264"/>
                  <a:pt x="1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B72D06-D67C-47CF-BE19-D4CCFBE68141}"/>
              </a:ext>
            </a:extLst>
          </p:cNvPr>
          <p:cNvSpPr/>
          <p:nvPr/>
        </p:nvSpPr>
        <p:spPr>
          <a:xfrm>
            <a:off x="4581283" y="2093737"/>
            <a:ext cx="75252" cy="313281"/>
          </a:xfrm>
          <a:custGeom>
            <a:avLst/>
            <a:gdLst>
              <a:gd name="connsiteX0" fmla="*/ 44692 w 75252"/>
              <a:gd name="connsiteY0" fmla="*/ 176 h 313281"/>
              <a:gd name="connsiteX1" fmla="*/ 14530 w 75252"/>
              <a:gd name="connsiteY1" fmla="*/ 119238 h 313281"/>
              <a:gd name="connsiteX2" fmla="*/ 68505 w 75252"/>
              <a:gd name="connsiteY2" fmla="*/ 303388 h 313281"/>
              <a:gd name="connsiteX3" fmla="*/ 66917 w 75252"/>
              <a:gd name="connsiteY3" fmla="*/ 273226 h 313281"/>
              <a:gd name="connsiteX4" fmla="*/ 242 w 75252"/>
              <a:gd name="connsiteY4" fmla="*/ 144638 h 313281"/>
              <a:gd name="connsiteX5" fmla="*/ 44692 w 75252"/>
              <a:gd name="connsiteY5" fmla="*/ 176 h 31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52" h="313281">
                <a:moveTo>
                  <a:pt x="44692" y="176"/>
                </a:moveTo>
                <a:cubicBezTo>
                  <a:pt x="47073" y="-4057"/>
                  <a:pt x="10561" y="68703"/>
                  <a:pt x="14530" y="119238"/>
                </a:cubicBezTo>
                <a:cubicBezTo>
                  <a:pt x="18499" y="169773"/>
                  <a:pt x="59774" y="277723"/>
                  <a:pt x="68505" y="303388"/>
                </a:cubicBezTo>
                <a:cubicBezTo>
                  <a:pt x="77236" y="329053"/>
                  <a:pt x="78294" y="299684"/>
                  <a:pt x="66917" y="273226"/>
                </a:cubicBezTo>
                <a:cubicBezTo>
                  <a:pt x="55540" y="246768"/>
                  <a:pt x="4211" y="187500"/>
                  <a:pt x="242" y="144638"/>
                </a:cubicBezTo>
                <a:cubicBezTo>
                  <a:pt x="-3727" y="101776"/>
                  <a:pt x="42311" y="4409"/>
                  <a:pt x="44692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0B6FBE9-12CD-42A9-B5E3-174C37C3D1B4}"/>
              </a:ext>
            </a:extLst>
          </p:cNvPr>
          <p:cNvSpPr/>
          <p:nvPr/>
        </p:nvSpPr>
        <p:spPr>
          <a:xfrm>
            <a:off x="4525707" y="2416820"/>
            <a:ext cx="19372" cy="135858"/>
          </a:xfrm>
          <a:custGeom>
            <a:avLst/>
            <a:gdLst>
              <a:gd name="connsiteX0" fmla="*/ 19306 w 19372"/>
              <a:gd name="connsiteY0" fmla="*/ 943 h 135858"/>
              <a:gd name="connsiteX1" fmla="*/ 6606 w 19372"/>
              <a:gd name="connsiteY1" fmla="*/ 131118 h 135858"/>
              <a:gd name="connsiteX2" fmla="*/ 8193 w 19372"/>
              <a:gd name="connsiteY2" fmla="*/ 104130 h 135858"/>
              <a:gd name="connsiteX3" fmla="*/ 256 w 19372"/>
              <a:gd name="connsiteY3" fmla="*/ 72380 h 135858"/>
              <a:gd name="connsiteX4" fmla="*/ 19306 w 19372"/>
              <a:gd name="connsiteY4" fmla="*/ 943 h 1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2" h="135858">
                <a:moveTo>
                  <a:pt x="19306" y="943"/>
                </a:moveTo>
                <a:cubicBezTo>
                  <a:pt x="20364" y="10733"/>
                  <a:pt x="8458" y="113920"/>
                  <a:pt x="6606" y="131118"/>
                </a:cubicBezTo>
                <a:cubicBezTo>
                  <a:pt x="4754" y="148316"/>
                  <a:pt x="9251" y="113920"/>
                  <a:pt x="8193" y="104130"/>
                </a:cubicBezTo>
                <a:cubicBezTo>
                  <a:pt x="7135" y="94340"/>
                  <a:pt x="-1596" y="84286"/>
                  <a:pt x="256" y="72380"/>
                </a:cubicBezTo>
                <a:cubicBezTo>
                  <a:pt x="2108" y="60474"/>
                  <a:pt x="18248" y="-8847"/>
                  <a:pt x="19306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AB49F19-66BB-4EC1-9584-12747C3FE9E7}"/>
              </a:ext>
            </a:extLst>
          </p:cNvPr>
          <p:cNvSpPr/>
          <p:nvPr/>
        </p:nvSpPr>
        <p:spPr>
          <a:xfrm>
            <a:off x="4740292" y="2419318"/>
            <a:ext cx="170962" cy="254556"/>
          </a:xfrm>
          <a:custGeom>
            <a:avLst/>
            <a:gdLst>
              <a:gd name="connsiteX0" fmla="*/ 85708 w 170962"/>
              <a:gd name="connsiteY0" fmla="*/ 32 h 254556"/>
              <a:gd name="connsiteX1" fmla="*/ 165083 w 170962"/>
              <a:gd name="connsiteY1" fmla="*/ 128620 h 254556"/>
              <a:gd name="connsiteX2" fmla="*/ 165083 w 170962"/>
              <a:gd name="connsiteY2" fmla="*/ 174657 h 254556"/>
              <a:gd name="connsiteX3" fmla="*/ 155558 w 170962"/>
              <a:gd name="connsiteY3" fmla="*/ 179420 h 254556"/>
              <a:gd name="connsiteX4" fmla="*/ 101583 w 170962"/>
              <a:gd name="connsiteY4" fmla="*/ 177832 h 254556"/>
              <a:gd name="connsiteX5" fmla="*/ 57133 w 170962"/>
              <a:gd name="connsiteY5" fmla="*/ 179420 h 254556"/>
              <a:gd name="connsiteX6" fmla="*/ 1571 w 170962"/>
              <a:gd name="connsiteY6" fmla="*/ 254032 h 254556"/>
              <a:gd name="connsiteX7" fmla="*/ 15858 w 170962"/>
              <a:gd name="connsiteY7" fmla="*/ 211170 h 254556"/>
              <a:gd name="connsiteX8" fmla="*/ 22208 w 170962"/>
              <a:gd name="connsiteY8" fmla="*/ 182595 h 254556"/>
              <a:gd name="connsiteX9" fmla="*/ 104758 w 170962"/>
              <a:gd name="connsiteY9" fmla="*/ 176245 h 254556"/>
              <a:gd name="connsiteX10" fmla="*/ 158733 w 170962"/>
              <a:gd name="connsiteY10" fmla="*/ 174657 h 254556"/>
              <a:gd name="connsiteX11" fmla="*/ 155558 w 170962"/>
              <a:gd name="connsiteY11" fmla="*/ 141320 h 254556"/>
              <a:gd name="connsiteX12" fmla="*/ 85708 w 170962"/>
              <a:gd name="connsiteY12" fmla="*/ 32 h 2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962" h="254556">
                <a:moveTo>
                  <a:pt x="85708" y="32"/>
                </a:moveTo>
                <a:cubicBezTo>
                  <a:pt x="87296" y="-2085"/>
                  <a:pt x="151854" y="99516"/>
                  <a:pt x="165083" y="128620"/>
                </a:cubicBezTo>
                <a:cubicBezTo>
                  <a:pt x="178312" y="157724"/>
                  <a:pt x="165083" y="174657"/>
                  <a:pt x="165083" y="174657"/>
                </a:cubicBezTo>
                <a:cubicBezTo>
                  <a:pt x="163496" y="183124"/>
                  <a:pt x="166141" y="178891"/>
                  <a:pt x="155558" y="179420"/>
                </a:cubicBezTo>
                <a:cubicBezTo>
                  <a:pt x="144975" y="179949"/>
                  <a:pt x="117987" y="177832"/>
                  <a:pt x="101583" y="177832"/>
                </a:cubicBezTo>
                <a:cubicBezTo>
                  <a:pt x="85179" y="177832"/>
                  <a:pt x="73802" y="166720"/>
                  <a:pt x="57133" y="179420"/>
                </a:cubicBezTo>
                <a:cubicBezTo>
                  <a:pt x="40464" y="192120"/>
                  <a:pt x="8450" y="248740"/>
                  <a:pt x="1571" y="254032"/>
                </a:cubicBezTo>
                <a:cubicBezTo>
                  <a:pt x="-5308" y="259324"/>
                  <a:pt x="12419" y="223076"/>
                  <a:pt x="15858" y="211170"/>
                </a:cubicBezTo>
                <a:cubicBezTo>
                  <a:pt x="19297" y="199264"/>
                  <a:pt x="7391" y="188416"/>
                  <a:pt x="22208" y="182595"/>
                </a:cubicBezTo>
                <a:cubicBezTo>
                  <a:pt x="37025" y="176774"/>
                  <a:pt x="82004" y="177568"/>
                  <a:pt x="104758" y="176245"/>
                </a:cubicBezTo>
                <a:cubicBezTo>
                  <a:pt x="127512" y="174922"/>
                  <a:pt x="150266" y="180478"/>
                  <a:pt x="158733" y="174657"/>
                </a:cubicBezTo>
                <a:cubicBezTo>
                  <a:pt x="167200" y="168836"/>
                  <a:pt x="168258" y="168043"/>
                  <a:pt x="155558" y="141320"/>
                </a:cubicBezTo>
                <a:cubicBezTo>
                  <a:pt x="142858" y="114597"/>
                  <a:pt x="84120" y="2149"/>
                  <a:pt x="8570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F7CBC30-DC2F-4AF6-ACC3-C8371DF2F914}"/>
              </a:ext>
            </a:extLst>
          </p:cNvPr>
          <p:cNvSpPr/>
          <p:nvPr/>
        </p:nvSpPr>
        <p:spPr>
          <a:xfrm>
            <a:off x="4442795" y="2573220"/>
            <a:ext cx="39387" cy="162173"/>
          </a:xfrm>
          <a:custGeom>
            <a:avLst/>
            <a:gdLst>
              <a:gd name="connsiteX0" fmla="*/ 29193 w 39387"/>
              <a:gd name="connsiteY0" fmla="*/ 118 h 162173"/>
              <a:gd name="connsiteX1" fmla="*/ 3793 w 39387"/>
              <a:gd name="connsiteY1" fmla="*/ 76318 h 162173"/>
              <a:gd name="connsiteX2" fmla="*/ 3793 w 39387"/>
              <a:gd name="connsiteY2" fmla="*/ 108068 h 162173"/>
              <a:gd name="connsiteX3" fmla="*/ 38718 w 39387"/>
              <a:gd name="connsiteY3" fmla="*/ 162043 h 162173"/>
              <a:gd name="connsiteX4" fmla="*/ 26018 w 39387"/>
              <a:gd name="connsiteY4" fmla="*/ 122355 h 162173"/>
              <a:gd name="connsiteX5" fmla="*/ 16493 w 39387"/>
              <a:gd name="connsiteY5" fmla="*/ 95368 h 162173"/>
              <a:gd name="connsiteX6" fmla="*/ 29193 w 39387"/>
              <a:gd name="connsiteY6" fmla="*/ 118 h 16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7" h="162173">
                <a:moveTo>
                  <a:pt x="29193" y="118"/>
                </a:moveTo>
                <a:cubicBezTo>
                  <a:pt x="27076" y="-3057"/>
                  <a:pt x="8026" y="58326"/>
                  <a:pt x="3793" y="76318"/>
                </a:cubicBezTo>
                <a:cubicBezTo>
                  <a:pt x="-440" y="94310"/>
                  <a:pt x="-2028" y="93781"/>
                  <a:pt x="3793" y="108068"/>
                </a:cubicBezTo>
                <a:cubicBezTo>
                  <a:pt x="9614" y="122355"/>
                  <a:pt x="35014" y="159662"/>
                  <a:pt x="38718" y="162043"/>
                </a:cubicBezTo>
                <a:cubicBezTo>
                  <a:pt x="42422" y="164424"/>
                  <a:pt x="29722" y="133467"/>
                  <a:pt x="26018" y="122355"/>
                </a:cubicBezTo>
                <a:cubicBezTo>
                  <a:pt x="22314" y="111243"/>
                  <a:pt x="17022" y="110185"/>
                  <a:pt x="16493" y="95368"/>
                </a:cubicBezTo>
                <a:cubicBezTo>
                  <a:pt x="15964" y="80551"/>
                  <a:pt x="31310" y="3293"/>
                  <a:pt x="2919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809DEA7-66A9-4D04-97F3-6A4EA7F92E44}"/>
              </a:ext>
            </a:extLst>
          </p:cNvPr>
          <p:cNvSpPr/>
          <p:nvPr/>
        </p:nvSpPr>
        <p:spPr>
          <a:xfrm>
            <a:off x="4552436" y="2651120"/>
            <a:ext cx="142122" cy="69876"/>
          </a:xfrm>
          <a:custGeom>
            <a:avLst/>
            <a:gdLst>
              <a:gd name="connsiteX0" fmla="*/ 514 w 142122"/>
              <a:gd name="connsiteY0" fmla="*/ 5 h 69876"/>
              <a:gd name="connsiteX1" fmla="*/ 73539 w 142122"/>
              <a:gd name="connsiteY1" fmla="*/ 49218 h 69876"/>
              <a:gd name="connsiteX2" fmla="*/ 141802 w 142122"/>
              <a:gd name="connsiteY2" fmla="*/ 69855 h 69876"/>
              <a:gd name="connsiteX3" fmla="*/ 44964 w 142122"/>
              <a:gd name="connsiteY3" fmla="*/ 46043 h 69876"/>
              <a:gd name="connsiteX4" fmla="*/ 514 w 142122"/>
              <a:gd name="connsiteY4" fmla="*/ 5 h 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22" h="69876">
                <a:moveTo>
                  <a:pt x="514" y="5"/>
                </a:moveTo>
                <a:cubicBezTo>
                  <a:pt x="5277" y="534"/>
                  <a:pt x="49991" y="37576"/>
                  <a:pt x="73539" y="49218"/>
                </a:cubicBezTo>
                <a:cubicBezTo>
                  <a:pt x="97087" y="60860"/>
                  <a:pt x="146565" y="70384"/>
                  <a:pt x="141802" y="69855"/>
                </a:cubicBezTo>
                <a:cubicBezTo>
                  <a:pt x="137040" y="69326"/>
                  <a:pt x="64808" y="54510"/>
                  <a:pt x="44964" y="46043"/>
                </a:cubicBezTo>
                <a:cubicBezTo>
                  <a:pt x="25120" y="37576"/>
                  <a:pt x="-4249" y="-524"/>
                  <a:pt x="5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E923466-D180-4DED-A89C-6EACA8F70AC2}"/>
              </a:ext>
            </a:extLst>
          </p:cNvPr>
          <p:cNvSpPr/>
          <p:nvPr/>
        </p:nvSpPr>
        <p:spPr>
          <a:xfrm>
            <a:off x="4641467" y="2471696"/>
            <a:ext cx="105394" cy="97661"/>
          </a:xfrm>
          <a:custGeom>
            <a:avLst/>
            <a:gdLst>
              <a:gd name="connsiteX0" fmla="*/ 16258 w 105394"/>
              <a:gd name="connsiteY0" fmla="*/ 42 h 97661"/>
              <a:gd name="connsiteX1" fmla="*/ 5146 w 105394"/>
              <a:gd name="connsiteY1" fmla="*/ 95292 h 97661"/>
              <a:gd name="connsiteX2" fmla="*/ 105158 w 105394"/>
              <a:gd name="connsiteY2" fmla="*/ 69892 h 97661"/>
              <a:gd name="connsiteX3" fmla="*/ 32133 w 105394"/>
              <a:gd name="connsiteY3" fmla="*/ 82592 h 97661"/>
              <a:gd name="connsiteX4" fmla="*/ 16258 w 105394"/>
              <a:gd name="connsiteY4" fmla="*/ 42 h 9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94" h="97661">
                <a:moveTo>
                  <a:pt x="16258" y="42"/>
                </a:moveTo>
                <a:cubicBezTo>
                  <a:pt x="11760" y="2159"/>
                  <a:pt x="-9670" y="83650"/>
                  <a:pt x="5146" y="95292"/>
                </a:cubicBezTo>
                <a:cubicBezTo>
                  <a:pt x="19962" y="106934"/>
                  <a:pt x="100660" y="72009"/>
                  <a:pt x="105158" y="69892"/>
                </a:cubicBezTo>
                <a:cubicBezTo>
                  <a:pt x="109656" y="67775"/>
                  <a:pt x="48802" y="90529"/>
                  <a:pt x="32133" y="82592"/>
                </a:cubicBezTo>
                <a:cubicBezTo>
                  <a:pt x="15464" y="74655"/>
                  <a:pt x="20756" y="-2075"/>
                  <a:pt x="162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7945BA-234C-487A-BFC0-9B8E997E5420}"/>
              </a:ext>
            </a:extLst>
          </p:cNvPr>
          <p:cNvSpPr/>
          <p:nvPr/>
        </p:nvSpPr>
        <p:spPr>
          <a:xfrm>
            <a:off x="4560882" y="2449513"/>
            <a:ext cx="78034" cy="201647"/>
          </a:xfrm>
          <a:custGeom>
            <a:avLst/>
            <a:gdLst>
              <a:gd name="connsiteX0" fmla="*/ 36518 w 78034"/>
              <a:gd name="connsiteY0" fmla="*/ 0 h 201647"/>
              <a:gd name="connsiteX1" fmla="*/ 47631 w 78034"/>
              <a:gd name="connsiteY1" fmla="*/ 134937 h 201647"/>
              <a:gd name="connsiteX2" fmla="*/ 6 w 78034"/>
              <a:gd name="connsiteY2" fmla="*/ 149225 h 201647"/>
              <a:gd name="connsiteX3" fmla="*/ 44456 w 78034"/>
              <a:gd name="connsiteY3" fmla="*/ 142875 h 201647"/>
              <a:gd name="connsiteX4" fmla="*/ 77793 w 78034"/>
              <a:gd name="connsiteY4" fmla="*/ 201612 h 201647"/>
              <a:gd name="connsiteX5" fmla="*/ 58743 w 78034"/>
              <a:gd name="connsiteY5" fmla="*/ 133350 h 201647"/>
              <a:gd name="connsiteX6" fmla="*/ 36518 w 78034"/>
              <a:gd name="connsiteY6" fmla="*/ 0 h 2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34" h="201647">
                <a:moveTo>
                  <a:pt x="36518" y="0"/>
                </a:moveTo>
                <a:cubicBezTo>
                  <a:pt x="34666" y="264"/>
                  <a:pt x="53716" y="110066"/>
                  <a:pt x="47631" y="134937"/>
                </a:cubicBezTo>
                <a:cubicBezTo>
                  <a:pt x="41546" y="159808"/>
                  <a:pt x="535" y="147902"/>
                  <a:pt x="6" y="149225"/>
                </a:cubicBezTo>
                <a:cubicBezTo>
                  <a:pt x="-523" y="150548"/>
                  <a:pt x="31492" y="134144"/>
                  <a:pt x="44456" y="142875"/>
                </a:cubicBezTo>
                <a:cubicBezTo>
                  <a:pt x="57420" y="151606"/>
                  <a:pt x="75412" y="203200"/>
                  <a:pt x="77793" y="201612"/>
                </a:cubicBezTo>
                <a:cubicBezTo>
                  <a:pt x="80174" y="200025"/>
                  <a:pt x="64299" y="162189"/>
                  <a:pt x="58743" y="133350"/>
                </a:cubicBezTo>
                <a:cubicBezTo>
                  <a:pt x="53187" y="104511"/>
                  <a:pt x="38370" y="-264"/>
                  <a:pt x="365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4C4837C-3A7B-49AE-8CEE-B296BE1C8EC6}"/>
              </a:ext>
            </a:extLst>
          </p:cNvPr>
          <p:cNvSpPr/>
          <p:nvPr/>
        </p:nvSpPr>
        <p:spPr>
          <a:xfrm>
            <a:off x="4495131" y="2653941"/>
            <a:ext cx="57867" cy="62326"/>
          </a:xfrm>
          <a:custGeom>
            <a:avLst/>
            <a:gdLst>
              <a:gd name="connsiteX0" fmla="*/ 57819 w 57867"/>
              <a:gd name="connsiteY0" fmla="*/ 359 h 62326"/>
              <a:gd name="connsiteX1" fmla="*/ 11782 w 57867"/>
              <a:gd name="connsiteY1" fmla="*/ 44809 h 62326"/>
              <a:gd name="connsiteX2" fmla="*/ 669 w 57867"/>
              <a:gd name="connsiteY2" fmla="*/ 62272 h 62326"/>
              <a:gd name="connsiteX3" fmla="*/ 5432 w 57867"/>
              <a:gd name="connsiteY3" fmla="*/ 40047 h 62326"/>
              <a:gd name="connsiteX4" fmla="*/ 2257 w 57867"/>
              <a:gd name="connsiteY4" fmla="*/ 24172 h 62326"/>
              <a:gd name="connsiteX5" fmla="*/ 57819 w 57867"/>
              <a:gd name="connsiteY5" fmla="*/ 359 h 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67" h="62326">
                <a:moveTo>
                  <a:pt x="57819" y="359"/>
                </a:moveTo>
                <a:cubicBezTo>
                  <a:pt x="59406" y="3798"/>
                  <a:pt x="21307" y="34490"/>
                  <a:pt x="11782" y="44809"/>
                </a:cubicBezTo>
                <a:cubicBezTo>
                  <a:pt x="2257" y="55128"/>
                  <a:pt x="1727" y="63066"/>
                  <a:pt x="669" y="62272"/>
                </a:cubicBezTo>
                <a:cubicBezTo>
                  <a:pt x="-389" y="61478"/>
                  <a:pt x="5167" y="46397"/>
                  <a:pt x="5432" y="40047"/>
                </a:cubicBezTo>
                <a:cubicBezTo>
                  <a:pt x="5697" y="33697"/>
                  <a:pt x="-4358" y="29199"/>
                  <a:pt x="2257" y="24172"/>
                </a:cubicBezTo>
                <a:cubicBezTo>
                  <a:pt x="8872" y="19145"/>
                  <a:pt x="56232" y="-3080"/>
                  <a:pt x="57819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E9547BE-C8F5-49EA-8372-41AEAF7F03B2}"/>
              </a:ext>
            </a:extLst>
          </p:cNvPr>
          <p:cNvSpPr/>
          <p:nvPr/>
        </p:nvSpPr>
        <p:spPr>
          <a:xfrm>
            <a:off x="4754763" y="2692370"/>
            <a:ext cx="454451" cy="180169"/>
          </a:xfrm>
          <a:custGeom>
            <a:avLst/>
            <a:gdLst>
              <a:gd name="connsiteX0" fmla="*/ 1387 w 454451"/>
              <a:gd name="connsiteY0" fmla="*/ 179418 h 180169"/>
              <a:gd name="connsiteX1" fmla="*/ 117275 w 454451"/>
              <a:gd name="connsiteY1" fmla="*/ 139730 h 180169"/>
              <a:gd name="connsiteX2" fmla="*/ 247450 w 454451"/>
              <a:gd name="connsiteY2" fmla="*/ 66705 h 180169"/>
              <a:gd name="connsiteX3" fmla="*/ 360162 w 454451"/>
              <a:gd name="connsiteY3" fmla="*/ 17493 h 180169"/>
              <a:gd name="connsiteX4" fmla="*/ 410962 w 454451"/>
              <a:gd name="connsiteY4" fmla="*/ 15905 h 180169"/>
              <a:gd name="connsiteX5" fmla="*/ 453825 w 454451"/>
              <a:gd name="connsiteY5" fmla="*/ 42893 h 180169"/>
              <a:gd name="connsiteX6" fmla="*/ 377625 w 454451"/>
              <a:gd name="connsiteY6" fmla="*/ 30 h 180169"/>
              <a:gd name="connsiteX7" fmla="*/ 280787 w 454451"/>
              <a:gd name="connsiteY7" fmla="*/ 50830 h 180169"/>
              <a:gd name="connsiteX8" fmla="*/ 198237 w 454451"/>
              <a:gd name="connsiteY8" fmla="*/ 106393 h 180169"/>
              <a:gd name="connsiteX9" fmla="*/ 1387 w 454451"/>
              <a:gd name="connsiteY9" fmla="*/ 179418 h 18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451" h="180169">
                <a:moveTo>
                  <a:pt x="1387" y="179418"/>
                </a:moveTo>
                <a:cubicBezTo>
                  <a:pt x="-12107" y="184974"/>
                  <a:pt x="76265" y="158515"/>
                  <a:pt x="117275" y="139730"/>
                </a:cubicBezTo>
                <a:cubicBezTo>
                  <a:pt x="158286" y="120944"/>
                  <a:pt x="206969" y="87078"/>
                  <a:pt x="247450" y="66705"/>
                </a:cubicBezTo>
                <a:cubicBezTo>
                  <a:pt x="287931" y="46332"/>
                  <a:pt x="332910" y="25960"/>
                  <a:pt x="360162" y="17493"/>
                </a:cubicBezTo>
                <a:cubicBezTo>
                  <a:pt x="387414" y="9026"/>
                  <a:pt x="395352" y="11672"/>
                  <a:pt x="410962" y="15905"/>
                </a:cubicBezTo>
                <a:cubicBezTo>
                  <a:pt x="426573" y="20138"/>
                  <a:pt x="459381" y="45539"/>
                  <a:pt x="453825" y="42893"/>
                </a:cubicBezTo>
                <a:cubicBezTo>
                  <a:pt x="448269" y="40247"/>
                  <a:pt x="406465" y="-1293"/>
                  <a:pt x="377625" y="30"/>
                </a:cubicBezTo>
                <a:cubicBezTo>
                  <a:pt x="348785" y="1353"/>
                  <a:pt x="310685" y="33103"/>
                  <a:pt x="280787" y="50830"/>
                </a:cubicBezTo>
                <a:cubicBezTo>
                  <a:pt x="250889" y="68557"/>
                  <a:pt x="239776" y="84962"/>
                  <a:pt x="198237" y="106393"/>
                </a:cubicBezTo>
                <a:cubicBezTo>
                  <a:pt x="156698" y="127824"/>
                  <a:pt x="14881" y="173862"/>
                  <a:pt x="1387" y="179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CBB5398-9B6B-4E47-8B26-F370B9DED1DD}"/>
              </a:ext>
            </a:extLst>
          </p:cNvPr>
          <p:cNvSpPr/>
          <p:nvPr/>
        </p:nvSpPr>
        <p:spPr>
          <a:xfrm>
            <a:off x="4427473" y="2873239"/>
            <a:ext cx="342973" cy="48056"/>
          </a:xfrm>
          <a:custGeom>
            <a:avLst/>
            <a:gdLst>
              <a:gd name="connsiteX0" fmla="*/ 65 w 342973"/>
              <a:gd name="connsiteY0" fmla="*/ 35061 h 48056"/>
              <a:gd name="connsiteX1" fmla="*/ 158815 w 342973"/>
              <a:gd name="connsiteY1" fmla="*/ 17599 h 48056"/>
              <a:gd name="connsiteX2" fmla="*/ 288990 w 342973"/>
              <a:gd name="connsiteY2" fmla="*/ 3311 h 48056"/>
              <a:gd name="connsiteX3" fmla="*/ 342965 w 342973"/>
              <a:gd name="connsiteY3" fmla="*/ 8074 h 48056"/>
              <a:gd name="connsiteX4" fmla="*/ 285815 w 342973"/>
              <a:gd name="connsiteY4" fmla="*/ 136 h 48056"/>
              <a:gd name="connsiteX5" fmla="*/ 204852 w 342973"/>
              <a:gd name="connsiteY5" fmla="*/ 16011 h 48056"/>
              <a:gd name="connsiteX6" fmla="*/ 139765 w 342973"/>
              <a:gd name="connsiteY6" fmla="*/ 47761 h 48056"/>
              <a:gd name="connsiteX7" fmla="*/ 65 w 342973"/>
              <a:gd name="connsiteY7" fmla="*/ 35061 h 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73" h="48056">
                <a:moveTo>
                  <a:pt x="65" y="35061"/>
                </a:moveTo>
                <a:cubicBezTo>
                  <a:pt x="3240" y="30034"/>
                  <a:pt x="158815" y="17599"/>
                  <a:pt x="158815" y="17599"/>
                </a:cubicBezTo>
                <a:cubicBezTo>
                  <a:pt x="206969" y="12307"/>
                  <a:pt x="258298" y="4898"/>
                  <a:pt x="288990" y="3311"/>
                </a:cubicBezTo>
                <a:cubicBezTo>
                  <a:pt x="319682" y="1723"/>
                  <a:pt x="343494" y="8603"/>
                  <a:pt x="342965" y="8074"/>
                </a:cubicBezTo>
                <a:cubicBezTo>
                  <a:pt x="342436" y="7545"/>
                  <a:pt x="308834" y="-1187"/>
                  <a:pt x="285815" y="136"/>
                </a:cubicBezTo>
                <a:cubicBezTo>
                  <a:pt x="262796" y="1459"/>
                  <a:pt x="229194" y="8074"/>
                  <a:pt x="204852" y="16011"/>
                </a:cubicBezTo>
                <a:cubicBezTo>
                  <a:pt x="180510" y="23948"/>
                  <a:pt x="169927" y="45644"/>
                  <a:pt x="139765" y="47761"/>
                </a:cubicBezTo>
                <a:cubicBezTo>
                  <a:pt x="109603" y="49878"/>
                  <a:pt x="-3110" y="40088"/>
                  <a:pt x="65" y="3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79280A7-03D6-4152-BA4D-464F14B9A396}"/>
              </a:ext>
            </a:extLst>
          </p:cNvPr>
          <p:cNvSpPr/>
          <p:nvPr/>
        </p:nvSpPr>
        <p:spPr>
          <a:xfrm>
            <a:off x="4800182" y="2709837"/>
            <a:ext cx="340145" cy="242982"/>
          </a:xfrm>
          <a:custGeom>
            <a:avLst/>
            <a:gdLst>
              <a:gd name="connsiteX0" fmla="*/ 340143 w 340145"/>
              <a:gd name="connsiteY0" fmla="*/ 26 h 242982"/>
              <a:gd name="connsiteX1" fmla="*/ 238543 w 340145"/>
              <a:gd name="connsiteY1" fmla="*/ 73051 h 242982"/>
              <a:gd name="connsiteX2" fmla="*/ 181393 w 340145"/>
              <a:gd name="connsiteY2" fmla="*/ 123851 h 242982"/>
              <a:gd name="connsiteX3" fmla="*/ 141706 w 340145"/>
              <a:gd name="connsiteY3" fmla="*/ 149251 h 242982"/>
              <a:gd name="connsiteX4" fmla="*/ 65506 w 340145"/>
              <a:gd name="connsiteY4" fmla="*/ 198463 h 242982"/>
              <a:gd name="connsiteX5" fmla="*/ 418 w 340145"/>
              <a:gd name="connsiteY5" fmla="*/ 242913 h 242982"/>
              <a:gd name="connsiteX6" fmla="*/ 43281 w 340145"/>
              <a:gd name="connsiteY6" fmla="*/ 206401 h 242982"/>
              <a:gd name="connsiteX7" fmla="*/ 151231 w 340145"/>
              <a:gd name="connsiteY7" fmla="*/ 122263 h 242982"/>
              <a:gd name="connsiteX8" fmla="*/ 235368 w 340145"/>
              <a:gd name="connsiteY8" fmla="*/ 65113 h 242982"/>
              <a:gd name="connsiteX9" fmla="*/ 340143 w 340145"/>
              <a:gd name="connsiteY9" fmla="*/ 26 h 2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145" h="242982">
                <a:moveTo>
                  <a:pt x="340143" y="26"/>
                </a:moveTo>
                <a:cubicBezTo>
                  <a:pt x="340672" y="1349"/>
                  <a:pt x="265001" y="52413"/>
                  <a:pt x="238543" y="73051"/>
                </a:cubicBezTo>
                <a:cubicBezTo>
                  <a:pt x="212085" y="93689"/>
                  <a:pt x="197532" y="111151"/>
                  <a:pt x="181393" y="123851"/>
                </a:cubicBezTo>
                <a:cubicBezTo>
                  <a:pt x="165254" y="136551"/>
                  <a:pt x="141706" y="149251"/>
                  <a:pt x="141706" y="149251"/>
                </a:cubicBezTo>
                <a:lnTo>
                  <a:pt x="65506" y="198463"/>
                </a:lnTo>
                <a:cubicBezTo>
                  <a:pt x="41958" y="214073"/>
                  <a:pt x="4122" y="241590"/>
                  <a:pt x="418" y="242913"/>
                </a:cubicBezTo>
                <a:cubicBezTo>
                  <a:pt x="-3286" y="244236"/>
                  <a:pt x="18146" y="226509"/>
                  <a:pt x="43281" y="206401"/>
                </a:cubicBezTo>
                <a:cubicBezTo>
                  <a:pt x="68416" y="186293"/>
                  <a:pt x="119217" y="145811"/>
                  <a:pt x="151231" y="122263"/>
                </a:cubicBezTo>
                <a:cubicBezTo>
                  <a:pt x="183245" y="98715"/>
                  <a:pt x="202560" y="83369"/>
                  <a:pt x="235368" y="65113"/>
                </a:cubicBezTo>
                <a:cubicBezTo>
                  <a:pt x="268176" y="46857"/>
                  <a:pt x="339614" y="-1297"/>
                  <a:pt x="34014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A344307-902F-403D-8C8A-94728B128D43}"/>
              </a:ext>
            </a:extLst>
          </p:cNvPr>
          <p:cNvSpPr/>
          <p:nvPr/>
        </p:nvSpPr>
        <p:spPr>
          <a:xfrm>
            <a:off x="4352922" y="2905119"/>
            <a:ext cx="439430" cy="50890"/>
          </a:xfrm>
          <a:custGeom>
            <a:avLst/>
            <a:gdLst>
              <a:gd name="connsiteX0" fmla="*/ 438153 w 439430"/>
              <a:gd name="connsiteY0" fmla="*/ 50806 h 50890"/>
              <a:gd name="connsiteX1" fmla="*/ 249241 w 439430"/>
              <a:gd name="connsiteY1" fmla="*/ 34931 h 50890"/>
              <a:gd name="connsiteX2" fmla="*/ 174628 w 439430"/>
              <a:gd name="connsiteY2" fmla="*/ 34931 h 50890"/>
              <a:gd name="connsiteX3" fmla="*/ 44453 w 439430"/>
              <a:gd name="connsiteY3" fmla="*/ 6 h 50890"/>
              <a:gd name="connsiteX4" fmla="*/ 3 w 439430"/>
              <a:gd name="connsiteY4" fmla="*/ 31756 h 50890"/>
              <a:gd name="connsiteX5" fmla="*/ 46041 w 439430"/>
              <a:gd name="connsiteY5" fmla="*/ 15881 h 50890"/>
              <a:gd name="connsiteX6" fmla="*/ 142878 w 439430"/>
              <a:gd name="connsiteY6" fmla="*/ 41281 h 50890"/>
              <a:gd name="connsiteX7" fmla="*/ 322266 w 439430"/>
              <a:gd name="connsiteY7" fmla="*/ 26994 h 50890"/>
              <a:gd name="connsiteX8" fmla="*/ 438153 w 439430"/>
              <a:gd name="connsiteY8" fmla="*/ 50806 h 5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430" h="50890">
                <a:moveTo>
                  <a:pt x="438153" y="50806"/>
                </a:moveTo>
                <a:cubicBezTo>
                  <a:pt x="425982" y="52129"/>
                  <a:pt x="293162" y="37577"/>
                  <a:pt x="249241" y="34931"/>
                </a:cubicBezTo>
                <a:cubicBezTo>
                  <a:pt x="205320" y="32285"/>
                  <a:pt x="208759" y="40752"/>
                  <a:pt x="174628" y="34931"/>
                </a:cubicBezTo>
                <a:cubicBezTo>
                  <a:pt x="140497" y="29110"/>
                  <a:pt x="73557" y="535"/>
                  <a:pt x="44453" y="6"/>
                </a:cubicBezTo>
                <a:cubicBezTo>
                  <a:pt x="15349" y="-523"/>
                  <a:pt x="-262" y="29110"/>
                  <a:pt x="3" y="31756"/>
                </a:cubicBezTo>
                <a:cubicBezTo>
                  <a:pt x="268" y="34402"/>
                  <a:pt x="22228" y="14293"/>
                  <a:pt x="46041" y="15881"/>
                </a:cubicBezTo>
                <a:cubicBezTo>
                  <a:pt x="69854" y="17469"/>
                  <a:pt x="96841" y="39429"/>
                  <a:pt x="142878" y="41281"/>
                </a:cubicBezTo>
                <a:cubicBezTo>
                  <a:pt x="188915" y="43133"/>
                  <a:pt x="271731" y="24877"/>
                  <a:pt x="322266" y="26994"/>
                </a:cubicBezTo>
                <a:cubicBezTo>
                  <a:pt x="372801" y="29111"/>
                  <a:pt x="450324" y="49483"/>
                  <a:pt x="438153" y="5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CC1C5C8-71D5-478E-8951-2F2E15D12476}"/>
              </a:ext>
            </a:extLst>
          </p:cNvPr>
          <p:cNvSpPr/>
          <p:nvPr/>
        </p:nvSpPr>
        <p:spPr>
          <a:xfrm>
            <a:off x="4831712" y="2754479"/>
            <a:ext cx="271037" cy="250281"/>
          </a:xfrm>
          <a:custGeom>
            <a:avLst/>
            <a:gdLst>
              <a:gd name="connsiteX0" fmla="*/ 270513 w 271037"/>
              <a:gd name="connsiteY0" fmla="*/ 1421 h 250281"/>
              <a:gd name="connsiteX1" fmla="*/ 237176 w 271037"/>
              <a:gd name="connsiteY1" fmla="*/ 85559 h 250281"/>
              <a:gd name="connsiteX2" fmla="*/ 132401 w 271037"/>
              <a:gd name="connsiteY2" fmla="*/ 199859 h 250281"/>
              <a:gd name="connsiteX3" fmla="*/ 638 w 271037"/>
              <a:gd name="connsiteY3" fmla="*/ 249071 h 250281"/>
              <a:gd name="connsiteX4" fmla="*/ 87951 w 271037"/>
              <a:gd name="connsiteY4" fmla="*/ 228434 h 250281"/>
              <a:gd name="connsiteX5" fmla="*/ 216538 w 271037"/>
              <a:gd name="connsiteY5" fmla="*/ 155409 h 250281"/>
              <a:gd name="connsiteX6" fmla="*/ 270513 w 271037"/>
              <a:gd name="connsiteY6" fmla="*/ 1421 h 25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037" h="250281">
                <a:moveTo>
                  <a:pt x="270513" y="1421"/>
                </a:moveTo>
                <a:cubicBezTo>
                  <a:pt x="273953" y="-10221"/>
                  <a:pt x="260195" y="52486"/>
                  <a:pt x="237176" y="85559"/>
                </a:cubicBezTo>
                <a:cubicBezTo>
                  <a:pt x="214157" y="118632"/>
                  <a:pt x="171824" y="172607"/>
                  <a:pt x="132401" y="199859"/>
                </a:cubicBezTo>
                <a:cubicBezTo>
                  <a:pt x="92978" y="227111"/>
                  <a:pt x="8046" y="244309"/>
                  <a:pt x="638" y="249071"/>
                </a:cubicBezTo>
                <a:cubicBezTo>
                  <a:pt x="-6770" y="253834"/>
                  <a:pt x="51968" y="244044"/>
                  <a:pt x="87951" y="228434"/>
                </a:cubicBezTo>
                <a:cubicBezTo>
                  <a:pt x="123934" y="212824"/>
                  <a:pt x="187169" y="192451"/>
                  <a:pt x="216538" y="155409"/>
                </a:cubicBezTo>
                <a:cubicBezTo>
                  <a:pt x="245907" y="118367"/>
                  <a:pt x="267073" y="13063"/>
                  <a:pt x="270513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F4F1EC9-84A1-48D6-BCD7-B0C574282CD1}"/>
              </a:ext>
            </a:extLst>
          </p:cNvPr>
          <p:cNvSpPr/>
          <p:nvPr/>
        </p:nvSpPr>
        <p:spPr>
          <a:xfrm>
            <a:off x="4436782" y="2971800"/>
            <a:ext cx="341599" cy="60514"/>
          </a:xfrm>
          <a:custGeom>
            <a:avLst/>
            <a:gdLst>
              <a:gd name="connsiteX0" fmla="*/ 281 w 341599"/>
              <a:gd name="connsiteY0" fmla="*/ 0 h 60514"/>
              <a:gd name="connsiteX1" fmla="*/ 171731 w 341599"/>
              <a:gd name="connsiteY1" fmla="*/ 41275 h 60514"/>
              <a:gd name="connsiteX2" fmla="*/ 238406 w 341599"/>
              <a:gd name="connsiteY2" fmla="*/ 57150 h 60514"/>
              <a:gd name="connsiteX3" fmla="*/ 341593 w 341599"/>
              <a:gd name="connsiteY3" fmla="*/ 57150 h 60514"/>
              <a:gd name="connsiteX4" fmla="*/ 233643 w 341599"/>
              <a:gd name="connsiteY4" fmla="*/ 60325 h 60514"/>
              <a:gd name="connsiteX5" fmla="*/ 133631 w 341599"/>
              <a:gd name="connsiteY5" fmla="*/ 50800 h 60514"/>
              <a:gd name="connsiteX6" fmla="*/ 281 w 341599"/>
              <a:gd name="connsiteY6" fmla="*/ 0 h 6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99" h="60514">
                <a:moveTo>
                  <a:pt x="281" y="0"/>
                </a:moveTo>
                <a:lnTo>
                  <a:pt x="171731" y="41275"/>
                </a:lnTo>
                <a:cubicBezTo>
                  <a:pt x="211419" y="50800"/>
                  <a:pt x="210096" y="54504"/>
                  <a:pt x="238406" y="57150"/>
                </a:cubicBezTo>
                <a:cubicBezTo>
                  <a:pt x="266716" y="59796"/>
                  <a:pt x="342387" y="56621"/>
                  <a:pt x="341593" y="57150"/>
                </a:cubicBezTo>
                <a:cubicBezTo>
                  <a:pt x="340799" y="57679"/>
                  <a:pt x="268303" y="61383"/>
                  <a:pt x="233643" y="60325"/>
                </a:cubicBezTo>
                <a:cubicBezTo>
                  <a:pt x="198983" y="59267"/>
                  <a:pt x="170672" y="60060"/>
                  <a:pt x="133631" y="50800"/>
                </a:cubicBezTo>
                <a:cubicBezTo>
                  <a:pt x="96590" y="41540"/>
                  <a:pt x="-6069" y="1588"/>
                  <a:pt x="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67441D0-02A7-4457-B769-D0A057C9E87C}"/>
              </a:ext>
            </a:extLst>
          </p:cNvPr>
          <p:cNvSpPr/>
          <p:nvPr/>
        </p:nvSpPr>
        <p:spPr>
          <a:xfrm>
            <a:off x="4856779" y="2973079"/>
            <a:ext cx="151291" cy="83287"/>
          </a:xfrm>
          <a:custGeom>
            <a:avLst/>
            <a:gdLst>
              <a:gd name="connsiteX0" fmla="*/ 148609 w 151291"/>
              <a:gd name="connsiteY0" fmla="*/ 309 h 83287"/>
              <a:gd name="connsiteX1" fmla="*/ 971 w 151291"/>
              <a:gd name="connsiteY1" fmla="*/ 81271 h 83287"/>
              <a:gd name="connsiteX2" fmla="*/ 88284 w 151291"/>
              <a:gd name="connsiteY2" fmla="*/ 54284 h 83287"/>
              <a:gd name="connsiteX3" fmla="*/ 148609 w 151291"/>
              <a:gd name="connsiteY3" fmla="*/ 309 h 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291" h="83287">
                <a:moveTo>
                  <a:pt x="148609" y="309"/>
                </a:moveTo>
                <a:cubicBezTo>
                  <a:pt x="134057" y="4807"/>
                  <a:pt x="11025" y="72275"/>
                  <a:pt x="971" y="81271"/>
                </a:cubicBezTo>
                <a:cubicBezTo>
                  <a:pt x="-9083" y="90267"/>
                  <a:pt x="61561" y="66984"/>
                  <a:pt x="88284" y="54284"/>
                </a:cubicBezTo>
                <a:cubicBezTo>
                  <a:pt x="115007" y="41584"/>
                  <a:pt x="163161" y="-4189"/>
                  <a:pt x="148609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121F3AE-E0A1-4B7E-A79B-AF4E5C4467B4}"/>
              </a:ext>
            </a:extLst>
          </p:cNvPr>
          <p:cNvSpPr/>
          <p:nvPr/>
        </p:nvSpPr>
        <p:spPr>
          <a:xfrm>
            <a:off x="5031116" y="2763656"/>
            <a:ext cx="97308" cy="227935"/>
          </a:xfrm>
          <a:custGeom>
            <a:avLst/>
            <a:gdLst>
              <a:gd name="connsiteX0" fmla="*/ 93334 w 97308"/>
              <a:gd name="connsiteY0" fmla="*/ 182 h 227935"/>
              <a:gd name="connsiteX1" fmla="*/ 86984 w 97308"/>
              <a:gd name="connsiteY1" fmla="*/ 117657 h 227935"/>
              <a:gd name="connsiteX2" fmla="*/ 1259 w 97308"/>
              <a:gd name="connsiteY2" fmla="*/ 227194 h 227935"/>
              <a:gd name="connsiteX3" fmla="*/ 37772 w 97308"/>
              <a:gd name="connsiteY3" fmla="*/ 162107 h 227935"/>
              <a:gd name="connsiteX4" fmla="*/ 64759 w 97308"/>
              <a:gd name="connsiteY4" fmla="*/ 92257 h 227935"/>
              <a:gd name="connsiteX5" fmla="*/ 93334 w 97308"/>
              <a:gd name="connsiteY5" fmla="*/ 182 h 22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08" h="227935">
                <a:moveTo>
                  <a:pt x="93334" y="182"/>
                </a:moveTo>
                <a:cubicBezTo>
                  <a:pt x="97038" y="4415"/>
                  <a:pt x="102330" y="79822"/>
                  <a:pt x="86984" y="117657"/>
                </a:cubicBezTo>
                <a:cubicBezTo>
                  <a:pt x="71638" y="155492"/>
                  <a:pt x="9461" y="219786"/>
                  <a:pt x="1259" y="227194"/>
                </a:cubicBezTo>
                <a:cubicBezTo>
                  <a:pt x="-6943" y="234602"/>
                  <a:pt x="27189" y="184597"/>
                  <a:pt x="37772" y="162107"/>
                </a:cubicBezTo>
                <a:cubicBezTo>
                  <a:pt x="48355" y="139618"/>
                  <a:pt x="58409" y="118186"/>
                  <a:pt x="64759" y="92257"/>
                </a:cubicBezTo>
                <a:cubicBezTo>
                  <a:pt x="71109" y="66328"/>
                  <a:pt x="89630" y="-4051"/>
                  <a:pt x="933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046171F-47AF-4F1E-A70D-8CE242AC4686}"/>
              </a:ext>
            </a:extLst>
          </p:cNvPr>
          <p:cNvSpPr/>
          <p:nvPr/>
        </p:nvSpPr>
        <p:spPr>
          <a:xfrm>
            <a:off x="4677955" y="3022600"/>
            <a:ext cx="324656" cy="111125"/>
          </a:xfrm>
          <a:custGeom>
            <a:avLst/>
            <a:gdLst>
              <a:gd name="connsiteX0" fmla="*/ 324258 w 324656"/>
              <a:gd name="connsiteY0" fmla="*/ 0 h 111125"/>
              <a:gd name="connsiteX1" fmla="*/ 254408 w 324656"/>
              <a:gd name="connsiteY1" fmla="*/ 69850 h 111125"/>
              <a:gd name="connsiteX2" fmla="*/ 195670 w 324656"/>
              <a:gd name="connsiteY2" fmla="*/ 93663 h 111125"/>
              <a:gd name="connsiteX3" fmla="*/ 408 w 324656"/>
              <a:gd name="connsiteY3" fmla="*/ 111125 h 111125"/>
              <a:gd name="connsiteX4" fmla="*/ 146458 w 324656"/>
              <a:gd name="connsiteY4" fmla="*/ 93663 h 111125"/>
              <a:gd name="connsiteX5" fmla="*/ 221070 w 324656"/>
              <a:gd name="connsiteY5" fmla="*/ 71438 h 111125"/>
              <a:gd name="connsiteX6" fmla="*/ 324258 w 324656"/>
              <a:gd name="connsiteY6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6" h="111125">
                <a:moveTo>
                  <a:pt x="324258" y="0"/>
                </a:moveTo>
                <a:cubicBezTo>
                  <a:pt x="329814" y="-265"/>
                  <a:pt x="275839" y="54240"/>
                  <a:pt x="254408" y="69850"/>
                </a:cubicBezTo>
                <a:cubicBezTo>
                  <a:pt x="232977" y="85461"/>
                  <a:pt x="238003" y="86784"/>
                  <a:pt x="195670" y="93663"/>
                </a:cubicBezTo>
                <a:cubicBezTo>
                  <a:pt x="153337" y="100542"/>
                  <a:pt x="8610" y="111125"/>
                  <a:pt x="408" y="111125"/>
                </a:cubicBezTo>
                <a:cubicBezTo>
                  <a:pt x="-7794" y="111125"/>
                  <a:pt x="109681" y="100277"/>
                  <a:pt x="146458" y="93663"/>
                </a:cubicBezTo>
                <a:cubicBezTo>
                  <a:pt x="183235" y="87049"/>
                  <a:pt x="192760" y="85990"/>
                  <a:pt x="221070" y="71438"/>
                </a:cubicBezTo>
                <a:cubicBezTo>
                  <a:pt x="249380" y="56886"/>
                  <a:pt x="318702" y="265"/>
                  <a:pt x="3242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C0C5868-153C-4608-9B55-B6FB8A4F8A48}"/>
              </a:ext>
            </a:extLst>
          </p:cNvPr>
          <p:cNvSpPr/>
          <p:nvPr/>
        </p:nvSpPr>
        <p:spPr>
          <a:xfrm>
            <a:off x="4446561" y="2993658"/>
            <a:ext cx="181490" cy="129050"/>
          </a:xfrm>
          <a:custGeom>
            <a:avLst/>
            <a:gdLst>
              <a:gd name="connsiteX0" fmla="*/ 27 w 181490"/>
              <a:gd name="connsiteY0" fmla="*/ 367 h 129050"/>
              <a:gd name="connsiteX1" fmla="*/ 96864 w 181490"/>
              <a:gd name="connsiteY1" fmla="*/ 81330 h 129050"/>
              <a:gd name="connsiteX2" fmla="*/ 179414 w 181490"/>
              <a:gd name="connsiteY2" fmla="*/ 128955 h 129050"/>
              <a:gd name="connsiteX3" fmla="*/ 150839 w 181490"/>
              <a:gd name="connsiteY3" fmla="*/ 92442 h 129050"/>
              <a:gd name="connsiteX4" fmla="*/ 87339 w 181490"/>
              <a:gd name="connsiteY4" fmla="*/ 52755 h 129050"/>
              <a:gd name="connsiteX5" fmla="*/ 27 w 181490"/>
              <a:gd name="connsiteY5" fmla="*/ 367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0" h="129050">
                <a:moveTo>
                  <a:pt x="27" y="367"/>
                </a:moveTo>
                <a:cubicBezTo>
                  <a:pt x="1614" y="5129"/>
                  <a:pt x="66966" y="59899"/>
                  <a:pt x="96864" y="81330"/>
                </a:cubicBezTo>
                <a:cubicBezTo>
                  <a:pt x="126762" y="102761"/>
                  <a:pt x="170418" y="127103"/>
                  <a:pt x="179414" y="128955"/>
                </a:cubicBezTo>
                <a:cubicBezTo>
                  <a:pt x="188410" y="130807"/>
                  <a:pt x="166185" y="105142"/>
                  <a:pt x="150839" y="92442"/>
                </a:cubicBezTo>
                <a:cubicBezTo>
                  <a:pt x="135493" y="79742"/>
                  <a:pt x="87339" y="52755"/>
                  <a:pt x="87339" y="52755"/>
                </a:cubicBezTo>
                <a:cubicBezTo>
                  <a:pt x="65114" y="38467"/>
                  <a:pt x="-1560" y="-4395"/>
                  <a:pt x="27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B9A130C-7212-45FC-AECA-DB86805D07C4}"/>
              </a:ext>
            </a:extLst>
          </p:cNvPr>
          <p:cNvSpPr/>
          <p:nvPr/>
        </p:nvSpPr>
        <p:spPr>
          <a:xfrm>
            <a:off x="4960937" y="2643188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529B13-E079-4839-9644-2F520FDCACA1}"/>
              </a:ext>
            </a:extLst>
          </p:cNvPr>
          <p:cNvSpPr/>
          <p:nvPr/>
        </p:nvSpPr>
        <p:spPr>
          <a:xfrm>
            <a:off x="4947990" y="2445803"/>
            <a:ext cx="331181" cy="137190"/>
          </a:xfrm>
          <a:custGeom>
            <a:avLst/>
            <a:gdLst>
              <a:gd name="connsiteX0" fmla="*/ 248 w 331181"/>
              <a:gd name="connsiteY0" fmla="*/ 535 h 137190"/>
              <a:gd name="connsiteX1" fmla="*/ 228848 w 331181"/>
              <a:gd name="connsiteY1" fmla="*/ 114835 h 137190"/>
              <a:gd name="connsiteX2" fmla="*/ 330448 w 331181"/>
              <a:gd name="connsiteY2" fmla="*/ 137060 h 137190"/>
              <a:gd name="connsiteX3" fmla="*/ 270123 w 331181"/>
              <a:gd name="connsiteY3" fmla="*/ 111660 h 137190"/>
              <a:gd name="connsiteX4" fmla="*/ 185985 w 331181"/>
              <a:gd name="connsiteY4" fmla="*/ 73560 h 137190"/>
              <a:gd name="connsiteX5" fmla="*/ 248 w 331181"/>
              <a:gd name="connsiteY5" fmla="*/ 535 h 13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81" h="137190">
                <a:moveTo>
                  <a:pt x="248" y="535"/>
                </a:moveTo>
                <a:cubicBezTo>
                  <a:pt x="7392" y="7414"/>
                  <a:pt x="173815" y="92081"/>
                  <a:pt x="228848" y="114835"/>
                </a:cubicBezTo>
                <a:cubicBezTo>
                  <a:pt x="283881" y="137589"/>
                  <a:pt x="323569" y="137589"/>
                  <a:pt x="330448" y="137060"/>
                </a:cubicBezTo>
                <a:cubicBezTo>
                  <a:pt x="337327" y="136531"/>
                  <a:pt x="294200" y="122243"/>
                  <a:pt x="270123" y="111660"/>
                </a:cubicBezTo>
                <a:cubicBezTo>
                  <a:pt x="246046" y="101077"/>
                  <a:pt x="230170" y="92081"/>
                  <a:pt x="185985" y="73560"/>
                </a:cubicBezTo>
                <a:cubicBezTo>
                  <a:pt x="141800" y="55039"/>
                  <a:pt x="-6896" y="-6344"/>
                  <a:pt x="248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644D5D1-CF31-4DCA-85DE-7D516E7A87B3}"/>
              </a:ext>
            </a:extLst>
          </p:cNvPr>
          <p:cNvSpPr/>
          <p:nvPr/>
        </p:nvSpPr>
        <p:spPr>
          <a:xfrm>
            <a:off x="4211074" y="2703155"/>
            <a:ext cx="137092" cy="182935"/>
          </a:xfrm>
          <a:custGeom>
            <a:avLst/>
            <a:gdLst>
              <a:gd name="connsiteX0" fmla="*/ 137089 w 137092"/>
              <a:gd name="connsiteY0" fmla="*/ 358 h 182935"/>
              <a:gd name="connsiteX1" fmla="*/ 46601 w 137092"/>
              <a:gd name="connsiteY1" fmla="*/ 133708 h 182935"/>
              <a:gd name="connsiteX2" fmla="*/ 564 w 137092"/>
              <a:gd name="connsiteY2" fmla="*/ 182920 h 182935"/>
              <a:gd name="connsiteX3" fmla="*/ 22789 w 137092"/>
              <a:gd name="connsiteY3" fmla="*/ 138470 h 182935"/>
              <a:gd name="connsiteX4" fmla="*/ 49776 w 137092"/>
              <a:gd name="connsiteY4" fmla="*/ 95608 h 182935"/>
              <a:gd name="connsiteX5" fmla="*/ 137089 w 137092"/>
              <a:gd name="connsiteY5" fmla="*/ 358 h 18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92" h="182935">
                <a:moveTo>
                  <a:pt x="137089" y="358"/>
                </a:moveTo>
                <a:cubicBezTo>
                  <a:pt x="136560" y="6708"/>
                  <a:pt x="69355" y="103281"/>
                  <a:pt x="46601" y="133708"/>
                </a:cubicBezTo>
                <a:cubicBezTo>
                  <a:pt x="23847" y="164135"/>
                  <a:pt x="4533" y="182126"/>
                  <a:pt x="564" y="182920"/>
                </a:cubicBezTo>
                <a:cubicBezTo>
                  <a:pt x="-3405" y="183714"/>
                  <a:pt x="14587" y="153022"/>
                  <a:pt x="22789" y="138470"/>
                </a:cubicBezTo>
                <a:cubicBezTo>
                  <a:pt x="30991" y="123918"/>
                  <a:pt x="31255" y="117304"/>
                  <a:pt x="49776" y="95608"/>
                </a:cubicBezTo>
                <a:cubicBezTo>
                  <a:pt x="68297" y="73912"/>
                  <a:pt x="137618" y="-5992"/>
                  <a:pt x="13708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C51F391-B49C-4D8A-B721-AAD570A5D539}"/>
              </a:ext>
            </a:extLst>
          </p:cNvPr>
          <p:cNvSpPr/>
          <p:nvPr/>
        </p:nvSpPr>
        <p:spPr>
          <a:xfrm>
            <a:off x="5306930" y="2478063"/>
            <a:ext cx="120899" cy="84538"/>
          </a:xfrm>
          <a:custGeom>
            <a:avLst/>
            <a:gdLst>
              <a:gd name="connsiteX0" fmla="*/ 120733 w 120899"/>
              <a:gd name="connsiteY0" fmla="*/ 25 h 84538"/>
              <a:gd name="connsiteX1" fmla="*/ 79458 w 120899"/>
              <a:gd name="connsiteY1" fmla="*/ 69875 h 84538"/>
              <a:gd name="connsiteX2" fmla="*/ 83 w 120899"/>
              <a:gd name="connsiteY2" fmla="*/ 84162 h 84538"/>
              <a:gd name="connsiteX3" fmla="*/ 65170 w 120899"/>
              <a:gd name="connsiteY3" fmla="*/ 61937 h 84538"/>
              <a:gd name="connsiteX4" fmla="*/ 120733 w 120899"/>
              <a:gd name="connsiteY4" fmla="*/ 25 h 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99" h="84538">
                <a:moveTo>
                  <a:pt x="120733" y="25"/>
                </a:moveTo>
                <a:cubicBezTo>
                  <a:pt x="123114" y="1348"/>
                  <a:pt x="99566" y="55852"/>
                  <a:pt x="79458" y="69875"/>
                </a:cubicBezTo>
                <a:cubicBezTo>
                  <a:pt x="59350" y="83898"/>
                  <a:pt x="2464" y="85485"/>
                  <a:pt x="83" y="84162"/>
                </a:cubicBezTo>
                <a:cubicBezTo>
                  <a:pt x="-2298" y="82839"/>
                  <a:pt x="47178" y="75431"/>
                  <a:pt x="65170" y="61937"/>
                </a:cubicBezTo>
                <a:cubicBezTo>
                  <a:pt x="83162" y="48443"/>
                  <a:pt x="118352" y="-1298"/>
                  <a:pt x="1207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FF3A483-1137-4C44-82D5-78A1C56FB848}"/>
              </a:ext>
            </a:extLst>
          </p:cNvPr>
          <p:cNvSpPr/>
          <p:nvPr/>
        </p:nvSpPr>
        <p:spPr>
          <a:xfrm>
            <a:off x="4002439" y="2666724"/>
            <a:ext cx="173361" cy="228554"/>
          </a:xfrm>
          <a:custGeom>
            <a:avLst/>
            <a:gdLst>
              <a:gd name="connsiteX0" fmla="*/ 5999 w 173361"/>
              <a:gd name="connsiteY0" fmla="*/ 276 h 228554"/>
              <a:gd name="connsiteX1" fmla="*/ 4411 w 173361"/>
              <a:gd name="connsiteY1" fmla="*/ 93939 h 228554"/>
              <a:gd name="connsiteX2" fmla="*/ 66324 w 173361"/>
              <a:gd name="connsiteY2" fmla="*/ 162201 h 228554"/>
              <a:gd name="connsiteX3" fmla="*/ 167924 w 173361"/>
              <a:gd name="connsiteY3" fmla="*/ 225701 h 228554"/>
              <a:gd name="connsiteX4" fmla="*/ 144111 w 173361"/>
              <a:gd name="connsiteY4" fmla="*/ 208239 h 228554"/>
              <a:gd name="connsiteX5" fmla="*/ 13936 w 173361"/>
              <a:gd name="connsiteY5" fmla="*/ 125689 h 228554"/>
              <a:gd name="connsiteX6" fmla="*/ 5999 w 173361"/>
              <a:gd name="connsiteY6" fmla="*/ 276 h 2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61" h="228554">
                <a:moveTo>
                  <a:pt x="5999" y="276"/>
                </a:moveTo>
                <a:cubicBezTo>
                  <a:pt x="4412" y="-5016"/>
                  <a:pt x="-5643" y="66952"/>
                  <a:pt x="4411" y="93939"/>
                </a:cubicBezTo>
                <a:cubicBezTo>
                  <a:pt x="14465" y="120927"/>
                  <a:pt x="39072" y="140241"/>
                  <a:pt x="66324" y="162201"/>
                </a:cubicBezTo>
                <a:cubicBezTo>
                  <a:pt x="93576" y="184161"/>
                  <a:pt x="154960" y="218028"/>
                  <a:pt x="167924" y="225701"/>
                </a:cubicBezTo>
                <a:cubicBezTo>
                  <a:pt x="180888" y="233374"/>
                  <a:pt x="169776" y="224908"/>
                  <a:pt x="144111" y="208239"/>
                </a:cubicBezTo>
                <a:cubicBezTo>
                  <a:pt x="118446" y="191570"/>
                  <a:pt x="35367" y="156645"/>
                  <a:pt x="13936" y="125689"/>
                </a:cubicBezTo>
                <a:cubicBezTo>
                  <a:pt x="-7495" y="94733"/>
                  <a:pt x="7586" y="5568"/>
                  <a:pt x="5999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F9DB0E5-AD00-4F85-9FA4-0F7952EE7B5C}"/>
              </a:ext>
            </a:extLst>
          </p:cNvPr>
          <p:cNvSpPr/>
          <p:nvPr/>
        </p:nvSpPr>
        <p:spPr>
          <a:xfrm>
            <a:off x="5532572" y="2137829"/>
            <a:ext cx="56744" cy="480316"/>
          </a:xfrm>
          <a:custGeom>
            <a:avLst/>
            <a:gdLst>
              <a:gd name="connsiteX0" fmla="*/ 15211 w 56744"/>
              <a:gd name="connsiteY0" fmla="*/ 4 h 480316"/>
              <a:gd name="connsiteX1" fmla="*/ 27911 w 56744"/>
              <a:gd name="connsiteY1" fmla="*/ 268821 h 480316"/>
              <a:gd name="connsiteX2" fmla="*/ 55428 w 56744"/>
              <a:gd name="connsiteY2" fmla="*/ 469904 h 480316"/>
              <a:gd name="connsiteX3" fmla="*/ 46961 w 56744"/>
              <a:gd name="connsiteY3" fmla="*/ 431804 h 480316"/>
              <a:gd name="connsiteX4" fmla="*/ 395 w 56744"/>
              <a:gd name="connsiteY4" fmla="*/ 262471 h 480316"/>
              <a:gd name="connsiteX5" fmla="*/ 15211 w 56744"/>
              <a:gd name="connsiteY5" fmla="*/ 4 h 4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44" h="480316">
                <a:moveTo>
                  <a:pt x="15211" y="4"/>
                </a:moveTo>
                <a:cubicBezTo>
                  <a:pt x="19797" y="1062"/>
                  <a:pt x="21208" y="190505"/>
                  <a:pt x="27911" y="268821"/>
                </a:cubicBezTo>
                <a:cubicBezTo>
                  <a:pt x="34614" y="347137"/>
                  <a:pt x="52253" y="442740"/>
                  <a:pt x="55428" y="469904"/>
                </a:cubicBezTo>
                <a:cubicBezTo>
                  <a:pt x="58603" y="497068"/>
                  <a:pt x="56133" y="466376"/>
                  <a:pt x="46961" y="431804"/>
                </a:cubicBezTo>
                <a:cubicBezTo>
                  <a:pt x="37789" y="397232"/>
                  <a:pt x="3217" y="328440"/>
                  <a:pt x="395" y="262471"/>
                </a:cubicBezTo>
                <a:cubicBezTo>
                  <a:pt x="-2427" y="196502"/>
                  <a:pt x="10625" y="-1054"/>
                  <a:pt x="1521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F69A7D0-35DD-4F83-8AA3-DF369E968EB8}"/>
              </a:ext>
            </a:extLst>
          </p:cNvPr>
          <p:cNvSpPr/>
          <p:nvPr/>
        </p:nvSpPr>
        <p:spPr>
          <a:xfrm>
            <a:off x="5436887" y="2238612"/>
            <a:ext cx="39146" cy="202913"/>
          </a:xfrm>
          <a:custGeom>
            <a:avLst/>
            <a:gdLst>
              <a:gd name="connsiteX0" fmla="*/ 38930 w 39146"/>
              <a:gd name="connsiteY0" fmla="*/ 821 h 202913"/>
              <a:gd name="connsiteX1" fmla="*/ 17763 w 39146"/>
              <a:gd name="connsiteY1" fmla="*/ 172271 h 202913"/>
              <a:gd name="connsiteX2" fmla="*/ 830 w 39146"/>
              <a:gd name="connsiteY2" fmla="*/ 199788 h 202913"/>
              <a:gd name="connsiteX3" fmla="*/ 5063 w 39146"/>
              <a:gd name="connsiteY3" fmla="*/ 134171 h 202913"/>
              <a:gd name="connsiteX4" fmla="*/ 26230 w 39146"/>
              <a:gd name="connsiteY4" fmla="*/ 106655 h 202913"/>
              <a:gd name="connsiteX5" fmla="*/ 38930 w 39146"/>
              <a:gd name="connsiteY5" fmla="*/ 821 h 20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" h="202913">
                <a:moveTo>
                  <a:pt x="38930" y="821"/>
                </a:moveTo>
                <a:cubicBezTo>
                  <a:pt x="37519" y="11757"/>
                  <a:pt x="24113" y="139110"/>
                  <a:pt x="17763" y="172271"/>
                </a:cubicBezTo>
                <a:cubicBezTo>
                  <a:pt x="11413" y="205432"/>
                  <a:pt x="2947" y="206138"/>
                  <a:pt x="830" y="199788"/>
                </a:cubicBezTo>
                <a:cubicBezTo>
                  <a:pt x="-1287" y="193438"/>
                  <a:pt x="830" y="149693"/>
                  <a:pt x="5063" y="134171"/>
                </a:cubicBezTo>
                <a:cubicBezTo>
                  <a:pt x="9296" y="118649"/>
                  <a:pt x="17763" y="121824"/>
                  <a:pt x="26230" y="106655"/>
                </a:cubicBezTo>
                <a:cubicBezTo>
                  <a:pt x="34697" y="91486"/>
                  <a:pt x="40341" y="-10115"/>
                  <a:pt x="38930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3C5D741-BB11-4259-859D-E006F54F5F37}"/>
              </a:ext>
            </a:extLst>
          </p:cNvPr>
          <p:cNvSpPr/>
          <p:nvPr/>
        </p:nvSpPr>
        <p:spPr>
          <a:xfrm>
            <a:off x="5337882" y="2635198"/>
            <a:ext cx="231149" cy="452159"/>
          </a:xfrm>
          <a:custGeom>
            <a:avLst/>
            <a:gdLst>
              <a:gd name="connsiteX0" fmla="*/ 231068 w 231149"/>
              <a:gd name="connsiteY0" fmla="*/ 52 h 452159"/>
              <a:gd name="connsiteX1" fmla="*/ 167568 w 231149"/>
              <a:gd name="connsiteY1" fmla="*/ 211719 h 452159"/>
              <a:gd name="connsiteX2" fmla="*/ 2468 w 231149"/>
              <a:gd name="connsiteY2" fmla="*/ 448785 h 452159"/>
              <a:gd name="connsiteX3" fmla="*/ 74435 w 231149"/>
              <a:gd name="connsiteY3" fmla="*/ 340835 h 452159"/>
              <a:gd name="connsiteX4" fmla="*/ 156985 w 231149"/>
              <a:gd name="connsiteY4" fmla="*/ 192669 h 452159"/>
              <a:gd name="connsiteX5" fmla="*/ 231068 w 231149"/>
              <a:gd name="connsiteY5" fmla="*/ 52 h 45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49" h="452159">
                <a:moveTo>
                  <a:pt x="231068" y="52"/>
                </a:moveTo>
                <a:cubicBezTo>
                  <a:pt x="232832" y="3227"/>
                  <a:pt x="205668" y="136930"/>
                  <a:pt x="167568" y="211719"/>
                </a:cubicBezTo>
                <a:cubicBezTo>
                  <a:pt x="129468" y="286508"/>
                  <a:pt x="17990" y="427266"/>
                  <a:pt x="2468" y="448785"/>
                </a:cubicBezTo>
                <a:cubicBezTo>
                  <a:pt x="-13054" y="470304"/>
                  <a:pt x="48682" y="383521"/>
                  <a:pt x="74435" y="340835"/>
                </a:cubicBezTo>
                <a:cubicBezTo>
                  <a:pt x="100188" y="298149"/>
                  <a:pt x="131232" y="247349"/>
                  <a:pt x="156985" y="192669"/>
                </a:cubicBezTo>
                <a:cubicBezTo>
                  <a:pt x="182738" y="137989"/>
                  <a:pt x="229304" y="-3123"/>
                  <a:pt x="23106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D1A5C04-7FFA-47AB-88F2-CEF12EA42CEB}"/>
              </a:ext>
            </a:extLst>
          </p:cNvPr>
          <p:cNvSpPr/>
          <p:nvPr/>
        </p:nvSpPr>
        <p:spPr>
          <a:xfrm>
            <a:off x="5053324" y="2628388"/>
            <a:ext cx="177572" cy="112695"/>
          </a:xfrm>
          <a:custGeom>
            <a:avLst/>
            <a:gdLst>
              <a:gd name="connsiteX0" fmla="*/ 3393 w 177572"/>
              <a:gd name="connsiteY0" fmla="*/ 34379 h 112695"/>
              <a:gd name="connsiteX1" fmla="*/ 64776 w 177572"/>
              <a:gd name="connsiteY1" fmla="*/ 34379 h 112695"/>
              <a:gd name="connsiteX2" fmla="*/ 143093 w 177572"/>
              <a:gd name="connsiteY2" fmla="*/ 2629 h 112695"/>
              <a:gd name="connsiteX3" fmla="*/ 155793 w 177572"/>
              <a:gd name="connsiteY3" fmla="*/ 112695 h 112695"/>
              <a:gd name="connsiteX4" fmla="*/ 170609 w 177572"/>
              <a:gd name="connsiteY4" fmla="*/ 4745 h 112695"/>
              <a:gd name="connsiteX5" fmla="*/ 3393 w 177572"/>
              <a:gd name="connsiteY5" fmla="*/ 34379 h 11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72" h="112695">
                <a:moveTo>
                  <a:pt x="3393" y="34379"/>
                </a:moveTo>
                <a:cubicBezTo>
                  <a:pt x="-14246" y="39318"/>
                  <a:pt x="41493" y="39671"/>
                  <a:pt x="64776" y="34379"/>
                </a:cubicBezTo>
                <a:cubicBezTo>
                  <a:pt x="88059" y="29087"/>
                  <a:pt x="127924" y="-10424"/>
                  <a:pt x="143093" y="2629"/>
                </a:cubicBezTo>
                <a:cubicBezTo>
                  <a:pt x="158262" y="15682"/>
                  <a:pt x="151207" y="112342"/>
                  <a:pt x="155793" y="112695"/>
                </a:cubicBezTo>
                <a:cubicBezTo>
                  <a:pt x="160379" y="113048"/>
                  <a:pt x="191070" y="16739"/>
                  <a:pt x="170609" y="4745"/>
                </a:cubicBezTo>
                <a:cubicBezTo>
                  <a:pt x="150148" y="-7249"/>
                  <a:pt x="21032" y="29440"/>
                  <a:pt x="3393" y="34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5D9675D-8EB2-4261-ADE4-8D1EF120D68E}"/>
              </a:ext>
            </a:extLst>
          </p:cNvPr>
          <p:cNvSpPr/>
          <p:nvPr/>
        </p:nvSpPr>
        <p:spPr>
          <a:xfrm>
            <a:off x="4294475" y="3002746"/>
            <a:ext cx="188118" cy="199893"/>
          </a:xfrm>
          <a:custGeom>
            <a:avLst/>
            <a:gdLst>
              <a:gd name="connsiteX0" fmla="*/ 242 w 188118"/>
              <a:gd name="connsiteY0" fmla="*/ 804 h 199893"/>
              <a:gd name="connsiteX1" fmla="*/ 180158 w 188118"/>
              <a:gd name="connsiteY1" fmla="*/ 195537 h 199893"/>
              <a:gd name="connsiteX2" fmla="*/ 142058 w 188118"/>
              <a:gd name="connsiteY2" fmla="*/ 127804 h 199893"/>
              <a:gd name="connsiteX3" fmla="*/ 242 w 188118"/>
              <a:gd name="connsiteY3" fmla="*/ 804 h 1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18" h="199893">
                <a:moveTo>
                  <a:pt x="242" y="804"/>
                </a:moveTo>
                <a:cubicBezTo>
                  <a:pt x="6592" y="12093"/>
                  <a:pt x="156522" y="174370"/>
                  <a:pt x="180158" y="195537"/>
                </a:cubicBezTo>
                <a:cubicBezTo>
                  <a:pt x="203794" y="216704"/>
                  <a:pt x="169927" y="155321"/>
                  <a:pt x="142058" y="127804"/>
                </a:cubicBezTo>
                <a:cubicBezTo>
                  <a:pt x="114189" y="100287"/>
                  <a:pt x="-6108" y="-10485"/>
                  <a:pt x="242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2833F8E-8673-4606-94A0-6CBD2A7CDB26}"/>
              </a:ext>
            </a:extLst>
          </p:cNvPr>
          <p:cNvSpPr/>
          <p:nvPr/>
        </p:nvSpPr>
        <p:spPr>
          <a:xfrm>
            <a:off x="4254452" y="3030999"/>
            <a:ext cx="209720" cy="193198"/>
          </a:xfrm>
          <a:custGeom>
            <a:avLst/>
            <a:gdLst>
              <a:gd name="connsiteX0" fmla="*/ 48 w 209720"/>
              <a:gd name="connsiteY0" fmla="*/ 68 h 193198"/>
              <a:gd name="connsiteX1" fmla="*/ 141865 w 209720"/>
              <a:gd name="connsiteY1" fmla="*/ 152468 h 193198"/>
              <a:gd name="connsiteX2" fmla="*/ 209598 w 209720"/>
              <a:gd name="connsiteY2" fmla="*/ 192684 h 193198"/>
              <a:gd name="connsiteX3" fmla="*/ 127048 w 209720"/>
              <a:gd name="connsiteY3" fmla="*/ 133418 h 193198"/>
              <a:gd name="connsiteX4" fmla="*/ 48 w 209720"/>
              <a:gd name="connsiteY4" fmla="*/ 68 h 19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20" h="193198">
                <a:moveTo>
                  <a:pt x="48" y="68"/>
                </a:moveTo>
                <a:cubicBezTo>
                  <a:pt x="2518" y="3243"/>
                  <a:pt x="106940" y="120365"/>
                  <a:pt x="141865" y="152468"/>
                </a:cubicBezTo>
                <a:cubicBezTo>
                  <a:pt x="176790" y="184571"/>
                  <a:pt x="212068" y="195859"/>
                  <a:pt x="209598" y="192684"/>
                </a:cubicBezTo>
                <a:cubicBezTo>
                  <a:pt x="207129" y="189509"/>
                  <a:pt x="163737" y="161640"/>
                  <a:pt x="127048" y="133418"/>
                </a:cubicBezTo>
                <a:cubicBezTo>
                  <a:pt x="90359" y="105196"/>
                  <a:pt x="-2422" y="-3107"/>
                  <a:pt x="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35CDF73-0C86-4D1C-A507-BACABF79072C}"/>
              </a:ext>
            </a:extLst>
          </p:cNvPr>
          <p:cNvSpPr/>
          <p:nvPr/>
        </p:nvSpPr>
        <p:spPr>
          <a:xfrm>
            <a:off x="5110681" y="2996987"/>
            <a:ext cx="229676" cy="358272"/>
          </a:xfrm>
          <a:custGeom>
            <a:avLst/>
            <a:gdLst>
              <a:gd name="connsiteX0" fmla="*/ 229669 w 229676"/>
              <a:gd name="connsiteY0" fmla="*/ 213 h 358272"/>
              <a:gd name="connsiteX1" fmla="*/ 140769 w 229676"/>
              <a:gd name="connsiteY1" fmla="*/ 224580 h 358272"/>
              <a:gd name="connsiteX2" fmla="*/ 1069 w 229676"/>
              <a:gd name="connsiteY2" fmla="*/ 357930 h 358272"/>
              <a:gd name="connsiteX3" fmla="*/ 79386 w 229676"/>
              <a:gd name="connsiteY3" fmla="*/ 260563 h 358272"/>
              <a:gd name="connsiteX4" fmla="*/ 136536 w 229676"/>
              <a:gd name="connsiteY4" fmla="*/ 184363 h 358272"/>
              <a:gd name="connsiteX5" fmla="*/ 229669 w 229676"/>
              <a:gd name="connsiteY5" fmla="*/ 213 h 35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76" h="358272">
                <a:moveTo>
                  <a:pt x="229669" y="213"/>
                </a:moveTo>
                <a:cubicBezTo>
                  <a:pt x="230374" y="6916"/>
                  <a:pt x="178869" y="164961"/>
                  <a:pt x="140769" y="224580"/>
                </a:cubicBezTo>
                <a:cubicBezTo>
                  <a:pt x="102669" y="284200"/>
                  <a:pt x="11299" y="351933"/>
                  <a:pt x="1069" y="357930"/>
                </a:cubicBezTo>
                <a:cubicBezTo>
                  <a:pt x="-9162" y="363927"/>
                  <a:pt x="56808" y="289491"/>
                  <a:pt x="79386" y="260563"/>
                </a:cubicBezTo>
                <a:cubicBezTo>
                  <a:pt x="101964" y="231635"/>
                  <a:pt x="111489" y="222463"/>
                  <a:pt x="136536" y="184363"/>
                </a:cubicBezTo>
                <a:cubicBezTo>
                  <a:pt x="161583" y="146263"/>
                  <a:pt x="228964" y="-6490"/>
                  <a:pt x="229669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CDC762D-82FC-4C79-93E9-457963E55559}"/>
              </a:ext>
            </a:extLst>
          </p:cNvPr>
          <p:cNvSpPr/>
          <p:nvPr/>
        </p:nvSpPr>
        <p:spPr>
          <a:xfrm>
            <a:off x="4518557" y="3241322"/>
            <a:ext cx="119296" cy="93011"/>
          </a:xfrm>
          <a:custGeom>
            <a:avLst/>
            <a:gdLst>
              <a:gd name="connsiteX0" fmla="*/ 526 w 119296"/>
              <a:gd name="connsiteY0" fmla="*/ 1411 h 93011"/>
              <a:gd name="connsiteX1" fmla="*/ 116943 w 119296"/>
              <a:gd name="connsiteY1" fmla="*/ 92428 h 93011"/>
              <a:gd name="connsiteX2" fmla="*/ 74610 w 119296"/>
              <a:gd name="connsiteY2" fmla="*/ 39511 h 93011"/>
              <a:gd name="connsiteX3" fmla="*/ 526 w 119296"/>
              <a:gd name="connsiteY3" fmla="*/ 1411 h 9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6" h="93011">
                <a:moveTo>
                  <a:pt x="526" y="1411"/>
                </a:moveTo>
                <a:cubicBezTo>
                  <a:pt x="7581" y="10230"/>
                  <a:pt x="104596" y="86078"/>
                  <a:pt x="116943" y="92428"/>
                </a:cubicBezTo>
                <a:cubicBezTo>
                  <a:pt x="129290" y="98778"/>
                  <a:pt x="89780" y="51506"/>
                  <a:pt x="74610" y="39511"/>
                </a:cubicBezTo>
                <a:cubicBezTo>
                  <a:pt x="59441" y="27517"/>
                  <a:pt x="-6529" y="-7408"/>
                  <a:pt x="52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87CA6D5-078F-4B5E-BF3D-A25AF9DD5FD8}"/>
              </a:ext>
            </a:extLst>
          </p:cNvPr>
          <p:cNvSpPr/>
          <p:nvPr/>
        </p:nvSpPr>
        <p:spPr>
          <a:xfrm>
            <a:off x="4621254" y="3364823"/>
            <a:ext cx="329800" cy="86386"/>
          </a:xfrm>
          <a:custGeom>
            <a:avLst/>
            <a:gdLst>
              <a:gd name="connsiteX0" fmla="*/ 7896 w 329800"/>
              <a:gd name="connsiteY0" fmla="*/ 677 h 86386"/>
              <a:gd name="connsiteX1" fmla="*/ 56579 w 329800"/>
              <a:gd name="connsiteY1" fmla="*/ 28194 h 86386"/>
              <a:gd name="connsiteX2" fmla="*/ 189929 w 329800"/>
              <a:gd name="connsiteY2" fmla="*/ 74760 h 86386"/>
              <a:gd name="connsiteX3" fmla="*/ 329629 w 329800"/>
              <a:gd name="connsiteY3" fmla="*/ 85344 h 86386"/>
              <a:gd name="connsiteX4" fmla="*/ 213213 w 329800"/>
              <a:gd name="connsiteY4" fmla="*/ 55710 h 86386"/>
              <a:gd name="connsiteX5" fmla="*/ 7896 w 329800"/>
              <a:gd name="connsiteY5" fmla="*/ 677 h 8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00" h="86386">
                <a:moveTo>
                  <a:pt x="7896" y="677"/>
                </a:moveTo>
                <a:cubicBezTo>
                  <a:pt x="-18210" y="-3909"/>
                  <a:pt x="26240" y="15847"/>
                  <a:pt x="56579" y="28194"/>
                </a:cubicBezTo>
                <a:cubicBezTo>
                  <a:pt x="86918" y="40541"/>
                  <a:pt x="144421" y="65235"/>
                  <a:pt x="189929" y="74760"/>
                </a:cubicBezTo>
                <a:cubicBezTo>
                  <a:pt x="235437" y="84285"/>
                  <a:pt x="325748" y="88519"/>
                  <a:pt x="329629" y="85344"/>
                </a:cubicBezTo>
                <a:cubicBezTo>
                  <a:pt x="333510" y="82169"/>
                  <a:pt x="270716" y="69116"/>
                  <a:pt x="213213" y="55710"/>
                </a:cubicBezTo>
                <a:cubicBezTo>
                  <a:pt x="155710" y="42304"/>
                  <a:pt x="34002" y="5263"/>
                  <a:pt x="7896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37A31D3-5A60-4A39-81EF-387FD8F1F844}"/>
              </a:ext>
            </a:extLst>
          </p:cNvPr>
          <p:cNvSpPr/>
          <p:nvPr/>
        </p:nvSpPr>
        <p:spPr>
          <a:xfrm>
            <a:off x="4956076" y="3277903"/>
            <a:ext cx="214289" cy="133559"/>
          </a:xfrm>
          <a:custGeom>
            <a:avLst/>
            <a:gdLst>
              <a:gd name="connsiteX0" fmla="*/ 210707 w 214289"/>
              <a:gd name="connsiteY0" fmla="*/ 814 h 133559"/>
              <a:gd name="connsiteX1" fmla="*/ 123924 w 214289"/>
              <a:gd name="connsiteY1" fmla="*/ 79130 h 133559"/>
              <a:gd name="connsiteX2" fmla="*/ 1157 w 214289"/>
              <a:gd name="connsiteY2" fmla="*/ 132047 h 133559"/>
              <a:gd name="connsiteX3" fmla="*/ 210707 w 214289"/>
              <a:gd name="connsiteY3" fmla="*/ 814 h 1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89" h="133559">
                <a:moveTo>
                  <a:pt x="210707" y="814"/>
                </a:moveTo>
                <a:cubicBezTo>
                  <a:pt x="231168" y="-8005"/>
                  <a:pt x="158849" y="57258"/>
                  <a:pt x="123924" y="79130"/>
                </a:cubicBezTo>
                <a:cubicBezTo>
                  <a:pt x="88999" y="101002"/>
                  <a:pt x="-11896" y="141925"/>
                  <a:pt x="1157" y="132047"/>
                </a:cubicBezTo>
                <a:cubicBezTo>
                  <a:pt x="14210" y="122169"/>
                  <a:pt x="190246" y="9633"/>
                  <a:pt x="210707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ABB7DBC-AF6B-4415-879C-992D001E2D4A}"/>
              </a:ext>
            </a:extLst>
          </p:cNvPr>
          <p:cNvSpPr/>
          <p:nvPr/>
        </p:nvSpPr>
        <p:spPr>
          <a:xfrm>
            <a:off x="3875399" y="2328332"/>
            <a:ext cx="107973" cy="382439"/>
          </a:xfrm>
          <a:custGeom>
            <a:avLst/>
            <a:gdLst>
              <a:gd name="connsiteX0" fmla="*/ 19268 w 107973"/>
              <a:gd name="connsiteY0" fmla="*/ 1 h 382439"/>
              <a:gd name="connsiteX1" fmla="*/ 4451 w 107973"/>
              <a:gd name="connsiteY1" fmla="*/ 135468 h 382439"/>
              <a:gd name="connsiteX2" fmla="*/ 106051 w 107973"/>
              <a:gd name="connsiteY2" fmla="*/ 376768 h 382439"/>
              <a:gd name="connsiteX3" fmla="*/ 67951 w 107973"/>
              <a:gd name="connsiteY3" fmla="*/ 292101 h 382439"/>
              <a:gd name="connsiteX4" fmla="*/ 29851 w 107973"/>
              <a:gd name="connsiteY4" fmla="*/ 133351 h 382439"/>
              <a:gd name="connsiteX5" fmla="*/ 19268 w 107973"/>
              <a:gd name="connsiteY5" fmla="*/ 1 h 3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3" h="382439">
                <a:moveTo>
                  <a:pt x="19268" y="1"/>
                </a:moveTo>
                <a:cubicBezTo>
                  <a:pt x="15035" y="354"/>
                  <a:pt x="-10013" y="72674"/>
                  <a:pt x="4451" y="135468"/>
                </a:cubicBezTo>
                <a:cubicBezTo>
                  <a:pt x="18915" y="198263"/>
                  <a:pt x="95468" y="350663"/>
                  <a:pt x="106051" y="376768"/>
                </a:cubicBezTo>
                <a:cubicBezTo>
                  <a:pt x="116634" y="402873"/>
                  <a:pt x="80651" y="332671"/>
                  <a:pt x="67951" y="292101"/>
                </a:cubicBezTo>
                <a:cubicBezTo>
                  <a:pt x="55251" y="251532"/>
                  <a:pt x="39023" y="178859"/>
                  <a:pt x="29851" y="133351"/>
                </a:cubicBezTo>
                <a:cubicBezTo>
                  <a:pt x="20679" y="87843"/>
                  <a:pt x="23501" y="-352"/>
                  <a:pt x="192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2F8369E-FF88-442D-99C7-51237905AAFF}"/>
              </a:ext>
            </a:extLst>
          </p:cNvPr>
          <p:cNvSpPr/>
          <p:nvPr/>
        </p:nvSpPr>
        <p:spPr>
          <a:xfrm>
            <a:off x="3801637" y="1475305"/>
            <a:ext cx="201197" cy="439476"/>
          </a:xfrm>
          <a:custGeom>
            <a:avLst/>
            <a:gdLst>
              <a:gd name="connsiteX0" fmla="*/ 200980 w 201197"/>
              <a:gd name="connsiteY0" fmla="*/ 12 h 439476"/>
              <a:gd name="connsiteX1" fmla="*/ 80330 w 201197"/>
              <a:gd name="connsiteY1" fmla="*/ 184162 h 439476"/>
              <a:gd name="connsiteX2" fmla="*/ 2013 w 201197"/>
              <a:gd name="connsiteY2" fmla="*/ 433928 h 439476"/>
              <a:gd name="connsiteX3" fmla="*/ 25296 w 201197"/>
              <a:gd name="connsiteY3" fmla="*/ 342912 h 439476"/>
              <a:gd name="connsiteX4" fmla="*/ 48580 w 201197"/>
              <a:gd name="connsiteY4" fmla="*/ 175695 h 439476"/>
              <a:gd name="connsiteX5" fmla="*/ 200980 w 201197"/>
              <a:gd name="connsiteY5" fmla="*/ 12 h 43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7" h="439476">
                <a:moveTo>
                  <a:pt x="200980" y="12"/>
                </a:moveTo>
                <a:cubicBezTo>
                  <a:pt x="206272" y="1423"/>
                  <a:pt x="113491" y="111843"/>
                  <a:pt x="80330" y="184162"/>
                </a:cubicBezTo>
                <a:cubicBezTo>
                  <a:pt x="47169" y="256481"/>
                  <a:pt x="11185" y="407470"/>
                  <a:pt x="2013" y="433928"/>
                </a:cubicBezTo>
                <a:cubicBezTo>
                  <a:pt x="-7159" y="460386"/>
                  <a:pt x="17535" y="385951"/>
                  <a:pt x="25296" y="342912"/>
                </a:cubicBezTo>
                <a:cubicBezTo>
                  <a:pt x="33057" y="299873"/>
                  <a:pt x="24944" y="231434"/>
                  <a:pt x="48580" y="175695"/>
                </a:cubicBezTo>
                <a:cubicBezTo>
                  <a:pt x="72216" y="119956"/>
                  <a:pt x="195688" y="-1399"/>
                  <a:pt x="2009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1A149DA-5B21-439B-B5D5-6E9ED7B9CAD6}"/>
              </a:ext>
            </a:extLst>
          </p:cNvPr>
          <p:cNvSpPr/>
          <p:nvPr/>
        </p:nvSpPr>
        <p:spPr>
          <a:xfrm>
            <a:off x="4241868" y="1309669"/>
            <a:ext cx="710192" cy="80986"/>
          </a:xfrm>
          <a:custGeom>
            <a:avLst/>
            <a:gdLst>
              <a:gd name="connsiteX0" fmla="*/ 4165 w 710192"/>
              <a:gd name="connsiteY0" fmla="*/ 80981 h 80986"/>
              <a:gd name="connsiteX1" fmla="*/ 264515 w 710192"/>
              <a:gd name="connsiteY1" fmla="*/ 548 h 80986"/>
              <a:gd name="connsiteX2" fmla="*/ 598949 w 710192"/>
              <a:gd name="connsiteY2" fmla="*/ 57698 h 80986"/>
              <a:gd name="connsiteX3" fmla="*/ 709015 w 710192"/>
              <a:gd name="connsiteY3" fmla="*/ 55581 h 80986"/>
              <a:gd name="connsiteX4" fmla="*/ 543915 w 710192"/>
              <a:gd name="connsiteY4" fmla="*/ 11131 h 80986"/>
              <a:gd name="connsiteX5" fmla="*/ 135399 w 710192"/>
              <a:gd name="connsiteY5" fmla="*/ 4781 h 80986"/>
              <a:gd name="connsiteX6" fmla="*/ 4165 w 710192"/>
              <a:gd name="connsiteY6" fmla="*/ 80981 h 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192" h="80986">
                <a:moveTo>
                  <a:pt x="4165" y="80981"/>
                </a:moveTo>
                <a:cubicBezTo>
                  <a:pt x="25684" y="80276"/>
                  <a:pt x="165384" y="4428"/>
                  <a:pt x="264515" y="548"/>
                </a:cubicBezTo>
                <a:cubicBezTo>
                  <a:pt x="363646" y="-3332"/>
                  <a:pt x="524866" y="48526"/>
                  <a:pt x="598949" y="57698"/>
                </a:cubicBezTo>
                <a:cubicBezTo>
                  <a:pt x="673032" y="66870"/>
                  <a:pt x="718187" y="63342"/>
                  <a:pt x="709015" y="55581"/>
                </a:cubicBezTo>
                <a:cubicBezTo>
                  <a:pt x="699843" y="47820"/>
                  <a:pt x="639518" y="19598"/>
                  <a:pt x="543915" y="11131"/>
                </a:cubicBezTo>
                <a:cubicBezTo>
                  <a:pt x="448312" y="2664"/>
                  <a:pt x="223593" y="-5449"/>
                  <a:pt x="135399" y="4781"/>
                </a:cubicBezTo>
                <a:cubicBezTo>
                  <a:pt x="47205" y="15011"/>
                  <a:pt x="-17354" y="81686"/>
                  <a:pt x="4165" y="8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F33CE47-3F91-4DF7-9761-CD451871B577}"/>
              </a:ext>
            </a:extLst>
          </p:cNvPr>
          <p:cNvSpPr/>
          <p:nvPr/>
        </p:nvSpPr>
        <p:spPr>
          <a:xfrm>
            <a:off x="5003672" y="1297510"/>
            <a:ext cx="308472" cy="271511"/>
          </a:xfrm>
          <a:custGeom>
            <a:avLst/>
            <a:gdLst>
              <a:gd name="connsiteX0" fmla="*/ 128 w 308472"/>
              <a:gd name="connsiteY0" fmla="*/ 7 h 271511"/>
              <a:gd name="connsiteX1" fmla="*/ 72095 w 308472"/>
              <a:gd name="connsiteY1" fmla="*/ 160873 h 271511"/>
              <a:gd name="connsiteX2" fmla="*/ 300695 w 308472"/>
              <a:gd name="connsiteY2" fmla="*/ 268823 h 271511"/>
              <a:gd name="connsiteX3" fmla="*/ 239311 w 308472"/>
              <a:gd name="connsiteY3" fmla="*/ 232840 h 271511"/>
              <a:gd name="connsiteX4" fmla="*/ 84795 w 308472"/>
              <a:gd name="connsiteY4" fmla="*/ 167223 h 271511"/>
              <a:gd name="connsiteX5" fmla="*/ 128 w 308472"/>
              <a:gd name="connsiteY5" fmla="*/ 7 h 2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72" h="271511">
                <a:moveTo>
                  <a:pt x="128" y="7"/>
                </a:moveTo>
                <a:cubicBezTo>
                  <a:pt x="-1989" y="-1051"/>
                  <a:pt x="22001" y="116070"/>
                  <a:pt x="72095" y="160873"/>
                </a:cubicBezTo>
                <a:cubicBezTo>
                  <a:pt x="122190" y="205676"/>
                  <a:pt x="272826" y="256829"/>
                  <a:pt x="300695" y="268823"/>
                </a:cubicBezTo>
                <a:cubicBezTo>
                  <a:pt x="328564" y="280818"/>
                  <a:pt x="275294" y="249773"/>
                  <a:pt x="239311" y="232840"/>
                </a:cubicBezTo>
                <a:cubicBezTo>
                  <a:pt x="203328" y="215907"/>
                  <a:pt x="126775" y="202853"/>
                  <a:pt x="84795" y="167223"/>
                </a:cubicBezTo>
                <a:cubicBezTo>
                  <a:pt x="42815" y="131593"/>
                  <a:pt x="2245" y="1065"/>
                  <a:pt x="12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6689D09-9BB8-4438-B748-3199F718E6AA}"/>
              </a:ext>
            </a:extLst>
          </p:cNvPr>
          <p:cNvSpPr/>
          <p:nvPr/>
        </p:nvSpPr>
        <p:spPr>
          <a:xfrm>
            <a:off x="5334779" y="1607343"/>
            <a:ext cx="161880" cy="369588"/>
          </a:xfrm>
          <a:custGeom>
            <a:avLst/>
            <a:gdLst>
              <a:gd name="connsiteX0" fmla="*/ 1338 w 161880"/>
              <a:gd name="connsiteY0" fmla="*/ 1324 h 369588"/>
              <a:gd name="connsiteX1" fmla="*/ 24621 w 161880"/>
              <a:gd name="connsiteY1" fmla="*/ 134674 h 369588"/>
              <a:gd name="connsiteX2" fmla="*/ 96588 w 161880"/>
              <a:gd name="connsiteY2" fmla="*/ 240507 h 369588"/>
              <a:gd name="connsiteX3" fmla="*/ 160088 w 161880"/>
              <a:gd name="connsiteY3" fmla="*/ 367507 h 369588"/>
              <a:gd name="connsiteX4" fmla="*/ 136804 w 161880"/>
              <a:gd name="connsiteY4" fmla="*/ 312474 h 369588"/>
              <a:gd name="connsiteX5" fmla="*/ 58488 w 161880"/>
              <a:gd name="connsiteY5" fmla="*/ 221457 h 369588"/>
              <a:gd name="connsiteX6" fmla="*/ 1338 w 161880"/>
              <a:gd name="connsiteY6" fmla="*/ 1324 h 36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80" h="369588">
                <a:moveTo>
                  <a:pt x="1338" y="1324"/>
                </a:moveTo>
                <a:cubicBezTo>
                  <a:pt x="-4307" y="-13140"/>
                  <a:pt x="8746" y="94810"/>
                  <a:pt x="24621" y="134674"/>
                </a:cubicBezTo>
                <a:cubicBezTo>
                  <a:pt x="40496" y="174538"/>
                  <a:pt x="74010" y="201702"/>
                  <a:pt x="96588" y="240507"/>
                </a:cubicBezTo>
                <a:cubicBezTo>
                  <a:pt x="119166" y="279313"/>
                  <a:pt x="153385" y="355513"/>
                  <a:pt x="160088" y="367507"/>
                </a:cubicBezTo>
                <a:cubicBezTo>
                  <a:pt x="166791" y="379501"/>
                  <a:pt x="153737" y="336816"/>
                  <a:pt x="136804" y="312474"/>
                </a:cubicBezTo>
                <a:cubicBezTo>
                  <a:pt x="119871" y="288132"/>
                  <a:pt x="78949" y="269082"/>
                  <a:pt x="58488" y="221457"/>
                </a:cubicBezTo>
                <a:cubicBezTo>
                  <a:pt x="38027" y="173832"/>
                  <a:pt x="6983" y="15788"/>
                  <a:pt x="1338" y="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DA717EF-8B61-4696-8074-D951462514B8}"/>
              </a:ext>
            </a:extLst>
          </p:cNvPr>
          <p:cNvSpPr/>
          <p:nvPr/>
        </p:nvSpPr>
        <p:spPr>
          <a:xfrm>
            <a:off x="5233712" y="1448678"/>
            <a:ext cx="651080" cy="720750"/>
          </a:xfrm>
          <a:custGeom>
            <a:avLst/>
            <a:gdLst>
              <a:gd name="connsiteX0" fmla="*/ 14563 w 651080"/>
              <a:gd name="connsiteY0" fmla="*/ 2297 h 720750"/>
              <a:gd name="connsiteX1" fmla="*/ 90763 w 651080"/>
              <a:gd name="connsiteY1" fmla="*/ 59447 h 720750"/>
              <a:gd name="connsiteX2" fmla="*/ 532088 w 651080"/>
              <a:gd name="connsiteY2" fmla="*/ 119772 h 720750"/>
              <a:gd name="connsiteX3" fmla="*/ 567013 w 651080"/>
              <a:gd name="connsiteY3" fmla="*/ 707147 h 720750"/>
              <a:gd name="connsiteX4" fmla="*/ 582888 w 651080"/>
              <a:gd name="connsiteY4" fmla="*/ 497597 h 720750"/>
              <a:gd name="connsiteX5" fmla="*/ 636863 w 651080"/>
              <a:gd name="connsiteY5" fmla="*/ 94372 h 720750"/>
              <a:gd name="connsiteX6" fmla="*/ 290788 w 651080"/>
              <a:gd name="connsiteY6" fmla="*/ 18172 h 720750"/>
              <a:gd name="connsiteX7" fmla="*/ 14563 w 651080"/>
              <a:gd name="connsiteY7" fmla="*/ 2297 h 7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080" h="720750">
                <a:moveTo>
                  <a:pt x="14563" y="2297"/>
                </a:moveTo>
                <a:cubicBezTo>
                  <a:pt x="-18775" y="9176"/>
                  <a:pt x="4509" y="39868"/>
                  <a:pt x="90763" y="59447"/>
                </a:cubicBezTo>
                <a:cubicBezTo>
                  <a:pt x="177017" y="79026"/>
                  <a:pt x="452713" y="11822"/>
                  <a:pt x="532088" y="119772"/>
                </a:cubicBezTo>
                <a:cubicBezTo>
                  <a:pt x="611463" y="227722"/>
                  <a:pt x="558546" y="644176"/>
                  <a:pt x="567013" y="707147"/>
                </a:cubicBezTo>
                <a:cubicBezTo>
                  <a:pt x="575480" y="770118"/>
                  <a:pt x="571246" y="599726"/>
                  <a:pt x="582888" y="497597"/>
                </a:cubicBezTo>
                <a:cubicBezTo>
                  <a:pt x="594530" y="395468"/>
                  <a:pt x="685546" y="174276"/>
                  <a:pt x="636863" y="94372"/>
                </a:cubicBezTo>
                <a:cubicBezTo>
                  <a:pt x="588180" y="14468"/>
                  <a:pt x="390271" y="31401"/>
                  <a:pt x="290788" y="18172"/>
                </a:cubicBezTo>
                <a:cubicBezTo>
                  <a:pt x="191305" y="4943"/>
                  <a:pt x="47901" y="-4582"/>
                  <a:pt x="14563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ABE80DB-3C5E-4238-8F55-353C9CFE5964}"/>
              </a:ext>
            </a:extLst>
          </p:cNvPr>
          <p:cNvSpPr/>
          <p:nvPr/>
        </p:nvSpPr>
        <p:spPr>
          <a:xfrm>
            <a:off x="5565653" y="1688935"/>
            <a:ext cx="279597" cy="954318"/>
          </a:xfrm>
          <a:custGeom>
            <a:avLst/>
            <a:gdLst>
              <a:gd name="connsiteX0" fmla="*/ 122 w 279597"/>
              <a:gd name="connsiteY0" fmla="*/ 165 h 954318"/>
              <a:gd name="connsiteX1" fmla="*/ 73147 w 279597"/>
              <a:gd name="connsiteY1" fmla="*/ 358940 h 954318"/>
              <a:gd name="connsiteX2" fmla="*/ 209672 w 279597"/>
              <a:gd name="connsiteY2" fmla="*/ 555790 h 954318"/>
              <a:gd name="connsiteX3" fmla="*/ 44572 w 279597"/>
              <a:gd name="connsiteY3" fmla="*/ 946315 h 954318"/>
              <a:gd name="connsiteX4" fmla="*/ 111247 w 279597"/>
              <a:gd name="connsiteY4" fmla="*/ 793915 h 954318"/>
              <a:gd name="connsiteX5" fmla="*/ 279522 w 279597"/>
              <a:gd name="connsiteY5" fmla="*/ 495465 h 954318"/>
              <a:gd name="connsiteX6" fmla="*/ 89022 w 279597"/>
              <a:gd name="connsiteY6" fmla="*/ 314490 h 954318"/>
              <a:gd name="connsiteX7" fmla="*/ 122 w 279597"/>
              <a:gd name="connsiteY7" fmla="*/ 165 h 9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97" h="954318">
                <a:moveTo>
                  <a:pt x="122" y="165"/>
                </a:moveTo>
                <a:cubicBezTo>
                  <a:pt x="-2524" y="7573"/>
                  <a:pt x="38222" y="266336"/>
                  <a:pt x="73147" y="358940"/>
                </a:cubicBezTo>
                <a:cubicBezTo>
                  <a:pt x="108072" y="451544"/>
                  <a:pt x="214434" y="457894"/>
                  <a:pt x="209672" y="555790"/>
                </a:cubicBezTo>
                <a:cubicBezTo>
                  <a:pt x="204910" y="653686"/>
                  <a:pt x="60976" y="906628"/>
                  <a:pt x="44572" y="946315"/>
                </a:cubicBezTo>
                <a:cubicBezTo>
                  <a:pt x="28168" y="986002"/>
                  <a:pt x="72089" y="869057"/>
                  <a:pt x="111247" y="793915"/>
                </a:cubicBezTo>
                <a:cubicBezTo>
                  <a:pt x="150405" y="718773"/>
                  <a:pt x="283226" y="575369"/>
                  <a:pt x="279522" y="495465"/>
                </a:cubicBezTo>
                <a:cubicBezTo>
                  <a:pt x="275818" y="415561"/>
                  <a:pt x="134530" y="392277"/>
                  <a:pt x="89022" y="314490"/>
                </a:cubicBezTo>
                <a:cubicBezTo>
                  <a:pt x="43514" y="236703"/>
                  <a:pt x="2768" y="-7243"/>
                  <a:pt x="122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983D911-68D8-4B32-840A-88E2C7E6FDE0}"/>
              </a:ext>
            </a:extLst>
          </p:cNvPr>
          <p:cNvSpPr/>
          <p:nvPr/>
        </p:nvSpPr>
        <p:spPr>
          <a:xfrm>
            <a:off x="5492711" y="1556664"/>
            <a:ext cx="255074" cy="396762"/>
          </a:xfrm>
          <a:custGeom>
            <a:avLst/>
            <a:gdLst>
              <a:gd name="connsiteX0" fmla="*/ 39 w 255074"/>
              <a:gd name="connsiteY0" fmla="*/ 2261 h 396762"/>
              <a:gd name="connsiteX1" fmla="*/ 171489 w 255074"/>
              <a:gd name="connsiteY1" fmla="*/ 151486 h 396762"/>
              <a:gd name="connsiteX2" fmla="*/ 254039 w 255074"/>
              <a:gd name="connsiteY2" fmla="*/ 395961 h 396762"/>
              <a:gd name="connsiteX3" fmla="*/ 215939 w 255074"/>
              <a:gd name="connsiteY3" fmla="*/ 224511 h 396762"/>
              <a:gd name="connsiteX4" fmla="*/ 187364 w 255074"/>
              <a:gd name="connsiteY4" fmla="*/ 72111 h 396762"/>
              <a:gd name="connsiteX5" fmla="*/ 39 w 255074"/>
              <a:gd name="connsiteY5" fmla="*/ 2261 h 39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74" h="396762">
                <a:moveTo>
                  <a:pt x="39" y="2261"/>
                </a:moveTo>
                <a:cubicBezTo>
                  <a:pt x="-2607" y="15490"/>
                  <a:pt x="129156" y="85869"/>
                  <a:pt x="171489" y="151486"/>
                </a:cubicBezTo>
                <a:cubicBezTo>
                  <a:pt x="213822" y="217103"/>
                  <a:pt x="246631" y="383790"/>
                  <a:pt x="254039" y="395961"/>
                </a:cubicBezTo>
                <a:cubicBezTo>
                  <a:pt x="261447" y="408132"/>
                  <a:pt x="227051" y="278486"/>
                  <a:pt x="215939" y="224511"/>
                </a:cubicBezTo>
                <a:cubicBezTo>
                  <a:pt x="204827" y="170536"/>
                  <a:pt x="224406" y="107565"/>
                  <a:pt x="187364" y="72111"/>
                </a:cubicBezTo>
                <a:cubicBezTo>
                  <a:pt x="150322" y="36657"/>
                  <a:pt x="2685" y="-10968"/>
                  <a:pt x="39" y="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F12ECA1-FAA6-4224-9329-09FFDF50E516}"/>
              </a:ext>
            </a:extLst>
          </p:cNvPr>
          <p:cNvSpPr/>
          <p:nvPr/>
        </p:nvSpPr>
        <p:spPr>
          <a:xfrm>
            <a:off x="4904022" y="950955"/>
            <a:ext cx="909730" cy="474556"/>
          </a:xfrm>
          <a:custGeom>
            <a:avLst/>
            <a:gdLst>
              <a:gd name="connsiteX0" fmla="*/ 36278 w 909730"/>
              <a:gd name="connsiteY0" fmla="*/ 233320 h 474556"/>
              <a:gd name="connsiteX1" fmla="*/ 96603 w 909730"/>
              <a:gd name="connsiteY1" fmla="*/ 242845 h 474556"/>
              <a:gd name="connsiteX2" fmla="*/ 601428 w 909730"/>
              <a:gd name="connsiteY2" fmla="*/ 99970 h 474556"/>
              <a:gd name="connsiteX3" fmla="*/ 887178 w 909730"/>
              <a:gd name="connsiteY3" fmla="*/ 458745 h 474556"/>
              <a:gd name="connsiteX4" fmla="*/ 849078 w 909730"/>
              <a:gd name="connsiteY4" fmla="*/ 369845 h 474556"/>
              <a:gd name="connsiteX5" fmla="*/ 512528 w 909730"/>
              <a:gd name="connsiteY5" fmla="*/ 1545 h 474556"/>
              <a:gd name="connsiteX6" fmla="*/ 36278 w 909730"/>
              <a:gd name="connsiteY6" fmla="*/ 233320 h 47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730" h="474556">
                <a:moveTo>
                  <a:pt x="36278" y="233320"/>
                </a:moveTo>
                <a:cubicBezTo>
                  <a:pt x="-33043" y="273537"/>
                  <a:pt x="2411" y="265070"/>
                  <a:pt x="96603" y="242845"/>
                </a:cubicBezTo>
                <a:cubicBezTo>
                  <a:pt x="190795" y="220620"/>
                  <a:pt x="469666" y="63987"/>
                  <a:pt x="601428" y="99970"/>
                </a:cubicBezTo>
                <a:cubicBezTo>
                  <a:pt x="733190" y="135953"/>
                  <a:pt x="845903" y="413766"/>
                  <a:pt x="887178" y="458745"/>
                </a:cubicBezTo>
                <a:cubicBezTo>
                  <a:pt x="928453" y="503724"/>
                  <a:pt x="911520" y="446045"/>
                  <a:pt x="849078" y="369845"/>
                </a:cubicBezTo>
                <a:cubicBezTo>
                  <a:pt x="786636" y="293645"/>
                  <a:pt x="644820" y="23241"/>
                  <a:pt x="512528" y="1545"/>
                </a:cubicBezTo>
                <a:cubicBezTo>
                  <a:pt x="380236" y="-20151"/>
                  <a:pt x="105599" y="193103"/>
                  <a:pt x="36278" y="23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E2650F9E-4709-4193-AE58-B4B666C7D5E7}"/>
              </a:ext>
            </a:extLst>
          </p:cNvPr>
          <p:cNvSpPr/>
          <p:nvPr/>
        </p:nvSpPr>
        <p:spPr>
          <a:xfrm>
            <a:off x="4665521" y="553130"/>
            <a:ext cx="918183" cy="702852"/>
          </a:xfrm>
          <a:custGeom>
            <a:avLst/>
            <a:gdLst>
              <a:gd name="connsiteX0" fmla="*/ 23954 w 918183"/>
              <a:gd name="connsiteY0" fmla="*/ 656545 h 702852"/>
              <a:gd name="connsiteX1" fmla="*/ 74754 w 918183"/>
              <a:gd name="connsiteY1" fmla="*/ 634320 h 702852"/>
              <a:gd name="connsiteX2" fmla="*/ 557354 w 918183"/>
              <a:gd name="connsiteY2" fmla="*/ 2495 h 702852"/>
              <a:gd name="connsiteX3" fmla="*/ 903429 w 918183"/>
              <a:gd name="connsiteY3" fmla="*/ 408895 h 702852"/>
              <a:gd name="connsiteX4" fmla="*/ 833579 w 918183"/>
              <a:gd name="connsiteY4" fmla="*/ 275545 h 702852"/>
              <a:gd name="connsiteX5" fmla="*/ 643079 w 918183"/>
              <a:gd name="connsiteY5" fmla="*/ 65995 h 702852"/>
              <a:gd name="connsiteX6" fmla="*/ 300179 w 918183"/>
              <a:gd name="connsiteY6" fmla="*/ 373970 h 702852"/>
              <a:gd name="connsiteX7" fmla="*/ 23954 w 918183"/>
              <a:gd name="connsiteY7" fmla="*/ 656545 h 70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183" h="702852">
                <a:moveTo>
                  <a:pt x="23954" y="656545"/>
                </a:moveTo>
                <a:cubicBezTo>
                  <a:pt x="-13617" y="699937"/>
                  <a:pt x="-14146" y="743328"/>
                  <a:pt x="74754" y="634320"/>
                </a:cubicBezTo>
                <a:cubicBezTo>
                  <a:pt x="163654" y="525312"/>
                  <a:pt x="419242" y="40066"/>
                  <a:pt x="557354" y="2495"/>
                </a:cubicBezTo>
                <a:cubicBezTo>
                  <a:pt x="695466" y="-35076"/>
                  <a:pt x="857392" y="363387"/>
                  <a:pt x="903429" y="408895"/>
                </a:cubicBezTo>
                <a:cubicBezTo>
                  <a:pt x="949466" y="454403"/>
                  <a:pt x="876971" y="332695"/>
                  <a:pt x="833579" y="275545"/>
                </a:cubicBezTo>
                <a:cubicBezTo>
                  <a:pt x="790187" y="218395"/>
                  <a:pt x="731979" y="49591"/>
                  <a:pt x="643079" y="65995"/>
                </a:cubicBezTo>
                <a:cubicBezTo>
                  <a:pt x="554179" y="82399"/>
                  <a:pt x="403896" y="271841"/>
                  <a:pt x="300179" y="373970"/>
                </a:cubicBezTo>
                <a:cubicBezTo>
                  <a:pt x="196462" y="476099"/>
                  <a:pt x="61525" y="613153"/>
                  <a:pt x="23954" y="65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B4AFE65-E81B-4F2C-A244-8A7A444E8AF4}"/>
              </a:ext>
            </a:extLst>
          </p:cNvPr>
          <p:cNvSpPr/>
          <p:nvPr/>
        </p:nvSpPr>
        <p:spPr>
          <a:xfrm>
            <a:off x="4484533" y="212005"/>
            <a:ext cx="804741" cy="1020423"/>
          </a:xfrm>
          <a:custGeom>
            <a:avLst/>
            <a:gdLst>
              <a:gd name="connsiteX0" fmla="*/ 27142 w 804741"/>
              <a:gd name="connsiteY0" fmla="*/ 962745 h 1020423"/>
              <a:gd name="connsiteX1" fmla="*/ 93817 w 804741"/>
              <a:gd name="connsiteY1" fmla="*/ 915120 h 1020423"/>
              <a:gd name="connsiteX2" fmla="*/ 411317 w 804741"/>
              <a:gd name="connsiteY2" fmla="*/ 381720 h 1020423"/>
              <a:gd name="connsiteX3" fmla="*/ 233517 w 804741"/>
              <a:gd name="connsiteY3" fmla="*/ 720 h 1020423"/>
              <a:gd name="connsiteX4" fmla="*/ 789142 w 804741"/>
              <a:gd name="connsiteY4" fmla="*/ 283295 h 1020423"/>
              <a:gd name="connsiteX5" fmla="*/ 617692 w 804741"/>
              <a:gd name="connsiteY5" fmla="*/ 181695 h 1020423"/>
              <a:gd name="connsiteX6" fmla="*/ 265267 w 804741"/>
              <a:gd name="connsiteY6" fmla="*/ 64220 h 1020423"/>
              <a:gd name="connsiteX7" fmla="*/ 493867 w 804741"/>
              <a:gd name="connsiteY7" fmla="*/ 270595 h 1020423"/>
              <a:gd name="connsiteX8" fmla="*/ 27142 w 804741"/>
              <a:gd name="connsiteY8" fmla="*/ 962745 h 102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741" h="1020423">
                <a:moveTo>
                  <a:pt x="27142" y="962745"/>
                </a:moveTo>
                <a:cubicBezTo>
                  <a:pt x="-39533" y="1070166"/>
                  <a:pt x="29788" y="1011958"/>
                  <a:pt x="93817" y="915120"/>
                </a:cubicBezTo>
                <a:cubicBezTo>
                  <a:pt x="157846" y="818282"/>
                  <a:pt x="388034" y="534120"/>
                  <a:pt x="411317" y="381720"/>
                </a:cubicBezTo>
                <a:cubicBezTo>
                  <a:pt x="434600" y="229320"/>
                  <a:pt x="170546" y="17124"/>
                  <a:pt x="233517" y="720"/>
                </a:cubicBezTo>
                <a:cubicBezTo>
                  <a:pt x="296488" y="-15684"/>
                  <a:pt x="725113" y="253133"/>
                  <a:pt x="789142" y="283295"/>
                </a:cubicBezTo>
                <a:cubicBezTo>
                  <a:pt x="853171" y="313457"/>
                  <a:pt x="705004" y="218207"/>
                  <a:pt x="617692" y="181695"/>
                </a:cubicBezTo>
                <a:cubicBezTo>
                  <a:pt x="530380" y="145183"/>
                  <a:pt x="285904" y="49403"/>
                  <a:pt x="265267" y="64220"/>
                </a:cubicBezTo>
                <a:cubicBezTo>
                  <a:pt x="244630" y="79037"/>
                  <a:pt x="533554" y="121370"/>
                  <a:pt x="493867" y="270595"/>
                </a:cubicBezTo>
                <a:cubicBezTo>
                  <a:pt x="454180" y="419820"/>
                  <a:pt x="93817" y="855324"/>
                  <a:pt x="27142" y="962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2AC7875-5DB4-4C00-A289-FCB8ED6CFD14}"/>
              </a:ext>
            </a:extLst>
          </p:cNvPr>
          <p:cNvSpPr/>
          <p:nvPr/>
        </p:nvSpPr>
        <p:spPr>
          <a:xfrm>
            <a:off x="3295950" y="333136"/>
            <a:ext cx="1466742" cy="928077"/>
          </a:xfrm>
          <a:custGeom>
            <a:avLst/>
            <a:gdLst>
              <a:gd name="connsiteX0" fmla="*/ 968075 w 1466742"/>
              <a:gd name="connsiteY0" fmla="*/ 920989 h 928077"/>
              <a:gd name="connsiteX1" fmla="*/ 1437975 w 1466742"/>
              <a:gd name="connsiteY1" fmla="*/ 362189 h 928077"/>
              <a:gd name="connsiteX2" fmla="*/ 1136350 w 1466742"/>
              <a:gd name="connsiteY2" fmla="*/ 41514 h 928077"/>
              <a:gd name="connsiteX3" fmla="*/ 44150 w 1466742"/>
              <a:gd name="connsiteY3" fmla="*/ 400289 h 928077"/>
              <a:gd name="connsiteX4" fmla="*/ 307675 w 1466742"/>
              <a:gd name="connsiteY4" fmla="*/ 285989 h 928077"/>
              <a:gd name="connsiteX5" fmla="*/ 1174450 w 1466742"/>
              <a:gd name="connsiteY5" fmla="*/ 239 h 928077"/>
              <a:gd name="connsiteX6" fmla="*/ 1466550 w 1466742"/>
              <a:gd name="connsiteY6" fmla="*/ 244714 h 928077"/>
              <a:gd name="connsiteX7" fmla="*/ 1142700 w 1466742"/>
              <a:gd name="connsiteY7" fmla="*/ 651114 h 928077"/>
              <a:gd name="connsiteX8" fmla="*/ 968075 w 1466742"/>
              <a:gd name="connsiteY8" fmla="*/ 920989 h 92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742" h="928077">
                <a:moveTo>
                  <a:pt x="968075" y="920989"/>
                </a:moveTo>
                <a:cubicBezTo>
                  <a:pt x="1017288" y="872835"/>
                  <a:pt x="1409929" y="508768"/>
                  <a:pt x="1437975" y="362189"/>
                </a:cubicBezTo>
                <a:cubicBezTo>
                  <a:pt x="1466021" y="215610"/>
                  <a:pt x="1368654" y="35164"/>
                  <a:pt x="1136350" y="41514"/>
                </a:cubicBezTo>
                <a:cubicBezTo>
                  <a:pt x="904046" y="47864"/>
                  <a:pt x="182262" y="359543"/>
                  <a:pt x="44150" y="400289"/>
                </a:cubicBezTo>
                <a:cubicBezTo>
                  <a:pt x="-93963" y="441035"/>
                  <a:pt x="119292" y="352664"/>
                  <a:pt x="307675" y="285989"/>
                </a:cubicBezTo>
                <a:cubicBezTo>
                  <a:pt x="496058" y="219314"/>
                  <a:pt x="981304" y="7118"/>
                  <a:pt x="1174450" y="239"/>
                </a:cubicBezTo>
                <a:cubicBezTo>
                  <a:pt x="1367596" y="-6640"/>
                  <a:pt x="1471842" y="136235"/>
                  <a:pt x="1466550" y="244714"/>
                </a:cubicBezTo>
                <a:cubicBezTo>
                  <a:pt x="1461258" y="353193"/>
                  <a:pt x="1222075" y="542106"/>
                  <a:pt x="1142700" y="651114"/>
                </a:cubicBezTo>
                <a:cubicBezTo>
                  <a:pt x="1063325" y="760122"/>
                  <a:pt x="918862" y="969143"/>
                  <a:pt x="968075" y="92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8D2BBA2-187E-4C6C-80D5-1824C732F3E8}"/>
              </a:ext>
            </a:extLst>
          </p:cNvPr>
          <p:cNvSpPr/>
          <p:nvPr/>
        </p:nvSpPr>
        <p:spPr>
          <a:xfrm>
            <a:off x="4045538" y="143432"/>
            <a:ext cx="949387" cy="285851"/>
          </a:xfrm>
          <a:custGeom>
            <a:avLst/>
            <a:gdLst>
              <a:gd name="connsiteX0" fmla="*/ 729662 w 949387"/>
              <a:gd name="connsiteY0" fmla="*/ 285193 h 285851"/>
              <a:gd name="connsiteX1" fmla="*/ 88312 w 949387"/>
              <a:gd name="connsiteY1" fmla="*/ 97868 h 285851"/>
              <a:gd name="connsiteX2" fmla="*/ 748712 w 949387"/>
              <a:gd name="connsiteY2" fmla="*/ 2618 h 285851"/>
              <a:gd name="connsiteX3" fmla="*/ 948737 w 949387"/>
              <a:gd name="connsiteY3" fmla="*/ 62943 h 285851"/>
              <a:gd name="connsiteX4" fmla="*/ 701087 w 949387"/>
              <a:gd name="connsiteY4" fmla="*/ 8968 h 285851"/>
              <a:gd name="connsiteX5" fmla="*/ 66087 w 949387"/>
              <a:gd name="connsiteY5" fmla="*/ 15318 h 285851"/>
              <a:gd name="connsiteX6" fmla="*/ 94662 w 949387"/>
              <a:gd name="connsiteY6" fmla="*/ 155018 h 285851"/>
              <a:gd name="connsiteX7" fmla="*/ 729662 w 949387"/>
              <a:gd name="connsiteY7" fmla="*/ 285193 h 28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387" h="285851">
                <a:moveTo>
                  <a:pt x="729662" y="285193"/>
                </a:moveTo>
                <a:cubicBezTo>
                  <a:pt x="728604" y="275668"/>
                  <a:pt x="85137" y="144964"/>
                  <a:pt x="88312" y="97868"/>
                </a:cubicBezTo>
                <a:cubicBezTo>
                  <a:pt x="91487" y="50772"/>
                  <a:pt x="605308" y="8439"/>
                  <a:pt x="748712" y="2618"/>
                </a:cubicBezTo>
                <a:cubicBezTo>
                  <a:pt x="892116" y="-3203"/>
                  <a:pt x="956674" y="61885"/>
                  <a:pt x="948737" y="62943"/>
                </a:cubicBezTo>
                <a:cubicBezTo>
                  <a:pt x="940800" y="64001"/>
                  <a:pt x="848195" y="16905"/>
                  <a:pt x="701087" y="8968"/>
                </a:cubicBezTo>
                <a:cubicBezTo>
                  <a:pt x="553979" y="1031"/>
                  <a:pt x="167158" y="-9024"/>
                  <a:pt x="66087" y="15318"/>
                </a:cubicBezTo>
                <a:cubicBezTo>
                  <a:pt x="-34984" y="39660"/>
                  <a:pt x="-15934" y="111626"/>
                  <a:pt x="94662" y="155018"/>
                </a:cubicBezTo>
                <a:cubicBezTo>
                  <a:pt x="205258" y="198410"/>
                  <a:pt x="730720" y="294718"/>
                  <a:pt x="729662" y="285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6B584C8-C44C-4A78-AA6D-A18EC7B8D7CE}"/>
              </a:ext>
            </a:extLst>
          </p:cNvPr>
          <p:cNvSpPr/>
          <p:nvPr/>
        </p:nvSpPr>
        <p:spPr>
          <a:xfrm>
            <a:off x="3792129" y="642614"/>
            <a:ext cx="759120" cy="781209"/>
          </a:xfrm>
          <a:custGeom>
            <a:avLst/>
            <a:gdLst>
              <a:gd name="connsiteX0" fmla="*/ 227421 w 759120"/>
              <a:gd name="connsiteY0" fmla="*/ 751211 h 781209"/>
              <a:gd name="connsiteX1" fmla="*/ 287746 w 759120"/>
              <a:gd name="connsiteY1" fmla="*/ 690886 h 781209"/>
              <a:gd name="connsiteX2" fmla="*/ 710021 w 759120"/>
              <a:gd name="connsiteY2" fmla="*/ 278136 h 781209"/>
              <a:gd name="connsiteX3" fmla="*/ 671921 w 759120"/>
              <a:gd name="connsiteY3" fmla="*/ 11436 h 781209"/>
              <a:gd name="connsiteX4" fmla="*/ 8346 w 759120"/>
              <a:gd name="connsiteY4" fmla="*/ 46361 h 781209"/>
              <a:gd name="connsiteX5" fmla="*/ 322671 w 759120"/>
              <a:gd name="connsiteY5" fmla="*/ 24136 h 781209"/>
              <a:gd name="connsiteX6" fmla="*/ 675096 w 759120"/>
              <a:gd name="connsiteY6" fmla="*/ 132086 h 781209"/>
              <a:gd name="connsiteX7" fmla="*/ 227421 w 759120"/>
              <a:gd name="connsiteY7" fmla="*/ 751211 h 78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20" h="781209">
                <a:moveTo>
                  <a:pt x="227421" y="751211"/>
                </a:moveTo>
                <a:cubicBezTo>
                  <a:pt x="162863" y="844344"/>
                  <a:pt x="287746" y="690886"/>
                  <a:pt x="287746" y="690886"/>
                </a:cubicBezTo>
                <a:cubicBezTo>
                  <a:pt x="368179" y="612040"/>
                  <a:pt x="645992" y="391378"/>
                  <a:pt x="710021" y="278136"/>
                </a:cubicBezTo>
                <a:cubicBezTo>
                  <a:pt x="774050" y="164894"/>
                  <a:pt x="788867" y="50065"/>
                  <a:pt x="671921" y="11436"/>
                </a:cubicBezTo>
                <a:cubicBezTo>
                  <a:pt x="554975" y="-27193"/>
                  <a:pt x="66554" y="44244"/>
                  <a:pt x="8346" y="46361"/>
                </a:cubicBezTo>
                <a:cubicBezTo>
                  <a:pt x="-49862" y="48478"/>
                  <a:pt x="211546" y="9849"/>
                  <a:pt x="322671" y="24136"/>
                </a:cubicBezTo>
                <a:cubicBezTo>
                  <a:pt x="433796" y="38423"/>
                  <a:pt x="687796" y="13553"/>
                  <a:pt x="675096" y="132086"/>
                </a:cubicBezTo>
                <a:cubicBezTo>
                  <a:pt x="662396" y="250619"/>
                  <a:pt x="291979" y="658078"/>
                  <a:pt x="227421" y="75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A753C9E-328E-4D12-B630-E004B101FB88}"/>
              </a:ext>
            </a:extLst>
          </p:cNvPr>
          <p:cNvSpPr/>
          <p:nvPr/>
        </p:nvSpPr>
        <p:spPr>
          <a:xfrm>
            <a:off x="3155296" y="171394"/>
            <a:ext cx="905934" cy="878973"/>
          </a:xfrm>
          <a:custGeom>
            <a:avLst/>
            <a:gdLst>
              <a:gd name="connsiteX0" fmla="*/ 905529 w 905934"/>
              <a:gd name="connsiteY0" fmla="*/ 56 h 878973"/>
              <a:gd name="connsiteX1" fmla="*/ 403879 w 905934"/>
              <a:gd name="connsiteY1" fmla="*/ 231831 h 878973"/>
              <a:gd name="connsiteX2" fmla="*/ 13354 w 905934"/>
              <a:gd name="connsiteY2" fmla="*/ 863656 h 878973"/>
              <a:gd name="connsiteX3" fmla="*/ 111779 w 905934"/>
              <a:gd name="connsiteY3" fmla="*/ 647756 h 878973"/>
              <a:gd name="connsiteX4" fmla="*/ 318154 w 905934"/>
              <a:gd name="connsiteY4" fmla="*/ 247706 h 878973"/>
              <a:gd name="connsiteX5" fmla="*/ 905529 w 905934"/>
              <a:gd name="connsiteY5" fmla="*/ 56 h 87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934" h="878973">
                <a:moveTo>
                  <a:pt x="905529" y="56"/>
                </a:moveTo>
                <a:cubicBezTo>
                  <a:pt x="919816" y="-2590"/>
                  <a:pt x="552575" y="87898"/>
                  <a:pt x="403879" y="231831"/>
                </a:cubicBezTo>
                <a:cubicBezTo>
                  <a:pt x="255183" y="375764"/>
                  <a:pt x="62037" y="794335"/>
                  <a:pt x="13354" y="863656"/>
                </a:cubicBezTo>
                <a:cubicBezTo>
                  <a:pt x="-35329" y="932977"/>
                  <a:pt x="60979" y="750414"/>
                  <a:pt x="111779" y="647756"/>
                </a:cubicBezTo>
                <a:cubicBezTo>
                  <a:pt x="162579" y="545098"/>
                  <a:pt x="187450" y="354068"/>
                  <a:pt x="318154" y="247706"/>
                </a:cubicBezTo>
                <a:cubicBezTo>
                  <a:pt x="448858" y="141344"/>
                  <a:pt x="891242" y="2702"/>
                  <a:pt x="90552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8EA548C-C3FF-4915-A93B-C89A3204BD29}"/>
              </a:ext>
            </a:extLst>
          </p:cNvPr>
          <p:cNvSpPr/>
          <p:nvPr/>
        </p:nvSpPr>
        <p:spPr>
          <a:xfrm>
            <a:off x="3604353" y="828192"/>
            <a:ext cx="825669" cy="524758"/>
          </a:xfrm>
          <a:custGeom>
            <a:avLst/>
            <a:gdLst>
              <a:gd name="connsiteX0" fmla="*/ 427897 w 825669"/>
              <a:gd name="connsiteY0" fmla="*/ 495783 h 524758"/>
              <a:gd name="connsiteX1" fmla="*/ 475522 w 825669"/>
              <a:gd name="connsiteY1" fmla="*/ 457683 h 524758"/>
              <a:gd name="connsiteX2" fmla="*/ 735872 w 825669"/>
              <a:gd name="connsiteY2" fmla="*/ 152883 h 524758"/>
              <a:gd name="connsiteX3" fmla="*/ 551722 w 825669"/>
              <a:gd name="connsiteY3" fmla="*/ 10008 h 524758"/>
              <a:gd name="connsiteX4" fmla="*/ 5622 w 825669"/>
              <a:gd name="connsiteY4" fmla="*/ 63983 h 524758"/>
              <a:gd name="connsiteX5" fmla="*/ 300897 w 825669"/>
              <a:gd name="connsiteY5" fmla="*/ 483 h 524758"/>
              <a:gd name="connsiteX6" fmla="*/ 824772 w 825669"/>
              <a:gd name="connsiteY6" fmla="*/ 105258 h 524758"/>
              <a:gd name="connsiteX7" fmla="*/ 427897 w 825669"/>
              <a:gd name="connsiteY7" fmla="*/ 495783 h 52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69" h="524758">
                <a:moveTo>
                  <a:pt x="427897" y="495783"/>
                </a:moveTo>
                <a:cubicBezTo>
                  <a:pt x="369689" y="554521"/>
                  <a:pt x="424193" y="514833"/>
                  <a:pt x="475522" y="457683"/>
                </a:cubicBezTo>
                <a:cubicBezTo>
                  <a:pt x="526851" y="400533"/>
                  <a:pt x="723172" y="227495"/>
                  <a:pt x="735872" y="152883"/>
                </a:cubicBezTo>
                <a:cubicBezTo>
                  <a:pt x="748572" y="78271"/>
                  <a:pt x="673430" y="24825"/>
                  <a:pt x="551722" y="10008"/>
                </a:cubicBezTo>
                <a:cubicBezTo>
                  <a:pt x="430014" y="-4809"/>
                  <a:pt x="47426" y="65570"/>
                  <a:pt x="5622" y="63983"/>
                </a:cubicBezTo>
                <a:cubicBezTo>
                  <a:pt x="-36182" y="62396"/>
                  <a:pt x="164372" y="-6396"/>
                  <a:pt x="300897" y="483"/>
                </a:cubicBezTo>
                <a:cubicBezTo>
                  <a:pt x="437422" y="7362"/>
                  <a:pt x="803605" y="21120"/>
                  <a:pt x="824772" y="105258"/>
                </a:cubicBezTo>
                <a:cubicBezTo>
                  <a:pt x="845939" y="189395"/>
                  <a:pt x="486105" y="437045"/>
                  <a:pt x="427897" y="49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D91380E-7001-42DC-B9A1-107812DFD84F}"/>
              </a:ext>
            </a:extLst>
          </p:cNvPr>
          <p:cNvSpPr/>
          <p:nvPr/>
        </p:nvSpPr>
        <p:spPr>
          <a:xfrm>
            <a:off x="3500008" y="1017641"/>
            <a:ext cx="804794" cy="584908"/>
          </a:xfrm>
          <a:custGeom>
            <a:avLst/>
            <a:gdLst>
              <a:gd name="connsiteX0" fmla="*/ 392542 w 804794"/>
              <a:gd name="connsiteY0" fmla="*/ 566684 h 584908"/>
              <a:gd name="connsiteX1" fmla="*/ 478267 w 804794"/>
              <a:gd name="connsiteY1" fmla="*/ 484134 h 584908"/>
              <a:gd name="connsiteX2" fmla="*/ 792592 w 804794"/>
              <a:gd name="connsiteY2" fmla="*/ 55509 h 584908"/>
              <a:gd name="connsiteX3" fmla="*/ 5192 w 804794"/>
              <a:gd name="connsiteY3" fmla="*/ 20584 h 584908"/>
              <a:gd name="connsiteX4" fmla="*/ 459217 w 804794"/>
              <a:gd name="connsiteY4" fmla="*/ 14234 h 584908"/>
              <a:gd name="connsiteX5" fmla="*/ 624317 w 804794"/>
              <a:gd name="connsiteY5" fmla="*/ 214259 h 584908"/>
              <a:gd name="connsiteX6" fmla="*/ 392542 w 804794"/>
              <a:gd name="connsiteY6" fmla="*/ 566684 h 58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794" h="584908">
                <a:moveTo>
                  <a:pt x="392542" y="566684"/>
                </a:moveTo>
                <a:cubicBezTo>
                  <a:pt x="368200" y="611663"/>
                  <a:pt x="411592" y="569330"/>
                  <a:pt x="478267" y="484134"/>
                </a:cubicBezTo>
                <a:cubicBezTo>
                  <a:pt x="544942" y="398938"/>
                  <a:pt x="871438" y="132767"/>
                  <a:pt x="792592" y="55509"/>
                </a:cubicBezTo>
                <a:cubicBezTo>
                  <a:pt x="713746" y="-21749"/>
                  <a:pt x="60754" y="27463"/>
                  <a:pt x="5192" y="20584"/>
                </a:cubicBezTo>
                <a:cubicBezTo>
                  <a:pt x="-50370" y="13705"/>
                  <a:pt x="356029" y="-18045"/>
                  <a:pt x="459217" y="14234"/>
                </a:cubicBezTo>
                <a:cubicBezTo>
                  <a:pt x="562405" y="46513"/>
                  <a:pt x="634900" y="124301"/>
                  <a:pt x="624317" y="214259"/>
                </a:cubicBezTo>
                <a:cubicBezTo>
                  <a:pt x="613734" y="304217"/>
                  <a:pt x="416884" y="521705"/>
                  <a:pt x="392542" y="56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4D9E25C-5A80-4609-85AF-FF2A69829E42}"/>
              </a:ext>
            </a:extLst>
          </p:cNvPr>
          <p:cNvSpPr/>
          <p:nvPr/>
        </p:nvSpPr>
        <p:spPr>
          <a:xfrm>
            <a:off x="3100882" y="1105820"/>
            <a:ext cx="913752" cy="1016777"/>
          </a:xfrm>
          <a:custGeom>
            <a:avLst/>
            <a:gdLst>
              <a:gd name="connsiteX0" fmla="*/ 785318 w 913752"/>
              <a:gd name="connsiteY0" fmla="*/ 361030 h 1016777"/>
              <a:gd name="connsiteX1" fmla="*/ 893268 w 913752"/>
              <a:gd name="connsiteY1" fmla="*/ 34005 h 1016777"/>
              <a:gd name="connsiteX2" fmla="*/ 296368 w 913752"/>
              <a:gd name="connsiteY2" fmla="*/ 272130 h 1016777"/>
              <a:gd name="connsiteX3" fmla="*/ 10618 w 913752"/>
              <a:gd name="connsiteY3" fmla="*/ 992855 h 1016777"/>
              <a:gd name="connsiteX4" fmla="*/ 74118 w 913752"/>
              <a:gd name="connsiteY4" fmla="*/ 796005 h 1016777"/>
              <a:gd name="connsiteX5" fmla="*/ 197943 w 913752"/>
              <a:gd name="connsiteY5" fmla="*/ 316580 h 1016777"/>
              <a:gd name="connsiteX6" fmla="*/ 502743 w 913752"/>
              <a:gd name="connsiteY6" fmla="*/ 40355 h 1016777"/>
              <a:gd name="connsiteX7" fmla="*/ 883743 w 913752"/>
              <a:gd name="connsiteY7" fmla="*/ 34005 h 1016777"/>
              <a:gd name="connsiteX8" fmla="*/ 785318 w 913752"/>
              <a:gd name="connsiteY8" fmla="*/ 361030 h 10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752" h="1016777">
                <a:moveTo>
                  <a:pt x="785318" y="361030"/>
                </a:moveTo>
                <a:cubicBezTo>
                  <a:pt x="786905" y="361030"/>
                  <a:pt x="974760" y="48822"/>
                  <a:pt x="893268" y="34005"/>
                </a:cubicBezTo>
                <a:cubicBezTo>
                  <a:pt x="811776" y="19188"/>
                  <a:pt x="443476" y="112322"/>
                  <a:pt x="296368" y="272130"/>
                </a:cubicBezTo>
                <a:cubicBezTo>
                  <a:pt x="149260" y="431938"/>
                  <a:pt x="47660" y="905542"/>
                  <a:pt x="10618" y="992855"/>
                </a:cubicBezTo>
                <a:cubicBezTo>
                  <a:pt x="-26424" y="1080168"/>
                  <a:pt x="42897" y="908717"/>
                  <a:pt x="74118" y="796005"/>
                </a:cubicBezTo>
                <a:cubicBezTo>
                  <a:pt x="105339" y="683293"/>
                  <a:pt x="126505" y="442522"/>
                  <a:pt x="197943" y="316580"/>
                </a:cubicBezTo>
                <a:cubicBezTo>
                  <a:pt x="269380" y="190638"/>
                  <a:pt x="388443" y="87451"/>
                  <a:pt x="502743" y="40355"/>
                </a:cubicBezTo>
                <a:cubicBezTo>
                  <a:pt x="617043" y="-6741"/>
                  <a:pt x="835060" y="-17324"/>
                  <a:pt x="883743" y="34005"/>
                </a:cubicBezTo>
                <a:cubicBezTo>
                  <a:pt x="932426" y="85334"/>
                  <a:pt x="783731" y="361030"/>
                  <a:pt x="785318" y="36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910E468-D28F-4699-8D84-3677DA09581C}"/>
              </a:ext>
            </a:extLst>
          </p:cNvPr>
          <p:cNvSpPr/>
          <p:nvPr/>
        </p:nvSpPr>
        <p:spPr>
          <a:xfrm>
            <a:off x="3504867" y="1530756"/>
            <a:ext cx="386872" cy="908414"/>
          </a:xfrm>
          <a:custGeom>
            <a:avLst/>
            <a:gdLst>
              <a:gd name="connsiteX0" fmla="*/ 385566 w 386872"/>
              <a:gd name="connsiteY0" fmla="*/ 1711 h 908414"/>
              <a:gd name="connsiteX1" fmla="*/ 135800 w 386872"/>
              <a:gd name="connsiteY1" fmla="*/ 264177 h 908414"/>
              <a:gd name="connsiteX2" fmla="*/ 216233 w 386872"/>
              <a:gd name="connsiteY2" fmla="*/ 894944 h 908414"/>
              <a:gd name="connsiteX3" fmla="*/ 127333 w 386872"/>
              <a:gd name="connsiteY3" fmla="*/ 670577 h 908414"/>
              <a:gd name="connsiteX4" fmla="*/ 8800 w 386872"/>
              <a:gd name="connsiteY4" fmla="*/ 374244 h 908414"/>
              <a:gd name="connsiteX5" fmla="*/ 385566 w 386872"/>
              <a:gd name="connsiteY5" fmla="*/ 1711 h 9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72" h="908414">
                <a:moveTo>
                  <a:pt x="385566" y="1711"/>
                </a:moveTo>
                <a:cubicBezTo>
                  <a:pt x="406733" y="-16634"/>
                  <a:pt x="164022" y="115305"/>
                  <a:pt x="135800" y="264177"/>
                </a:cubicBezTo>
                <a:cubicBezTo>
                  <a:pt x="107578" y="413049"/>
                  <a:pt x="217644" y="827211"/>
                  <a:pt x="216233" y="894944"/>
                </a:cubicBezTo>
                <a:cubicBezTo>
                  <a:pt x="214822" y="962677"/>
                  <a:pt x="161905" y="757360"/>
                  <a:pt x="127333" y="670577"/>
                </a:cubicBezTo>
                <a:cubicBezTo>
                  <a:pt x="92761" y="583794"/>
                  <a:pt x="-34239" y="489249"/>
                  <a:pt x="8800" y="374244"/>
                </a:cubicBezTo>
                <a:cubicBezTo>
                  <a:pt x="51839" y="259239"/>
                  <a:pt x="364399" y="20056"/>
                  <a:pt x="385566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A67853D-5006-4909-A39B-9101C6678BBF}"/>
              </a:ext>
            </a:extLst>
          </p:cNvPr>
          <p:cNvSpPr/>
          <p:nvPr/>
        </p:nvSpPr>
        <p:spPr>
          <a:xfrm>
            <a:off x="2214666" y="1130300"/>
            <a:ext cx="1032301" cy="1363151"/>
          </a:xfrm>
          <a:custGeom>
            <a:avLst/>
            <a:gdLst>
              <a:gd name="connsiteX0" fmla="*/ 1032301 w 1032301"/>
              <a:gd name="connsiteY0" fmla="*/ 0 h 1363151"/>
              <a:gd name="connsiteX1" fmla="*/ 498901 w 1032301"/>
              <a:gd name="connsiteY1" fmla="*/ 486833 h 1363151"/>
              <a:gd name="connsiteX2" fmla="*/ 172934 w 1032301"/>
              <a:gd name="connsiteY2" fmla="*/ 783167 h 1363151"/>
              <a:gd name="connsiteX3" fmla="*/ 126367 w 1032301"/>
              <a:gd name="connsiteY3" fmla="*/ 1092200 h 1363151"/>
              <a:gd name="connsiteX4" fmla="*/ 244901 w 1032301"/>
              <a:gd name="connsiteY4" fmla="*/ 1363133 h 1363151"/>
              <a:gd name="connsiteX5" fmla="*/ 96734 w 1032301"/>
              <a:gd name="connsiteY5" fmla="*/ 1079500 h 1363151"/>
              <a:gd name="connsiteX6" fmla="*/ 33234 w 1032301"/>
              <a:gd name="connsiteY6" fmla="*/ 778933 h 1363151"/>
              <a:gd name="connsiteX7" fmla="*/ 638601 w 1032301"/>
              <a:gd name="connsiteY7" fmla="*/ 325967 h 1363151"/>
              <a:gd name="connsiteX8" fmla="*/ 1032301 w 1032301"/>
              <a:gd name="connsiteY8" fmla="*/ 0 h 136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301" h="1363151">
                <a:moveTo>
                  <a:pt x="1032301" y="0"/>
                </a:moveTo>
                <a:lnTo>
                  <a:pt x="498901" y="486833"/>
                </a:lnTo>
                <a:cubicBezTo>
                  <a:pt x="355673" y="617361"/>
                  <a:pt x="235023" y="682273"/>
                  <a:pt x="172934" y="783167"/>
                </a:cubicBezTo>
                <a:cubicBezTo>
                  <a:pt x="110845" y="884061"/>
                  <a:pt x="114373" y="995539"/>
                  <a:pt x="126367" y="1092200"/>
                </a:cubicBezTo>
                <a:cubicBezTo>
                  <a:pt x="138361" y="1188861"/>
                  <a:pt x="249840" y="1365250"/>
                  <a:pt x="244901" y="1363133"/>
                </a:cubicBezTo>
                <a:cubicBezTo>
                  <a:pt x="239962" y="1361016"/>
                  <a:pt x="132012" y="1176867"/>
                  <a:pt x="96734" y="1079500"/>
                </a:cubicBezTo>
                <a:cubicBezTo>
                  <a:pt x="61456" y="982133"/>
                  <a:pt x="-57077" y="904522"/>
                  <a:pt x="33234" y="778933"/>
                </a:cubicBezTo>
                <a:cubicBezTo>
                  <a:pt x="123545" y="653344"/>
                  <a:pt x="465740" y="454378"/>
                  <a:pt x="638601" y="325967"/>
                </a:cubicBezTo>
                <a:lnTo>
                  <a:pt x="1032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7CEACF0A-EE28-42B4-9586-CC846B24797A}"/>
              </a:ext>
            </a:extLst>
          </p:cNvPr>
          <p:cNvSpPr/>
          <p:nvPr/>
        </p:nvSpPr>
        <p:spPr>
          <a:xfrm>
            <a:off x="4251309" y="3449731"/>
            <a:ext cx="540829" cy="1394861"/>
          </a:xfrm>
          <a:custGeom>
            <a:avLst/>
            <a:gdLst>
              <a:gd name="connsiteX0" fmla="*/ 371491 w 540829"/>
              <a:gd name="connsiteY0" fmla="*/ 436 h 1394861"/>
              <a:gd name="connsiteX1" fmla="*/ 439224 w 540829"/>
              <a:gd name="connsiteY1" fmla="*/ 394136 h 1394861"/>
              <a:gd name="connsiteX2" fmla="*/ 540824 w 540829"/>
              <a:gd name="connsiteY2" fmla="*/ 648136 h 1394861"/>
              <a:gd name="connsiteX3" fmla="*/ 434991 w 540829"/>
              <a:gd name="connsiteY3" fmla="*/ 948702 h 1394861"/>
              <a:gd name="connsiteX4" fmla="*/ 3191 w 540829"/>
              <a:gd name="connsiteY4" fmla="*/ 1393202 h 1394861"/>
              <a:gd name="connsiteX5" fmla="*/ 248724 w 540829"/>
              <a:gd name="connsiteY5" fmla="*/ 1075702 h 1394861"/>
              <a:gd name="connsiteX6" fmla="*/ 439224 w 540829"/>
              <a:gd name="connsiteY6" fmla="*/ 474569 h 1394861"/>
              <a:gd name="connsiteX7" fmla="*/ 371491 w 540829"/>
              <a:gd name="connsiteY7" fmla="*/ 436 h 13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29" h="1394861">
                <a:moveTo>
                  <a:pt x="371491" y="436"/>
                </a:moveTo>
                <a:cubicBezTo>
                  <a:pt x="371491" y="-12969"/>
                  <a:pt x="411002" y="286186"/>
                  <a:pt x="439224" y="394136"/>
                </a:cubicBezTo>
                <a:cubicBezTo>
                  <a:pt x="467446" y="502086"/>
                  <a:pt x="541530" y="555708"/>
                  <a:pt x="540824" y="648136"/>
                </a:cubicBezTo>
                <a:cubicBezTo>
                  <a:pt x="540119" y="740564"/>
                  <a:pt x="524596" y="824524"/>
                  <a:pt x="434991" y="948702"/>
                </a:cubicBezTo>
                <a:cubicBezTo>
                  <a:pt x="345386" y="1072880"/>
                  <a:pt x="34235" y="1372035"/>
                  <a:pt x="3191" y="1393202"/>
                </a:cubicBezTo>
                <a:cubicBezTo>
                  <a:pt x="-27854" y="1414369"/>
                  <a:pt x="176052" y="1228807"/>
                  <a:pt x="248724" y="1075702"/>
                </a:cubicBezTo>
                <a:cubicBezTo>
                  <a:pt x="321396" y="922597"/>
                  <a:pt x="423702" y="653074"/>
                  <a:pt x="439224" y="474569"/>
                </a:cubicBezTo>
                <a:cubicBezTo>
                  <a:pt x="454746" y="296064"/>
                  <a:pt x="371491" y="13841"/>
                  <a:pt x="371491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5DD268C-B48A-4C33-B6E5-3D0E6AB7E4BB}"/>
              </a:ext>
            </a:extLst>
          </p:cNvPr>
          <p:cNvSpPr/>
          <p:nvPr/>
        </p:nvSpPr>
        <p:spPr>
          <a:xfrm>
            <a:off x="3666043" y="3289050"/>
            <a:ext cx="785449" cy="1557769"/>
          </a:xfrm>
          <a:custGeom>
            <a:avLst/>
            <a:gdLst>
              <a:gd name="connsiteX0" fmla="*/ 711224 w 785449"/>
              <a:gd name="connsiteY0" fmla="*/ 250 h 1557769"/>
              <a:gd name="connsiteX1" fmla="*/ 630790 w 785449"/>
              <a:gd name="connsiteY1" fmla="*/ 601383 h 1557769"/>
              <a:gd name="connsiteX2" fmla="*/ 541890 w 785449"/>
              <a:gd name="connsiteY2" fmla="*/ 783417 h 1557769"/>
              <a:gd name="connsiteX3" fmla="*/ 647724 w 785449"/>
              <a:gd name="connsiteY3" fmla="*/ 1130550 h 1557769"/>
              <a:gd name="connsiteX4" fmla="*/ 8490 w 785449"/>
              <a:gd name="connsiteY4" fmla="*/ 1549650 h 1557769"/>
              <a:gd name="connsiteX5" fmla="*/ 313290 w 785449"/>
              <a:gd name="connsiteY5" fmla="*/ 1393017 h 1557769"/>
              <a:gd name="connsiteX6" fmla="*/ 778957 w 785449"/>
              <a:gd name="connsiteY6" fmla="*/ 1215217 h 1557769"/>
              <a:gd name="connsiteX7" fmla="*/ 592690 w 785449"/>
              <a:gd name="connsiteY7" fmla="*/ 745317 h 1557769"/>
              <a:gd name="connsiteX8" fmla="*/ 694290 w 785449"/>
              <a:gd name="connsiteY8" fmla="*/ 529417 h 1557769"/>
              <a:gd name="connsiteX9" fmla="*/ 711224 w 785449"/>
              <a:gd name="connsiteY9" fmla="*/ 250 h 15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449" h="1557769">
                <a:moveTo>
                  <a:pt x="711224" y="250"/>
                </a:moveTo>
                <a:cubicBezTo>
                  <a:pt x="700641" y="12244"/>
                  <a:pt x="659012" y="470855"/>
                  <a:pt x="630790" y="601383"/>
                </a:cubicBezTo>
                <a:cubicBezTo>
                  <a:pt x="602568" y="731911"/>
                  <a:pt x="539068" y="695223"/>
                  <a:pt x="541890" y="783417"/>
                </a:cubicBezTo>
                <a:cubicBezTo>
                  <a:pt x="544712" y="871611"/>
                  <a:pt x="736624" y="1002845"/>
                  <a:pt x="647724" y="1130550"/>
                </a:cubicBezTo>
                <a:cubicBezTo>
                  <a:pt x="558824" y="1258255"/>
                  <a:pt x="64229" y="1505906"/>
                  <a:pt x="8490" y="1549650"/>
                </a:cubicBezTo>
                <a:cubicBezTo>
                  <a:pt x="-47249" y="1593394"/>
                  <a:pt x="184879" y="1448756"/>
                  <a:pt x="313290" y="1393017"/>
                </a:cubicBezTo>
                <a:cubicBezTo>
                  <a:pt x="441701" y="1337278"/>
                  <a:pt x="732390" y="1323167"/>
                  <a:pt x="778957" y="1215217"/>
                </a:cubicBezTo>
                <a:cubicBezTo>
                  <a:pt x="825524" y="1107267"/>
                  <a:pt x="606801" y="859617"/>
                  <a:pt x="592690" y="745317"/>
                </a:cubicBezTo>
                <a:cubicBezTo>
                  <a:pt x="578579" y="631017"/>
                  <a:pt x="673123" y="647950"/>
                  <a:pt x="694290" y="529417"/>
                </a:cubicBezTo>
                <a:cubicBezTo>
                  <a:pt x="715457" y="410884"/>
                  <a:pt x="721807" y="-11744"/>
                  <a:pt x="71122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AC961B4-AC5B-4CE5-9CF5-7D6E3B32E85D}"/>
              </a:ext>
            </a:extLst>
          </p:cNvPr>
          <p:cNvSpPr/>
          <p:nvPr/>
        </p:nvSpPr>
        <p:spPr>
          <a:xfrm>
            <a:off x="2474912" y="1336894"/>
            <a:ext cx="1238513" cy="1981251"/>
          </a:xfrm>
          <a:custGeom>
            <a:avLst/>
            <a:gdLst>
              <a:gd name="connsiteX0" fmla="*/ 1237721 w 1238513"/>
              <a:gd name="connsiteY0" fmla="*/ 839 h 1981251"/>
              <a:gd name="connsiteX1" fmla="*/ 949855 w 1238513"/>
              <a:gd name="connsiteY1" fmla="*/ 534239 h 1981251"/>
              <a:gd name="connsiteX2" fmla="*/ 717021 w 1238513"/>
              <a:gd name="connsiteY2" fmla="*/ 1021073 h 1981251"/>
              <a:gd name="connsiteX3" fmla="*/ 170921 w 1238513"/>
              <a:gd name="connsiteY3" fmla="*/ 1397839 h 1981251"/>
              <a:gd name="connsiteX4" fmla="*/ 10055 w 1238513"/>
              <a:gd name="connsiteY4" fmla="*/ 1969339 h 1981251"/>
              <a:gd name="connsiteX5" fmla="*/ 43921 w 1238513"/>
              <a:gd name="connsiteY5" fmla="*/ 1736506 h 1981251"/>
              <a:gd name="connsiteX6" fmla="*/ 264055 w 1238513"/>
              <a:gd name="connsiteY6" fmla="*/ 1165006 h 1981251"/>
              <a:gd name="connsiteX7" fmla="*/ 856721 w 1238513"/>
              <a:gd name="connsiteY7" fmla="*/ 661239 h 1981251"/>
              <a:gd name="connsiteX8" fmla="*/ 1237721 w 1238513"/>
              <a:gd name="connsiteY8" fmla="*/ 839 h 19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513" h="1981251">
                <a:moveTo>
                  <a:pt x="1237721" y="839"/>
                </a:moveTo>
                <a:cubicBezTo>
                  <a:pt x="1253243" y="-20328"/>
                  <a:pt x="1036638" y="364200"/>
                  <a:pt x="949855" y="534239"/>
                </a:cubicBezTo>
                <a:cubicBezTo>
                  <a:pt x="863072" y="704278"/>
                  <a:pt x="846843" y="877140"/>
                  <a:pt x="717021" y="1021073"/>
                </a:cubicBezTo>
                <a:cubicBezTo>
                  <a:pt x="587199" y="1165006"/>
                  <a:pt x="288749" y="1239795"/>
                  <a:pt x="170921" y="1397839"/>
                </a:cubicBezTo>
                <a:cubicBezTo>
                  <a:pt x="53093" y="1555883"/>
                  <a:pt x="31222" y="1912895"/>
                  <a:pt x="10055" y="1969339"/>
                </a:cubicBezTo>
                <a:cubicBezTo>
                  <a:pt x="-11112" y="2025784"/>
                  <a:pt x="1588" y="1870561"/>
                  <a:pt x="43921" y="1736506"/>
                </a:cubicBezTo>
                <a:cubicBezTo>
                  <a:pt x="86254" y="1602451"/>
                  <a:pt x="128588" y="1344217"/>
                  <a:pt x="264055" y="1165006"/>
                </a:cubicBezTo>
                <a:cubicBezTo>
                  <a:pt x="399522" y="985795"/>
                  <a:pt x="696560" y="853856"/>
                  <a:pt x="856721" y="661239"/>
                </a:cubicBezTo>
                <a:cubicBezTo>
                  <a:pt x="1016882" y="468622"/>
                  <a:pt x="1222199" y="22006"/>
                  <a:pt x="1237721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8F12EC3-8981-4CCB-9473-165FFC9CBE12}"/>
              </a:ext>
            </a:extLst>
          </p:cNvPr>
          <p:cNvSpPr/>
          <p:nvPr/>
        </p:nvSpPr>
        <p:spPr>
          <a:xfrm>
            <a:off x="2026187" y="1529584"/>
            <a:ext cx="1243123" cy="1846078"/>
          </a:xfrm>
          <a:custGeom>
            <a:avLst/>
            <a:gdLst>
              <a:gd name="connsiteX0" fmla="*/ 1161513 w 1243123"/>
              <a:gd name="connsiteY0" fmla="*/ 49449 h 1846078"/>
              <a:gd name="connsiteX1" fmla="*/ 1161513 w 1243123"/>
              <a:gd name="connsiteY1" fmla="*/ 104483 h 1846078"/>
              <a:gd name="connsiteX2" fmla="*/ 319080 w 1243123"/>
              <a:gd name="connsiteY2" fmla="*/ 925749 h 1846078"/>
              <a:gd name="connsiteX3" fmla="*/ 10046 w 1243123"/>
              <a:gd name="connsiteY3" fmla="*/ 1814749 h 1846078"/>
              <a:gd name="connsiteX4" fmla="*/ 82013 w 1243123"/>
              <a:gd name="connsiteY4" fmla="*/ 1590383 h 1846078"/>
              <a:gd name="connsiteX5" fmla="*/ 149746 w 1243123"/>
              <a:gd name="connsiteY5" fmla="*/ 1056983 h 1846078"/>
              <a:gd name="connsiteX6" fmla="*/ 729713 w 1243123"/>
              <a:gd name="connsiteY6" fmla="*/ 455849 h 1846078"/>
              <a:gd name="connsiteX7" fmla="*/ 1161513 w 1243123"/>
              <a:gd name="connsiteY7" fmla="*/ 49449 h 184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23" h="1846078">
                <a:moveTo>
                  <a:pt x="1161513" y="49449"/>
                </a:moveTo>
                <a:cubicBezTo>
                  <a:pt x="1233480" y="-9112"/>
                  <a:pt x="1301918" y="-41567"/>
                  <a:pt x="1161513" y="104483"/>
                </a:cubicBezTo>
                <a:cubicBezTo>
                  <a:pt x="1021108" y="250533"/>
                  <a:pt x="510991" y="640705"/>
                  <a:pt x="319080" y="925749"/>
                </a:cubicBezTo>
                <a:cubicBezTo>
                  <a:pt x="127169" y="1210793"/>
                  <a:pt x="49557" y="1703977"/>
                  <a:pt x="10046" y="1814749"/>
                </a:cubicBezTo>
                <a:cubicBezTo>
                  <a:pt x="-29465" y="1925521"/>
                  <a:pt x="58730" y="1716677"/>
                  <a:pt x="82013" y="1590383"/>
                </a:cubicBezTo>
                <a:cubicBezTo>
                  <a:pt x="105296" y="1464089"/>
                  <a:pt x="41796" y="1246072"/>
                  <a:pt x="149746" y="1056983"/>
                </a:cubicBezTo>
                <a:cubicBezTo>
                  <a:pt x="257696" y="867894"/>
                  <a:pt x="568141" y="625182"/>
                  <a:pt x="729713" y="455849"/>
                </a:cubicBezTo>
                <a:cubicBezTo>
                  <a:pt x="891285" y="286516"/>
                  <a:pt x="1089546" y="108010"/>
                  <a:pt x="1161513" y="49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5F5E35F-73F6-4EEF-A4E0-293F54AB2413}"/>
              </a:ext>
            </a:extLst>
          </p:cNvPr>
          <p:cNvSpPr/>
          <p:nvPr/>
        </p:nvSpPr>
        <p:spPr>
          <a:xfrm>
            <a:off x="1181099" y="2208863"/>
            <a:ext cx="1353618" cy="456165"/>
          </a:xfrm>
          <a:custGeom>
            <a:avLst/>
            <a:gdLst>
              <a:gd name="connsiteX0" fmla="*/ 1329268 w 1353618"/>
              <a:gd name="connsiteY0" fmla="*/ 9404 h 456165"/>
              <a:gd name="connsiteX1" fmla="*/ 1308101 w 1353618"/>
              <a:gd name="connsiteY1" fmla="*/ 60204 h 456165"/>
              <a:gd name="connsiteX2" fmla="*/ 1041401 w 1353618"/>
              <a:gd name="connsiteY2" fmla="*/ 195670 h 456165"/>
              <a:gd name="connsiteX3" fmla="*/ 783168 w 1353618"/>
              <a:gd name="connsiteY3" fmla="*/ 140637 h 456165"/>
              <a:gd name="connsiteX4" fmla="*/ 546101 w 1353618"/>
              <a:gd name="connsiteY4" fmla="*/ 106770 h 456165"/>
              <a:gd name="connsiteX5" fmla="*/ 397934 w 1353618"/>
              <a:gd name="connsiteY5" fmla="*/ 331137 h 456165"/>
              <a:gd name="connsiteX6" fmla="*/ 1 w 1353618"/>
              <a:gd name="connsiteY6" fmla="*/ 453904 h 456165"/>
              <a:gd name="connsiteX7" fmla="*/ 393701 w 1353618"/>
              <a:gd name="connsiteY7" fmla="*/ 229537 h 456165"/>
              <a:gd name="connsiteX8" fmla="*/ 706968 w 1353618"/>
              <a:gd name="connsiteY8" fmla="*/ 212604 h 456165"/>
              <a:gd name="connsiteX9" fmla="*/ 1058334 w 1353618"/>
              <a:gd name="connsiteY9" fmla="*/ 242237 h 456165"/>
              <a:gd name="connsiteX10" fmla="*/ 1329268 w 1353618"/>
              <a:gd name="connsiteY10" fmla="*/ 9404 h 45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18" h="456165">
                <a:moveTo>
                  <a:pt x="1329268" y="9404"/>
                </a:moveTo>
                <a:cubicBezTo>
                  <a:pt x="1370896" y="-20935"/>
                  <a:pt x="1356079" y="29160"/>
                  <a:pt x="1308101" y="60204"/>
                </a:cubicBezTo>
                <a:cubicBezTo>
                  <a:pt x="1260123" y="91248"/>
                  <a:pt x="1128890" y="182265"/>
                  <a:pt x="1041401" y="195670"/>
                </a:cubicBezTo>
                <a:cubicBezTo>
                  <a:pt x="953912" y="209075"/>
                  <a:pt x="865718" y="155454"/>
                  <a:pt x="783168" y="140637"/>
                </a:cubicBezTo>
                <a:cubicBezTo>
                  <a:pt x="700618" y="125820"/>
                  <a:pt x="610307" y="75020"/>
                  <a:pt x="546101" y="106770"/>
                </a:cubicBezTo>
                <a:cubicBezTo>
                  <a:pt x="481895" y="138520"/>
                  <a:pt x="488951" y="273281"/>
                  <a:pt x="397934" y="331137"/>
                </a:cubicBezTo>
                <a:cubicBezTo>
                  <a:pt x="306917" y="388993"/>
                  <a:pt x="706" y="470837"/>
                  <a:pt x="1" y="453904"/>
                </a:cubicBezTo>
                <a:cubicBezTo>
                  <a:pt x="-705" y="436971"/>
                  <a:pt x="275873" y="269754"/>
                  <a:pt x="393701" y="229537"/>
                </a:cubicBezTo>
                <a:cubicBezTo>
                  <a:pt x="511529" y="189320"/>
                  <a:pt x="596196" y="210487"/>
                  <a:pt x="706968" y="212604"/>
                </a:cubicBezTo>
                <a:cubicBezTo>
                  <a:pt x="817740" y="214721"/>
                  <a:pt x="950384" y="276104"/>
                  <a:pt x="1058334" y="242237"/>
                </a:cubicBezTo>
                <a:cubicBezTo>
                  <a:pt x="1166284" y="208370"/>
                  <a:pt x="1287640" y="39743"/>
                  <a:pt x="1329268" y="9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AE7CF3E-926E-4E88-8168-0B2A51689649}"/>
              </a:ext>
            </a:extLst>
          </p:cNvPr>
          <p:cNvSpPr/>
          <p:nvPr/>
        </p:nvSpPr>
        <p:spPr>
          <a:xfrm>
            <a:off x="2683952" y="2210330"/>
            <a:ext cx="798381" cy="1841777"/>
          </a:xfrm>
          <a:custGeom>
            <a:avLst/>
            <a:gdLst>
              <a:gd name="connsiteX0" fmla="*/ 791615 w 798381"/>
              <a:gd name="connsiteY0" fmla="*/ 16403 h 1841777"/>
              <a:gd name="connsiteX1" fmla="*/ 182015 w 798381"/>
              <a:gd name="connsiteY1" fmla="*/ 871537 h 1841777"/>
              <a:gd name="connsiteX2" fmla="*/ 33848 w 798381"/>
              <a:gd name="connsiteY2" fmla="*/ 1798637 h 1841777"/>
              <a:gd name="connsiteX3" fmla="*/ 55015 w 798381"/>
              <a:gd name="connsiteY3" fmla="*/ 1629303 h 1841777"/>
              <a:gd name="connsiteX4" fmla="*/ 25381 w 798381"/>
              <a:gd name="connsiteY4" fmla="*/ 1104370 h 1841777"/>
              <a:gd name="connsiteX5" fmla="*/ 478348 w 798381"/>
              <a:gd name="connsiteY5" fmla="*/ 367770 h 1841777"/>
              <a:gd name="connsiteX6" fmla="*/ 791615 w 798381"/>
              <a:gd name="connsiteY6" fmla="*/ 16403 h 184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381" h="1841777">
                <a:moveTo>
                  <a:pt x="791615" y="16403"/>
                </a:moveTo>
                <a:cubicBezTo>
                  <a:pt x="742226" y="100364"/>
                  <a:pt x="308309" y="574498"/>
                  <a:pt x="182015" y="871537"/>
                </a:cubicBezTo>
                <a:cubicBezTo>
                  <a:pt x="55721" y="1168576"/>
                  <a:pt x="55015" y="1672343"/>
                  <a:pt x="33848" y="1798637"/>
                </a:cubicBezTo>
                <a:cubicBezTo>
                  <a:pt x="12681" y="1924931"/>
                  <a:pt x="56426" y="1745014"/>
                  <a:pt x="55015" y="1629303"/>
                </a:cubicBezTo>
                <a:cubicBezTo>
                  <a:pt x="53604" y="1513592"/>
                  <a:pt x="-45174" y="1314625"/>
                  <a:pt x="25381" y="1104370"/>
                </a:cubicBezTo>
                <a:cubicBezTo>
                  <a:pt x="95936" y="894115"/>
                  <a:pt x="348526" y="546275"/>
                  <a:pt x="478348" y="367770"/>
                </a:cubicBezTo>
                <a:cubicBezTo>
                  <a:pt x="608170" y="189265"/>
                  <a:pt x="841004" y="-67558"/>
                  <a:pt x="791615" y="1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4D79E07-8481-428A-945A-A981FC68FB7D}"/>
              </a:ext>
            </a:extLst>
          </p:cNvPr>
          <p:cNvSpPr/>
          <p:nvPr/>
        </p:nvSpPr>
        <p:spPr>
          <a:xfrm>
            <a:off x="2934016" y="3000892"/>
            <a:ext cx="1252163" cy="1496200"/>
          </a:xfrm>
          <a:custGeom>
            <a:avLst/>
            <a:gdLst>
              <a:gd name="connsiteX0" fmla="*/ 1058017 w 1252163"/>
              <a:gd name="connsiteY0" fmla="*/ 106375 h 1496200"/>
              <a:gd name="connsiteX1" fmla="*/ 1197717 w 1252163"/>
              <a:gd name="connsiteY1" fmla="*/ 699041 h 1496200"/>
              <a:gd name="connsiteX2" fmla="*/ 12384 w 1252163"/>
              <a:gd name="connsiteY2" fmla="*/ 1486441 h 1496200"/>
              <a:gd name="connsiteX3" fmla="*/ 545784 w 1252163"/>
              <a:gd name="connsiteY3" fmla="*/ 1160475 h 1496200"/>
              <a:gd name="connsiteX4" fmla="*/ 1087651 w 1252163"/>
              <a:gd name="connsiteY4" fmla="*/ 787941 h 1496200"/>
              <a:gd name="connsiteX5" fmla="*/ 1104584 w 1252163"/>
              <a:gd name="connsiteY5" fmla="*/ 64041 h 1496200"/>
              <a:gd name="connsiteX6" fmla="*/ 1058017 w 1252163"/>
              <a:gd name="connsiteY6" fmla="*/ 106375 h 149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163" h="1496200">
                <a:moveTo>
                  <a:pt x="1058017" y="106375"/>
                </a:moveTo>
                <a:cubicBezTo>
                  <a:pt x="1073539" y="212208"/>
                  <a:pt x="1371989" y="469030"/>
                  <a:pt x="1197717" y="699041"/>
                </a:cubicBezTo>
                <a:cubicBezTo>
                  <a:pt x="1023445" y="929052"/>
                  <a:pt x="121039" y="1409535"/>
                  <a:pt x="12384" y="1486441"/>
                </a:cubicBezTo>
                <a:cubicBezTo>
                  <a:pt x="-96271" y="1563347"/>
                  <a:pt x="545784" y="1160475"/>
                  <a:pt x="545784" y="1160475"/>
                </a:cubicBezTo>
                <a:cubicBezTo>
                  <a:pt x="724995" y="1044058"/>
                  <a:pt x="994518" y="970680"/>
                  <a:pt x="1087651" y="787941"/>
                </a:cubicBezTo>
                <a:cubicBezTo>
                  <a:pt x="1180784" y="605202"/>
                  <a:pt x="1105995" y="176224"/>
                  <a:pt x="1104584" y="64041"/>
                </a:cubicBezTo>
                <a:cubicBezTo>
                  <a:pt x="1103173" y="-48142"/>
                  <a:pt x="1042495" y="542"/>
                  <a:pt x="1058017" y="10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395D51B-D5DD-47A1-BDF9-B220221568A9}"/>
              </a:ext>
            </a:extLst>
          </p:cNvPr>
          <p:cNvSpPr/>
          <p:nvPr/>
        </p:nvSpPr>
        <p:spPr>
          <a:xfrm>
            <a:off x="1380024" y="2678270"/>
            <a:ext cx="2328559" cy="1847098"/>
          </a:xfrm>
          <a:custGeom>
            <a:avLst/>
            <a:gdLst>
              <a:gd name="connsiteX0" fmla="*/ 2328376 w 2328559"/>
              <a:gd name="connsiteY0" fmla="*/ 1430 h 1847098"/>
              <a:gd name="connsiteX1" fmla="*/ 1773809 w 2328559"/>
              <a:gd name="connsiteY1" fmla="*/ 996263 h 1847098"/>
              <a:gd name="connsiteX2" fmla="*/ 1591776 w 2328559"/>
              <a:gd name="connsiteY2" fmla="*/ 1576230 h 1847098"/>
              <a:gd name="connsiteX3" fmla="*/ 973709 w 2328559"/>
              <a:gd name="connsiteY3" fmla="*/ 1830230 h 1847098"/>
              <a:gd name="connsiteX4" fmla="*/ 43 w 2328559"/>
              <a:gd name="connsiteY4" fmla="*/ 1817530 h 1847098"/>
              <a:gd name="connsiteX5" fmla="*/ 935609 w 2328559"/>
              <a:gd name="connsiteY5" fmla="*/ 1770963 h 1847098"/>
              <a:gd name="connsiteX6" fmla="*/ 1464776 w 2328559"/>
              <a:gd name="connsiteY6" fmla="*/ 1529663 h 1847098"/>
              <a:gd name="connsiteX7" fmla="*/ 1638343 w 2328559"/>
              <a:gd name="connsiteY7" fmla="*/ 1165597 h 1847098"/>
              <a:gd name="connsiteX8" fmla="*/ 1833076 w 2328559"/>
              <a:gd name="connsiteY8" fmla="*/ 784597 h 1847098"/>
              <a:gd name="connsiteX9" fmla="*/ 2328376 w 2328559"/>
              <a:gd name="connsiteY9" fmla="*/ 1430 h 184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559" h="1847098">
                <a:moveTo>
                  <a:pt x="2328376" y="1430"/>
                </a:moveTo>
                <a:cubicBezTo>
                  <a:pt x="2318498" y="36708"/>
                  <a:pt x="1896576" y="733796"/>
                  <a:pt x="1773809" y="996263"/>
                </a:cubicBezTo>
                <a:cubicBezTo>
                  <a:pt x="1651042" y="1258730"/>
                  <a:pt x="1725126" y="1437236"/>
                  <a:pt x="1591776" y="1576230"/>
                </a:cubicBezTo>
                <a:cubicBezTo>
                  <a:pt x="1458426" y="1715224"/>
                  <a:pt x="1238998" y="1790013"/>
                  <a:pt x="973709" y="1830230"/>
                </a:cubicBezTo>
                <a:cubicBezTo>
                  <a:pt x="708420" y="1870447"/>
                  <a:pt x="6393" y="1827408"/>
                  <a:pt x="43" y="1817530"/>
                </a:cubicBezTo>
                <a:cubicBezTo>
                  <a:pt x="-6307" y="1807652"/>
                  <a:pt x="691487" y="1818941"/>
                  <a:pt x="935609" y="1770963"/>
                </a:cubicBezTo>
                <a:cubicBezTo>
                  <a:pt x="1179731" y="1722985"/>
                  <a:pt x="1347654" y="1630557"/>
                  <a:pt x="1464776" y="1529663"/>
                </a:cubicBezTo>
                <a:cubicBezTo>
                  <a:pt x="1581898" y="1428769"/>
                  <a:pt x="1576960" y="1289775"/>
                  <a:pt x="1638343" y="1165597"/>
                </a:cubicBezTo>
                <a:cubicBezTo>
                  <a:pt x="1699726" y="1041419"/>
                  <a:pt x="1719482" y="975803"/>
                  <a:pt x="1833076" y="784597"/>
                </a:cubicBezTo>
                <a:cubicBezTo>
                  <a:pt x="1946670" y="593391"/>
                  <a:pt x="2338254" y="-33848"/>
                  <a:pt x="2328376" y="1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0CE1A9E-B938-4CB9-A393-FA4C16216C75}"/>
              </a:ext>
            </a:extLst>
          </p:cNvPr>
          <p:cNvSpPr/>
          <p:nvPr/>
        </p:nvSpPr>
        <p:spPr>
          <a:xfrm>
            <a:off x="1485860" y="2783716"/>
            <a:ext cx="979801" cy="1211097"/>
          </a:xfrm>
          <a:custGeom>
            <a:avLst/>
            <a:gdLst>
              <a:gd name="connsiteX0" fmla="*/ 965240 w 979801"/>
              <a:gd name="connsiteY0" fmla="*/ 54734 h 1211097"/>
              <a:gd name="connsiteX1" fmla="*/ 939840 w 979801"/>
              <a:gd name="connsiteY1" fmla="*/ 156334 h 1211097"/>
              <a:gd name="connsiteX2" fmla="*/ 666790 w 979801"/>
              <a:gd name="connsiteY2" fmla="*/ 969134 h 1211097"/>
              <a:gd name="connsiteX3" fmla="*/ 40 w 979801"/>
              <a:gd name="connsiteY3" fmla="*/ 1210434 h 1211097"/>
              <a:gd name="connsiteX4" fmla="*/ 698540 w 979801"/>
              <a:gd name="connsiteY4" fmla="*/ 1032634 h 1211097"/>
              <a:gd name="connsiteX5" fmla="*/ 812840 w 979801"/>
              <a:gd name="connsiteY5" fmla="*/ 791334 h 1211097"/>
              <a:gd name="connsiteX6" fmla="*/ 965240 w 979801"/>
              <a:gd name="connsiteY6" fmla="*/ 54734 h 12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801" h="1211097">
                <a:moveTo>
                  <a:pt x="965240" y="54734"/>
                </a:moveTo>
                <a:cubicBezTo>
                  <a:pt x="986407" y="-51099"/>
                  <a:pt x="989582" y="3934"/>
                  <a:pt x="939840" y="156334"/>
                </a:cubicBezTo>
                <a:cubicBezTo>
                  <a:pt x="890098" y="308734"/>
                  <a:pt x="823423" y="793451"/>
                  <a:pt x="666790" y="969134"/>
                </a:cubicBezTo>
                <a:cubicBezTo>
                  <a:pt x="510157" y="1144817"/>
                  <a:pt x="-5252" y="1199851"/>
                  <a:pt x="40" y="1210434"/>
                </a:cubicBezTo>
                <a:cubicBezTo>
                  <a:pt x="5332" y="1221017"/>
                  <a:pt x="563073" y="1102484"/>
                  <a:pt x="698540" y="1032634"/>
                </a:cubicBezTo>
                <a:cubicBezTo>
                  <a:pt x="834007" y="962784"/>
                  <a:pt x="769448" y="951142"/>
                  <a:pt x="812840" y="791334"/>
                </a:cubicBezTo>
                <a:cubicBezTo>
                  <a:pt x="856232" y="631526"/>
                  <a:pt x="944073" y="160567"/>
                  <a:pt x="965240" y="54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D9FDE07-E63A-40F9-A95B-A3EC10A8675B}"/>
              </a:ext>
            </a:extLst>
          </p:cNvPr>
          <p:cNvSpPr/>
          <p:nvPr/>
        </p:nvSpPr>
        <p:spPr>
          <a:xfrm>
            <a:off x="2170724" y="3993890"/>
            <a:ext cx="1990087" cy="2042018"/>
          </a:xfrm>
          <a:custGeom>
            <a:avLst/>
            <a:gdLst>
              <a:gd name="connsiteX0" fmla="*/ 1988526 w 1990087"/>
              <a:gd name="connsiteY0" fmla="*/ 260 h 2042018"/>
              <a:gd name="connsiteX1" fmla="*/ 1270976 w 1990087"/>
              <a:gd name="connsiteY1" fmla="*/ 806710 h 2042018"/>
              <a:gd name="connsiteX2" fmla="*/ 1480526 w 1990087"/>
              <a:gd name="connsiteY2" fmla="*/ 1708410 h 2042018"/>
              <a:gd name="connsiteX3" fmla="*/ 807426 w 1990087"/>
              <a:gd name="connsiteY3" fmla="*/ 1968760 h 2042018"/>
              <a:gd name="connsiteX4" fmla="*/ 7326 w 1990087"/>
              <a:gd name="connsiteY4" fmla="*/ 2032260 h 2042018"/>
              <a:gd name="connsiteX5" fmla="*/ 1302726 w 1990087"/>
              <a:gd name="connsiteY5" fmla="*/ 1797310 h 2042018"/>
              <a:gd name="connsiteX6" fmla="*/ 1232876 w 1990087"/>
              <a:gd name="connsiteY6" fmla="*/ 1403610 h 2042018"/>
              <a:gd name="connsiteX7" fmla="*/ 1042376 w 1990087"/>
              <a:gd name="connsiteY7" fmla="*/ 889260 h 2042018"/>
              <a:gd name="connsiteX8" fmla="*/ 1988526 w 1990087"/>
              <a:gd name="connsiteY8" fmla="*/ 260 h 20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0087" h="2042018">
                <a:moveTo>
                  <a:pt x="1988526" y="260"/>
                </a:moveTo>
                <a:cubicBezTo>
                  <a:pt x="2026626" y="-13498"/>
                  <a:pt x="1355643" y="522018"/>
                  <a:pt x="1270976" y="806710"/>
                </a:cubicBezTo>
                <a:cubicBezTo>
                  <a:pt x="1186309" y="1091402"/>
                  <a:pt x="1557784" y="1514735"/>
                  <a:pt x="1480526" y="1708410"/>
                </a:cubicBezTo>
                <a:cubicBezTo>
                  <a:pt x="1403268" y="1902085"/>
                  <a:pt x="1052959" y="1914785"/>
                  <a:pt x="807426" y="1968760"/>
                </a:cubicBezTo>
                <a:cubicBezTo>
                  <a:pt x="561893" y="2022735"/>
                  <a:pt x="-75224" y="2060835"/>
                  <a:pt x="7326" y="2032260"/>
                </a:cubicBezTo>
                <a:cubicBezTo>
                  <a:pt x="89876" y="2003685"/>
                  <a:pt x="1098468" y="1902085"/>
                  <a:pt x="1302726" y="1797310"/>
                </a:cubicBezTo>
                <a:cubicBezTo>
                  <a:pt x="1506984" y="1692535"/>
                  <a:pt x="1276268" y="1554952"/>
                  <a:pt x="1232876" y="1403610"/>
                </a:cubicBezTo>
                <a:cubicBezTo>
                  <a:pt x="1189484" y="1252268"/>
                  <a:pt x="914318" y="1121035"/>
                  <a:pt x="1042376" y="889260"/>
                </a:cubicBezTo>
                <a:cubicBezTo>
                  <a:pt x="1170434" y="657485"/>
                  <a:pt x="1950426" y="14018"/>
                  <a:pt x="1988526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02ADBCA-990F-4B9E-B759-E45EE55BC339}"/>
              </a:ext>
            </a:extLst>
          </p:cNvPr>
          <p:cNvSpPr/>
          <p:nvPr/>
        </p:nvSpPr>
        <p:spPr>
          <a:xfrm>
            <a:off x="1434287" y="4684377"/>
            <a:ext cx="1505909" cy="1228123"/>
          </a:xfrm>
          <a:custGeom>
            <a:avLst/>
            <a:gdLst>
              <a:gd name="connsiteX0" fmla="*/ 1505763 w 1505909"/>
              <a:gd name="connsiteY0" fmla="*/ 1923 h 1228123"/>
              <a:gd name="connsiteX1" fmla="*/ 451663 w 1505909"/>
              <a:gd name="connsiteY1" fmla="*/ 357523 h 1228123"/>
              <a:gd name="connsiteX2" fmla="*/ 813 w 1505909"/>
              <a:gd name="connsiteY2" fmla="*/ 1227473 h 1228123"/>
              <a:gd name="connsiteX3" fmla="*/ 375463 w 1505909"/>
              <a:gd name="connsiteY3" fmla="*/ 490873 h 1228123"/>
              <a:gd name="connsiteX4" fmla="*/ 1505763 w 1505909"/>
              <a:gd name="connsiteY4" fmla="*/ 1923 h 122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909" h="1228123">
                <a:moveTo>
                  <a:pt x="1505763" y="1923"/>
                </a:moveTo>
                <a:cubicBezTo>
                  <a:pt x="1518463" y="-20302"/>
                  <a:pt x="702488" y="153265"/>
                  <a:pt x="451663" y="357523"/>
                </a:cubicBezTo>
                <a:cubicBezTo>
                  <a:pt x="200838" y="561781"/>
                  <a:pt x="13513" y="1205248"/>
                  <a:pt x="813" y="1227473"/>
                </a:cubicBezTo>
                <a:cubicBezTo>
                  <a:pt x="-11887" y="1249698"/>
                  <a:pt x="124638" y="696190"/>
                  <a:pt x="375463" y="490873"/>
                </a:cubicBezTo>
                <a:cubicBezTo>
                  <a:pt x="626288" y="285556"/>
                  <a:pt x="1493063" y="24148"/>
                  <a:pt x="1505763" y="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A16E0E7-2B26-4795-AB82-D6FB66DBB608}"/>
              </a:ext>
            </a:extLst>
          </p:cNvPr>
          <p:cNvSpPr/>
          <p:nvPr/>
        </p:nvSpPr>
        <p:spPr>
          <a:xfrm>
            <a:off x="1859754" y="4176866"/>
            <a:ext cx="1717417" cy="2853273"/>
          </a:xfrm>
          <a:custGeom>
            <a:avLst/>
            <a:gdLst>
              <a:gd name="connsiteX0" fmla="*/ 1645446 w 1717417"/>
              <a:gd name="connsiteY0" fmla="*/ 147484 h 2853273"/>
              <a:gd name="connsiteX1" fmla="*/ 1512096 w 1717417"/>
              <a:gd name="connsiteY1" fmla="*/ 217334 h 2853273"/>
              <a:gd name="connsiteX2" fmla="*/ 559596 w 1717417"/>
              <a:gd name="connsiteY2" fmla="*/ 1798484 h 2853273"/>
              <a:gd name="connsiteX3" fmla="*/ 680246 w 1717417"/>
              <a:gd name="connsiteY3" fmla="*/ 2338234 h 2853273"/>
              <a:gd name="connsiteX4" fmla="*/ 796 w 1717417"/>
              <a:gd name="connsiteY4" fmla="*/ 2852584 h 2853273"/>
              <a:gd name="connsiteX5" fmla="*/ 540546 w 1717417"/>
              <a:gd name="connsiteY5" fmla="*/ 2439834 h 2853273"/>
              <a:gd name="connsiteX6" fmla="*/ 413546 w 1717417"/>
              <a:gd name="connsiteY6" fmla="*/ 2071534 h 2853273"/>
              <a:gd name="connsiteX7" fmla="*/ 616746 w 1717417"/>
              <a:gd name="connsiteY7" fmla="*/ 1468284 h 2853273"/>
              <a:gd name="connsiteX8" fmla="*/ 1645446 w 1717417"/>
              <a:gd name="connsiteY8" fmla="*/ 147484 h 285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417" h="2853273">
                <a:moveTo>
                  <a:pt x="1645446" y="147484"/>
                </a:moveTo>
                <a:cubicBezTo>
                  <a:pt x="1794671" y="-61008"/>
                  <a:pt x="1693071" y="-57833"/>
                  <a:pt x="1512096" y="217334"/>
                </a:cubicBezTo>
                <a:cubicBezTo>
                  <a:pt x="1331121" y="492501"/>
                  <a:pt x="698238" y="1445001"/>
                  <a:pt x="559596" y="1798484"/>
                </a:cubicBezTo>
                <a:cubicBezTo>
                  <a:pt x="420954" y="2151967"/>
                  <a:pt x="773379" y="2162551"/>
                  <a:pt x="680246" y="2338234"/>
                </a:cubicBezTo>
                <a:cubicBezTo>
                  <a:pt x="587113" y="2513917"/>
                  <a:pt x="24079" y="2835651"/>
                  <a:pt x="796" y="2852584"/>
                </a:cubicBezTo>
                <a:cubicBezTo>
                  <a:pt x="-22487" y="2869517"/>
                  <a:pt x="471754" y="2570009"/>
                  <a:pt x="540546" y="2439834"/>
                </a:cubicBezTo>
                <a:cubicBezTo>
                  <a:pt x="609338" y="2309659"/>
                  <a:pt x="400846" y="2233459"/>
                  <a:pt x="413546" y="2071534"/>
                </a:cubicBezTo>
                <a:cubicBezTo>
                  <a:pt x="426246" y="1909609"/>
                  <a:pt x="406138" y="1793192"/>
                  <a:pt x="616746" y="1468284"/>
                </a:cubicBezTo>
                <a:cubicBezTo>
                  <a:pt x="827354" y="1143376"/>
                  <a:pt x="1496221" y="355976"/>
                  <a:pt x="1645446" y="147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1938975-7BCB-43E1-8CF7-2AEEE5499127}"/>
              </a:ext>
            </a:extLst>
          </p:cNvPr>
          <p:cNvSpPr/>
          <p:nvPr/>
        </p:nvSpPr>
        <p:spPr>
          <a:xfrm>
            <a:off x="2869323" y="2144865"/>
            <a:ext cx="752502" cy="1736611"/>
          </a:xfrm>
          <a:custGeom>
            <a:avLst/>
            <a:gdLst>
              <a:gd name="connsiteX0" fmla="*/ 750177 w 752502"/>
              <a:gd name="connsiteY0" fmla="*/ 1435 h 1736611"/>
              <a:gd name="connsiteX1" fmla="*/ 527927 w 752502"/>
              <a:gd name="connsiteY1" fmla="*/ 560235 h 1736611"/>
              <a:gd name="connsiteX2" fmla="*/ 134227 w 752502"/>
              <a:gd name="connsiteY2" fmla="*/ 1271435 h 1736611"/>
              <a:gd name="connsiteX3" fmla="*/ 19927 w 752502"/>
              <a:gd name="connsiteY3" fmla="*/ 1734985 h 1736611"/>
              <a:gd name="connsiteX4" fmla="*/ 38977 w 752502"/>
              <a:gd name="connsiteY4" fmla="*/ 1398435 h 1736611"/>
              <a:gd name="connsiteX5" fmla="*/ 394577 w 752502"/>
              <a:gd name="connsiteY5" fmla="*/ 725335 h 1736611"/>
              <a:gd name="connsiteX6" fmla="*/ 750177 w 752502"/>
              <a:gd name="connsiteY6" fmla="*/ 1435 h 173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502" h="1736611">
                <a:moveTo>
                  <a:pt x="750177" y="1435"/>
                </a:moveTo>
                <a:cubicBezTo>
                  <a:pt x="772402" y="-26082"/>
                  <a:pt x="630585" y="348568"/>
                  <a:pt x="527927" y="560235"/>
                </a:cubicBezTo>
                <a:cubicBezTo>
                  <a:pt x="425269" y="771902"/>
                  <a:pt x="218894" y="1075643"/>
                  <a:pt x="134227" y="1271435"/>
                </a:cubicBezTo>
                <a:cubicBezTo>
                  <a:pt x="49560" y="1467227"/>
                  <a:pt x="35802" y="1713818"/>
                  <a:pt x="19927" y="1734985"/>
                </a:cubicBezTo>
                <a:cubicBezTo>
                  <a:pt x="4052" y="1756152"/>
                  <a:pt x="-23465" y="1566710"/>
                  <a:pt x="38977" y="1398435"/>
                </a:cubicBezTo>
                <a:cubicBezTo>
                  <a:pt x="101419" y="1230160"/>
                  <a:pt x="277102" y="953935"/>
                  <a:pt x="394577" y="725335"/>
                </a:cubicBezTo>
                <a:cubicBezTo>
                  <a:pt x="512052" y="496735"/>
                  <a:pt x="727952" y="28952"/>
                  <a:pt x="750177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54A6EEF-6575-4540-A960-CEB2DC47C9E1}"/>
              </a:ext>
            </a:extLst>
          </p:cNvPr>
          <p:cNvSpPr/>
          <p:nvPr/>
        </p:nvSpPr>
        <p:spPr>
          <a:xfrm>
            <a:off x="2697045" y="2787378"/>
            <a:ext cx="1329800" cy="1720486"/>
          </a:xfrm>
          <a:custGeom>
            <a:avLst/>
            <a:gdLst>
              <a:gd name="connsiteX0" fmla="*/ 1328855 w 1329800"/>
              <a:gd name="connsiteY0" fmla="*/ 272 h 1720486"/>
              <a:gd name="connsiteX1" fmla="*/ 852605 w 1329800"/>
              <a:gd name="connsiteY1" fmla="*/ 654322 h 1720486"/>
              <a:gd name="connsiteX2" fmla="*/ 382705 w 1329800"/>
              <a:gd name="connsiteY2" fmla="*/ 1511572 h 1720486"/>
              <a:gd name="connsiteX3" fmla="*/ 1705 w 1329800"/>
              <a:gd name="connsiteY3" fmla="*/ 1714772 h 1720486"/>
              <a:gd name="connsiteX4" fmla="*/ 535105 w 1329800"/>
              <a:gd name="connsiteY4" fmla="*/ 1365522 h 1720486"/>
              <a:gd name="connsiteX5" fmla="*/ 795455 w 1329800"/>
              <a:gd name="connsiteY5" fmla="*/ 952772 h 1720486"/>
              <a:gd name="connsiteX6" fmla="*/ 725605 w 1329800"/>
              <a:gd name="connsiteY6" fmla="*/ 578122 h 1720486"/>
              <a:gd name="connsiteX7" fmla="*/ 1328855 w 1329800"/>
              <a:gd name="connsiteY7" fmla="*/ 272 h 17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00" h="1720486">
                <a:moveTo>
                  <a:pt x="1328855" y="272"/>
                </a:moveTo>
                <a:cubicBezTo>
                  <a:pt x="1350022" y="12972"/>
                  <a:pt x="1010297" y="402439"/>
                  <a:pt x="852605" y="654322"/>
                </a:cubicBezTo>
                <a:cubicBezTo>
                  <a:pt x="694913" y="906205"/>
                  <a:pt x="524522" y="1334830"/>
                  <a:pt x="382705" y="1511572"/>
                </a:cubicBezTo>
                <a:cubicBezTo>
                  <a:pt x="240888" y="1688314"/>
                  <a:pt x="-23695" y="1739114"/>
                  <a:pt x="1705" y="1714772"/>
                </a:cubicBezTo>
                <a:cubicBezTo>
                  <a:pt x="27105" y="1690430"/>
                  <a:pt x="402813" y="1492522"/>
                  <a:pt x="535105" y="1365522"/>
                </a:cubicBezTo>
                <a:cubicBezTo>
                  <a:pt x="667397" y="1238522"/>
                  <a:pt x="763705" y="1084005"/>
                  <a:pt x="795455" y="952772"/>
                </a:cubicBezTo>
                <a:cubicBezTo>
                  <a:pt x="827205" y="821539"/>
                  <a:pt x="639880" y="734755"/>
                  <a:pt x="725605" y="578122"/>
                </a:cubicBezTo>
                <a:cubicBezTo>
                  <a:pt x="811330" y="421489"/>
                  <a:pt x="1307688" y="-12428"/>
                  <a:pt x="132885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F0A0C48-4F93-4431-B9A1-F5CA9ADC3553}"/>
              </a:ext>
            </a:extLst>
          </p:cNvPr>
          <p:cNvSpPr/>
          <p:nvPr/>
        </p:nvSpPr>
        <p:spPr>
          <a:xfrm>
            <a:off x="5564653" y="2731888"/>
            <a:ext cx="573181" cy="358449"/>
          </a:xfrm>
          <a:custGeom>
            <a:avLst/>
            <a:gdLst>
              <a:gd name="connsiteX0" fmla="*/ 64 w 573181"/>
              <a:gd name="connsiteY0" fmla="*/ 729 h 358449"/>
              <a:gd name="connsiteX1" fmla="*/ 182097 w 573181"/>
              <a:gd name="connsiteY1" fmla="*/ 225095 h 358449"/>
              <a:gd name="connsiteX2" fmla="*/ 381064 w 573181"/>
              <a:gd name="connsiteY2" fmla="*/ 316112 h 358449"/>
              <a:gd name="connsiteX3" fmla="*/ 571564 w 573181"/>
              <a:gd name="connsiteY3" fmla="*/ 358445 h 358449"/>
              <a:gd name="connsiteX4" fmla="*/ 463614 w 573181"/>
              <a:gd name="connsiteY4" fmla="*/ 313995 h 358449"/>
              <a:gd name="connsiteX5" fmla="*/ 304864 w 573181"/>
              <a:gd name="connsiteY5" fmla="*/ 252612 h 358449"/>
              <a:gd name="connsiteX6" fmla="*/ 163047 w 573181"/>
              <a:gd name="connsiteY6" fmla="*/ 157362 h 358449"/>
              <a:gd name="connsiteX7" fmla="*/ 64 w 573181"/>
              <a:gd name="connsiteY7" fmla="*/ 729 h 35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181" h="358449">
                <a:moveTo>
                  <a:pt x="64" y="729"/>
                </a:moveTo>
                <a:cubicBezTo>
                  <a:pt x="3239" y="12018"/>
                  <a:pt x="118597" y="172531"/>
                  <a:pt x="182097" y="225095"/>
                </a:cubicBezTo>
                <a:cubicBezTo>
                  <a:pt x="245597" y="277659"/>
                  <a:pt x="316153" y="293887"/>
                  <a:pt x="381064" y="316112"/>
                </a:cubicBezTo>
                <a:cubicBezTo>
                  <a:pt x="445975" y="338337"/>
                  <a:pt x="557806" y="358798"/>
                  <a:pt x="571564" y="358445"/>
                </a:cubicBezTo>
                <a:cubicBezTo>
                  <a:pt x="585322" y="358092"/>
                  <a:pt x="508064" y="331634"/>
                  <a:pt x="463614" y="313995"/>
                </a:cubicBezTo>
                <a:cubicBezTo>
                  <a:pt x="419164" y="296356"/>
                  <a:pt x="354958" y="278717"/>
                  <a:pt x="304864" y="252612"/>
                </a:cubicBezTo>
                <a:cubicBezTo>
                  <a:pt x="254770" y="226507"/>
                  <a:pt x="213494" y="202517"/>
                  <a:pt x="163047" y="157362"/>
                </a:cubicBezTo>
                <a:cubicBezTo>
                  <a:pt x="112600" y="112207"/>
                  <a:pt x="-3111" y="-10560"/>
                  <a:pt x="64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2E61C87-27B2-4F6E-A468-A53B4734A195}"/>
              </a:ext>
            </a:extLst>
          </p:cNvPr>
          <p:cNvSpPr/>
          <p:nvPr/>
        </p:nvSpPr>
        <p:spPr>
          <a:xfrm>
            <a:off x="6002338" y="3030563"/>
            <a:ext cx="456101" cy="41866"/>
          </a:xfrm>
          <a:custGeom>
            <a:avLst/>
            <a:gdLst>
              <a:gd name="connsiteX0" fmla="*/ 0 w 456101"/>
              <a:gd name="connsiteY0" fmla="*/ 1562 h 41866"/>
              <a:gd name="connsiteX1" fmla="*/ 180975 w 456101"/>
              <a:gd name="connsiteY1" fmla="*/ 4737 h 41866"/>
              <a:gd name="connsiteX2" fmla="*/ 452437 w 456101"/>
              <a:gd name="connsiteY2" fmla="*/ 41250 h 41866"/>
              <a:gd name="connsiteX3" fmla="*/ 327025 w 456101"/>
              <a:gd name="connsiteY3" fmla="*/ 26962 h 41866"/>
              <a:gd name="connsiteX4" fmla="*/ 173037 w 456101"/>
              <a:gd name="connsiteY4" fmla="*/ 17437 h 41866"/>
              <a:gd name="connsiteX5" fmla="*/ 0 w 456101"/>
              <a:gd name="connsiteY5" fmla="*/ 1562 h 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01" h="41866">
                <a:moveTo>
                  <a:pt x="0" y="1562"/>
                </a:moveTo>
                <a:cubicBezTo>
                  <a:pt x="52784" y="-158"/>
                  <a:pt x="105569" y="-1878"/>
                  <a:pt x="180975" y="4737"/>
                </a:cubicBezTo>
                <a:cubicBezTo>
                  <a:pt x="256381" y="11352"/>
                  <a:pt x="428095" y="37546"/>
                  <a:pt x="452437" y="41250"/>
                </a:cubicBezTo>
                <a:cubicBezTo>
                  <a:pt x="476779" y="44954"/>
                  <a:pt x="373592" y="30931"/>
                  <a:pt x="327025" y="26962"/>
                </a:cubicBezTo>
                <a:cubicBezTo>
                  <a:pt x="280458" y="22993"/>
                  <a:pt x="173037" y="17437"/>
                  <a:pt x="173037" y="17437"/>
                </a:cubicBezTo>
                <a:lnTo>
                  <a:pt x="0" y="15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66BE13B-3553-4B9A-9FEB-3D654ADF22CE}"/>
              </a:ext>
            </a:extLst>
          </p:cNvPr>
          <p:cNvSpPr/>
          <p:nvPr/>
        </p:nvSpPr>
        <p:spPr>
          <a:xfrm>
            <a:off x="6024515" y="3046589"/>
            <a:ext cx="243720" cy="157080"/>
          </a:xfrm>
          <a:custGeom>
            <a:avLst/>
            <a:gdLst>
              <a:gd name="connsiteX0" fmla="*/ 48 w 243720"/>
              <a:gd name="connsiteY0" fmla="*/ 2999 h 157080"/>
              <a:gd name="connsiteX1" fmla="*/ 144510 w 243720"/>
              <a:gd name="connsiteY1" fmla="*/ 25224 h 157080"/>
              <a:gd name="connsiteX2" fmla="*/ 241348 w 243720"/>
              <a:gd name="connsiteY2" fmla="*/ 155399 h 157080"/>
              <a:gd name="connsiteX3" fmla="*/ 209598 w 243720"/>
              <a:gd name="connsiteY3" fmla="*/ 93486 h 157080"/>
              <a:gd name="connsiteX4" fmla="*/ 160385 w 243720"/>
              <a:gd name="connsiteY4" fmla="*/ 10936 h 157080"/>
              <a:gd name="connsiteX5" fmla="*/ 48 w 243720"/>
              <a:gd name="connsiteY5" fmla="*/ 2999 h 1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20" h="157080">
                <a:moveTo>
                  <a:pt x="48" y="2999"/>
                </a:moveTo>
                <a:cubicBezTo>
                  <a:pt x="-2598" y="5380"/>
                  <a:pt x="104293" y="-176"/>
                  <a:pt x="144510" y="25224"/>
                </a:cubicBezTo>
                <a:cubicBezTo>
                  <a:pt x="184727" y="50624"/>
                  <a:pt x="230500" y="144022"/>
                  <a:pt x="241348" y="155399"/>
                </a:cubicBezTo>
                <a:cubicBezTo>
                  <a:pt x="252196" y="166776"/>
                  <a:pt x="223092" y="117563"/>
                  <a:pt x="209598" y="93486"/>
                </a:cubicBezTo>
                <a:cubicBezTo>
                  <a:pt x="196104" y="69409"/>
                  <a:pt x="194516" y="27075"/>
                  <a:pt x="160385" y="10936"/>
                </a:cubicBezTo>
                <a:cubicBezTo>
                  <a:pt x="126254" y="-5203"/>
                  <a:pt x="2694" y="618"/>
                  <a:pt x="48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9289153-8AC1-4BAF-B93B-9D4DB648093B}"/>
              </a:ext>
            </a:extLst>
          </p:cNvPr>
          <p:cNvSpPr/>
          <p:nvPr/>
        </p:nvSpPr>
        <p:spPr>
          <a:xfrm>
            <a:off x="6268656" y="3210858"/>
            <a:ext cx="118848" cy="485723"/>
          </a:xfrm>
          <a:custGeom>
            <a:avLst/>
            <a:gdLst>
              <a:gd name="connsiteX0" fmla="*/ 382 w 118848"/>
              <a:gd name="connsiteY0" fmla="*/ 655 h 485723"/>
              <a:gd name="connsiteX1" fmla="*/ 65469 w 118848"/>
              <a:gd name="connsiteY1" fmla="*/ 214967 h 485723"/>
              <a:gd name="connsiteX2" fmla="*/ 116269 w 118848"/>
              <a:gd name="connsiteY2" fmla="*/ 478492 h 485723"/>
              <a:gd name="connsiteX3" fmla="*/ 109919 w 118848"/>
              <a:gd name="connsiteY3" fmla="*/ 400705 h 485723"/>
              <a:gd name="connsiteX4" fmla="*/ 97219 w 118848"/>
              <a:gd name="connsiteY4" fmla="*/ 284817 h 485723"/>
              <a:gd name="connsiteX5" fmla="*/ 382 w 118848"/>
              <a:gd name="connsiteY5" fmla="*/ 655 h 48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48" h="485723">
                <a:moveTo>
                  <a:pt x="382" y="655"/>
                </a:moveTo>
                <a:cubicBezTo>
                  <a:pt x="-4910" y="-10987"/>
                  <a:pt x="46155" y="135328"/>
                  <a:pt x="65469" y="214967"/>
                </a:cubicBezTo>
                <a:cubicBezTo>
                  <a:pt x="84783" y="294606"/>
                  <a:pt x="108861" y="447536"/>
                  <a:pt x="116269" y="478492"/>
                </a:cubicBezTo>
                <a:cubicBezTo>
                  <a:pt x="123677" y="509448"/>
                  <a:pt x="113094" y="432984"/>
                  <a:pt x="109919" y="400705"/>
                </a:cubicBezTo>
                <a:cubicBezTo>
                  <a:pt x="106744" y="368426"/>
                  <a:pt x="113623" y="350963"/>
                  <a:pt x="97219" y="284817"/>
                </a:cubicBezTo>
                <a:cubicBezTo>
                  <a:pt x="80815" y="218671"/>
                  <a:pt x="5674" y="12297"/>
                  <a:pt x="38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179FA00-65DF-4E50-BA6A-C3E6DAB1C2C9}"/>
              </a:ext>
            </a:extLst>
          </p:cNvPr>
          <p:cNvSpPr/>
          <p:nvPr/>
        </p:nvSpPr>
        <p:spPr>
          <a:xfrm>
            <a:off x="6065746" y="3055926"/>
            <a:ext cx="290014" cy="633356"/>
          </a:xfrm>
          <a:custGeom>
            <a:avLst/>
            <a:gdLst>
              <a:gd name="connsiteX0" fmla="*/ 92 w 290014"/>
              <a:gd name="connsiteY0" fmla="*/ 12 h 633356"/>
              <a:gd name="connsiteX1" fmla="*/ 128679 w 290014"/>
              <a:gd name="connsiteY1" fmla="*/ 74624 h 633356"/>
              <a:gd name="connsiteX2" fmla="*/ 230279 w 290014"/>
              <a:gd name="connsiteY2" fmla="*/ 352437 h 633356"/>
              <a:gd name="connsiteX3" fmla="*/ 287429 w 290014"/>
              <a:gd name="connsiteY3" fmla="*/ 625487 h 633356"/>
              <a:gd name="connsiteX4" fmla="*/ 276317 w 290014"/>
              <a:gd name="connsiteY4" fmla="*/ 539762 h 633356"/>
              <a:gd name="connsiteX5" fmla="*/ 241392 w 290014"/>
              <a:gd name="connsiteY5" fmla="*/ 334974 h 633356"/>
              <a:gd name="connsiteX6" fmla="*/ 149317 w 290014"/>
              <a:gd name="connsiteY6" fmla="*/ 77799 h 633356"/>
              <a:gd name="connsiteX7" fmla="*/ 92 w 290014"/>
              <a:gd name="connsiteY7" fmla="*/ 12 h 6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4" h="633356">
                <a:moveTo>
                  <a:pt x="92" y="12"/>
                </a:moveTo>
                <a:cubicBezTo>
                  <a:pt x="-3348" y="-517"/>
                  <a:pt x="90315" y="15887"/>
                  <a:pt x="128679" y="74624"/>
                </a:cubicBezTo>
                <a:cubicBezTo>
                  <a:pt x="167044" y="133362"/>
                  <a:pt x="203821" y="260627"/>
                  <a:pt x="230279" y="352437"/>
                </a:cubicBezTo>
                <a:cubicBezTo>
                  <a:pt x="256737" y="444248"/>
                  <a:pt x="279756" y="594266"/>
                  <a:pt x="287429" y="625487"/>
                </a:cubicBezTo>
                <a:cubicBezTo>
                  <a:pt x="295102" y="656708"/>
                  <a:pt x="283990" y="588181"/>
                  <a:pt x="276317" y="539762"/>
                </a:cubicBezTo>
                <a:cubicBezTo>
                  <a:pt x="268644" y="491343"/>
                  <a:pt x="262559" y="411968"/>
                  <a:pt x="241392" y="334974"/>
                </a:cubicBezTo>
                <a:cubicBezTo>
                  <a:pt x="220225" y="257980"/>
                  <a:pt x="190857" y="131774"/>
                  <a:pt x="149317" y="77799"/>
                </a:cubicBezTo>
                <a:cubicBezTo>
                  <a:pt x="107777" y="23824"/>
                  <a:pt x="3532" y="541"/>
                  <a:pt x="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01DD2E1-45E5-43FA-AE29-D6EAACD08F91}"/>
              </a:ext>
            </a:extLst>
          </p:cNvPr>
          <p:cNvSpPr/>
          <p:nvPr/>
        </p:nvSpPr>
        <p:spPr>
          <a:xfrm>
            <a:off x="6257888" y="3751002"/>
            <a:ext cx="132463" cy="648710"/>
          </a:xfrm>
          <a:custGeom>
            <a:avLst/>
            <a:gdLst>
              <a:gd name="connsiteX0" fmla="*/ 131800 w 132463"/>
              <a:gd name="connsiteY0" fmla="*/ 261 h 648710"/>
              <a:gd name="connsiteX1" fmla="*/ 58775 w 132463"/>
              <a:gd name="connsiteY1" fmla="*/ 274898 h 648710"/>
              <a:gd name="connsiteX2" fmla="*/ 1625 w 132463"/>
              <a:gd name="connsiteY2" fmla="*/ 638436 h 648710"/>
              <a:gd name="connsiteX3" fmla="*/ 22262 w 132463"/>
              <a:gd name="connsiteY3" fmla="*/ 520961 h 648710"/>
              <a:gd name="connsiteX4" fmla="*/ 90525 w 132463"/>
              <a:gd name="connsiteY4" fmla="*/ 230448 h 648710"/>
              <a:gd name="connsiteX5" fmla="*/ 131800 w 132463"/>
              <a:gd name="connsiteY5" fmla="*/ 261 h 64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63" h="648710">
                <a:moveTo>
                  <a:pt x="131800" y="261"/>
                </a:moveTo>
                <a:cubicBezTo>
                  <a:pt x="126508" y="7669"/>
                  <a:pt x="80471" y="168536"/>
                  <a:pt x="58775" y="274898"/>
                </a:cubicBezTo>
                <a:cubicBezTo>
                  <a:pt x="37079" y="381261"/>
                  <a:pt x="7710" y="597426"/>
                  <a:pt x="1625" y="638436"/>
                </a:cubicBezTo>
                <a:cubicBezTo>
                  <a:pt x="-4460" y="679446"/>
                  <a:pt x="7445" y="588959"/>
                  <a:pt x="22262" y="520961"/>
                </a:cubicBezTo>
                <a:cubicBezTo>
                  <a:pt x="37079" y="452963"/>
                  <a:pt x="71475" y="316173"/>
                  <a:pt x="90525" y="230448"/>
                </a:cubicBezTo>
                <a:cubicBezTo>
                  <a:pt x="109575" y="144723"/>
                  <a:pt x="137092" y="-7147"/>
                  <a:pt x="13180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3CA6EF-FB6E-4282-B112-0C8E9BE3CC37}"/>
              </a:ext>
            </a:extLst>
          </p:cNvPr>
          <p:cNvSpPr/>
          <p:nvPr/>
        </p:nvSpPr>
        <p:spPr>
          <a:xfrm>
            <a:off x="6090928" y="4342218"/>
            <a:ext cx="192066" cy="441292"/>
          </a:xfrm>
          <a:custGeom>
            <a:avLst/>
            <a:gdLst>
              <a:gd name="connsiteX0" fmla="*/ 190810 w 192066"/>
              <a:gd name="connsiteY0" fmla="*/ 5945 h 441292"/>
              <a:gd name="connsiteX1" fmla="*/ 124135 w 192066"/>
              <a:gd name="connsiteY1" fmla="*/ 302807 h 441292"/>
              <a:gd name="connsiteX2" fmla="*/ 106672 w 192066"/>
              <a:gd name="connsiteY2" fmla="*/ 359957 h 441292"/>
              <a:gd name="connsiteX3" fmla="*/ 310 w 192066"/>
              <a:gd name="connsiteY3" fmla="*/ 440920 h 441292"/>
              <a:gd name="connsiteX4" fmla="*/ 76510 w 192066"/>
              <a:gd name="connsiteY4" fmla="*/ 386945 h 441292"/>
              <a:gd name="connsiteX5" fmla="*/ 143185 w 192066"/>
              <a:gd name="connsiteY5" fmla="*/ 313920 h 441292"/>
              <a:gd name="connsiteX6" fmla="*/ 166997 w 192066"/>
              <a:gd name="connsiteY6" fmla="*/ 118657 h 441292"/>
              <a:gd name="connsiteX7" fmla="*/ 190810 w 192066"/>
              <a:gd name="connsiteY7" fmla="*/ 5945 h 4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66" h="441292">
                <a:moveTo>
                  <a:pt x="190810" y="5945"/>
                </a:moveTo>
                <a:cubicBezTo>
                  <a:pt x="183666" y="36637"/>
                  <a:pt x="138158" y="243805"/>
                  <a:pt x="124135" y="302807"/>
                </a:cubicBezTo>
                <a:cubicBezTo>
                  <a:pt x="110112" y="361809"/>
                  <a:pt x="127309" y="336938"/>
                  <a:pt x="106672" y="359957"/>
                </a:cubicBezTo>
                <a:cubicBezTo>
                  <a:pt x="86035" y="382976"/>
                  <a:pt x="5337" y="436422"/>
                  <a:pt x="310" y="440920"/>
                </a:cubicBezTo>
                <a:cubicBezTo>
                  <a:pt x="-4717" y="445418"/>
                  <a:pt x="52697" y="408112"/>
                  <a:pt x="76510" y="386945"/>
                </a:cubicBezTo>
                <a:cubicBezTo>
                  <a:pt x="100322" y="365778"/>
                  <a:pt x="128104" y="358635"/>
                  <a:pt x="143185" y="313920"/>
                </a:cubicBezTo>
                <a:cubicBezTo>
                  <a:pt x="158266" y="269205"/>
                  <a:pt x="161441" y="166282"/>
                  <a:pt x="166997" y="118657"/>
                </a:cubicBezTo>
                <a:cubicBezTo>
                  <a:pt x="172553" y="71032"/>
                  <a:pt x="197954" y="-24747"/>
                  <a:pt x="190810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14793C7-E179-4D60-B309-868F1DC04989}"/>
              </a:ext>
            </a:extLst>
          </p:cNvPr>
          <p:cNvSpPr/>
          <p:nvPr/>
        </p:nvSpPr>
        <p:spPr>
          <a:xfrm>
            <a:off x="5591297" y="4770994"/>
            <a:ext cx="536735" cy="759900"/>
          </a:xfrm>
          <a:custGeom>
            <a:avLst/>
            <a:gdLst>
              <a:gd name="connsiteX0" fmla="*/ 536453 w 536735"/>
              <a:gd name="connsiteY0" fmla="*/ 1031 h 759900"/>
              <a:gd name="connsiteX1" fmla="*/ 472953 w 536735"/>
              <a:gd name="connsiteY1" fmla="*/ 85169 h 759900"/>
              <a:gd name="connsiteX2" fmla="*/ 431678 w 536735"/>
              <a:gd name="connsiteY2" fmla="*/ 126444 h 759900"/>
              <a:gd name="connsiteX3" fmla="*/ 382466 w 536735"/>
              <a:gd name="connsiteY3" fmla="*/ 215344 h 759900"/>
              <a:gd name="connsiteX4" fmla="*/ 323728 w 536735"/>
              <a:gd name="connsiteY4" fmla="*/ 261381 h 759900"/>
              <a:gd name="connsiteX5" fmla="*/ 258641 w 536735"/>
              <a:gd name="connsiteY5" fmla="*/ 374094 h 759900"/>
              <a:gd name="connsiteX6" fmla="*/ 244353 w 536735"/>
              <a:gd name="connsiteY6" fmla="*/ 494744 h 759900"/>
              <a:gd name="connsiteX7" fmla="*/ 190378 w 536735"/>
              <a:gd name="connsiteY7" fmla="*/ 537606 h 759900"/>
              <a:gd name="connsiteX8" fmla="*/ 166566 w 536735"/>
              <a:gd name="connsiteY8" fmla="*/ 593169 h 759900"/>
              <a:gd name="connsiteX9" fmla="*/ 1466 w 536735"/>
              <a:gd name="connsiteY9" fmla="*/ 755094 h 759900"/>
              <a:gd name="connsiteX10" fmla="*/ 95128 w 536735"/>
              <a:gd name="connsiteY10" fmla="*/ 694769 h 759900"/>
              <a:gd name="connsiteX11" fmla="*/ 255466 w 536735"/>
              <a:gd name="connsiteY11" fmla="*/ 469344 h 759900"/>
              <a:gd name="connsiteX12" fmla="*/ 301503 w 536735"/>
              <a:gd name="connsiteY12" fmla="*/ 321706 h 759900"/>
              <a:gd name="connsiteX13" fmla="*/ 445966 w 536735"/>
              <a:gd name="connsiteY13" fmla="*/ 148669 h 759900"/>
              <a:gd name="connsiteX14" fmla="*/ 536453 w 536735"/>
              <a:gd name="connsiteY14" fmla="*/ 1031 h 75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735" h="759900">
                <a:moveTo>
                  <a:pt x="536453" y="1031"/>
                </a:moveTo>
                <a:cubicBezTo>
                  <a:pt x="540951" y="-9552"/>
                  <a:pt x="490415" y="64267"/>
                  <a:pt x="472953" y="85169"/>
                </a:cubicBezTo>
                <a:cubicBezTo>
                  <a:pt x="455490" y="106071"/>
                  <a:pt x="446759" y="104748"/>
                  <a:pt x="431678" y="126444"/>
                </a:cubicBezTo>
                <a:cubicBezTo>
                  <a:pt x="416597" y="148140"/>
                  <a:pt x="400458" y="192855"/>
                  <a:pt x="382466" y="215344"/>
                </a:cubicBezTo>
                <a:cubicBezTo>
                  <a:pt x="364474" y="237833"/>
                  <a:pt x="344366" y="234923"/>
                  <a:pt x="323728" y="261381"/>
                </a:cubicBezTo>
                <a:cubicBezTo>
                  <a:pt x="303090" y="287839"/>
                  <a:pt x="271870" y="335200"/>
                  <a:pt x="258641" y="374094"/>
                </a:cubicBezTo>
                <a:cubicBezTo>
                  <a:pt x="245412" y="412988"/>
                  <a:pt x="255730" y="467492"/>
                  <a:pt x="244353" y="494744"/>
                </a:cubicBezTo>
                <a:cubicBezTo>
                  <a:pt x="232976" y="521996"/>
                  <a:pt x="203342" y="521202"/>
                  <a:pt x="190378" y="537606"/>
                </a:cubicBezTo>
                <a:cubicBezTo>
                  <a:pt x="177414" y="554010"/>
                  <a:pt x="198051" y="556921"/>
                  <a:pt x="166566" y="593169"/>
                </a:cubicBezTo>
                <a:cubicBezTo>
                  <a:pt x="135081" y="629417"/>
                  <a:pt x="13372" y="738161"/>
                  <a:pt x="1466" y="755094"/>
                </a:cubicBezTo>
                <a:cubicBezTo>
                  <a:pt x="-10440" y="772027"/>
                  <a:pt x="52795" y="742394"/>
                  <a:pt x="95128" y="694769"/>
                </a:cubicBezTo>
                <a:cubicBezTo>
                  <a:pt x="137461" y="647144"/>
                  <a:pt x="221070" y="531521"/>
                  <a:pt x="255466" y="469344"/>
                </a:cubicBezTo>
                <a:cubicBezTo>
                  <a:pt x="289862" y="407167"/>
                  <a:pt x="269753" y="375152"/>
                  <a:pt x="301503" y="321706"/>
                </a:cubicBezTo>
                <a:cubicBezTo>
                  <a:pt x="333253" y="268260"/>
                  <a:pt x="404956" y="202379"/>
                  <a:pt x="445966" y="148669"/>
                </a:cubicBezTo>
                <a:cubicBezTo>
                  <a:pt x="486976" y="94959"/>
                  <a:pt x="531955" y="11614"/>
                  <a:pt x="536453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1D36C2A-4CEB-483A-9FFE-EACCF9FDF2E1}"/>
              </a:ext>
            </a:extLst>
          </p:cNvPr>
          <p:cNvSpPr/>
          <p:nvPr/>
        </p:nvSpPr>
        <p:spPr>
          <a:xfrm>
            <a:off x="6372534" y="3064509"/>
            <a:ext cx="104443" cy="702649"/>
          </a:xfrm>
          <a:custGeom>
            <a:avLst/>
            <a:gdLst>
              <a:gd name="connsiteX0" fmla="*/ 76949 w 104443"/>
              <a:gd name="connsiteY0" fmla="*/ 424 h 702649"/>
              <a:gd name="connsiteX1" fmla="*/ 57899 w 104443"/>
              <a:gd name="connsiteY1" fmla="*/ 451274 h 702649"/>
              <a:gd name="connsiteX2" fmla="*/ 749 w 104443"/>
              <a:gd name="connsiteY2" fmla="*/ 698924 h 702649"/>
              <a:gd name="connsiteX3" fmla="*/ 30383 w 104443"/>
              <a:gd name="connsiteY3" fmla="*/ 584624 h 702649"/>
              <a:gd name="connsiteX4" fmla="*/ 102349 w 104443"/>
              <a:gd name="connsiteY4" fmla="*/ 372958 h 702649"/>
              <a:gd name="connsiteX5" fmla="*/ 76949 w 104443"/>
              <a:gd name="connsiteY5" fmla="*/ 424 h 70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702649">
                <a:moveTo>
                  <a:pt x="76949" y="424"/>
                </a:moveTo>
                <a:cubicBezTo>
                  <a:pt x="69541" y="13477"/>
                  <a:pt x="70599" y="334857"/>
                  <a:pt x="57899" y="451274"/>
                </a:cubicBezTo>
                <a:cubicBezTo>
                  <a:pt x="45199" y="567691"/>
                  <a:pt x="5335" y="676699"/>
                  <a:pt x="749" y="698924"/>
                </a:cubicBezTo>
                <a:cubicBezTo>
                  <a:pt x="-3837" y="721149"/>
                  <a:pt x="13450" y="638952"/>
                  <a:pt x="30383" y="584624"/>
                </a:cubicBezTo>
                <a:cubicBezTo>
                  <a:pt x="47316" y="530296"/>
                  <a:pt x="92471" y="467150"/>
                  <a:pt x="102349" y="372958"/>
                </a:cubicBezTo>
                <a:cubicBezTo>
                  <a:pt x="112227" y="278766"/>
                  <a:pt x="84357" y="-12629"/>
                  <a:pt x="7694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4D1EE31-8BDA-4F61-BB50-7E457378DC03}"/>
              </a:ext>
            </a:extLst>
          </p:cNvPr>
          <p:cNvSpPr/>
          <p:nvPr/>
        </p:nvSpPr>
        <p:spPr>
          <a:xfrm>
            <a:off x="6401972" y="3055981"/>
            <a:ext cx="241386" cy="20041"/>
          </a:xfrm>
          <a:custGeom>
            <a:avLst/>
            <a:gdLst>
              <a:gd name="connsiteX0" fmla="*/ 945 w 241386"/>
              <a:gd name="connsiteY0" fmla="*/ 6836 h 20041"/>
              <a:gd name="connsiteX1" fmla="*/ 235895 w 241386"/>
              <a:gd name="connsiteY1" fmla="*/ 486 h 20041"/>
              <a:gd name="connsiteX2" fmla="*/ 155461 w 241386"/>
              <a:gd name="connsiteY2" fmla="*/ 19536 h 20041"/>
              <a:gd name="connsiteX3" fmla="*/ 945 w 241386"/>
              <a:gd name="connsiteY3" fmla="*/ 6836 h 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6" h="20041">
                <a:moveTo>
                  <a:pt x="945" y="6836"/>
                </a:moveTo>
                <a:cubicBezTo>
                  <a:pt x="14351" y="3661"/>
                  <a:pt x="210142" y="-1631"/>
                  <a:pt x="235895" y="486"/>
                </a:cubicBezTo>
                <a:cubicBezTo>
                  <a:pt x="261648" y="2603"/>
                  <a:pt x="190386" y="16361"/>
                  <a:pt x="155461" y="19536"/>
                </a:cubicBezTo>
                <a:cubicBezTo>
                  <a:pt x="120536" y="22711"/>
                  <a:pt x="-12461" y="10011"/>
                  <a:pt x="945" y="6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696425-6EDF-4892-801E-D613A3E6615F}"/>
              </a:ext>
            </a:extLst>
          </p:cNvPr>
          <p:cNvSpPr/>
          <p:nvPr/>
        </p:nvSpPr>
        <p:spPr>
          <a:xfrm>
            <a:off x="6588488" y="3103667"/>
            <a:ext cx="40917" cy="494887"/>
          </a:xfrm>
          <a:custGeom>
            <a:avLst/>
            <a:gdLst>
              <a:gd name="connsiteX0" fmla="*/ 17629 w 40917"/>
              <a:gd name="connsiteY0" fmla="*/ 7833 h 494887"/>
              <a:gd name="connsiteX1" fmla="*/ 695 w 40917"/>
              <a:gd name="connsiteY1" fmla="*/ 477733 h 494887"/>
              <a:gd name="connsiteX2" fmla="*/ 7045 w 40917"/>
              <a:gd name="connsiteY2" fmla="*/ 374016 h 494887"/>
              <a:gd name="connsiteX3" fmla="*/ 40912 w 40917"/>
              <a:gd name="connsiteY3" fmla="*/ 196216 h 494887"/>
              <a:gd name="connsiteX4" fmla="*/ 17629 w 40917"/>
              <a:gd name="connsiteY4" fmla="*/ 7833 h 4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7" h="494887">
                <a:moveTo>
                  <a:pt x="17629" y="7833"/>
                </a:moveTo>
                <a:cubicBezTo>
                  <a:pt x="10926" y="54752"/>
                  <a:pt x="2459" y="416703"/>
                  <a:pt x="695" y="477733"/>
                </a:cubicBezTo>
                <a:cubicBezTo>
                  <a:pt x="-1069" y="538763"/>
                  <a:pt x="342" y="420935"/>
                  <a:pt x="7045" y="374016"/>
                </a:cubicBezTo>
                <a:cubicBezTo>
                  <a:pt x="13748" y="327097"/>
                  <a:pt x="40559" y="254777"/>
                  <a:pt x="40912" y="196216"/>
                </a:cubicBezTo>
                <a:cubicBezTo>
                  <a:pt x="41265" y="137655"/>
                  <a:pt x="24332" y="-39086"/>
                  <a:pt x="17629" y="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59E1B4C-5FFA-4129-B429-F90632D3C4B0}"/>
              </a:ext>
            </a:extLst>
          </p:cNvPr>
          <p:cNvSpPr/>
          <p:nvPr/>
        </p:nvSpPr>
        <p:spPr>
          <a:xfrm>
            <a:off x="6575742" y="3053072"/>
            <a:ext cx="206770" cy="28811"/>
          </a:xfrm>
          <a:custGeom>
            <a:avLst/>
            <a:gdLst>
              <a:gd name="connsiteX0" fmla="*/ 4975 w 206770"/>
              <a:gd name="connsiteY0" fmla="*/ 28795 h 28811"/>
              <a:gd name="connsiteX1" fmla="*/ 206058 w 206770"/>
              <a:gd name="connsiteY1" fmla="*/ 1278 h 28811"/>
              <a:gd name="connsiteX2" fmla="*/ 70591 w 206770"/>
              <a:gd name="connsiteY2" fmla="*/ 5511 h 28811"/>
              <a:gd name="connsiteX3" fmla="*/ 4975 w 206770"/>
              <a:gd name="connsiteY3" fmla="*/ 28795 h 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770" h="28811">
                <a:moveTo>
                  <a:pt x="4975" y="28795"/>
                </a:moveTo>
                <a:cubicBezTo>
                  <a:pt x="27553" y="28090"/>
                  <a:pt x="195122" y="5159"/>
                  <a:pt x="206058" y="1278"/>
                </a:cubicBezTo>
                <a:cubicBezTo>
                  <a:pt x="216994" y="-2603"/>
                  <a:pt x="98813" y="3394"/>
                  <a:pt x="70591" y="5511"/>
                </a:cubicBezTo>
                <a:cubicBezTo>
                  <a:pt x="42369" y="7628"/>
                  <a:pt x="-17603" y="29500"/>
                  <a:pt x="4975" y="28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D44E64F-C665-4877-8890-EB5A9A3EEB44}"/>
              </a:ext>
            </a:extLst>
          </p:cNvPr>
          <p:cNvSpPr/>
          <p:nvPr/>
        </p:nvSpPr>
        <p:spPr>
          <a:xfrm>
            <a:off x="6618350" y="3006502"/>
            <a:ext cx="242565" cy="470846"/>
          </a:xfrm>
          <a:custGeom>
            <a:avLst/>
            <a:gdLst>
              <a:gd name="connsiteX0" fmla="*/ 241767 w 242565"/>
              <a:gd name="connsiteY0" fmla="*/ 1281 h 470846"/>
              <a:gd name="connsiteX1" fmla="*/ 127467 w 242565"/>
              <a:gd name="connsiteY1" fmla="*/ 145215 h 470846"/>
              <a:gd name="connsiteX2" fmla="*/ 2583 w 242565"/>
              <a:gd name="connsiteY2" fmla="*/ 464831 h 470846"/>
              <a:gd name="connsiteX3" fmla="*/ 44917 w 242565"/>
              <a:gd name="connsiteY3" fmla="*/ 344181 h 470846"/>
              <a:gd name="connsiteX4" fmla="*/ 68200 w 242565"/>
              <a:gd name="connsiteY4" fmla="*/ 219298 h 470846"/>
              <a:gd name="connsiteX5" fmla="*/ 241767 w 242565"/>
              <a:gd name="connsiteY5" fmla="*/ 1281 h 47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565" h="470846">
                <a:moveTo>
                  <a:pt x="241767" y="1281"/>
                </a:moveTo>
                <a:cubicBezTo>
                  <a:pt x="251645" y="-11066"/>
                  <a:pt x="167331" y="67957"/>
                  <a:pt x="127467" y="145215"/>
                </a:cubicBezTo>
                <a:cubicBezTo>
                  <a:pt x="87603" y="222473"/>
                  <a:pt x="16341" y="431670"/>
                  <a:pt x="2583" y="464831"/>
                </a:cubicBezTo>
                <a:cubicBezTo>
                  <a:pt x="-11175" y="497992"/>
                  <a:pt x="33981" y="385103"/>
                  <a:pt x="44917" y="344181"/>
                </a:cubicBezTo>
                <a:cubicBezTo>
                  <a:pt x="55853" y="303259"/>
                  <a:pt x="37156" y="273978"/>
                  <a:pt x="68200" y="219298"/>
                </a:cubicBezTo>
                <a:cubicBezTo>
                  <a:pt x="99244" y="164618"/>
                  <a:pt x="231889" y="13628"/>
                  <a:pt x="241767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0EFA38B-C355-4A4A-BAD6-9AD29EE9830A}"/>
              </a:ext>
            </a:extLst>
          </p:cNvPr>
          <p:cNvSpPr/>
          <p:nvPr/>
        </p:nvSpPr>
        <p:spPr>
          <a:xfrm>
            <a:off x="6626042" y="3022894"/>
            <a:ext cx="310278" cy="561113"/>
          </a:xfrm>
          <a:custGeom>
            <a:avLst/>
            <a:gdLst>
              <a:gd name="connsiteX0" fmla="*/ 310275 w 310278"/>
              <a:gd name="connsiteY0" fmla="*/ 25106 h 561113"/>
              <a:gd name="connsiteX1" fmla="*/ 229841 w 310278"/>
              <a:gd name="connsiteY1" fmla="*/ 42039 h 561113"/>
              <a:gd name="connsiteX2" fmla="*/ 9708 w 310278"/>
              <a:gd name="connsiteY2" fmla="*/ 543689 h 561113"/>
              <a:gd name="connsiteX3" fmla="*/ 49925 w 310278"/>
              <a:gd name="connsiteY3" fmla="*/ 420923 h 561113"/>
              <a:gd name="connsiteX4" fmla="*/ 149408 w 310278"/>
              <a:gd name="connsiteY4" fmla="*/ 173273 h 561113"/>
              <a:gd name="connsiteX5" fmla="*/ 227725 w 310278"/>
              <a:gd name="connsiteY5" fmla="*/ 12406 h 561113"/>
              <a:gd name="connsiteX6" fmla="*/ 310275 w 310278"/>
              <a:gd name="connsiteY6" fmla="*/ 25106 h 56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78" h="561113">
                <a:moveTo>
                  <a:pt x="310275" y="25106"/>
                </a:moveTo>
                <a:cubicBezTo>
                  <a:pt x="310628" y="30045"/>
                  <a:pt x="279935" y="-44391"/>
                  <a:pt x="229841" y="42039"/>
                </a:cubicBezTo>
                <a:cubicBezTo>
                  <a:pt x="179747" y="128469"/>
                  <a:pt x="39694" y="480542"/>
                  <a:pt x="9708" y="543689"/>
                </a:cubicBezTo>
                <a:cubicBezTo>
                  <a:pt x="-20278" y="606836"/>
                  <a:pt x="26642" y="482659"/>
                  <a:pt x="49925" y="420923"/>
                </a:cubicBezTo>
                <a:cubicBezTo>
                  <a:pt x="73208" y="359187"/>
                  <a:pt x="119775" y="241359"/>
                  <a:pt x="149408" y="173273"/>
                </a:cubicBezTo>
                <a:cubicBezTo>
                  <a:pt x="179041" y="105187"/>
                  <a:pt x="204089" y="42745"/>
                  <a:pt x="227725" y="12406"/>
                </a:cubicBezTo>
                <a:cubicBezTo>
                  <a:pt x="251361" y="-17933"/>
                  <a:pt x="309922" y="20167"/>
                  <a:pt x="310275" y="2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61D941F-CE5B-45DC-91F2-C32073B2A9DB}"/>
              </a:ext>
            </a:extLst>
          </p:cNvPr>
          <p:cNvSpPr/>
          <p:nvPr/>
        </p:nvSpPr>
        <p:spPr>
          <a:xfrm>
            <a:off x="6511693" y="3591906"/>
            <a:ext cx="124237" cy="484262"/>
          </a:xfrm>
          <a:custGeom>
            <a:avLst/>
            <a:gdLst>
              <a:gd name="connsiteX0" fmla="*/ 124057 w 124237"/>
              <a:gd name="connsiteY0" fmla="*/ 77 h 484262"/>
              <a:gd name="connsiteX1" fmla="*/ 47857 w 124237"/>
              <a:gd name="connsiteY1" fmla="*/ 226561 h 484262"/>
              <a:gd name="connsiteX2" fmla="*/ 1290 w 124237"/>
              <a:gd name="connsiteY2" fmla="*/ 478444 h 484262"/>
              <a:gd name="connsiteX3" fmla="*/ 13990 w 124237"/>
              <a:gd name="connsiteY3" fmla="*/ 387427 h 484262"/>
              <a:gd name="connsiteX4" fmla="*/ 24574 w 124237"/>
              <a:gd name="connsiteY4" fmla="*/ 203277 h 484262"/>
              <a:gd name="connsiteX5" fmla="*/ 124057 w 124237"/>
              <a:gd name="connsiteY5" fmla="*/ 77 h 4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37" h="484262">
                <a:moveTo>
                  <a:pt x="124057" y="77"/>
                </a:moveTo>
                <a:cubicBezTo>
                  <a:pt x="127937" y="3958"/>
                  <a:pt x="68318" y="146833"/>
                  <a:pt x="47857" y="226561"/>
                </a:cubicBezTo>
                <a:cubicBezTo>
                  <a:pt x="27396" y="306289"/>
                  <a:pt x="6934" y="451633"/>
                  <a:pt x="1290" y="478444"/>
                </a:cubicBezTo>
                <a:cubicBezTo>
                  <a:pt x="-4354" y="505255"/>
                  <a:pt x="10109" y="433288"/>
                  <a:pt x="13990" y="387427"/>
                </a:cubicBezTo>
                <a:cubicBezTo>
                  <a:pt x="17871" y="341566"/>
                  <a:pt x="6229" y="268188"/>
                  <a:pt x="24574" y="203277"/>
                </a:cubicBezTo>
                <a:cubicBezTo>
                  <a:pt x="42918" y="138366"/>
                  <a:pt x="120177" y="-3804"/>
                  <a:pt x="12405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E78B08-6499-41B3-A33C-AD69C9C09DA4}"/>
              </a:ext>
            </a:extLst>
          </p:cNvPr>
          <p:cNvSpPr/>
          <p:nvPr/>
        </p:nvSpPr>
        <p:spPr>
          <a:xfrm>
            <a:off x="6418202" y="4050755"/>
            <a:ext cx="92742" cy="552768"/>
          </a:xfrm>
          <a:custGeom>
            <a:avLst/>
            <a:gdLst>
              <a:gd name="connsiteX0" fmla="*/ 92665 w 92742"/>
              <a:gd name="connsiteY0" fmla="*/ 545 h 552768"/>
              <a:gd name="connsiteX1" fmla="*/ 22815 w 92742"/>
              <a:gd name="connsiteY1" fmla="*/ 368845 h 552768"/>
              <a:gd name="connsiteX2" fmla="*/ 3765 w 92742"/>
              <a:gd name="connsiteY2" fmla="*/ 550878 h 552768"/>
              <a:gd name="connsiteX3" fmla="*/ 7998 w 92742"/>
              <a:gd name="connsiteY3" fmla="*/ 453512 h 552768"/>
              <a:gd name="connsiteX4" fmla="*/ 7998 w 92742"/>
              <a:gd name="connsiteY4" fmla="*/ 290528 h 552768"/>
              <a:gd name="connsiteX5" fmla="*/ 92665 w 92742"/>
              <a:gd name="connsiteY5" fmla="*/ 545 h 55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2" h="552768">
                <a:moveTo>
                  <a:pt x="92665" y="545"/>
                </a:moveTo>
                <a:cubicBezTo>
                  <a:pt x="95135" y="13598"/>
                  <a:pt x="37632" y="277123"/>
                  <a:pt x="22815" y="368845"/>
                </a:cubicBezTo>
                <a:cubicBezTo>
                  <a:pt x="7998" y="460567"/>
                  <a:pt x="6235" y="536767"/>
                  <a:pt x="3765" y="550878"/>
                </a:cubicBezTo>
                <a:cubicBezTo>
                  <a:pt x="1295" y="564989"/>
                  <a:pt x="7292" y="496904"/>
                  <a:pt x="7998" y="453512"/>
                </a:cubicBezTo>
                <a:cubicBezTo>
                  <a:pt x="8703" y="410120"/>
                  <a:pt x="-10346" y="368845"/>
                  <a:pt x="7998" y="290528"/>
                </a:cubicBezTo>
                <a:cubicBezTo>
                  <a:pt x="26342" y="212211"/>
                  <a:pt x="90195" y="-12508"/>
                  <a:pt x="92665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192F0AA-761E-45F7-88BF-6B56FA47B08D}"/>
              </a:ext>
            </a:extLst>
          </p:cNvPr>
          <p:cNvSpPr/>
          <p:nvPr/>
        </p:nvSpPr>
        <p:spPr>
          <a:xfrm>
            <a:off x="6172633" y="4671351"/>
            <a:ext cx="221846" cy="404324"/>
          </a:xfrm>
          <a:custGeom>
            <a:avLst/>
            <a:gdLst>
              <a:gd name="connsiteX0" fmla="*/ 221817 w 221846"/>
              <a:gd name="connsiteY0" fmla="*/ 132 h 404324"/>
              <a:gd name="connsiteX1" fmla="*/ 158317 w 221846"/>
              <a:gd name="connsiteY1" fmla="*/ 203332 h 404324"/>
              <a:gd name="connsiteX2" fmla="*/ 1684 w 221846"/>
              <a:gd name="connsiteY2" fmla="*/ 402299 h 404324"/>
              <a:gd name="connsiteX3" fmla="*/ 80000 w 221846"/>
              <a:gd name="connsiteY3" fmla="*/ 298582 h 404324"/>
              <a:gd name="connsiteX4" fmla="*/ 151967 w 221846"/>
              <a:gd name="connsiteY4" fmla="*/ 173699 h 404324"/>
              <a:gd name="connsiteX5" fmla="*/ 221817 w 221846"/>
              <a:gd name="connsiteY5" fmla="*/ 132 h 40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846" h="404324">
                <a:moveTo>
                  <a:pt x="221817" y="132"/>
                </a:moveTo>
                <a:cubicBezTo>
                  <a:pt x="222875" y="5071"/>
                  <a:pt x="195006" y="136304"/>
                  <a:pt x="158317" y="203332"/>
                </a:cubicBezTo>
                <a:cubicBezTo>
                  <a:pt x="121628" y="270360"/>
                  <a:pt x="14737" y="386424"/>
                  <a:pt x="1684" y="402299"/>
                </a:cubicBezTo>
                <a:cubicBezTo>
                  <a:pt x="-11369" y="418174"/>
                  <a:pt x="54953" y="336682"/>
                  <a:pt x="80000" y="298582"/>
                </a:cubicBezTo>
                <a:cubicBezTo>
                  <a:pt x="105047" y="260482"/>
                  <a:pt x="129742" y="217796"/>
                  <a:pt x="151967" y="173699"/>
                </a:cubicBezTo>
                <a:cubicBezTo>
                  <a:pt x="174192" y="129602"/>
                  <a:pt x="220759" y="-4807"/>
                  <a:pt x="221817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216C58-5227-47BD-A660-F30063BC643B}"/>
              </a:ext>
            </a:extLst>
          </p:cNvPr>
          <p:cNvSpPr/>
          <p:nvPr/>
        </p:nvSpPr>
        <p:spPr>
          <a:xfrm>
            <a:off x="5715775" y="5111596"/>
            <a:ext cx="443730" cy="488909"/>
          </a:xfrm>
          <a:custGeom>
            <a:avLst/>
            <a:gdLst>
              <a:gd name="connsiteX0" fmla="*/ 443725 w 443730"/>
              <a:gd name="connsiteY0" fmla="*/ 154 h 488909"/>
              <a:gd name="connsiteX1" fmla="*/ 232058 w 443730"/>
              <a:gd name="connsiteY1" fmla="*/ 288021 h 488909"/>
              <a:gd name="connsiteX2" fmla="*/ 3458 w 443730"/>
              <a:gd name="connsiteY2" fmla="*/ 484871 h 488909"/>
              <a:gd name="connsiteX3" fmla="*/ 88125 w 443730"/>
              <a:gd name="connsiteY3" fmla="*/ 425604 h 488909"/>
              <a:gd name="connsiteX4" fmla="*/ 225708 w 443730"/>
              <a:gd name="connsiteY4" fmla="*/ 328237 h 488909"/>
              <a:gd name="connsiteX5" fmla="*/ 443725 w 443730"/>
              <a:gd name="connsiteY5" fmla="*/ 154 h 4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730" h="488909">
                <a:moveTo>
                  <a:pt x="443725" y="154"/>
                </a:moveTo>
                <a:cubicBezTo>
                  <a:pt x="444783" y="-6549"/>
                  <a:pt x="305436" y="207235"/>
                  <a:pt x="232058" y="288021"/>
                </a:cubicBezTo>
                <a:cubicBezTo>
                  <a:pt x="158680" y="368807"/>
                  <a:pt x="27447" y="461941"/>
                  <a:pt x="3458" y="484871"/>
                </a:cubicBezTo>
                <a:cubicBezTo>
                  <a:pt x="-20531" y="507802"/>
                  <a:pt x="88125" y="425604"/>
                  <a:pt x="88125" y="425604"/>
                </a:cubicBezTo>
                <a:cubicBezTo>
                  <a:pt x="125167" y="399498"/>
                  <a:pt x="166794" y="395970"/>
                  <a:pt x="225708" y="328237"/>
                </a:cubicBezTo>
                <a:cubicBezTo>
                  <a:pt x="284622" y="260504"/>
                  <a:pt x="442667" y="6857"/>
                  <a:pt x="44372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4193B49-3090-493A-BD44-6BE17F1F8561}"/>
              </a:ext>
            </a:extLst>
          </p:cNvPr>
          <p:cNvSpPr/>
          <p:nvPr/>
        </p:nvSpPr>
        <p:spPr>
          <a:xfrm>
            <a:off x="4547919" y="4584018"/>
            <a:ext cx="478908" cy="673754"/>
          </a:xfrm>
          <a:custGeom>
            <a:avLst/>
            <a:gdLst>
              <a:gd name="connsiteX0" fmla="*/ 2914 w 478908"/>
              <a:gd name="connsiteY0" fmla="*/ 682 h 673754"/>
              <a:gd name="connsiteX1" fmla="*/ 132031 w 478908"/>
              <a:gd name="connsiteY1" fmla="*/ 303365 h 673754"/>
              <a:gd name="connsiteX2" fmla="*/ 460114 w 478908"/>
              <a:gd name="connsiteY2" fmla="*/ 652615 h 673754"/>
              <a:gd name="connsiteX3" fmla="*/ 417781 w 478908"/>
              <a:gd name="connsiteY3" fmla="*/ 608165 h 673754"/>
              <a:gd name="connsiteX4" fmla="*/ 242098 w 478908"/>
              <a:gd name="connsiteY4" fmla="*/ 388032 h 673754"/>
              <a:gd name="connsiteX5" fmla="*/ 2914 w 478908"/>
              <a:gd name="connsiteY5" fmla="*/ 682 h 6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08" h="673754">
                <a:moveTo>
                  <a:pt x="2914" y="682"/>
                </a:moveTo>
                <a:cubicBezTo>
                  <a:pt x="-15430" y="-13429"/>
                  <a:pt x="55831" y="194710"/>
                  <a:pt x="132031" y="303365"/>
                </a:cubicBezTo>
                <a:cubicBezTo>
                  <a:pt x="208231" y="412020"/>
                  <a:pt x="412489" y="601815"/>
                  <a:pt x="460114" y="652615"/>
                </a:cubicBezTo>
                <a:cubicBezTo>
                  <a:pt x="507739" y="703415"/>
                  <a:pt x="454117" y="652262"/>
                  <a:pt x="417781" y="608165"/>
                </a:cubicBezTo>
                <a:cubicBezTo>
                  <a:pt x="381445" y="564068"/>
                  <a:pt x="310537" y="487515"/>
                  <a:pt x="242098" y="388032"/>
                </a:cubicBezTo>
                <a:cubicBezTo>
                  <a:pt x="173659" y="288549"/>
                  <a:pt x="21258" y="14793"/>
                  <a:pt x="2914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595FB6-8769-4DC5-ACE9-09FFBE1F2B5E}"/>
              </a:ext>
            </a:extLst>
          </p:cNvPr>
          <p:cNvSpPr/>
          <p:nvPr/>
        </p:nvSpPr>
        <p:spPr>
          <a:xfrm>
            <a:off x="4981690" y="5222427"/>
            <a:ext cx="623480" cy="319536"/>
          </a:xfrm>
          <a:custGeom>
            <a:avLst/>
            <a:gdLst>
              <a:gd name="connsiteX0" fmla="*/ 15760 w 623480"/>
              <a:gd name="connsiteY0" fmla="*/ 5740 h 319536"/>
              <a:gd name="connsiteX1" fmla="*/ 89843 w 623480"/>
              <a:gd name="connsiteY1" fmla="*/ 58656 h 319536"/>
              <a:gd name="connsiteX2" fmla="*/ 599960 w 623480"/>
              <a:gd name="connsiteY2" fmla="*/ 310540 h 319536"/>
              <a:gd name="connsiteX3" fmla="*/ 511060 w 623480"/>
              <a:gd name="connsiteY3" fmla="*/ 253390 h 319536"/>
              <a:gd name="connsiteX4" fmla="*/ 269760 w 623480"/>
              <a:gd name="connsiteY4" fmla="*/ 156023 h 319536"/>
              <a:gd name="connsiteX5" fmla="*/ 15760 w 623480"/>
              <a:gd name="connsiteY5" fmla="*/ 5740 h 3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80" h="319536">
                <a:moveTo>
                  <a:pt x="15760" y="5740"/>
                </a:moveTo>
                <a:cubicBezTo>
                  <a:pt x="-14226" y="-10488"/>
                  <a:pt x="-7524" y="7856"/>
                  <a:pt x="89843" y="58656"/>
                </a:cubicBezTo>
                <a:cubicBezTo>
                  <a:pt x="187210" y="109456"/>
                  <a:pt x="529757" y="278084"/>
                  <a:pt x="599960" y="310540"/>
                </a:cubicBezTo>
                <a:cubicBezTo>
                  <a:pt x="670163" y="342996"/>
                  <a:pt x="566093" y="279143"/>
                  <a:pt x="511060" y="253390"/>
                </a:cubicBezTo>
                <a:cubicBezTo>
                  <a:pt x="456027" y="227637"/>
                  <a:pt x="349488" y="195534"/>
                  <a:pt x="269760" y="156023"/>
                </a:cubicBezTo>
                <a:cubicBezTo>
                  <a:pt x="190032" y="116512"/>
                  <a:pt x="45746" y="21968"/>
                  <a:pt x="15760" y="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DF3D2A0-ED43-49AC-98F8-454CC4535F40}"/>
              </a:ext>
            </a:extLst>
          </p:cNvPr>
          <p:cNvSpPr/>
          <p:nvPr/>
        </p:nvSpPr>
        <p:spPr>
          <a:xfrm>
            <a:off x="4431770" y="4715793"/>
            <a:ext cx="357017" cy="499809"/>
          </a:xfrm>
          <a:custGeom>
            <a:avLst/>
            <a:gdLst>
              <a:gd name="connsiteX0" fmla="*/ 530 w 357017"/>
              <a:gd name="connsiteY0" fmla="*/ 140 h 499809"/>
              <a:gd name="connsiteX1" fmla="*/ 129647 w 357017"/>
              <a:gd name="connsiteY1" fmla="*/ 222390 h 499809"/>
              <a:gd name="connsiteX2" fmla="*/ 347663 w 357017"/>
              <a:gd name="connsiteY2" fmla="*/ 491207 h 499809"/>
              <a:gd name="connsiteX3" fmla="*/ 303213 w 357017"/>
              <a:gd name="connsiteY3" fmla="*/ 417124 h 499809"/>
              <a:gd name="connsiteX4" fmla="*/ 176213 w 357017"/>
              <a:gd name="connsiteY4" fmla="*/ 254140 h 499809"/>
              <a:gd name="connsiteX5" fmla="*/ 530 w 357017"/>
              <a:gd name="connsiteY5" fmla="*/ 140 h 4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017" h="499809">
                <a:moveTo>
                  <a:pt x="530" y="140"/>
                </a:moveTo>
                <a:cubicBezTo>
                  <a:pt x="-7231" y="-5152"/>
                  <a:pt x="71792" y="140546"/>
                  <a:pt x="129647" y="222390"/>
                </a:cubicBezTo>
                <a:cubicBezTo>
                  <a:pt x="187502" y="304234"/>
                  <a:pt x="318735" y="458751"/>
                  <a:pt x="347663" y="491207"/>
                </a:cubicBezTo>
                <a:cubicBezTo>
                  <a:pt x="376591" y="523663"/>
                  <a:pt x="331788" y="456635"/>
                  <a:pt x="303213" y="417124"/>
                </a:cubicBezTo>
                <a:cubicBezTo>
                  <a:pt x="274638" y="377613"/>
                  <a:pt x="223838" y="323284"/>
                  <a:pt x="176213" y="254140"/>
                </a:cubicBezTo>
                <a:cubicBezTo>
                  <a:pt x="128588" y="184996"/>
                  <a:pt x="8291" y="5432"/>
                  <a:pt x="53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8E8FDD9-AA47-48F3-9EF6-FE8A5F7D8CA9}"/>
              </a:ext>
            </a:extLst>
          </p:cNvPr>
          <p:cNvSpPr/>
          <p:nvPr/>
        </p:nvSpPr>
        <p:spPr>
          <a:xfrm>
            <a:off x="4836578" y="5236565"/>
            <a:ext cx="511852" cy="331253"/>
          </a:xfrm>
          <a:custGeom>
            <a:avLst/>
            <a:gdLst>
              <a:gd name="connsiteX0" fmla="*/ 5 w 511852"/>
              <a:gd name="connsiteY0" fmla="*/ 68 h 331253"/>
              <a:gd name="connsiteX1" fmla="*/ 241305 w 511852"/>
              <a:gd name="connsiteY1" fmla="*/ 226552 h 331253"/>
              <a:gd name="connsiteX2" fmla="*/ 508005 w 511852"/>
              <a:gd name="connsiteY2" fmla="*/ 330268 h 331253"/>
              <a:gd name="connsiteX3" fmla="*/ 406405 w 511852"/>
              <a:gd name="connsiteY3" fmla="*/ 281585 h 331253"/>
              <a:gd name="connsiteX4" fmla="*/ 247655 w 511852"/>
              <a:gd name="connsiteY4" fmla="*/ 203268 h 331253"/>
              <a:gd name="connsiteX5" fmla="*/ 5 w 511852"/>
              <a:gd name="connsiteY5" fmla="*/ 68 h 3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852" h="331253">
                <a:moveTo>
                  <a:pt x="5" y="68"/>
                </a:moveTo>
                <a:cubicBezTo>
                  <a:pt x="-1053" y="3949"/>
                  <a:pt x="156639" y="171519"/>
                  <a:pt x="241305" y="226552"/>
                </a:cubicBezTo>
                <a:cubicBezTo>
                  <a:pt x="325971" y="281585"/>
                  <a:pt x="480488" y="321096"/>
                  <a:pt x="508005" y="330268"/>
                </a:cubicBezTo>
                <a:cubicBezTo>
                  <a:pt x="535522" y="339440"/>
                  <a:pt x="406405" y="281585"/>
                  <a:pt x="406405" y="281585"/>
                </a:cubicBezTo>
                <a:cubicBezTo>
                  <a:pt x="363013" y="260418"/>
                  <a:pt x="311860" y="248423"/>
                  <a:pt x="247655" y="203268"/>
                </a:cubicBezTo>
                <a:cubicBezTo>
                  <a:pt x="183450" y="158113"/>
                  <a:pt x="1063" y="-3813"/>
                  <a:pt x="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1D9A645-67B0-4C03-B249-8642341DDC90}"/>
              </a:ext>
            </a:extLst>
          </p:cNvPr>
          <p:cNvSpPr/>
          <p:nvPr/>
        </p:nvSpPr>
        <p:spPr>
          <a:xfrm>
            <a:off x="5293718" y="5511573"/>
            <a:ext cx="423861" cy="167051"/>
          </a:xfrm>
          <a:custGeom>
            <a:avLst/>
            <a:gdLst>
              <a:gd name="connsiteX0" fmla="*/ 423399 w 423861"/>
              <a:gd name="connsiteY0" fmla="*/ 76427 h 167051"/>
              <a:gd name="connsiteX1" fmla="*/ 260415 w 423861"/>
              <a:gd name="connsiteY1" fmla="*/ 122994 h 167051"/>
              <a:gd name="connsiteX2" fmla="*/ 230782 w 423861"/>
              <a:gd name="connsiteY2" fmla="*/ 148394 h 167051"/>
              <a:gd name="connsiteX3" fmla="*/ 124949 w 423861"/>
              <a:gd name="connsiteY3" fmla="*/ 108177 h 167051"/>
              <a:gd name="connsiteX4" fmla="*/ 65 w 423861"/>
              <a:gd name="connsiteY4" fmla="*/ 227 h 167051"/>
              <a:gd name="connsiteX5" fmla="*/ 141882 w 423861"/>
              <a:gd name="connsiteY5" fmla="*/ 139927 h 167051"/>
              <a:gd name="connsiteX6" fmla="*/ 203265 w 423861"/>
              <a:gd name="connsiteY6" fmla="*/ 163210 h 167051"/>
              <a:gd name="connsiteX7" fmla="*/ 423399 w 423861"/>
              <a:gd name="connsiteY7" fmla="*/ 76427 h 1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61" h="167051">
                <a:moveTo>
                  <a:pt x="423399" y="76427"/>
                </a:moveTo>
                <a:cubicBezTo>
                  <a:pt x="432924" y="69724"/>
                  <a:pt x="292518" y="111000"/>
                  <a:pt x="260415" y="122994"/>
                </a:cubicBezTo>
                <a:cubicBezTo>
                  <a:pt x="228312" y="134989"/>
                  <a:pt x="253360" y="150863"/>
                  <a:pt x="230782" y="148394"/>
                </a:cubicBezTo>
                <a:cubicBezTo>
                  <a:pt x="208204" y="145925"/>
                  <a:pt x="163402" y="132871"/>
                  <a:pt x="124949" y="108177"/>
                </a:cubicBezTo>
                <a:cubicBezTo>
                  <a:pt x="86496" y="83483"/>
                  <a:pt x="-2757" y="-5065"/>
                  <a:pt x="65" y="227"/>
                </a:cubicBezTo>
                <a:cubicBezTo>
                  <a:pt x="2887" y="5519"/>
                  <a:pt x="108015" y="112763"/>
                  <a:pt x="141882" y="139927"/>
                </a:cubicBezTo>
                <a:cubicBezTo>
                  <a:pt x="175749" y="167091"/>
                  <a:pt x="158109" y="171677"/>
                  <a:pt x="203265" y="163210"/>
                </a:cubicBezTo>
                <a:cubicBezTo>
                  <a:pt x="248420" y="154743"/>
                  <a:pt x="413874" y="83130"/>
                  <a:pt x="423399" y="76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8636294-9056-4248-976A-3238BF2E9984}"/>
              </a:ext>
            </a:extLst>
          </p:cNvPr>
          <p:cNvSpPr/>
          <p:nvPr/>
        </p:nvSpPr>
        <p:spPr>
          <a:xfrm>
            <a:off x="3679419" y="5618576"/>
            <a:ext cx="175622" cy="875247"/>
          </a:xfrm>
          <a:custGeom>
            <a:avLst/>
            <a:gdLst>
              <a:gd name="connsiteX0" fmla="*/ 38506 w 175622"/>
              <a:gd name="connsiteY0" fmla="*/ 13874 h 875247"/>
              <a:gd name="connsiteX1" fmla="*/ 406 w 175622"/>
              <a:gd name="connsiteY1" fmla="*/ 318674 h 875247"/>
              <a:gd name="connsiteX2" fmla="*/ 67081 w 175622"/>
              <a:gd name="connsiteY2" fmla="*/ 398049 h 875247"/>
              <a:gd name="connsiteX3" fmla="*/ 149631 w 175622"/>
              <a:gd name="connsiteY3" fmla="*/ 423449 h 875247"/>
              <a:gd name="connsiteX4" fmla="*/ 121056 w 175622"/>
              <a:gd name="connsiteY4" fmla="*/ 572674 h 875247"/>
              <a:gd name="connsiteX5" fmla="*/ 121056 w 175622"/>
              <a:gd name="connsiteY5" fmla="*/ 652049 h 875247"/>
              <a:gd name="connsiteX6" fmla="*/ 175031 w 175622"/>
              <a:gd name="connsiteY6" fmla="*/ 874299 h 875247"/>
              <a:gd name="connsiteX7" fmla="*/ 149631 w 175622"/>
              <a:gd name="connsiteY7" fmla="*/ 725074 h 875247"/>
              <a:gd name="connsiteX8" fmla="*/ 146456 w 175622"/>
              <a:gd name="connsiteY8" fmla="*/ 553624 h 875247"/>
              <a:gd name="connsiteX9" fmla="*/ 165506 w 175622"/>
              <a:gd name="connsiteY9" fmla="*/ 413924 h 875247"/>
              <a:gd name="connsiteX10" fmla="*/ 60731 w 175622"/>
              <a:gd name="connsiteY10" fmla="*/ 363124 h 875247"/>
              <a:gd name="connsiteX11" fmla="*/ 16281 w 175622"/>
              <a:gd name="connsiteY11" fmla="*/ 248824 h 875247"/>
              <a:gd name="connsiteX12" fmla="*/ 25806 w 175622"/>
              <a:gd name="connsiteY12" fmla="*/ 71024 h 875247"/>
              <a:gd name="connsiteX13" fmla="*/ 38506 w 175622"/>
              <a:gd name="connsiteY13" fmla="*/ 13874 h 87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622" h="875247">
                <a:moveTo>
                  <a:pt x="38506" y="13874"/>
                </a:moveTo>
                <a:cubicBezTo>
                  <a:pt x="34273" y="55149"/>
                  <a:pt x="-4357" y="254645"/>
                  <a:pt x="406" y="318674"/>
                </a:cubicBezTo>
                <a:cubicBezTo>
                  <a:pt x="5169" y="382703"/>
                  <a:pt x="42210" y="380587"/>
                  <a:pt x="67081" y="398049"/>
                </a:cubicBezTo>
                <a:cubicBezTo>
                  <a:pt x="91952" y="415511"/>
                  <a:pt x="140635" y="394345"/>
                  <a:pt x="149631" y="423449"/>
                </a:cubicBezTo>
                <a:cubicBezTo>
                  <a:pt x="158627" y="452553"/>
                  <a:pt x="125819" y="534574"/>
                  <a:pt x="121056" y="572674"/>
                </a:cubicBezTo>
                <a:cubicBezTo>
                  <a:pt x="116294" y="610774"/>
                  <a:pt x="112060" y="601778"/>
                  <a:pt x="121056" y="652049"/>
                </a:cubicBezTo>
                <a:cubicBezTo>
                  <a:pt x="130052" y="702320"/>
                  <a:pt x="170269" y="862128"/>
                  <a:pt x="175031" y="874299"/>
                </a:cubicBezTo>
                <a:cubicBezTo>
                  <a:pt x="179793" y="886470"/>
                  <a:pt x="154393" y="778520"/>
                  <a:pt x="149631" y="725074"/>
                </a:cubicBezTo>
                <a:cubicBezTo>
                  <a:pt x="144869" y="671628"/>
                  <a:pt x="143810" y="605482"/>
                  <a:pt x="146456" y="553624"/>
                </a:cubicBezTo>
                <a:cubicBezTo>
                  <a:pt x="149102" y="501766"/>
                  <a:pt x="179794" y="445674"/>
                  <a:pt x="165506" y="413924"/>
                </a:cubicBezTo>
                <a:cubicBezTo>
                  <a:pt x="151219" y="382174"/>
                  <a:pt x="85602" y="390641"/>
                  <a:pt x="60731" y="363124"/>
                </a:cubicBezTo>
                <a:cubicBezTo>
                  <a:pt x="35860" y="335607"/>
                  <a:pt x="22102" y="297507"/>
                  <a:pt x="16281" y="248824"/>
                </a:cubicBezTo>
                <a:cubicBezTo>
                  <a:pt x="10460" y="200141"/>
                  <a:pt x="19456" y="109124"/>
                  <a:pt x="25806" y="71024"/>
                </a:cubicBezTo>
                <a:cubicBezTo>
                  <a:pt x="32156" y="32924"/>
                  <a:pt x="42739" y="-27401"/>
                  <a:pt x="38506" y="1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38560AE-39FA-4753-90AF-682382A3FA58}"/>
              </a:ext>
            </a:extLst>
          </p:cNvPr>
          <p:cNvSpPr/>
          <p:nvPr/>
        </p:nvSpPr>
        <p:spPr>
          <a:xfrm>
            <a:off x="6879400" y="3050728"/>
            <a:ext cx="796102" cy="375940"/>
          </a:xfrm>
          <a:custGeom>
            <a:avLst/>
            <a:gdLst>
              <a:gd name="connsiteX0" fmla="*/ 25167 w 796102"/>
              <a:gd name="connsiteY0" fmla="*/ 5739 h 375940"/>
              <a:gd name="connsiteX1" fmla="*/ 75967 w 796102"/>
              <a:gd name="connsiteY1" fmla="*/ 18439 h 375940"/>
              <a:gd name="connsiteX2" fmla="*/ 380767 w 796102"/>
              <a:gd name="connsiteY2" fmla="*/ 26905 h 375940"/>
              <a:gd name="connsiteX3" fmla="*/ 778700 w 796102"/>
              <a:gd name="connsiteY3" fmla="*/ 361339 h 375940"/>
              <a:gd name="connsiteX4" fmla="*/ 694033 w 796102"/>
              <a:gd name="connsiteY4" fmla="*/ 293605 h 375940"/>
              <a:gd name="connsiteX5" fmla="*/ 414633 w 796102"/>
              <a:gd name="connsiteY5" fmla="*/ 90405 h 375940"/>
              <a:gd name="connsiteX6" fmla="*/ 25167 w 796102"/>
              <a:gd name="connsiteY6" fmla="*/ 5739 h 37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" h="375940">
                <a:moveTo>
                  <a:pt x="25167" y="5739"/>
                </a:moveTo>
                <a:cubicBezTo>
                  <a:pt x="-31277" y="-6255"/>
                  <a:pt x="16700" y="14911"/>
                  <a:pt x="75967" y="18439"/>
                </a:cubicBezTo>
                <a:cubicBezTo>
                  <a:pt x="135234" y="21967"/>
                  <a:pt x="263645" y="-30245"/>
                  <a:pt x="380767" y="26905"/>
                </a:cubicBezTo>
                <a:cubicBezTo>
                  <a:pt x="497889" y="84055"/>
                  <a:pt x="726489" y="316889"/>
                  <a:pt x="778700" y="361339"/>
                </a:cubicBezTo>
                <a:cubicBezTo>
                  <a:pt x="830911" y="405789"/>
                  <a:pt x="754711" y="338761"/>
                  <a:pt x="694033" y="293605"/>
                </a:cubicBezTo>
                <a:cubicBezTo>
                  <a:pt x="633355" y="248449"/>
                  <a:pt x="531755" y="136266"/>
                  <a:pt x="414633" y="90405"/>
                </a:cubicBezTo>
                <a:cubicBezTo>
                  <a:pt x="297511" y="44544"/>
                  <a:pt x="81611" y="17733"/>
                  <a:pt x="25167" y="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2979057-302D-438C-BE47-7B99E1F04579}"/>
              </a:ext>
            </a:extLst>
          </p:cNvPr>
          <p:cNvSpPr/>
          <p:nvPr/>
        </p:nvSpPr>
        <p:spPr>
          <a:xfrm>
            <a:off x="7663995" y="3436872"/>
            <a:ext cx="264860" cy="1302552"/>
          </a:xfrm>
          <a:custGeom>
            <a:avLst/>
            <a:gdLst>
              <a:gd name="connsiteX0" fmla="*/ 2572 w 264860"/>
              <a:gd name="connsiteY0" fmla="*/ 595 h 1302552"/>
              <a:gd name="connsiteX1" fmla="*/ 146505 w 264860"/>
              <a:gd name="connsiteY1" fmla="*/ 601728 h 1302552"/>
              <a:gd name="connsiteX2" fmla="*/ 260805 w 264860"/>
              <a:gd name="connsiteY2" fmla="*/ 1287528 h 1302552"/>
              <a:gd name="connsiteX3" fmla="*/ 222705 w 264860"/>
              <a:gd name="connsiteY3" fmla="*/ 1029295 h 1302552"/>
              <a:gd name="connsiteX4" fmla="*/ 66072 w 264860"/>
              <a:gd name="connsiteY4" fmla="*/ 500128 h 1302552"/>
              <a:gd name="connsiteX5" fmla="*/ 2572 w 264860"/>
              <a:gd name="connsiteY5" fmla="*/ 595 h 130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60" h="1302552">
                <a:moveTo>
                  <a:pt x="2572" y="595"/>
                </a:moveTo>
                <a:cubicBezTo>
                  <a:pt x="15977" y="17528"/>
                  <a:pt x="103466" y="387239"/>
                  <a:pt x="146505" y="601728"/>
                </a:cubicBezTo>
                <a:cubicBezTo>
                  <a:pt x="189544" y="816217"/>
                  <a:pt x="248105" y="1216267"/>
                  <a:pt x="260805" y="1287528"/>
                </a:cubicBezTo>
                <a:cubicBezTo>
                  <a:pt x="273505" y="1358789"/>
                  <a:pt x="255161" y="1160528"/>
                  <a:pt x="222705" y="1029295"/>
                </a:cubicBezTo>
                <a:cubicBezTo>
                  <a:pt x="190250" y="898062"/>
                  <a:pt x="101350" y="668050"/>
                  <a:pt x="66072" y="500128"/>
                </a:cubicBezTo>
                <a:cubicBezTo>
                  <a:pt x="30794" y="332206"/>
                  <a:pt x="-10833" y="-16338"/>
                  <a:pt x="257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D8A5A58-DFC6-4F93-8DA4-B67DE9A2E34C}"/>
              </a:ext>
            </a:extLst>
          </p:cNvPr>
          <p:cNvSpPr/>
          <p:nvPr/>
        </p:nvSpPr>
        <p:spPr>
          <a:xfrm>
            <a:off x="7085374" y="3522482"/>
            <a:ext cx="99014" cy="1331553"/>
          </a:xfrm>
          <a:custGeom>
            <a:avLst/>
            <a:gdLst>
              <a:gd name="connsiteX0" fmla="*/ 39326 w 99014"/>
              <a:gd name="connsiteY0" fmla="*/ 12351 h 1331553"/>
              <a:gd name="connsiteX1" fmla="*/ 90126 w 99014"/>
              <a:gd name="connsiteY1" fmla="*/ 1265418 h 1331553"/>
              <a:gd name="connsiteX2" fmla="*/ 90126 w 99014"/>
              <a:gd name="connsiteY2" fmla="*/ 1104551 h 1331553"/>
              <a:gd name="connsiteX3" fmla="*/ 1226 w 99014"/>
              <a:gd name="connsiteY3" fmla="*/ 651585 h 1331553"/>
              <a:gd name="connsiteX4" fmla="*/ 39326 w 99014"/>
              <a:gd name="connsiteY4" fmla="*/ 12351 h 133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4" h="1331553">
                <a:moveTo>
                  <a:pt x="39326" y="12351"/>
                </a:moveTo>
                <a:cubicBezTo>
                  <a:pt x="54143" y="114657"/>
                  <a:pt x="81659" y="1083385"/>
                  <a:pt x="90126" y="1265418"/>
                </a:cubicBezTo>
                <a:cubicBezTo>
                  <a:pt x="98593" y="1447451"/>
                  <a:pt x="104943" y="1206857"/>
                  <a:pt x="90126" y="1104551"/>
                </a:cubicBezTo>
                <a:cubicBezTo>
                  <a:pt x="75309" y="1002245"/>
                  <a:pt x="8987" y="831502"/>
                  <a:pt x="1226" y="651585"/>
                </a:cubicBezTo>
                <a:cubicBezTo>
                  <a:pt x="-6535" y="471668"/>
                  <a:pt x="24509" y="-89955"/>
                  <a:pt x="39326" y="12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1812660-CD60-4AB9-8535-BA8689C3AF81}"/>
              </a:ext>
            </a:extLst>
          </p:cNvPr>
          <p:cNvSpPr/>
          <p:nvPr/>
        </p:nvSpPr>
        <p:spPr>
          <a:xfrm>
            <a:off x="6656777" y="3570817"/>
            <a:ext cx="393649" cy="353704"/>
          </a:xfrm>
          <a:custGeom>
            <a:avLst/>
            <a:gdLst>
              <a:gd name="connsiteX0" fmla="*/ 4373 w 393649"/>
              <a:gd name="connsiteY0" fmla="*/ 10583 h 353704"/>
              <a:gd name="connsiteX1" fmla="*/ 80573 w 393649"/>
              <a:gd name="connsiteY1" fmla="*/ 51858 h 353704"/>
              <a:gd name="connsiteX2" fmla="*/ 375848 w 393649"/>
              <a:gd name="connsiteY2" fmla="*/ 337608 h 353704"/>
              <a:gd name="connsiteX3" fmla="*/ 340923 w 393649"/>
              <a:gd name="connsiteY3" fmla="*/ 302683 h 353704"/>
              <a:gd name="connsiteX4" fmla="*/ 178998 w 393649"/>
              <a:gd name="connsiteY4" fmla="*/ 175683 h 353704"/>
              <a:gd name="connsiteX5" fmla="*/ 4373 w 393649"/>
              <a:gd name="connsiteY5" fmla="*/ 10583 h 3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649" h="353704">
                <a:moveTo>
                  <a:pt x="4373" y="10583"/>
                </a:moveTo>
                <a:cubicBezTo>
                  <a:pt x="-12031" y="-10054"/>
                  <a:pt x="18661" y="-2646"/>
                  <a:pt x="80573" y="51858"/>
                </a:cubicBezTo>
                <a:cubicBezTo>
                  <a:pt x="142485" y="106362"/>
                  <a:pt x="332456" y="295804"/>
                  <a:pt x="375848" y="337608"/>
                </a:cubicBezTo>
                <a:cubicBezTo>
                  <a:pt x="419240" y="379412"/>
                  <a:pt x="373731" y="329671"/>
                  <a:pt x="340923" y="302683"/>
                </a:cubicBezTo>
                <a:cubicBezTo>
                  <a:pt x="308115" y="275696"/>
                  <a:pt x="233502" y="221191"/>
                  <a:pt x="178998" y="175683"/>
                </a:cubicBezTo>
                <a:cubicBezTo>
                  <a:pt x="124494" y="130175"/>
                  <a:pt x="20777" y="31220"/>
                  <a:pt x="437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F58A161-2F3A-48A4-97F4-7632D6D33346}"/>
              </a:ext>
            </a:extLst>
          </p:cNvPr>
          <p:cNvSpPr/>
          <p:nvPr/>
        </p:nvSpPr>
        <p:spPr>
          <a:xfrm>
            <a:off x="6705220" y="3539767"/>
            <a:ext cx="330994" cy="308426"/>
          </a:xfrm>
          <a:custGeom>
            <a:avLst/>
            <a:gdLst>
              <a:gd name="connsiteX0" fmla="*/ 3555 w 330994"/>
              <a:gd name="connsiteY0" fmla="*/ 3533 h 308426"/>
              <a:gd name="connsiteX1" fmla="*/ 57530 w 330994"/>
              <a:gd name="connsiteY1" fmla="*/ 41633 h 308426"/>
              <a:gd name="connsiteX2" fmla="*/ 321055 w 330994"/>
              <a:gd name="connsiteY2" fmla="*/ 301983 h 308426"/>
              <a:gd name="connsiteX3" fmla="*/ 260730 w 330994"/>
              <a:gd name="connsiteY3" fmla="*/ 216258 h 308426"/>
              <a:gd name="connsiteX4" fmla="*/ 121030 w 330994"/>
              <a:gd name="connsiteY4" fmla="*/ 73383 h 308426"/>
              <a:gd name="connsiteX5" fmla="*/ 3555 w 330994"/>
              <a:gd name="connsiteY5" fmla="*/ 3533 h 30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94" h="308426">
                <a:moveTo>
                  <a:pt x="3555" y="3533"/>
                </a:moveTo>
                <a:cubicBezTo>
                  <a:pt x="-7028" y="-1759"/>
                  <a:pt x="4613" y="-8109"/>
                  <a:pt x="57530" y="41633"/>
                </a:cubicBezTo>
                <a:cubicBezTo>
                  <a:pt x="110447" y="91375"/>
                  <a:pt x="287188" y="272879"/>
                  <a:pt x="321055" y="301983"/>
                </a:cubicBezTo>
                <a:cubicBezTo>
                  <a:pt x="354922" y="331087"/>
                  <a:pt x="294067" y="254358"/>
                  <a:pt x="260730" y="216258"/>
                </a:cubicBezTo>
                <a:cubicBezTo>
                  <a:pt x="227393" y="178158"/>
                  <a:pt x="159130" y="107250"/>
                  <a:pt x="121030" y="73383"/>
                </a:cubicBezTo>
                <a:cubicBezTo>
                  <a:pt x="82930" y="39516"/>
                  <a:pt x="14138" y="8825"/>
                  <a:pt x="3555" y="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7C2BDB8-5A86-4AE7-B4BC-C90435995452}"/>
              </a:ext>
            </a:extLst>
          </p:cNvPr>
          <p:cNvSpPr/>
          <p:nvPr/>
        </p:nvSpPr>
        <p:spPr>
          <a:xfrm>
            <a:off x="7101874" y="4537315"/>
            <a:ext cx="53322" cy="1287702"/>
          </a:xfrm>
          <a:custGeom>
            <a:avLst/>
            <a:gdLst>
              <a:gd name="connsiteX0" fmla="*/ 43993 w 53322"/>
              <a:gd name="connsiteY0" fmla="*/ 818 h 1287702"/>
              <a:gd name="connsiteX1" fmla="*/ 18593 w 53322"/>
              <a:gd name="connsiteY1" fmla="*/ 309852 h 1287702"/>
              <a:gd name="connsiteX2" fmla="*/ 52459 w 53322"/>
              <a:gd name="connsiteY2" fmla="*/ 627352 h 1287702"/>
              <a:gd name="connsiteX3" fmla="*/ 43993 w 53322"/>
              <a:gd name="connsiteY3" fmla="*/ 779752 h 1287702"/>
              <a:gd name="connsiteX4" fmla="*/ 52459 w 53322"/>
              <a:gd name="connsiteY4" fmla="*/ 1283518 h 1287702"/>
              <a:gd name="connsiteX5" fmla="*/ 39759 w 53322"/>
              <a:gd name="connsiteY5" fmla="*/ 995652 h 1287702"/>
              <a:gd name="connsiteX6" fmla="*/ 10126 w 53322"/>
              <a:gd name="connsiteY6" fmla="*/ 568085 h 1287702"/>
              <a:gd name="connsiteX7" fmla="*/ 1659 w 53322"/>
              <a:gd name="connsiteY7" fmla="*/ 229418 h 1287702"/>
              <a:gd name="connsiteX8" fmla="*/ 43993 w 53322"/>
              <a:gd name="connsiteY8" fmla="*/ 818 h 128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22" h="1287702">
                <a:moveTo>
                  <a:pt x="43993" y="818"/>
                </a:moveTo>
                <a:cubicBezTo>
                  <a:pt x="46815" y="14224"/>
                  <a:pt x="17182" y="205430"/>
                  <a:pt x="18593" y="309852"/>
                </a:cubicBezTo>
                <a:cubicBezTo>
                  <a:pt x="20004" y="414274"/>
                  <a:pt x="48226" y="549035"/>
                  <a:pt x="52459" y="627352"/>
                </a:cubicBezTo>
                <a:cubicBezTo>
                  <a:pt x="56692" y="705669"/>
                  <a:pt x="43993" y="670391"/>
                  <a:pt x="43993" y="779752"/>
                </a:cubicBezTo>
                <a:cubicBezTo>
                  <a:pt x="43993" y="889113"/>
                  <a:pt x="53165" y="1247535"/>
                  <a:pt x="52459" y="1283518"/>
                </a:cubicBezTo>
                <a:cubicBezTo>
                  <a:pt x="51753" y="1319501"/>
                  <a:pt x="46815" y="1114891"/>
                  <a:pt x="39759" y="995652"/>
                </a:cubicBezTo>
                <a:cubicBezTo>
                  <a:pt x="32703" y="876413"/>
                  <a:pt x="16476" y="695791"/>
                  <a:pt x="10126" y="568085"/>
                </a:cubicBezTo>
                <a:cubicBezTo>
                  <a:pt x="3776" y="440379"/>
                  <a:pt x="-3280" y="316907"/>
                  <a:pt x="1659" y="229418"/>
                </a:cubicBezTo>
                <a:cubicBezTo>
                  <a:pt x="6598" y="141929"/>
                  <a:pt x="41171" y="-12588"/>
                  <a:pt x="43993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ABA7AF-BABA-4C13-ABCE-113A7E7CC0BD}"/>
              </a:ext>
            </a:extLst>
          </p:cNvPr>
          <p:cNvSpPr/>
          <p:nvPr/>
        </p:nvSpPr>
        <p:spPr>
          <a:xfrm>
            <a:off x="7931980" y="4772966"/>
            <a:ext cx="189930" cy="1360364"/>
          </a:xfrm>
          <a:custGeom>
            <a:avLst/>
            <a:gdLst>
              <a:gd name="connsiteX0" fmla="*/ 26687 w 189930"/>
              <a:gd name="connsiteY0" fmla="*/ 48801 h 1360364"/>
              <a:gd name="connsiteX1" fmla="*/ 13987 w 189930"/>
              <a:gd name="connsiteY1" fmla="*/ 99601 h 1360364"/>
              <a:gd name="connsiteX2" fmla="*/ 13987 w 189930"/>
              <a:gd name="connsiteY2" fmla="*/ 408634 h 1360364"/>
              <a:gd name="connsiteX3" fmla="*/ 183320 w 189930"/>
              <a:gd name="connsiteY3" fmla="*/ 1327267 h 1360364"/>
              <a:gd name="connsiteX4" fmla="*/ 140987 w 189930"/>
              <a:gd name="connsiteY4" fmla="*/ 1119834 h 1360364"/>
              <a:gd name="connsiteX5" fmla="*/ 5520 w 189930"/>
              <a:gd name="connsiteY5" fmla="*/ 755767 h 1360364"/>
              <a:gd name="connsiteX6" fmla="*/ 26687 w 189930"/>
              <a:gd name="connsiteY6" fmla="*/ 48801 h 13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30" h="1360364">
                <a:moveTo>
                  <a:pt x="26687" y="48801"/>
                </a:moveTo>
                <a:cubicBezTo>
                  <a:pt x="28098" y="-60560"/>
                  <a:pt x="16104" y="39629"/>
                  <a:pt x="13987" y="99601"/>
                </a:cubicBezTo>
                <a:cubicBezTo>
                  <a:pt x="11870" y="159573"/>
                  <a:pt x="-14235" y="204023"/>
                  <a:pt x="13987" y="408634"/>
                </a:cubicBezTo>
                <a:cubicBezTo>
                  <a:pt x="42209" y="613245"/>
                  <a:pt x="162153" y="1208734"/>
                  <a:pt x="183320" y="1327267"/>
                </a:cubicBezTo>
                <a:cubicBezTo>
                  <a:pt x="204487" y="1445800"/>
                  <a:pt x="170620" y="1215084"/>
                  <a:pt x="140987" y="1119834"/>
                </a:cubicBezTo>
                <a:cubicBezTo>
                  <a:pt x="111354" y="1024584"/>
                  <a:pt x="25276" y="928628"/>
                  <a:pt x="5520" y="755767"/>
                </a:cubicBezTo>
                <a:cubicBezTo>
                  <a:pt x="-14236" y="582906"/>
                  <a:pt x="25276" y="158162"/>
                  <a:pt x="26687" y="48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AEC5A4A-53C9-4BCA-8810-D188CAE835F9}"/>
              </a:ext>
            </a:extLst>
          </p:cNvPr>
          <p:cNvSpPr/>
          <p:nvPr/>
        </p:nvSpPr>
        <p:spPr>
          <a:xfrm>
            <a:off x="7122750" y="5876993"/>
            <a:ext cx="162029" cy="1239094"/>
          </a:xfrm>
          <a:custGeom>
            <a:avLst/>
            <a:gdLst>
              <a:gd name="connsiteX0" fmla="*/ 90850 w 162029"/>
              <a:gd name="connsiteY0" fmla="*/ 3107 h 1239094"/>
              <a:gd name="connsiteX1" fmla="*/ 81325 w 162029"/>
              <a:gd name="connsiteY1" fmla="*/ 326957 h 1239094"/>
              <a:gd name="connsiteX2" fmla="*/ 113075 w 162029"/>
              <a:gd name="connsiteY2" fmla="*/ 685732 h 1239094"/>
              <a:gd name="connsiteX3" fmla="*/ 43225 w 162029"/>
              <a:gd name="connsiteY3" fmla="*/ 933382 h 1239094"/>
              <a:gd name="connsiteX4" fmla="*/ 40050 w 162029"/>
              <a:gd name="connsiteY4" fmla="*/ 1006407 h 1239094"/>
              <a:gd name="connsiteX5" fmla="*/ 116250 w 162029"/>
              <a:gd name="connsiteY5" fmla="*/ 1235007 h 1239094"/>
              <a:gd name="connsiteX6" fmla="*/ 74975 w 162029"/>
              <a:gd name="connsiteY6" fmla="*/ 1136582 h 1239094"/>
              <a:gd name="connsiteX7" fmla="*/ 1950 w 162029"/>
              <a:gd name="connsiteY7" fmla="*/ 930207 h 1239094"/>
              <a:gd name="connsiteX8" fmla="*/ 160700 w 162029"/>
              <a:gd name="connsiteY8" fmla="*/ 526982 h 1239094"/>
              <a:gd name="connsiteX9" fmla="*/ 90850 w 162029"/>
              <a:gd name="connsiteY9" fmla="*/ 3107 h 123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029" h="1239094">
                <a:moveTo>
                  <a:pt x="90850" y="3107"/>
                </a:moveTo>
                <a:cubicBezTo>
                  <a:pt x="77621" y="-30230"/>
                  <a:pt x="77621" y="213186"/>
                  <a:pt x="81325" y="326957"/>
                </a:cubicBezTo>
                <a:cubicBezTo>
                  <a:pt x="85029" y="440728"/>
                  <a:pt x="119425" y="584661"/>
                  <a:pt x="113075" y="685732"/>
                </a:cubicBezTo>
                <a:cubicBezTo>
                  <a:pt x="106725" y="786803"/>
                  <a:pt x="55396" y="879936"/>
                  <a:pt x="43225" y="933382"/>
                </a:cubicBezTo>
                <a:cubicBezTo>
                  <a:pt x="31054" y="986828"/>
                  <a:pt x="27879" y="956136"/>
                  <a:pt x="40050" y="1006407"/>
                </a:cubicBezTo>
                <a:cubicBezTo>
                  <a:pt x="52221" y="1056678"/>
                  <a:pt x="110429" y="1213311"/>
                  <a:pt x="116250" y="1235007"/>
                </a:cubicBezTo>
                <a:cubicBezTo>
                  <a:pt x="122071" y="1256703"/>
                  <a:pt x="94025" y="1187382"/>
                  <a:pt x="74975" y="1136582"/>
                </a:cubicBezTo>
                <a:cubicBezTo>
                  <a:pt x="55925" y="1085782"/>
                  <a:pt x="-12337" y="1031807"/>
                  <a:pt x="1950" y="930207"/>
                </a:cubicBezTo>
                <a:cubicBezTo>
                  <a:pt x="16237" y="828607"/>
                  <a:pt x="149058" y="677795"/>
                  <a:pt x="160700" y="526982"/>
                </a:cubicBezTo>
                <a:cubicBezTo>
                  <a:pt x="172342" y="376170"/>
                  <a:pt x="104079" y="36444"/>
                  <a:pt x="90850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3D70F82-AAC4-47FE-9E6A-33F80799E4AC}"/>
              </a:ext>
            </a:extLst>
          </p:cNvPr>
          <p:cNvSpPr/>
          <p:nvPr/>
        </p:nvSpPr>
        <p:spPr>
          <a:xfrm>
            <a:off x="7966054" y="5844382"/>
            <a:ext cx="66719" cy="869182"/>
          </a:xfrm>
          <a:custGeom>
            <a:avLst/>
            <a:gdLst>
              <a:gd name="connsiteX0" fmla="*/ 44471 w 66719"/>
              <a:gd name="connsiteY0" fmla="*/ 7143 h 869182"/>
              <a:gd name="connsiteX1" fmla="*/ 44471 w 66719"/>
              <a:gd name="connsiteY1" fmla="*/ 137318 h 869182"/>
              <a:gd name="connsiteX2" fmla="*/ 66696 w 66719"/>
              <a:gd name="connsiteY2" fmla="*/ 854868 h 869182"/>
              <a:gd name="connsiteX3" fmla="*/ 47646 w 66719"/>
              <a:gd name="connsiteY3" fmla="*/ 588168 h 869182"/>
              <a:gd name="connsiteX4" fmla="*/ 21 w 66719"/>
              <a:gd name="connsiteY4" fmla="*/ 245268 h 869182"/>
              <a:gd name="connsiteX5" fmla="*/ 44471 w 66719"/>
              <a:gd name="connsiteY5" fmla="*/ 7143 h 86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9" h="869182">
                <a:moveTo>
                  <a:pt x="44471" y="7143"/>
                </a:moveTo>
                <a:cubicBezTo>
                  <a:pt x="51879" y="-10849"/>
                  <a:pt x="40767" y="-3969"/>
                  <a:pt x="44471" y="137318"/>
                </a:cubicBezTo>
                <a:cubicBezTo>
                  <a:pt x="48175" y="278605"/>
                  <a:pt x="66167" y="779726"/>
                  <a:pt x="66696" y="854868"/>
                </a:cubicBezTo>
                <a:cubicBezTo>
                  <a:pt x="67225" y="930010"/>
                  <a:pt x="58759" y="689768"/>
                  <a:pt x="47646" y="588168"/>
                </a:cubicBezTo>
                <a:cubicBezTo>
                  <a:pt x="36533" y="486568"/>
                  <a:pt x="-1037" y="340518"/>
                  <a:pt x="21" y="245268"/>
                </a:cubicBezTo>
                <a:cubicBezTo>
                  <a:pt x="1079" y="150018"/>
                  <a:pt x="37063" y="25135"/>
                  <a:pt x="44471" y="7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1FD4DD3-ABBC-499D-BAC6-C13D38547084}"/>
              </a:ext>
            </a:extLst>
          </p:cNvPr>
          <p:cNvSpPr/>
          <p:nvPr/>
        </p:nvSpPr>
        <p:spPr>
          <a:xfrm>
            <a:off x="8048023" y="6073698"/>
            <a:ext cx="57880" cy="1112377"/>
          </a:xfrm>
          <a:custGeom>
            <a:avLst/>
            <a:gdLst>
              <a:gd name="connsiteX0" fmla="*/ 57752 w 57880"/>
              <a:gd name="connsiteY0" fmla="*/ 9602 h 1112377"/>
              <a:gd name="connsiteX1" fmla="*/ 16477 w 57880"/>
              <a:gd name="connsiteY1" fmla="*/ 1060527 h 1112377"/>
              <a:gd name="connsiteX2" fmla="*/ 29177 w 57880"/>
              <a:gd name="connsiteY2" fmla="*/ 911302 h 1112377"/>
              <a:gd name="connsiteX3" fmla="*/ 602 w 57880"/>
              <a:gd name="connsiteY3" fmla="*/ 558877 h 1112377"/>
              <a:gd name="connsiteX4" fmla="*/ 57752 w 57880"/>
              <a:gd name="connsiteY4" fmla="*/ 9602 h 11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0" h="1112377">
                <a:moveTo>
                  <a:pt x="57752" y="9602"/>
                </a:moveTo>
                <a:cubicBezTo>
                  <a:pt x="60398" y="93210"/>
                  <a:pt x="21239" y="910244"/>
                  <a:pt x="16477" y="1060527"/>
                </a:cubicBezTo>
                <a:cubicBezTo>
                  <a:pt x="11715" y="1210810"/>
                  <a:pt x="31823" y="994910"/>
                  <a:pt x="29177" y="911302"/>
                </a:cubicBezTo>
                <a:cubicBezTo>
                  <a:pt x="26531" y="827694"/>
                  <a:pt x="-4690" y="705985"/>
                  <a:pt x="602" y="558877"/>
                </a:cubicBezTo>
                <a:cubicBezTo>
                  <a:pt x="5894" y="411769"/>
                  <a:pt x="55106" y="-74006"/>
                  <a:pt x="57752" y="9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3BD7263-B09E-4374-BB9C-FCFF45858ADD}"/>
              </a:ext>
            </a:extLst>
          </p:cNvPr>
          <p:cNvSpPr/>
          <p:nvPr/>
        </p:nvSpPr>
        <p:spPr>
          <a:xfrm>
            <a:off x="7997541" y="7154573"/>
            <a:ext cx="44788" cy="846764"/>
          </a:xfrm>
          <a:custGeom>
            <a:avLst/>
            <a:gdLst>
              <a:gd name="connsiteX0" fmla="*/ 284 w 44788"/>
              <a:gd name="connsiteY0" fmla="*/ 20927 h 846764"/>
              <a:gd name="connsiteX1" fmla="*/ 25684 w 44788"/>
              <a:gd name="connsiteY1" fmla="*/ 668627 h 846764"/>
              <a:gd name="connsiteX2" fmla="*/ 25684 w 44788"/>
              <a:gd name="connsiteY2" fmla="*/ 846427 h 846764"/>
              <a:gd name="connsiteX3" fmla="*/ 9809 w 44788"/>
              <a:gd name="connsiteY3" fmla="*/ 640052 h 846764"/>
              <a:gd name="connsiteX4" fmla="*/ 44734 w 44788"/>
              <a:gd name="connsiteY4" fmla="*/ 198727 h 846764"/>
              <a:gd name="connsiteX5" fmla="*/ 284 w 44788"/>
              <a:gd name="connsiteY5" fmla="*/ 20927 h 84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8" h="846764">
                <a:moveTo>
                  <a:pt x="284" y="20927"/>
                </a:moveTo>
                <a:cubicBezTo>
                  <a:pt x="-2891" y="99244"/>
                  <a:pt x="21451" y="531044"/>
                  <a:pt x="25684" y="668627"/>
                </a:cubicBezTo>
                <a:cubicBezTo>
                  <a:pt x="29917" y="806210"/>
                  <a:pt x="28330" y="851189"/>
                  <a:pt x="25684" y="846427"/>
                </a:cubicBezTo>
                <a:cubicBezTo>
                  <a:pt x="23038" y="841665"/>
                  <a:pt x="6634" y="748002"/>
                  <a:pt x="9809" y="640052"/>
                </a:cubicBezTo>
                <a:cubicBezTo>
                  <a:pt x="12984" y="532102"/>
                  <a:pt x="46322" y="295035"/>
                  <a:pt x="44734" y="198727"/>
                </a:cubicBezTo>
                <a:cubicBezTo>
                  <a:pt x="43147" y="102419"/>
                  <a:pt x="3459" y="-57390"/>
                  <a:pt x="284" y="2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BAC9FC-6AD0-4760-8E90-0D727AC76C7E}"/>
              </a:ext>
            </a:extLst>
          </p:cNvPr>
          <p:cNvSpPr/>
          <p:nvPr/>
        </p:nvSpPr>
        <p:spPr>
          <a:xfrm>
            <a:off x="8010445" y="7080443"/>
            <a:ext cx="103776" cy="1249541"/>
          </a:xfrm>
          <a:custGeom>
            <a:avLst/>
            <a:gdLst>
              <a:gd name="connsiteX0" fmla="*/ 101680 w 103776"/>
              <a:gd name="connsiteY0" fmla="*/ 72832 h 1249541"/>
              <a:gd name="connsiteX1" fmla="*/ 35005 w 103776"/>
              <a:gd name="connsiteY1" fmla="*/ 971357 h 1249541"/>
              <a:gd name="connsiteX2" fmla="*/ 80 w 103776"/>
              <a:gd name="connsiteY2" fmla="*/ 1247582 h 1249541"/>
              <a:gd name="connsiteX3" fmla="*/ 25480 w 103776"/>
              <a:gd name="connsiteY3" fmla="*/ 1076132 h 1249541"/>
              <a:gd name="connsiteX4" fmla="*/ 28655 w 103776"/>
              <a:gd name="connsiteY4" fmla="*/ 730057 h 1249541"/>
              <a:gd name="connsiteX5" fmla="*/ 82630 w 103776"/>
              <a:gd name="connsiteY5" fmla="*/ 126807 h 1249541"/>
              <a:gd name="connsiteX6" fmla="*/ 101680 w 103776"/>
              <a:gd name="connsiteY6" fmla="*/ 72832 h 12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76" h="1249541">
                <a:moveTo>
                  <a:pt x="101680" y="72832"/>
                </a:moveTo>
                <a:cubicBezTo>
                  <a:pt x="93743" y="213590"/>
                  <a:pt x="51938" y="775565"/>
                  <a:pt x="35005" y="971357"/>
                </a:cubicBezTo>
                <a:cubicBezTo>
                  <a:pt x="18072" y="1167149"/>
                  <a:pt x="1667" y="1230120"/>
                  <a:pt x="80" y="1247582"/>
                </a:cubicBezTo>
                <a:cubicBezTo>
                  <a:pt x="-1507" y="1265044"/>
                  <a:pt x="20718" y="1162386"/>
                  <a:pt x="25480" y="1076132"/>
                </a:cubicBezTo>
                <a:cubicBezTo>
                  <a:pt x="30242" y="989878"/>
                  <a:pt x="19130" y="888278"/>
                  <a:pt x="28655" y="730057"/>
                </a:cubicBezTo>
                <a:cubicBezTo>
                  <a:pt x="38180" y="571836"/>
                  <a:pt x="72047" y="233169"/>
                  <a:pt x="82630" y="126807"/>
                </a:cubicBezTo>
                <a:cubicBezTo>
                  <a:pt x="93213" y="20445"/>
                  <a:pt x="109617" y="-67926"/>
                  <a:pt x="101680" y="7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E6318BB-2CCD-4AEC-8C27-065EE30FBDB5}"/>
              </a:ext>
            </a:extLst>
          </p:cNvPr>
          <p:cNvSpPr/>
          <p:nvPr/>
        </p:nvSpPr>
        <p:spPr>
          <a:xfrm>
            <a:off x="7162789" y="7140444"/>
            <a:ext cx="111239" cy="883109"/>
          </a:xfrm>
          <a:custGeom>
            <a:avLst/>
            <a:gdLst>
              <a:gd name="connsiteX0" fmla="*/ 111136 w 111239"/>
              <a:gd name="connsiteY0" fmla="*/ 131 h 883109"/>
              <a:gd name="connsiteX1" fmla="*/ 28586 w 111239"/>
              <a:gd name="connsiteY1" fmla="*/ 406531 h 883109"/>
              <a:gd name="connsiteX2" fmla="*/ 22236 w 111239"/>
              <a:gd name="connsiteY2" fmla="*/ 489081 h 883109"/>
              <a:gd name="connsiteX3" fmla="*/ 11 w 111239"/>
              <a:gd name="connsiteY3" fmla="*/ 879606 h 883109"/>
              <a:gd name="connsiteX4" fmla="*/ 19061 w 111239"/>
              <a:gd name="connsiteY4" fmla="*/ 663706 h 883109"/>
              <a:gd name="connsiteX5" fmla="*/ 9536 w 111239"/>
              <a:gd name="connsiteY5" fmla="*/ 365256 h 883109"/>
              <a:gd name="connsiteX6" fmla="*/ 111136 w 111239"/>
              <a:gd name="connsiteY6" fmla="*/ 131 h 8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9" h="883109">
                <a:moveTo>
                  <a:pt x="111136" y="131"/>
                </a:moveTo>
                <a:cubicBezTo>
                  <a:pt x="114311" y="7010"/>
                  <a:pt x="43403" y="325039"/>
                  <a:pt x="28586" y="406531"/>
                </a:cubicBezTo>
                <a:cubicBezTo>
                  <a:pt x="13769" y="488023"/>
                  <a:pt x="26998" y="410235"/>
                  <a:pt x="22236" y="489081"/>
                </a:cubicBezTo>
                <a:cubicBezTo>
                  <a:pt x="17474" y="567927"/>
                  <a:pt x="540" y="850502"/>
                  <a:pt x="11" y="879606"/>
                </a:cubicBezTo>
                <a:cubicBezTo>
                  <a:pt x="-518" y="908710"/>
                  <a:pt x="17473" y="749431"/>
                  <a:pt x="19061" y="663706"/>
                </a:cubicBezTo>
                <a:cubicBezTo>
                  <a:pt x="20648" y="577981"/>
                  <a:pt x="-6868" y="472148"/>
                  <a:pt x="9536" y="365256"/>
                </a:cubicBezTo>
                <a:cubicBezTo>
                  <a:pt x="25940" y="258364"/>
                  <a:pt x="107961" y="-6748"/>
                  <a:pt x="111136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BE12C5A-8295-45E9-A0E4-B45D3FAF5825}"/>
              </a:ext>
            </a:extLst>
          </p:cNvPr>
          <p:cNvSpPr/>
          <p:nvPr/>
        </p:nvSpPr>
        <p:spPr>
          <a:xfrm>
            <a:off x="7879594" y="8336527"/>
            <a:ext cx="131048" cy="947761"/>
          </a:xfrm>
          <a:custGeom>
            <a:avLst/>
            <a:gdLst>
              <a:gd name="connsiteX0" fmla="*/ 130931 w 131048"/>
              <a:gd name="connsiteY0" fmla="*/ 7373 h 947761"/>
              <a:gd name="connsiteX1" fmla="*/ 7106 w 131048"/>
              <a:gd name="connsiteY1" fmla="*/ 915423 h 947761"/>
              <a:gd name="connsiteX2" fmla="*/ 16631 w 131048"/>
              <a:gd name="connsiteY2" fmla="*/ 721748 h 947761"/>
              <a:gd name="connsiteX3" fmla="*/ 29331 w 131048"/>
              <a:gd name="connsiteY3" fmla="*/ 496323 h 947761"/>
              <a:gd name="connsiteX4" fmla="*/ 130931 w 131048"/>
              <a:gd name="connsiteY4" fmla="*/ 7373 h 9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947761">
                <a:moveTo>
                  <a:pt x="130931" y="7373"/>
                </a:moveTo>
                <a:cubicBezTo>
                  <a:pt x="127227" y="77223"/>
                  <a:pt x="26156" y="796361"/>
                  <a:pt x="7106" y="915423"/>
                </a:cubicBezTo>
                <a:cubicBezTo>
                  <a:pt x="-11944" y="1034486"/>
                  <a:pt x="12927" y="791598"/>
                  <a:pt x="16631" y="721748"/>
                </a:cubicBezTo>
                <a:cubicBezTo>
                  <a:pt x="20335" y="651898"/>
                  <a:pt x="8694" y="608506"/>
                  <a:pt x="29331" y="496323"/>
                </a:cubicBezTo>
                <a:cubicBezTo>
                  <a:pt x="49968" y="384140"/>
                  <a:pt x="134635" y="-62477"/>
                  <a:pt x="130931" y="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4F558F0-C96E-4006-A05C-EE7624C40666}"/>
              </a:ext>
            </a:extLst>
          </p:cNvPr>
          <p:cNvSpPr/>
          <p:nvPr/>
        </p:nvSpPr>
        <p:spPr>
          <a:xfrm>
            <a:off x="7785093" y="8092122"/>
            <a:ext cx="159148" cy="1150304"/>
          </a:xfrm>
          <a:custGeom>
            <a:avLst/>
            <a:gdLst>
              <a:gd name="connsiteX0" fmla="*/ 158757 w 159148"/>
              <a:gd name="connsiteY0" fmla="*/ 29528 h 1150304"/>
              <a:gd name="connsiteX1" fmla="*/ 139707 w 159148"/>
              <a:gd name="connsiteY1" fmla="*/ 131128 h 1150304"/>
              <a:gd name="connsiteX2" fmla="*/ 50807 w 159148"/>
              <a:gd name="connsiteY2" fmla="*/ 912178 h 1150304"/>
              <a:gd name="connsiteX3" fmla="*/ 7 w 159148"/>
              <a:gd name="connsiteY3" fmla="*/ 1150303 h 1150304"/>
              <a:gd name="connsiteX4" fmla="*/ 53982 w 159148"/>
              <a:gd name="connsiteY4" fmla="*/ 915353 h 1150304"/>
              <a:gd name="connsiteX5" fmla="*/ 130182 w 159148"/>
              <a:gd name="connsiteY5" fmla="*/ 442278 h 1150304"/>
              <a:gd name="connsiteX6" fmla="*/ 158757 w 159148"/>
              <a:gd name="connsiteY6" fmla="*/ 29528 h 11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48" h="1150304">
                <a:moveTo>
                  <a:pt x="158757" y="29528"/>
                </a:moveTo>
                <a:cubicBezTo>
                  <a:pt x="160345" y="-22330"/>
                  <a:pt x="157699" y="-15980"/>
                  <a:pt x="139707" y="131128"/>
                </a:cubicBezTo>
                <a:cubicBezTo>
                  <a:pt x="121715" y="278236"/>
                  <a:pt x="74090" y="742316"/>
                  <a:pt x="50807" y="912178"/>
                </a:cubicBezTo>
                <a:cubicBezTo>
                  <a:pt x="27524" y="1082041"/>
                  <a:pt x="-522" y="1149774"/>
                  <a:pt x="7" y="1150303"/>
                </a:cubicBezTo>
                <a:cubicBezTo>
                  <a:pt x="536" y="1150832"/>
                  <a:pt x="32286" y="1033357"/>
                  <a:pt x="53982" y="915353"/>
                </a:cubicBezTo>
                <a:cubicBezTo>
                  <a:pt x="75678" y="797349"/>
                  <a:pt x="114307" y="587270"/>
                  <a:pt x="130182" y="442278"/>
                </a:cubicBezTo>
                <a:cubicBezTo>
                  <a:pt x="146057" y="297286"/>
                  <a:pt x="157169" y="81386"/>
                  <a:pt x="158757" y="29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9E8E8B8-D3D2-4AB3-8655-9A7FFAC0ECFF}"/>
              </a:ext>
            </a:extLst>
          </p:cNvPr>
          <p:cNvSpPr/>
          <p:nvPr/>
        </p:nvSpPr>
        <p:spPr>
          <a:xfrm>
            <a:off x="7219477" y="8007699"/>
            <a:ext cx="32933" cy="704917"/>
          </a:xfrm>
          <a:custGeom>
            <a:avLst/>
            <a:gdLst>
              <a:gd name="connsiteX0" fmla="*/ 473 w 32933"/>
              <a:gd name="connsiteY0" fmla="*/ 21876 h 704917"/>
              <a:gd name="connsiteX1" fmla="*/ 13173 w 32933"/>
              <a:gd name="connsiteY1" fmla="*/ 685451 h 704917"/>
              <a:gd name="connsiteX2" fmla="*/ 13173 w 32933"/>
              <a:gd name="connsiteY2" fmla="*/ 498126 h 704917"/>
              <a:gd name="connsiteX3" fmla="*/ 32223 w 32933"/>
              <a:gd name="connsiteY3" fmla="*/ 186976 h 704917"/>
              <a:gd name="connsiteX4" fmla="*/ 473 w 32933"/>
              <a:gd name="connsiteY4" fmla="*/ 21876 h 70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33" h="704917">
                <a:moveTo>
                  <a:pt x="473" y="21876"/>
                </a:moveTo>
                <a:cubicBezTo>
                  <a:pt x="-2702" y="104955"/>
                  <a:pt x="11056" y="606076"/>
                  <a:pt x="13173" y="685451"/>
                </a:cubicBezTo>
                <a:cubicBezTo>
                  <a:pt x="15290" y="764826"/>
                  <a:pt x="9998" y="581205"/>
                  <a:pt x="13173" y="498126"/>
                </a:cubicBezTo>
                <a:cubicBezTo>
                  <a:pt x="16348" y="415047"/>
                  <a:pt x="36986" y="260001"/>
                  <a:pt x="32223" y="186976"/>
                </a:cubicBezTo>
                <a:cubicBezTo>
                  <a:pt x="27460" y="113951"/>
                  <a:pt x="3648" y="-61203"/>
                  <a:pt x="473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23712F8-7E4E-4367-A93C-D516D71F4E7B}"/>
              </a:ext>
            </a:extLst>
          </p:cNvPr>
          <p:cNvSpPr/>
          <p:nvPr/>
        </p:nvSpPr>
        <p:spPr>
          <a:xfrm>
            <a:off x="7137396" y="8430891"/>
            <a:ext cx="86004" cy="843552"/>
          </a:xfrm>
          <a:custGeom>
            <a:avLst/>
            <a:gdLst>
              <a:gd name="connsiteX0" fmla="*/ 50804 w 86004"/>
              <a:gd name="connsiteY0" fmla="*/ 8259 h 843552"/>
              <a:gd name="connsiteX1" fmla="*/ 57154 w 86004"/>
              <a:gd name="connsiteY1" fmla="*/ 163834 h 843552"/>
              <a:gd name="connsiteX2" fmla="*/ 53979 w 86004"/>
              <a:gd name="connsiteY2" fmla="*/ 582934 h 843552"/>
              <a:gd name="connsiteX3" fmla="*/ 4 w 86004"/>
              <a:gd name="connsiteY3" fmla="*/ 843284 h 843552"/>
              <a:gd name="connsiteX4" fmla="*/ 57154 w 86004"/>
              <a:gd name="connsiteY4" fmla="*/ 627384 h 843552"/>
              <a:gd name="connsiteX5" fmla="*/ 85729 w 86004"/>
              <a:gd name="connsiteY5" fmla="*/ 389259 h 843552"/>
              <a:gd name="connsiteX6" fmla="*/ 50804 w 86004"/>
              <a:gd name="connsiteY6" fmla="*/ 8259 h 84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4" h="843552">
                <a:moveTo>
                  <a:pt x="50804" y="8259"/>
                </a:moveTo>
                <a:cubicBezTo>
                  <a:pt x="46042" y="-29312"/>
                  <a:pt x="56625" y="68055"/>
                  <a:pt x="57154" y="163834"/>
                </a:cubicBezTo>
                <a:cubicBezTo>
                  <a:pt x="57683" y="259613"/>
                  <a:pt x="63504" y="469692"/>
                  <a:pt x="53979" y="582934"/>
                </a:cubicBezTo>
                <a:cubicBezTo>
                  <a:pt x="44454" y="696176"/>
                  <a:pt x="-525" y="835876"/>
                  <a:pt x="4" y="843284"/>
                </a:cubicBezTo>
                <a:cubicBezTo>
                  <a:pt x="533" y="850692"/>
                  <a:pt x="42867" y="703055"/>
                  <a:pt x="57154" y="627384"/>
                </a:cubicBezTo>
                <a:cubicBezTo>
                  <a:pt x="71441" y="551713"/>
                  <a:pt x="88375" y="485567"/>
                  <a:pt x="85729" y="389259"/>
                </a:cubicBezTo>
                <a:cubicBezTo>
                  <a:pt x="83083" y="292951"/>
                  <a:pt x="55566" y="45830"/>
                  <a:pt x="50804" y="8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85981F5-70B5-4910-ABFA-FB9BC8E836BD}"/>
              </a:ext>
            </a:extLst>
          </p:cNvPr>
          <p:cNvSpPr/>
          <p:nvPr/>
        </p:nvSpPr>
        <p:spPr>
          <a:xfrm>
            <a:off x="3889088" y="6108683"/>
            <a:ext cx="414242" cy="370176"/>
          </a:xfrm>
          <a:custGeom>
            <a:avLst/>
            <a:gdLst>
              <a:gd name="connsiteX0" fmla="*/ 414095 w 414242"/>
              <a:gd name="connsiteY0" fmla="*/ 17 h 370176"/>
              <a:gd name="connsiteX1" fmla="*/ 151629 w 414242"/>
              <a:gd name="connsiteY1" fmla="*/ 184167 h 370176"/>
              <a:gd name="connsiteX2" fmla="*/ 1345 w 414242"/>
              <a:gd name="connsiteY2" fmla="*/ 368317 h 370176"/>
              <a:gd name="connsiteX3" fmla="*/ 79662 w 414242"/>
              <a:gd name="connsiteY3" fmla="*/ 273067 h 370176"/>
              <a:gd name="connsiteX4" fmla="*/ 113529 w 414242"/>
              <a:gd name="connsiteY4" fmla="*/ 173584 h 370176"/>
              <a:gd name="connsiteX5" fmla="*/ 414095 w 414242"/>
              <a:gd name="connsiteY5" fmla="*/ 17 h 37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42" h="370176">
                <a:moveTo>
                  <a:pt x="414095" y="17"/>
                </a:moveTo>
                <a:cubicBezTo>
                  <a:pt x="420445" y="1781"/>
                  <a:pt x="220421" y="122784"/>
                  <a:pt x="151629" y="184167"/>
                </a:cubicBezTo>
                <a:cubicBezTo>
                  <a:pt x="82837" y="245550"/>
                  <a:pt x="13339" y="353500"/>
                  <a:pt x="1345" y="368317"/>
                </a:cubicBezTo>
                <a:cubicBezTo>
                  <a:pt x="-10649" y="383134"/>
                  <a:pt x="60965" y="305522"/>
                  <a:pt x="79662" y="273067"/>
                </a:cubicBezTo>
                <a:cubicBezTo>
                  <a:pt x="98359" y="240612"/>
                  <a:pt x="53557" y="218034"/>
                  <a:pt x="113529" y="173584"/>
                </a:cubicBezTo>
                <a:cubicBezTo>
                  <a:pt x="173501" y="129134"/>
                  <a:pt x="407745" y="-1747"/>
                  <a:pt x="41409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7E6452-7FAE-44F0-AB0B-78A5AB620645}"/>
              </a:ext>
            </a:extLst>
          </p:cNvPr>
          <p:cNvSpPr/>
          <p:nvPr/>
        </p:nvSpPr>
        <p:spPr>
          <a:xfrm>
            <a:off x="3849732" y="6000643"/>
            <a:ext cx="134042" cy="464507"/>
          </a:xfrm>
          <a:custGeom>
            <a:avLst/>
            <a:gdLst>
              <a:gd name="connsiteX0" fmla="*/ 133835 w 134042"/>
              <a:gd name="connsiteY0" fmla="*/ 107 h 464507"/>
              <a:gd name="connsiteX1" fmla="*/ 34351 w 134042"/>
              <a:gd name="connsiteY1" fmla="*/ 216007 h 464507"/>
              <a:gd name="connsiteX2" fmla="*/ 15301 w 134042"/>
              <a:gd name="connsiteY2" fmla="*/ 459424 h 464507"/>
              <a:gd name="connsiteX3" fmla="*/ 17418 w 134042"/>
              <a:gd name="connsiteY3" fmla="*/ 370524 h 464507"/>
              <a:gd name="connsiteX4" fmla="*/ 4718 w 134042"/>
              <a:gd name="connsiteY4" fmla="*/ 243524 h 464507"/>
              <a:gd name="connsiteX5" fmla="*/ 133835 w 134042"/>
              <a:gd name="connsiteY5" fmla="*/ 107 h 4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42" h="464507">
                <a:moveTo>
                  <a:pt x="133835" y="107"/>
                </a:moveTo>
                <a:cubicBezTo>
                  <a:pt x="138774" y="-4479"/>
                  <a:pt x="54107" y="139454"/>
                  <a:pt x="34351" y="216007"/>
                </a:cubicBezTo>
                <a:cubicBezTo>
                  <a:pt x="14595" y="292560"/>
                  <a:pt x="18123" y="433671"/>
                  <a:pt x="15301" y="459424"/>
                </a:cubicBezTo>
                <a:cubicBezTo>
                  <a:pt x="12479" y="485177"/>
                  <a:pt x="19182" y="406507"/>
                  <a:pt x="17418" y="370524"/>
                </a:cubicBezTo>
                <a:cubicBezTo>
                  <a:pt x="15654" y="334541"/>
                  <a:pt x="-10452" y="302438"/>
                  <a:pt x="4718" y="243524"/>
                </a:cubicBezTo>
                <a:cubicBezTo>
                  <a:pt x="19888" y="184610"/>
                  <a:pt x="128896" y="4693"/>
                  <a:pt x="13383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F1F5329-0799-40DD-B255-79918CC92488}"/>
              </a:ext>
            </a:extLst>
          </p:cNvPr>
          <p:cNvSpPr/>
          <p:nvPr/>
        </p:nvSpPr>
        <p:spPr>
          <a:xfrm>
            <a:off x="3803379" y="6216650"/>
            <a:ext cx="770281" cy="389815"/>
          </a:xfrm>
          <a:custGeom>
            <a:avLst/>
            <a:gdLst>
              <a:gd name="connsiteX0" fmla="*/ 758038 w 770281"/>
              <a:gd name="connsiteY0" fmla="*/ 0 h 389815"/>
              <a:gd name="connsiteX1" fmla="*/ 715704 w 770281"/>
              <a:gd name="connsiteY1" fmla="*/ 46567 h 389815"/>
              <a:gd name="connsiteX2" fmla="*/ 326238 w 770281"/>
              <a:gd name="connsiteY2" fmla="*/ 175683 h 389815"/>
              <a:gd name="connsiteX3" fmla="*/ 51071 w 770281"/>
              <a:gd name="connsiteY3" fmla="*/ 287867 h 389815"/>
              <a:gd name="connsiteX4" fmla="*/ 4504 w 770281"/>
              <a:gd name="connsiteY4" fmla="*/ 389467 h 389815"/>
              <a:gd name="connsiteX5" fmla="*/ 32021 w 770281"/>
              <a:gd name="connsiteY5" fmla="*/ 317500 h 389815"/>
              <a:gd name="connsiteX6" fmla="*/ 271204 w 770281"/>
              <a:gd name="connsiteY6" fmla="*/ 220133 h 389815"/>
              <a:gd name="connsiteX7" fmla="*/ 758038 w 770281"/>
              <a:gd name="connsiteY7" fmla="*/ 0 h 38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281" h="389815">
                <a:moveTo>
                  <a:pt x="758038" y="0"/>
                </a:moveTo>
                <a:cubicBezTo>
                  <a:pt x="772854" y="8643"/>
                  <a:pt x="787670" y="17287"/>
                  <a:pt x="715704" y="46567"/>
                </a:cubicBezTo>
                <a:cubicBezTo>
                  <a:pt x="643738" y="75847"/>
                  <a:pt x="437010" y="135466"/>
                  <a:pt x="326238" y="175683"/>
                </a:cubicBezTo>
                <a:cubicBezTo>
                  <a:pt x="215466" y="215900"/>
                  <a:pt x="104693" y="252236"/>
                  <a:pt x="51071" y="287867"/>
                </a:cubicBezTo>
                <a:cubicBezTo>
                  <a:pt x="-2551" y="323498"/>
                  <a:pt x="7679" y="384528"/>
                  <a:pt x="4504" y="389467"/>
                </a:cubicBezTo>
                <a:cubicBezTo>
                  <a:pt x="1329" y="394406"/>
                  <a:pt x="-12429" y="345722"/>
                  <a:pt x="32021" y="317500"/>
                </a:cubicBezTo>
                <a:cubicBezTo>
                  <a:pt x="76471" y="289278"/>
                  <a:pt x="271204" y="220133"/>
                  <a:pt x="271204" y="220133"/>
                </a:cubicBezTo>
                <a:lnTo>
                  <a:pt x="75803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2A82214-9F04-449F-8EE5-699E8BB93A6A}"/>
              </a:ext>
            </a:extLst>
          </p:cNvPr>
          <p:cNvSpPr/>
          <p:nvPr/>
        </p:nvSpPr>
        <p:spPr>
          <a:xfrm>
            <a:off x="4121348" y="6220877"/>
            <a:ext cx="853467" cy="236781"/>
          </a:xfrm>
          <a:custGeom>
            <a:avLst/>
            <a:gdLst>
              <a:gd name="connsiteX0" fmla="*/ 27319 w 853467"/>
              <a:gd name="connsiteY0" fmla="*/ 232840 h 236781"/>
              <a:gd name="connsiteX1" fmla="*/ 120452 w 853467"/>
              <a:gd name="connsiteY1" fmla="*/ 220140 h 236781"/>
              <a:gd name="connsiteX2" fmla="*/ 410435 w 853467"/>
              <a:gd name="connsiteY2" fmla="*/ 165106 h 236781"/>
              <a:gd name="connsiteX3" fmla="*/ 520502 w 853467"/>
              <a:gd name="connsiteY3" fmla="*/ 152406 h 236781"/>
              <a:gd name="connsiteX4" fmla="*/ 852819 w 853467"/>
              <a:gd name="connsiteY4" fmla="*/ 6 h 236781"/>
              <a:gd name="connsiteX5" fmla="*/ 588235 w 853467"/>
              <a:gd name="connsiteY5" fmla="*/ 158756 h 236781"/>
              <a:gd name="connsiteX6" fmla="*/ 27319 w 853467"/>
              <a:gd name="connsiteY6" fmla="*/ 232840 h 23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67" h="236781">
                <a:moveTo>
                  <a:pt x="27319" y="232840"/>
                </a:moveTo>
                <a:cubicBezTo>
                  <a:pt x="-50645" y="243071"/>
                  <a:pt x="56599" y="231429"/>
                  <a:pt x="120452" y="220140"/>
                </a:cubicBezTo>
                <a:cubicBezTo>
                  <a:pt x="184305" y="208851"/>
                  <a:pt x="343760" y="176395"/>
                  <a:pt x="410435" y="165106"/>
                </a:cubicBezTo>
                <a:cubicBezTo>
                  <a:pt x="477110" y="153817"/>
                  <a:pt x="446771" y="179923"/>
                  <a:pt x="520502" y="152406"/>
                </a:cubicBezTo>
                <a:cubicBezTo>
                  <a:pt x="594233" y="124889"/>
                  <a:pt x="841530" y="-1052"/>
                  <a:pt x="852819" y="6"/>
                </a:cubicBezTo>
                <a:cubicBezTo>
                  <a:pt x="864108" y="1064"/>
                  <a:pt x="726171" y="120303"/>
                  <a:pt x="588235" y="158756"/>
                </a:cubicBezTo>
                <a:cubicBezTo>
                  <a:pt x="450299" y="197209"/>
                  <a:pt x="105283" y="222609"/>
                  <a:pt x="27319" y="23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E747D75-4B8F-4C6E-9E5C-D3BD8FA12091}"/>
              </a:ext>
            </a:extLst>
          </p:cNvPr>
          <p:cNvSpPr/>
          <p:nvPr/>
        </p:nvSpPr>
        <p:spPr>
          <a:xfrm>
            <a:off x="3785213" y="6526987"/>
            <a:ext cx="745281" cy="148778"/>
          </a:xfrm>
          <a:custGeom>
            <a:avLst/>
            <a:gdLst>
              <a:gd name="connsiteX0" fmla="*/ 14204 w 745281"/>
              <a:gd name="connsiteY0" fmla="*/ 142630 h 148778"/>
              <a:gd name="connsiteX1" fmla="*/ 77704 w 745281"/>
              <a:gd name="connsiteY1" fmla="*/ 132046 h 148778"/>
              <a:gd name="connsiteX2" fmla="*/ 446004 w 745281"/>
              <a:gd name="connsiteY2" fmla="*/ 43146 h 148778"/>
              <a:gd name="connsiteX3" fmla="*/ 744454 w 745281"/>
              <a:gd name="connsiteY3" fmla="*/ 7163 h 148778"/>
              <a:gd name="connsiteX4" fmla="*/ 526437 w 745281"/>
              <a:gd name="connsiteY4" fmla="*/ 5046 h 148778"/>
              <a:gd name="connsiteX5" fmla="*/ 272437 w 745281"/>
              <a:gd name="connsiteY5" fmla="*/ 62196 h 148778"/>
              <a:gd name="connsiteX6" fmla="*/ 14204 w 745281"/>
              <a:gd name="connsiteY6" fmla="*/ 142630 h 14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281" h="148778">
                <a:moveTo>
                  <a:pt x="14204" y="142630"/>
                </a:moveTo>
                <a:cubicBezTo>
                  <a:pt x="-18252" y="154272"/>
                  <a:pt x="5737" y="148627"/>
                  <a:pt x="77704" y="132046"/>
                </a:cubicBezTo>
                <a:cubicBezTo>
                  <a:pt x="149671" y="115465"/>
                  <a:pt x="334879" y="63960"/>
                  <a:pt x="446004" y="43146"/>
                </a:cubicBezTo>
                <a:cubicBezTo>
                  <a:pt x="557129" y="22332"/>
                  <a:pt x="731049" y="13513"/>
                  <a:pt x="744454" y="7163"/>
                </a:cubicBezTo>
                <a:cubicBezTo>
                  <a:pt x="757859" y="813"/>
                  <a:pt x="605107" y="-4126"/>
                  <a:pt x="526437" y="5046"/>
                </a:cubicBezTo>
                <a:cubicBezTo>
                  <a:pt x="447768" y="14218"/>
                  <a:pt x="356751" y="38913"/>
                  <a:pt x="272437" y="62196"/>
                </a:cubicBezTo>
                <a:cubicBezTo>
                  <a:pt x="188123" y="85479"/>
                  <a:pt x="46660" y="130988"/>
                  <a:pt x="14204" y="142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040FD3-508E-487F-9CF2-75E06A7DCB5F}"/>
              </a:ext>
            </a:extLst>
          </p:cNvPr>
          <p:cNvSpPr/>
          <p:nvPr/>
        </p:nvSpPr>
        <p:spPr>
          <a:xfrm>
            <a:off x="3816305" y="6604890"/>
            <a:ext cx="1016447" cy="217623"/>
          </a:xfrm>
          <a:custGeom>
            <a:avLst/>
            <a:gdLst>
              <a:gd name="connsiteX0" fmla="*/ 2162 w 1016447"/>
              <a:gd name="connsiteY0" fmla="*/ 217127 h 217623"/>
              <a:gd name="connsiteX1" fmla="*/ 237112 w 1016447"/>
              <a:gd name="connsiteY1" fmla="*/ 79543 h 217623"/>
              <a:gd name="connsiteX2" fmla="*/ 1016045 w 1016447"/>
              <a:gd name="connsiteY2" fmla="*/ 5460 h 217623"/>
              <a:gd name="connsiteX3" fmla="*/ 338712 w 1016447"/>
              <a:gd name="connsiteY3" fmla="*/ 26627 h 217623"/>
              <a:gd name="connsiteX4" fmla="*/ 2162 w 1016447"/>
              <a:gd name="connsiteY4" fmla="*/ 217127 h 2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447" h="217623">
                <a:moveTo>
                  <a:pt x="2162" y="217127"/>
                </a:moveTo>
                <a:cubicBezTo>
                  <a:pt x="-14771" y="225946"/>
                  <a:pt x="68132" y="114821"/>
                  <a:pt x="237112" y="79543"/>
                </a:cubicBezTo>
                <a:cubicBezTo>
                  <a:pt x="406092" y="44265"/>
                  <a:pt x="999112" y="14279"/>
                  <a:pt x="1016045" y="5460"/>
                </a:cubicBezTo>
                <a:cubicBezTo>
                  <a:pt x="1032978" y="-3359"/>
                  <a:pt x="511220" y="-4770"/>
                  <a:pt x="338712" y="26627"/>
                </a:cubicBezTo>
                <a:cubicBezTo>
                  <a:pt x="166204" y="58024"/>
                  <a:pt x="19095" y="208308"/>
                  <a:pt x="2162" y="21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3CC485A-4CB5-4853-AEA3-7AE1ACC1C17E}"/>
              </a:ext>
            </a:extLst>
          </p:cNvPr>
          <p:cNvSpPr/>
          <p:nvPr/>
        </p:nvSpPr>
        <p:spPr>
          <a:xfrm>
            <a:off x="3850992" y="6709829"/>
            <a:ext cx="545555" cy="437453"/>
          </a:xfrm>
          <a:custGeom>
            <a:avLst/>
            <a:gdLst>
              <a:gd name="connsiteX0" fmla="*/ 545325 w 545555"/>
              <a:gd name="connsiteY0" fmla="*/ 4 h 437453"/>
              <a:gd name="connsiteX1" fmla="*/ 75425 w 545555"/>
              <a:gd name="connsiteY1" fmla="*/ 129121 h 437453"/>
              <a:gd name="connsiteX2" fmla="*/ 1341 w 545555"/>
              <a:gd name="connsiteY2" fmla="*/ 256121 h 437453"/>
              <a:gd name="connsiteX3" fmla="*/ 77541 w 545555"/>
              <a:gd name="connsiteY3" fmla="*/ 436038 h 437453"/>
              <a:gd name="connsiteX4" fmla="*/ 35208 w 545555"/>
              <a:gd name="connsiteY4" fmla="*/ 332321 h 437453"/>
              <a:gd name="connsiteX5" fmla="*/ 30975 w 545555"/>
              <a:gd name="connsiteY5" fmla="*/ 192621 h 437453"/>
              <a:gd name="connsiteX6" fmla="*/ 136808 w 545555"/>
              <a:gd name="connsiteY6" fmla="*/ 133354 h 437453"/>
              <a:gd name="connsiteX7" fmla="*/ 545325 w 545555"/>
              <a:gd name="connsiteY7" fmla="*/ 4 h 43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555" h="437453">
                <a:moveTo>
                  <a:pt x="545325" y="4"/>
                </a:moveTo>
                <a:cubicBezTo>
                  <a:pt x="535095" y="-701"/>
                  <a:pt x="166089" y="86435"/>
                  <a:pt x="75425" y="129121"/>
                </a:cubicBezTo>
                <a:cubicBezTo>
                  <a:pt x="-15239" y="171807"/>
                  <a:pt x="988" y="204968"/>
                  <a:pt x="1341" y="256121"/>
                </a:cubicBezTo>
                <a:cubicBezTo>
                  <a:pt x="1694" y="307274"/>
                  <a:pt x="71897" y="423338"/>
                  <a:pt x="77541" y="436038"/>
                </a:cubicBezTo>
                <a:cubicBezTo>
                  <a:pt x="83185" y="448738"/>
                  <a:pt x="42969" y="372891"/>
                  <a:pt x="35208" y="332321"/>
                </a:cubicBezTo>
                <a:cubicBezTo>
                  <a:pt x="27447" y="291752"/>
                  <a:pt x="14042" y="225782"/>
                  <a:pt x="30975" y="192621"/>
                </a:cubicBezTo>
                <a:cubicBezTo>
                  <a:pt x="47908" y="159460"/>
                  <a:pt x="51083" y="162987"/>
                  <a:pt x="136808" y="133354"/>
                </a:cubicBezTo>
                <a:cubicBezTo>
                  <a:pt x="222533" y="103721"/>
                  <a:pt x="555555" y="709"/>
                  <a:pt x="5453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CFB63F6-25F3-48DA-9812-F19EE4F3A369}"/>
              </a:ext>
            </a:extLst>
          </p:cNvPr>
          <p:cNvSpPr/>
          <p:nvPr/>
        </p:nvSpPr>
        <p:spPr>
          <a:xfrm>
            <a:off x="3934571" y="6798113"/>
            <a:ext cx="544347" cy="203786"/>
          </a:xfrm>
          <a:custGeom>
            <a:avLst/>
            <a:gdLst>
              <a:gd name="connsiteX0" fmla="*/ 6662 w 544347"/>
              <a:gd name="connsiteY0" fmla="*/ 199587 h 203786"/>
              <a:gd name="connsiteX1" fmla="*/ 59579 w 544347"/>
              <a:gd name="connsiteY1" fmla="*/ 165720 h 203786"/>
              <a:gd name="connsiteX2" fmla="*/ 286062 w 544347"/>
              <a:gd name="connsiteY2" fmla="*/ 64120 h 203786"/>
              <a:gd name="connsiteX3" fmla="*/ 544296 w 544347"/>
              <a:gd name="connsiteY3" fmla="*/ 620 h 203786"/>
              <a:gd name="connsiteX4" fmla="*/ 307229 w 544347"/>
              <a:gd name="connsiteY4" fmla="*/ 34487 h 203786"/>
              <a:gd name="connsiteX5" fmla="*/ 178112 w 544347"/>
              <a:gd name="connsiteY5" fmla="*/ 78937 h 203786"/>
              <a:gd name="connsiteX6" fmla="*/ 6662 w 544347"/>
              <a:gd name="connsiteY6" fmla="*/ 199587 h 20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47" h="203786">
                <a:moveTo>
                  <a:pt x="6662" y="199587"/>
                </a:moveTo>
                <a:cubicBezTo>
                  <a:pt x="-13094" y="214051"/>
                  <a:pt x="13012" y="188298"/>
                  <a:pt x="59579" y="165720"/>
                </a:cubicBezTo>
                <a:cubicBezTo>
                  <a:pt x="106146" y="143142"/>
                  <a:pt x="205276" y="91637"/>
                  <a:pt x="286062" y="64120"/>
                </a:cubicBezTo>
                <a:cubicBezTo>
                  <a:pt x="366848" y="36603"/>
                  <a:pt x="540768" y="5559"/>
                  <a:pt x="544296" y="620"/>
                </a:cubicBezTo>
                <a:cubicBezTo>
                  <a:pt x="547824" y="-4319"/>
                  <a:pt x="368260" y="21434"/>
                  <a:pt x="307229" y="34487"/>
                </a:cubicBezTo>
                <a:cubicBezTo>
                  <a:pt x="246198" y="47540"/>
                  <a:pt x="231381" y="53890"/>
                  <a:pt x="178112" y="78937"/>
                </a:cubicBezTo>
                <a:cubicBezTo>
                  <a:pt x="124843" y="103984"/>
                  <a:pt x="26418" y="185123"/>
                  <a:pt x="6662" y="199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E7BF07-8374-41C5-BC9C-A4555E749D6F}"/>
              </a:ext>
            </a:extLst>
          </p:cNvPr>
          <p:cNvSpPr/>
          <p:nvPr/>
        </p:nvSpPr>
        <p:spPr>
          <a:xfrm>
            <a:off x="4018022" y="6806286"/>
            <a:ext cx="1062472" cy="214429"/>
          </a:xfrm>
          <a:custGeom>
            <a:avLst/>
            <a:gdLst>
              <a:gd name="connsiteX0" fmla="*/ 9995 w 1062472"/>
              <a:gd name="connsiteY0" fmla="*/ 210464 h 214429"/>
              <a:gd name="connsiteX1" fmla="*/ 73495 w 1062472"/>
              <a:gd name="connsiteY1" fmla="*/ 197764 h 214429"/>
              <a:gd name="connsiteX2" fmla="*/ 553978 w 1062472"/>
              <a:gd name="connsiteY2" fmla="*/ 123681 h 214429"/>
              <a:gd name="connsiteX3" fmla="*/ 1061978 w 1062472"/>
              <a:gd name="connsiteY3" fmla="*/ 914 h 214429"/>
              <a:gd name="connsiteX4" fmla="*/ 655578 w 1062472"/>
              <a:gd name="connsiteY4" fmla="*/ 64414 h 214429"/>
              <a:gd name="connsiteX5" fmla="*/ 327495 w 1062472"/>
              <a:gd name="connsiteY5" fmla="*/ 115214 h 214429"/>
              <a:gd name="connsiteX6" fmla="*/ 9995 w 1062472"/>
              <a:gd name="connsiteY6" fmla="*/ 210464 h 2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72" h="214429">
                <a:moveTo>
                  <a:pt x="9995" y="210464"/>
                </a:moveTo>
                <a:cubicBezTo>
                  <a:pt x="-32338" y="224222"/>
                  <a:pt x="73495" y="197764"/>
                  <a:pt x="73495" y="197764"/>
                </a:cubicBezTo>
                <a:cubicBezTo>
                  <a:pt x="164159" y="183300"/>
                  <a:pt x="389231" y="156489"/>
                  <a:pt x="553978" y="123681"/>
                </a:cubicBezTo>
                <a:cubicBezTo>
                  <a:pt x="718725" y="90873"/>
                  <a:pt x="1045045" y="10792"/>
                  <a:pt x="1061978" y="914"/>
                </a:cubicBezTo>
                <a:cubicBezTo>
                  <a:pt x="1078911" y="-8964"/>
                  <a:pt x="655578" y="64414"/>
                  <a:pt x="655578" y="64414"/>
                </a:cubicBezTo>
                <a:cubicBezTo>
                  <a:pt x="533164" y="83464"/>
                  <a:pt x="436151" y="94047"/>
                  <a:pt x="327495" y="115214"/>
                </a:cubicBezTo>
                <a:cubicBezTo>
                  <a:pt x="218839" y="136381"/>
                  <a:pt x="52328" y="196706"/>
                  <a:pt x="9995" y="21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49AFA25-63AF-4A49-B0FE-FB7EDF5A0E0E}"/>
              </a:ext>
            </a:extLst>
          </p:cNvPr>
          <p:cNvSpPr/>
          <p:nvPr/>
        </p:nvSpPr>
        <p:spPr>
          <a:xfrm>
            <a:off x="5097983" y="6709785"/>
            <a:ext cx="1294354" cy="78931"/>
          </a:xfrm>
          <a:custGeom>
            <a:avLst/>
            <a:gdLst>
              <a:gd name="connsiteX0" fmla="*/ 5300 w 1294354"/>
              <a:gd name="connsiteY0" fmla="*/ 78365 h 78931"/>
              <a:gd name="connsiteX1" fmla="*/ 134417 w 1294354"/>
              <a:gd name="connsiteY1" fmla="*/ 67782 h 78931"/>
              <a:gd name="connsiteX2" fmla="*/ 911234 w 1294354"/>
              <a:gd name="connsiteY2" fmla="*/ 8515 h 78931"/>
              <a:gd name="connsiteX3" fmla="*/ 1294350 w 1294354"/>
              <a:gd name="connsiteY3" fmla="*/ 55082 h 78931"/>
              <a:gd name="connsiteX4" fmla="*/ 904884 w 1294354"/>
              <a:gd name="connsiteY4" fmla="*/ 48 h 78931"/>
              <a:gd name="connsiteX5" fmla="*/ 354550 w 1294354"/>
              <a:gd name="connsiteY5" fmla="*/ 46615 h 78931"/>
              <a:gd name="connsiteX6" fmla="*/ 5300 w 1294354"/>
              <a:gd name="connsiteY6" fmla="*/ 78365 h 7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54" h="78931">
                <a:moveTo>
                  <a:pt x="5300" y="78365"/>
                </a:moveTo>
                <a:cubicBezTo>
                  <a:pt x="-31389" y="81893"/>
                  <a:pt x="134417" y="67782"/>
                  <a:pt x="134417" y="67782"/>
                </a:cubicBezTo>
                <a:cubicBezTo>
                  <a:pt x="285406" y="56140"/>
                  <a:pt x="717912" y="10632"/>
                  <a:pt x="911234" y="8515"/>
                </a:cubicBezTo>
                <a:cubicBezTo>
                  <a:pt x="1104556" y="6398"/>
                  <a:pt x="1295408" y="56493"/>
                  <a:pt x="1294350" y="55082"/>
                </a:cubicBezTo>
                <a:cubicBezTo>
                  <a:pt x="1293292" y="53671"/>
                  <a:pt x="1061517" y="1459"/>
                  <a:pt x="904884" y="48"/>
                </a:cubicBezTo>
                <a:cubicBezTo>
                  <a:pt x="748251" y="-1363"/>
                  <a:pt x="505186" y="28271"/>
                  <a:pt x="354550" y="46615"/>
                </a:cubicBezTo>
                <a:cubicBezTo>
                  <a:pt x="203914" y="64959"/>
                  <a:pt x="41989" y="74837"/>
                  <a:pt x="5300" y="78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00CE724-546D-4F33-85BA-42F49A21A1F8}"/>
              </a:ext>
            </a:extLst>
          </p:cNvPr>
          <p:cNvSpPr/>
          <p:nvPr/>
        </p:nvSpPr>
        <p:spPr>
          <a:xfrm>
            <a:off x="6222923" y="6656238"/>
            <a:ext cx="871830" cy="56133"/>
          </a:xfrm>
          <a:custGeom>
            <a:avLst/>
            <a:gdLst>
              <a:gd name="connsiteX0" fmla="*/ 77 w 871830"/>
              <a:gd name="connsiteY0" fmla="*/ 46187 h 56133"/>
              <a:gd name="connsiteX1" fmla="*/ 92152 w 871830"/>
              <a:gd name="connsiteY1" fmla="*/ 50950 h 56133"/>
              <a:gd name="connsiteX2" fmla="*/ 492202 w 871830"/>
              <a:gd name="connsiteY2" fmla="*/ 52537 h 56133"/>
              <a:gd name="connsiteX3" fmla="*/ 871615 w 871830"/>
              <a:gd name="connsiteY3" fmla="*/ 150 h 56133"/>
              <a:gd name="connsiteX4" fmla="*/ 539827 w 871830"/>
              <a:gd name="connsiteY4" fmla="*/ 36662 h 56133"/>
              <a:gd name="connsiteX5" fmla="*/ 111202 w 871830"/>
              <a:gd name="connsiteY5" fmla="*/ 36662 h 56133"/>
              <a:gd name="connsiteX6" fmla="*/ 77 w 871830"/>
              <a:gd name="connsiteY6" fmla="*/ 46187 h 5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830" h="56133">
                <a:moveTo>
                  <a:pt x="77" y="46187"/>
                </a:moveTo>
                <a:cubicBezTo>
                  <a:pt x="-3098" y="48568"/>
                  <a:pt x="92152" y="50950"/>
                  <a:pt x="92152" y="50950"/>
                </a:cubicBezTo>
                <a:cubicBezTo>
                  <a:pt x="174173" y="52008"/>
                  <a:pt x="362292" y="61004"/>
                  <a:pt x="492202" y="52537"/>
                </a:cubicBezTo>
                <a:cubicBezTo>
                  <a:pt x="622112" y="44070"/>
                  <a:pt x="863678" y="2796"/>
                  <a:pt x="871615" y="150"/>
                </a:cubicBezTo>
                <a:cubicBezTo>
                  <a:pt x="879552" y="-2496"/>
                  <a:pt x="666562" y="30577"/>
                  <a:pt x="539827" y="36662"/>
                </a:cubicBezTo>
                <a:cubicBezTo>
                  <a:pt x="413092" y="42747"/>
                  <a:pt x="205658" y="35339"/>
                  <a:pt x="111202" y="36662"/>
                </a:cubicBezTo>
                <a:cubicBezTo>
                  <a:pt x="16746" y="37985"/>
                  <a:pt x="3252" y="43806"/>
                  <a:pt x="77" y="4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3D6E1F4-A40B-4F15-905B-56D2C69206C4}"/>
              </a:ext>
            </a:extLst>
          </p:cNvPr>
          <p:cNvSpPr/>
          <p:nvPr/>
        </p:nvSpPr>
        <p:spPr>
          <a:xfrm>
            <a:off x="6176477" y="6660787"/>
            <a:ext cx="969569" cy="82562"/>
          </a:xfrm>
          <a:custGeom>
            <a:avLst/>
            <a:gdLst>
              <a:gd name="connsiteX0" fmla="*/ 968861 w 969569"/>
              <a:gd name="connsiteY0" fmla="*/ 363 h 82562"/>
              <a:gd name="connsiteX1" fmla="*/ 746611 w 969569"/>
              <a:gd name="connsiteY1" fmla="*/ 49576 h 82562"/>
              <a:gd name="connsiteX2" fmla="*/ 486261 w 969569"/>
              <a:gd name="connsiteY2" fmla="*/ 63863 h 82562"/>
              <a:gd name="connsiteX3" fmla="*/ 486 w 969569"/>
              <a:gd name="connsiteY3" fmla="*/ 68626 h 82562"/>
              <a:gd name="connsiteX4" fmla="*/ 387836 w 969569"/>
              <a:gd name="connsiteY4" fmla="*/ 76563 h 82562"/>
              <a:gd name="connsiteX5" fmla="*/ 671998 w 969569"/>
              <a:gd name="connsiteY5" fmla="*/ 78151 h 82562"/>
              <a:gd name="connsiteX6" fmla="*/ 968861 w 969569"/>
              <a:gd name="connsiteY6" fmla="*/ 363 h 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569" h="82562">
                <a:moveTo>
                  <a:pt x="968861" y="363"/>
                </a:moveTo>
                <a:cubicBezTo>
                  <a:pt x="981297" y="-4400"/>
                  <a:pt x="827044" y="38993"/>
                  <a:pt x="746611" y="49576"/>
                </a:cubicBezTo>
                <a:cubicBezTo>
                  <a:pt x="666178" y="60159"/>
                  <a:pt x="610615" y="60688"/>
                  <a:pt x="486261" y="63863"/>
                </a:cubicBezTo>
                <a:cubicBezTo>
                  <a:pt x="361907" y="67038"/>
                  <a:pt x="16890" y="66509"/>
                  <a:pt x="486" y="68626"/>
                </a:cubicBezTo>
                <a:cubicBezTo>
                  <a:pt x="-15918" y="70743"/>
                  <a:pt x="387836" y="76563"/>
                  <a:pt x="387836" y="76563"/>
                </a:cubicBezTo>
                <a:cubicBezTo>
                  <a:pt x="499755" y="78150"/>
                  <a:pt x="579923" y="88205"/>
                  <a:pt x="671998" y="78151"/>
                </a:cubicBezTo>
                <a:cubicBezTo>
                  <a:pt x="764073" y="68097"/>
                  <a:pt x="956425" y="5126"/>
                  <a:pt x="96886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EDAF07B-82E5-409F-A564-D769E3F7C57E}"/>
              </a:ext>
            </a:extLst>
          </p:cNvPr>
          <p:cNvSpPr/>
          <p:nvPr/>
        </p:nvSpPr>
        <p:spPr>
          <a:xfrm>
            <a:off x="5308600" y="6418287"/>
            <a:ext cx="1341189" cy="106338"/>
          </a:xfrm>
          <a:custGeom>
            <a:avLst/>
            <a:gdLst>
              <a:gd name="connsiteX0" fmla="*/ 0 w 1341189"/>
              <a:gd name="connsiteY0" fmla="*/ 106338 h 106338"/>
              <a:gd name="connsiteX1" fmla="*/ 171450 w 1341189"/>
              <a:gd name="connsiteY1" fmla="*/ 106338 h 106338"/>
              <a:gd name="connsiteX2" fmla="*/ 1149350 w 1341189"/>
              <a:gd name="connsiteY2" fmla="*/ 42838 h 106338"/>
              <a:gd name="connsiteX3" fmla="*/ 1327150 w 1341189"/>
              <a:gd name="connsiteY3" fmla="*/ 23788 h 106338"/>
              <a:gd name="connsiteX4" fmla="*/ 939800 w 1341189"/>
              <a:gd name="connsiteY4" fmla="*/ 4738 h 106338"/>
              <a:gd name="connsiteX5" fmla="*/ 0 w 1341189"/>
              <a:gd name="connsiteY5" fmla="*/ 106338 h 1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89" h="106338">
                <a:moveTo>
                  <a:pt x="0" y="106338"/>
                </a:moveTo>
                <a:lnTo>
                  <a:pt x="171450" y="106338"/>
                </a:lnTo>
                <a:lnTo>
                  <a:pt x="1149350" y="42838"/>
                </a:lnTo>
                <a:cubicBezTo>
                  <a:pt x="1341967" y="29080"/>
                  <a:pt x="1362075" y="30138"/>
                  <a:pt x="1327150" y="23788"/>
                </a:cubicBezTo>
                <a:cubicBezTo>
                  <a:pt x="1292225" y="17438"/>
                  <a:pt x="1161521" y="-11137"/>
                  <a:pt x="939800" y="4738"/>
                </a:cubicBezTo>
                <a:cubicBezTo>
                  <a:pt x="718079" y="20613"/>
                  <a:pt x="357452" y="69825"/>
                  <a:pt x="0" y="10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3BBEE31-598A-44E3-A39D-52734683E25F}"/>
              </a:ext>
            </a:extLst>
          </p:cNvPr>
          <p:cNvSpPr/>
          <p:nvPr/>
        </p:nvSpPr>
        <p:spPr>
          <a:xfrm>
            <a:off x="5811231" y="6536737"/>
            <a:ext cx="1302694" cy="108567"/>
          </a:xfrm>
          <a:custGeom>
            <a:avLst/>
            <a:gdLst>
              <a:gd name="connsiteX0" fmla="*/ 24419 w 1302694"/>
              <a:gd name="connsiteY0" fmla="*/ 48213 h 108567"/>
              <a:gd name="connsiteX1" fmla="*/ 157769 w 1302694"/>
              <a:gd name="connsiteY1" fmla="*/ 48213 h 108567"/>
              <a:gd name="connsiteX2" fmla="*/ 773719 w 1302694"/>
              <a:gd name="connsiteY2" fmla="*/ 19638 h 108567"/>
              <a:gd name="connsiteX3" fmla="*/ 1297594 w 1302694"/>
              <a:gd name="connsiteY3" fmla="*/ 108538 h 108567"/>
              <a:gd name="connsiteX4" fmla="*/ 1011844 w 1302694"/>
              <a:gd name="connsiteY4" fmla="*/ 29163 h 108567"/>
              <a:gd name="connsiteX5" fmla="*/ 551469 w 1302694"/>
              <a:gd name="connsiteY5" fmla="*/ 588 h 108567"/>
              <a:gd name="connsiteX6" fmla="*/ 24419 w 1302694"/>
              <a:gd name="connsiteY6" fmla="*/ 48213 h 1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694" h="108567">
                <a:moveTo>
                  <a:pt x="24419" y="48213"/>
                </a:moveTo>
                <a:cubicBezTo>
                  <a:pt x="-41198" y="56150"/>
                  <a:pt x="32886" y="52975"/>
                  <a:pt x="157769" y="48213"/>
                </a:cubicBezTo>
                <a:cubicBezTo>
                  <a:pt x="282652" y="43451"/>
                  <a:pt x="583748" y="9584"/>
                  <a:pt x="773719" y="19638"/>
                </a:cubicBezTo>
                <a:cubicBezTo>
                  <a:pt x="963690" y="29692"/>
                  <a:pt x="1257907" y="106951"/>
                  <a:pt x="1297594" y="108538"/>
                </a:cubicBezTo>
                <a:cubicBezTo>
                  <a:pt x="1337281" y="110125"/>
                  <a:pt x="1136198" y="47155"/>
                  <a:pt x="1011844" y="29163"/>
                </a:cubicBezTo>
                <a:cubicBezTo>
                  <a:pt x="887490" y="11171"/>
                  <a:pt x="710219" y="-3116"/>
                  <a:pt x="551469" y="588"/>
                </a:cubicBezTo>
                <a:cubicBezTo>
                  <a:pt x="392719" y="4292"/>
                  <a:pt x="90036" y="40276"/>
                  <a:pt x="24419" y="48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D33F1B3-1D58-4E93-8C8E-AEC942994BED}"/>
              </a:ext>
            </a:extLst>
          </p:cNvPr>
          <p:cNvSpPr/>
          <p:nvPr/>
        </p:nvSpPr>
        <p:spPr>
          <a:xfrm>
            <a:off x="5200370" y="6222990"/>
            <a:ext cx="1592038" cy="162324"/>
          </a:xfrm>
          <a:custGeom>
            <a:avLst/>
            <a:gdLst>
              <a:gd name="connsiteX0" fmla="*/ 19330 w 1592038"/>
              <a:gd name="connsiteY0" fmla="*/ 161935 h 162324"/>
              <a:gd name="connsiteX1" fmla="*/ 257455 w 1592038"/>
              <a:gd name="connsiteY1" fmla="*/ 114310 h 162324"/>
              <a:gd name="connsiteX2" fmla="*/ 1213130 w 1592038"/>
              <a:gd name="connsiteY2" fmla="*/ 38110 h 162324"/>
              <a:gd name="connsiteX3" fmla="*/ 1590955 w 1592038"/>
              <a:gd name="connsiteY3" fmla="*/ 10 h 162324"/>
              <a:gd name="connsiteX4" fmla="*/ 1114705 w 1592038"/>
              <a:gd name="connsiteY4" fmla="*/ 41285 h 162324"/>
              <a:gd name="connsiteX5" fmla="*/ 647980 w 1592038"/>
              <a:gd name="connsiteY5" fmla="*/ 88910 h 162324"/>
              <a:gd name="connsiteX6" fmla="*/ 19330 w 1592038"/>
              <a:gd name="connsiteY6" fmla="*/ 161935 h 16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038" h="162324">
                <a:moveTo>
                  <a:pt x="19330" y="161935"/>
                </a:moveTo>
                <a:cubicBezTo>
                  <a:pt x="-45758" y="166168"/>
                  <a:pt x="58488" y="134947"/>
                  <a:pt x="257455" y="114310"/>
                </a:cubicBezTo>
                <a:cubicBezTo>
                  <a:pt x="456422" y="93673"/>
                  <a:pt x="1213130" y="38110"/>
                  <a:pt x="1213130" y="38110"/>
                </a:cubicBezTo>
                <a:cubicBezTo>
                  <a:pt x="1435380" y="19060"/>
                  <a:pt x="1607359" y="-519"/>
                  <a:pt x="1590955" y="10"/>
                </a:cubicBezTo>
                <a:cubicBezTo>
                  <a:pt x="1574551" y="539"/>
                  <a:pt x="1114705" y="41285"/>
                  <a:pt x="1114705" y="41285"/>
                </a:cubicBezTo>
                <a:lnTo>
                  <a:pt x="647980" y="88910"/>
                </a:lnTo>
                <a:lnTo>
                  <a:pt x="19330" y="1619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85F9B03-7E1A-4513-AD29-FA9C59D45AB2}"/>
              </a:ext>
            </a:extLst>
          </p:cNvPr>
          <p:cNvSpPr/>
          <p:nvPr/>
        </p:nvSpPr>
        <p:spPr>
          <a:xfrm>
            <a:off x="4950756" y="6171807"/>
            <a:ext cx="1734814" cy="225652"/>
          </a:xfrm>
          <a:custGeom>
            <a:avLst/>
            <a:gdLst>
              <a:gd name="connsiteX0" fmla="*/ 53044 w 1734814"/>
              <a:gd name="connsiteY0" fmla="*/ 216293 h 225652"/>
              <a:gd name="connsiteX1" fmla="*/ 164169 w 1734814"/>
              <a:gd name="connsiteY1" fmla="*/ 194068 h 225652"/>
              <a:gd name="connsiteX2" fmla="*/ 846794 w 1734814"/>
              <a:gd name="connsiteY2" fmla="*/ 63893 h 225652"/>
              <a:gd name="connsiteX3" fmla="*/ 1729444 w 1734814"/>
              <a:gd name="connsiteY3" fmla="*/ 25793 h 225652"/>
              <a:gd name="connsiteX4" fmla="*/ 1161119 w 1734814"/>
              <a:gd name="connsiteY4" fmla="*/ 13093 h 225652"/>
              <a:gd name="connsiteX5" fmla="*/ 53044 w 1734814"/>
              <a:gd name="connsiteY5" fmla="*/ 216293 h 2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814" h="225652">
                <a:moveTo>
                  <a:pt x="53044" y="216293"/>
                </a:moveTo>
                <a:cubicBezTo>
                  <a:pt x="-113114" y="246456"/>
                  <a:pt x="164169" y="194068"/>
                  <a:pt x="164169" y="194068"/>
                </a:cubicBezTo>
                <a:cubicBezTo>
                  <a:pt x="296461" y="168668"/>
                  <a:pt x="585915" y="91939"/>
                  <a:pt x="846794" y="63893"/>
                </a:cubicBezTo>
                <a:cubicBezTo>
                  <a:pt x="1107673" y="35847"/>
                  <a:pt x="1677057" y="34260"/>
                  <a:pt x="1729444" y="25793"/>
                </a:cubicBezTo>
                <a:cubicBezTo>
                  <a:pt x="1781831" y="17326"/>
                  <a:pt x="1440519" y="-19186"/>
                  <a:pt x="1161119" y="13093"/>
                </a:cubicBezTo>
                <a:cubicBezTo>
                  <a:pt x="881719" y="45372"/>
                  <a:pt x="219202" y="186130"/>
                  <a:pt x="53044" y="21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A4D641B-CABE-4491-AA08-E01556A8F602}"/>
              </a:ext>
            </a:extLst>
          </p:cNvPr>
          <p:cNvSpPr/>
          <p:nvPr/>
        </p:nvSpPr>
        <p:spPr>
          <a:xfrm>
            <a:off x="6641557" y="6159421"/>
            <a:ext cx="560871" cy="112932"/>
          </a:xfrm>
          <a:custGeom>
            <a:avLst/>
            <a:gdLst>
              <a:gd name="connsiteX0" fmla="*/ 3718 w 560871"/>
              <a:gd name="connsiteY0" fmla="*/ 79 h 112932"/>
              <a:gd name="connsiteX1" fmla="*/ 118018 w 560871"/>
              <a:gd name="connsiteY1" fmla="*/ 14367 h 112932"/>
              <a:gd name="connsiteX2" fmla="*/ 489493 w 560871"/>
              <a:gd name="connsiteY2" fmla="*/ 76279 h 112932"/>
              <a:gd name="connsiteX3" fmla="*/ 559343 w 560871"/>
              <a:gd name="connsiteY3" fmla="*/ 112792 h 112932"/>
              <a:gd name="connsiteX4" fmla="*/ 462506 w 560871"/>
              <a:gd name="connsiteY4" fmla="*/ 63579 h 112932"/>
              <a:gd name="connsiteX5" fmla="*/ 287881 w 560871"/>
              <a:gd name="connsiteY5" fmla="*/ 22304 h 112932"/>
              <a:gd name="connsiteX6" fmla="*/ 3718 w 560871"/>
              <a:gd name="connsiteY6" fmla="*/ 79 h 11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71" h="112932">
                <a:moveTo>
                  <a:pt x="3718" y="79"/>
                </a:moveTo>
                <a:cubicBezTo>
                  <a:pt x="-24592" y="-1244"/>
                  <a:pt x="118018" y="14367"/>
                  <a:pt x="118018" y="14367"/>
                </a:cubicBezTo>
                <a:cubicBezTo>
                  <a:pt x="198981" y="27067"/>
                  <a:pt x="415939" y="59875"/>
                  <a:pt x="489493" y="76279"/>
                </a:cubicBezTo>
                <a:cubicBezTo>
                  <a:pt x="563047" y="92683"/>
                  <a:pt x="563841" y="114909"/>
                  <a:pt x="559343" y="112792"/>
                </a:cubicBezTo>
                <a:cubicBezTo>
                  <a:pt x="554845" y="110675"/>
                  <a:pt x="507750" y="78660"/>
                  <a:pt x="462506" y="63579"/>
                </a:cubicBezTo>
                <a:cubicBezTo>
                  <a:pt x="417262" y="48498"/>
                  <a:pt x="364610" y="32093"/>
                  <a:pt x="287881" y="22304"/>
                </a:cubicBezTo>
                <a:cubicBezTo>
                  <a:pt x="211152" y="12515"/>
                  <a:pt x="32028" y="1402"/>
                  <a:pt x="3718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032E6AA-C31D-401A-BC63-AA643B925A8D}"/>
              </a:ext>
            </a:extLst>
          </p:cNvPr>
          <p:cNvSpPr/>
          <p:nvPr/>
        </p:nvSpPr>
        <p:spPr>
          <a:xfrm>
            <a:off x="6554788" y="6224390"/>
            <a:ext cx="548321" cy="35123"/>
          </a:xfrm>
          <a:custGeom>
            <a:avLst/>
            <a:gdLst>
              <a:gd name="connsiteX0" fmla="*/ 0 w 548321"/>
              <a:gd name="connsiteY0" fmla="*/ 35123 h 35123"/>
              <a:gd name="connsiteX1" fmla="*/ 106362 w 548321"/>
              <a:gd name="connsiteY1" fmla="*/ 35123 h 35123"/>
              <a:gd name="connsiteX2" fmla="*/ 487362 w 548321"/>
              <a:gd name="connsiteY2" fmla="*/ 30360 h 35123"/>
              <a:gd name="connsiteX3" fmla="*/ 530225 w 548321"/>
              <a:gd name="connsiteY3" fmla="*/ 27185 h 35123"/>
              <a:gd name="connsiteX4" fmla="*/ 309562 w 548321"/>
              <a:gd name="connsiteY4" fmla="*/ 198 h 35123"/>
              <a:gd name="connsiteX5" fmla="*/ 0 w 548321"/>
              <a:gd name="connsiteY5" fmla="*/ 35123 h 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321" h="35123">
                <a:moveTo>
                  <a:pt x="0" y="35123"/>
                </a:moveTo>
                <a:lnTo>
                  <a:pt x="106362" y="35123"/>
                </a:lnTo>
                <a:lnTo>
                  <a:pt x="487362" y="30360"/>
                </a:lnTo>
                <a:cubicBezTo>
                  <a:pt x="558006" y="29037"/>
                  <a:pt x="559858" y="32212"/>
                  <a:pt x="530225" y="27185"/>
                </a:cubicBezTo>
                <a:cubicBezTo>
                  <a:pt x="500592" y="22158"/>
                  <a:pt x="399256" y="-2448"/>
                  <a:pt x="309562" y="198"/>
                </a:cubicBezTo>
                <a:cubicBezTo>
                  <a:pt x="219868" y="2844"/>
                  <a:pt x="105965" y="22952"/>
                  <a:pt x="0" y="3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8FD93CD-125F-4462-9A65-59AA929D04CA}"/>
              </a:ext>
            </a:extLst>
          </p:cNvPr>
          <p:cNvSpPr/>
          <p:nvPr/>
        </p:nvSpPr>
        <p:spPr>
          <a:xfrm>
            <a:off x="6425121" y="6075451"/>
            <a:ext cx="787679" cy="72971"/>
          </a:xfrm>
          <a:custGeom>
            <a:avLst/>
            <a:gdLst>
              <a:gd name="connsiteX0" fmla="*/ 18542 w 787679"/>
              <a:gd name="connsiteY0" fmla="*/ 1499 h 72971"/>
              <a:gd name="connsiteX1" fmla="*/ 97917 w 787679"/>
              <a:gd name="connsiteY1" fmla="*/ 18962 h 72971"/>
              <a:gd name="connsiteX2" fmla="*/ 482092 w 787679"/>
              <a:gd name="connsiteY2" fmla="*/ 17374 h 72971"/>
              <a:gd name="connsiteX3" fmla="*/ 785304 w 787679"/>
              <a:gd name="connsiteY3" fmla="*/ 72937 h 72971"/>
              <a:gd name="connsiteX4" fmla="*/ 610679 w 787679"/>
              <a:gd name="connsiteY4" fmla="*/ 25312 h 72971"/>
              <a:gd name="connsiteX5" fmla="*/ 382079 w 787679"/>
              <a:gd name="connsiteY5" fmla="*/ 3087 h 72971"/>
              <a:gd name="connsiteX6" fmla="*/ 18542 w 787679"/>
              <a:gd name="connsiteY6" fmla="*/ 1499 h 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79" h="72971">
                <a:moveTo>
                  <a:pt x="18542" y="1499"/>
                </a:moveTo>
                <a:cubicBezTo>
                  <a:pt x="-28818" y="4145"/>
                  <a:pt x="20659" y="16316"/>
                  <a:pt x="97917" y="18962"/>
                </a:cubicBezTo>
                <a:cubicBezTo>
                  <a:pt x="175175" y="21608"/>
                  <a:pt x="367528" y="8378"/>
                  <a:pt x="482092" y="17374"/>
                </a:cubicBezTo>
                <a:cubicBezTo>
                  <a:pt x="596656" y="26370"/>
                  <a:pt x="763873" y="71614"/>
                  <a:pt x="785304" y="72937"/>
                </a:cubicBezTo>
                <a:cubicBezTo>
                  <a:pt x="806735" y="74260"/>
                  <a:pt x="677883" y="36954"/>
                  <a:pt x="610679" y="25312"/>
                </a:cubicBezTo>
                <a:cubicBezTo>
                  <a:pt x="543475" y="13670"/>
                  <a:pt x="473625" y="6262"/>
                  <a:pt x="382079" y="3087"/>
                </a:cubicBezTo>
                <a:cubicBezTo>
                  <a:pt x="290533" y="-88"/>
                  <a:pt x="65902" y="-1147"/>
                  <a:pt x="18542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1312973-1BC1-495A-B9A2-A0A9223CD070}"/>
              </a:ext>
            </a:extLst>
          </p:cNvPr>
          <p:cNvSpPr/>
          <p:nvPr/>
        </p:nvSpPr>
        <p:spPr>
          <a:xfrm>
            <a:off x="6777285" y="5983467"/>
            <a:ext cx="365204" cy="87625"/>
          </a:xfrm>
          <a:custGeom>
            <a:avLst/>
            <a:gdLst>
              <a:gd name="connsiteX0" fmla="*/ 12453 w 365204"/>
              <a:gd name="connsiteY0" fmla="*/ 2996 h 87625"/>
              <a:gd name="connsiteX1" fmla="*/ 68015 w 365204"/>
              <a:gd name="connsiteY1" fmla="*/ 6171 h 87625"/>
              <a:gd name="connsiteX2" fmla="*/ 295028 w 365204"/>
              <a:gd name="connsiteY2" fmla="*/ 53796 h 87625"/>
              <a:gd name="connsiteX3" fmla="*/ 364878 w 365204"/>
              <a:gd name="connsiteY3" fmla="*/ 87133 h 87625"/>
              <a:gd name="connsiteX4" fmla="*/ 274390 w 365204"/>
              <a:gd name="connsiteY4" fmla="*/ 28396 h 87625"/>
              <a:gd name="connsiteX5" fmla="*/ 12453 w 365204"/>
              <a:gd name="connsiteY5" fmla="*/ 2996 h 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204" h="87625">
                <a:moveTo>
                  <a:pt x="12453" y="2996"/>
                </a:moveTo>
                <a:cubicBezTo>
                  <a:pt x="-21943" y="-708"/>
                  <a:pt x="20919" y="-2296"/>
                  <a:pt x="68015" y="6171"/>
                </a:cubicBezTo>
                <a:cubicBezTo>
                  <a:pt x="115111" y="14638"/>
                  <a:pt x="245551" y="40302"/>
                  <a:pt x="295028" y="53796"/>
                </a:cubicBezTo>
                <a:cubicBezTo>
                  <a:pt x="344505" y="67290"/>
                  <a:pt x="368318" y="91366"/>
                  <a:pt x="364878" y="87133"/>
                </a:cubicBezTo>
                <a:cubicBezTo>
                  <a:pt x="361438" y="82900"/>
                  <a:pt x="333392" y="49033"/>
                  <a:pt x="274390" y="28396"/>
                </a:cubicBezTo>
                <a:cubicBezTo>
                  <a:pt x="215388" y="7759"/>
                  <a:pt x="46849" y="6700"/>
                  <a:pt x="12453" y="2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A089883-551F-4773-A945-4668E117911B}"/>
              </a:ext>
            </a:extLst>
          </p:cNvPr>
          <p:cNvSpPr/>
          <p:nvPr/>
        </p:nvSpPr>
        <p:spPr>
          <a:xfrm>
            <a:off x="6572016" y="6017466"/>
            <a:ext cx="349912" cy="56375"/>
          </a:xfrm>
          <a:custGeom>
            <a:avLst/>
            <a:gdLst>
              <a:gd name="connsiteX0" fmla="*/ 1822 w 349912"/>
              <a:gd name="connsiteY0" fmla="*/ 2334 h 56375"/>
              <a:gd name="connsiteX1" fmla="*/ 343134 w 349912"/>
              <a:gd name="connsiteY1" fmla="*/ 56309 h 56375"/>
              <a:gd name="connsiteX2" fmla="*/ 212959 w 349912"/>
              <a:gd name="connsiteY2" fmla="*/ 13447 h 56375"/>
              <a:gd name="connsiteX3" fmla="*/ 1822 w 349912"/>
              <a:gd name="connsiteY3" fmla="*/ 2334 h 5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12" h="56375">
                <a:moveTo>
                  <a:pt x="1822" y="2334"/>
                </a:moveTo>
                <a:cubicBezTo>
                  <a:pt x="23518" y="9478"/>
                  <a:pt x="307945" y="54457"/>
                  <a:pt x="343134" y="56309"/>
                </a:cubicBezTo>
                <a:cubicBezTo>
                  <a:pt x="378323" y="58161"/>
                  <a:pt x="267728" y="20855"/>
                  <a:pt x="212959" y="13447"/>
                </a:cubicBezTo>
                <a:cubicBezTo>
                  <a:pt x="158190" y="6039"/>
                  <a:pt x="-19874" y="-4810"/>
                  <a:pt x="1822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25827A-4C3A-4088-A21F-279D98CAFECC}"/>
              </a:ext>
            </a:extLst>
          </p:cNvPr>
          <p:cNvSpPr/>
          <p:nvPr/>
        </p:nvSpPr>
        <p:spPr>
          <a:xfrm>
            <a:off x="6976018" y="5790812"/>
            <a:ext cx="196925" cy="198986"/>
          </a:xfrm>
          <a:custGeom>
            <a:avLst/>
            <a:gdLst>
              <a:gd name="connsiteX0" fmla="*/ 2632 w 196925"/>
              <a:gd name="connsiteY0" fmla="*/ 388 h 198986"/>
              <a:gd name="connsiteX1" fmla="*/ 51845 w 196925"/>
              <a:gd name="connsiteY1" fmla="*/ 24201 h 198986"/>
              <a:gd name="connsiteX2" fmla="*/ 140745 w 196925"/>
              <a:gd name="connsiteY2" fmla="*/ 71826 h 198986"/>
              <a:gd name="connsiteX3" fmla="*/ 196307 w 196925"/>
              <a:gd name="connsiteY3" fmla="*/ 198826 h 198986"/>
              <a:gd name="connsiteX4" fmla="*/ 169320 w 196925"/>
              <a:gd name="connsiteY4" fmla="*/ 97226 h 198986"/>
              <a:gd name="connsiteX5" fmla="*/ 150270 w 196925"/>
              <a:gd name="connsiteY5" fmla="*/ 48013 h 198986"/>
              <a:gd name="connsiteX6" fmla="*/ 2632 w 196925"/>
              <a:gd name="connsiteY6" fmla="*/ 388 h 19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25" h="198986">
                <a:moveTo>
                  <a:pt x="2632" y="388"/>
                </a:moveTo>
                <a:cubicBezTo>
                  <a:pt x="-13772" y="-3581"/>
                  <a:pt x="51845" y="24201"/>
                  <a:pt x="51845" y="24201"/>
                </a:cubicBezTo>
                <a:cubicBezTo>
                  <a:pt x="74864" y="36107"/>
                  <a:pt x="116668" y="42722"/>
                  <a:pt x="140745" y="71826"/>
                </a:cubicBezTo>
                <a:cubicBezTo>
                  <a:pt x="164822" y="100930"/>
                  <a:pt x="191545" y="194593"/>
                  <a:pt x="196307" y="198826"/>
                </a:cubicBezTo>
                <a:cubicBezTo>
                  <a:pt x="201069" y="203059"/>
                  <a:pt x="176993" y="122362"/>
                  <a:pt x="169320" y="97226"/>
                </a:cubicBezTo>
                <a:cubicBezTo>
                  <a:pt x="161647" y="72090"/>
                  <a:pt x="176464" y="61771"/>
                  <a:pt x="150270" y="48013"/>
                </a:cubicBezTo>
                <a:cubicBezTo>
                  <a:pt x="124076" y="34255"/>
                  <a:pt x="19036" y="4357"/>
                  <a:pt x="2632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FD2B233-445B-4EAF-A219-3AE04B69A55A}"/>
              </a:ext>
            </a:extLst>
          </p:cNvPr>
          <p:cNvSpPr/>
          <p:nvPr/>
        </p:nvSpPr>
        <p:spPr>
          <a:xfrm>
            <a:off x="6780211" y="5852854"/>
            <a:ext cx="374217" cy="194262"/>
          </a:xfrm>
          <a:custGeom>
            <a:avLst/>
            <a:gdLst>
              <a:gd name="connsiteX0" fmla="*/ 2 w 374217"/>
              <a:gd name="connsiteY0" fmla="*/ 259 h 194262"/>
              <a:gd name="connsiteX1" fmla="*/ 220664 w 374217"/>
              <a:gd name="connsiteY1" fmla="*/ 109796 h 194262"/>
              <a:gd name="connsiteX2" fmla="*/ 373064 w 374217"/>
              <a:gd name="connsiteY2" fmla="*/ 193934 h 194262"/>
              <a:gd name="connsiteX3" fmla="*/ 287339 w 374217"/>
              <a:gd name="connsiteY3" fmla="*/ 136784 h 194262"/>
              <a:gd name="connsiteX4" fmla="*/ 225427 w 374217"/>
              <a:gd name="connsiteY4" fmla="*/ 81221 h 194262"/>
              <a:gd name="connsiteX5" fmla="*/ 2 w 374217"/>
              <a:gd name="connsiteY5" fmla="*/ 259 h 19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17" h="194262">
                <a:moveTo>
                  <a:pt x="2" y="259"/>
                </a:moveTo>
                <a:cubicBezTo>
                  <a:pt x="-792" y="5021"/>
                  <a:pt x="158487" y="77517"/>
                  <a:pt x="220664" y="109796"/>
                </a:cubicBezTo>
                <a:cubicBezTo>
                  <a:pt x="282841" y="142075"/>
                  <a:pt x="361952" y="189436"/>
                  <a:pt x="373064" y="193934"/>
                </a:cubicBezTo>
                <a:cubicBezTo>
                  <a:pt x="384176" y="198432"/>
                  <a:pt x="311945" y="155569"/>
                  <a:pt x="287339" y="136784"/>
                </a:cubicBezTo>
                <a:cubicBezTo>
                  <a:pt x="262733" y="117999"/>
                  <a:pt x="272258" y="104769"/>
                  <a:pt x="225427" y="81221"/>
                </a:cubicBezTo>
                <a:cubicBezTo>
                  <a:pt x="178596" y="57673"/>
                  <a:pt x="796" y="-4503"/>
                  <a:pt x="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CC14B97-2F4A-4588-A8A4-014CB371D16A}"/>
              </a:ext>
            </a:extLst>
          </p:cNvPr>
          <p:cNvSpPr/>
          <p:nvPr/>
        </p:nvSpPr>
        <p:spPr>
          <a:xfrm>
            <a:off x="6844409" y="5821316"/>
            <a:ext cx="267271" cy="109599"/>
          </a:xfrm>
          <a:custGeom>
            <a:avLst/>
            <a:gdLst>
              <a:gd name="connsiteX0" fmla="*/ 2479 w 267271"/>
              <a:gd name="connsiteY0" fmla="*/ 47 h 109599"/>
              <a:gd name="connsiteX1" fmla="*/ 115191 w 267271"/>
              <a:gd name="connsiteY1" fmla="*/ 39734 h 109599"/>
              <a:gd name="connsiteX2" fmla="*/ 250129 w 267271"/>
              <a:gd name="connsiteY2" fmla="*/ 81009 h 109599"/>
              <a:gd name="connsiteX3" fmla="*/ 262829 w 267271"/>
              <a:gd name="connsiteY3" fmla="*/ 107997 h 109599"/>
              <a:gd name="connsiteX4" fmla="*/ 226316 w 267271"/>
              <a:gd name="connsiteY4" fmla="*/ 33384 h 109599"/>
              <a:gd name="connsiteX5" fmla="*/ 2479 w 267271"/>
              <a:gd name="connsiteY5" fmla="*/ 47 h 10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71" h="109599">
                <a:moveTo>
                  <a:pt x="2479" y="47"/>
                </a:moveTo>
                <a:cubicBezTo>
                  <a:pt x="-16042" y="1105"/>
                  <a:pt x="73916" y="26240"/>
                  <a:pt x="115191" y="39734"/>
                </a:cubicBezTo>
                <a:cubicBezTo>
                  <a:pt x="156466" y="53228"/>
                  <a:pt x="225523" y="69632"/>
                  <a:pt x="250129" y="81009"/>
                </a:cubicBezTo>
                <a:cubicBezTo>
                  <a:pt x="274735" y="92386"/>
                  <a:pt x="266798" y="115935"/>
                  <a:pt x="262829" y="107997"/>
                </a:cubicBezTo>
                <a:cubicBezTo>
                  <a:pt x="258860" y="100060"/>
                  <a:pt x="269708" y="50846"/>
                  <a:pt x="226316" y="33384"/>
                </a:cubicBezTo>
                <a:cubicBezTo>
                  <a:pt x="182924" y="15922"/>
                  <a:pt x="21000" y="-1011"/>
                  <a:pt x="24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5ACF98D-C87E-49E8-9533-C304E923D9E7}"/>
              </a:ext>
            </a:extLst>
          </p:cNvPr>
          <p:cNvSpPr/>
          <p:nvPr/>
        </p:nvSpPr>
        <p:spPr>
          <a:xfrm>
            <a:off x="5998470" y="5935133"/>
            <a:ext cx="472739" cy="140054"/>
          </a:xfrm>
          <a:custGeom>
            <a:avLst/>
            <a:gdLst>
              <a:gd name="connsiteX0" fmla="*/ 163 w 472739"/>
              <a:gd name="connsiteY0" fmla="*/ 0 h 140054"/>
              <a:gd name="connsiteX1" fmla="*/ 50963 w 472739"/>
              <a:gd name="connsiteY1" fmla="*/ 29634 h 140054"/>
              <a:gd name="connsiteX2" fmla="*/ 313430 w 472739"/>
              <a:gd name="connsiteY2" fmla="*/ 105834 h 140054"/>
              <a:gd name="connsiteX3" fmla="*/ 472180 w 472739"/>
              <a:gd name="connsiteY3" fmla="*/ 139700 h 140054"/>
              <a:gd name="connsiteX4" fmla="*/ 260513 w 472739"/>
              <a:gd name="connsiteY4" fmla="*/ 86784 h 140054"/>
              <a:gd name="connsiteX5" fmla="*/ 108113 w 472739"/>
              <a:gd name="connsiteY5" fmla="*/ 38100 h 140054"/>
              <a:gd name="connsiteX6" fmla="*/ 163 w 472739"/>
              <a:gd name="connsiteY6" fmla="*/ 0 h 14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739" h="140054">
                <a:moveTo>
                  <a:pt x="163" y="0"/>
                </a:moveTo>
                <a:cubicBezTo>
                  <a:pt x="-543" y="5997"/>
                  <a:pt x="-1248" y="11995"/>
                  <a:pt x="50963" y="29634"/>
                </a:cubicBezTo>
                <a:cubicBezTo>
                  <a:pt x="103174" y="47273"/>
                  <a:pt x="243227" y="87490"/>
                  <a:pt x="313430" y="105834"/>
                </a:cubicBezTo>
                <a:cubicBezTo>
                  <a:pt x="383633" y="124178"/>
                  <a:pt x="481000" y="142875"/>
                  <a:pt x="472180" y="139700"/>
                </a:cubicBezTo>
                <a:cubicBezTo>
                  <a:pt x="463361" y="136525"/>
                  <a:pt x="321191" y="103717"/>
                  <a:pt x="260513" y="86784"/>
                </a:cubicBezTo>
                <a:cubicBezTo>
                  <a:pt x="199835" y="69851"/>
                  <a:pt x="108113" y="38100"/>
                  <a:pt x="108113" y="38100"/>
                </a:cubicBezTo>
                <a:lnTo>
                  <a:pt x="16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9EFA2D8-227F-4F5C-AD5D-F20FF6BF3A6E}"/>
              </a:ext>
            </a:extLst>
          </p:cNvPr>
          <p:cNvSpPr/>
          <p:nvPr/>
        </p:nvSpPr>
        <p:spPr>
          <a:xfrm>
            <a:off x="6462235" y="5841806"/>
            <a:ext cx="360766" cy="149435"/>
          </a:xfrm>
          <a:custGeom>
            <a:avLst/>
            <a:gdLst>
              <a:gd name="connsiteX0" fmla="*/ 4182 w 360766"/>
              <a:gd name="connsiteY0" fmla="*/ 194 h 149435"/>
              <a:gd name="connsiteX1" fmla="*/ 272998 w 360766"/>
              <a:gd name="connsiteY1" fmla="*/ 133544 h 149435"/>
              <a:gd name="connsiteX2" fmla="*/ 359782 w 360766"/>
              <a:gd name="connsiteY2" fmla="*/ 146244 h 149435"/>
              <a:gd name="connsiteX3" fmla="*/ 228548 w 360766"/>
              <a:gd name="connsiteY3" fmla="*/ 127194 h 149435"/>
              <a:gd name="connsiteX4" fmla="*/ 114248 w 360766"/>
              <a:gd name="connsiteY4" fmla="*/ 103911 h 149435"/>
              <a:gd name="connsiteX5" fmla="*/ 4182 w 360766"/>
              <a:gd name="connsiteY5" fmla="*/ 194 h 14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66" h="149435">
                <a:moveTo>
                  <a:pt x="4182" y="194"/>
                </a:moveTo>
                <a:cubicBezTo>
                  <a:pt x="30640" y="5133"/>
                  <a:pt x="213731" y="109202"/>
                  <a:pt x="272998" y="133544"/>
                </a:cubicBezTo>
                <a:cubicBezTo>
                  <a:pt x="332265" y="157886"/>
                  <a:pt x="367190" y="147302"/>
                  <a:pt x="359782" y="146244"/>
                </a:cubicBezTo>
                <a:cubicBezTo>
                  <a:pt x="352374" y="145186"/>
                  <a:pt x="269470" y="134249"/>
                  <a:pt x="228548" y="127194"/>
                </a:cubicBezTo>
                <a:cubicBezTo>
                  <a:pt x="187626" y="120139"/>
                  <a:pt x="144234" y="121903"/>
                  <a:pt x="114248" y="103911"/>
                </a:cubicBezTo>
                <a:cubicBezTo>
                  <a:pt x="84262" y="85919"/>
                  <a:pt x="-22276" y="-4745"/>
                  <a:pt x="418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2763A86-975B-4FC9-ACD4-9DBD7841EE44}"/>
              </a:ext>
            </a:extLst>
          </p:cNvPr>
          <p:cNvSpPr/>
          <p:nvPr/>
        </p:nvSpPr>
        <p:spPr>
          <a:xfrm>
            <a:off x="4089266" y="6154883"/>
            <a:ext cx="338992" cy="214117"/>
          </a:xfrm>
          <a:custGeom>
            <a:avLst/>
            <a:gdLst>
              <a:gd name="connsiteX0" fmla="*/ 338801 w 338992"/>
              <a:gd name="connsiteY0" fmla="*/ 384 h 214117"/>
              <a:gd name="connsiteX1" fmla="*/ 116551 w 338992"/>
              <a:gd name="connsiteY1" fmla="*/ 137967 h 214117"/>
              <a:gd name="connsiteX2" fmla="*/ 36117 w 338992"/>
              <a:gd name="connsiteY2" fmla="*/ 199350 h 214117"/>
              <a:gd name="connsiteX3" fmla="*/ 2251 w 338992"/>
              <a:gd name="connsiteY3" fmla="*/ 209934 h 214117"/>
              <a:gd name="connsiteX4" fmla="*/ 95384 w 338992"/>
              <a:gd name="connsiteY4" fmla="*/ 142200 h 214117"/>
              <a:gd name="connsiteX5" fmla="*/ 154651 w 338992"/>
              <a:gd name="connsiteY5" fmla="*/ 97750 h 214117"/>
              <a:gd name="connsiteX6" fmla="*/ 338801 w 338992"/>
              <a:gd name="connsiteY6" fmla="*/ 384 h 2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992" h="214117">
                <a:moveTo>
                  <a:pt x="338801" y="384"/>
                </a:moveTo>
                <a:cubicBezTo>
                  <a:pt x="332451" y="7087"/>
                  <a:pt x="166998" y="104806"/>
                  <a:pt x="116551" y="137967"/>
                </a:cubicBezTo>
                <a:cubicBezTo>
                  <a:pt x="66104" y="171128"/>
                  <a:pt x="55167" y="187355"/>
                  <a:pt x="36117" y="199350"/>
                </a:cubicBezTo>
                <a:cubicBezTo>
                  <a:pt x="17067" y="211345"/>
                  <a:pt x="-7627" y="219459"/>
                  <a:pt x="2251" y="209934"/>
                </a:cubicBezTo>
                <a:cubicBezTo>
                  <a:pt x="12129" y="200409"/>
                  <a:pt x="69984" y="160897"/>
                  <a:pt x="95384" y="142200"/>
                </a:cubicBezTo>
                <a:cubicBezTo>
                  <a:pt x="120784" y="123503"/>
                  <a:pt x="117609" y="118917"/>
                  <a:pt x="154651" y="97750"/>
                </a:cubicBezTo>
                <a:cubicBezTo>
                  <a:pt x="191693" y="76583"/>
                  <a:pt x="345151" y="-6319"/>
                  <a:pt x="33880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9C2044-1FA3-48DC-9958-CA6448FB6BFC}"/>
              </a:ext>
            </a:extLst>
          </p:cNvPr>
          <p:cNvSpPr/>
          <p:nvPr/>
        </p:nvSpPr>
        <p:spPr>
          <a:xfrm>
            <a:off x="5304236" y="4993015"/>
            <a:ext cx="304943" cy="538001"/>
          </a:xfrm>
          <a:custGeom>
            <a:avLst/>
            <a:gdLst>
              <a:gd name="connsiteX0" fmla="*/ 216031 w 304943"/>
              <a:gd name="connsiteY0" fmla="*/ 21368 h 538001"/>
              <a:gd name="connsiteX1" fmla="*/ 177931 w 304943"/>
              <a:gd name="connsiteY1" fmla="*/ 158952 h 538001"/>
              <a:gd name="connsiteX2" fmla="*/ 190631 w 304943"/>
              <a:gd name="connsiteY2" fmla="*/ 285952 h 538001"/>
              <a:gd name="connsiteX3" fmla="*/ 256247 w 304943"/>
              <a:gd name="connsiteY3" fmla="*/ 493385 h 538001"/>
              <a:gd name="connsiteX4" fmla="*/ 304931 w 304943"/>
              <a:gd name="connsiteY4" fmla="*/ 537835 h 538001"/>
              <a:gd name="connsiteX5" fmla="*/ 252014 w 304943"/>
              <a:gd name="connsiteY5" fmla="*/ 503968 h 538001"/>
              <a:gd name="connsiteX6" fmla="*/ 17064 w 304943"/>
              <a:gd name="connsiteY6" fmla="*/ 398135 h 538001"/>
              <a:gd name="connsiteX7" fmla="*/ 207564 w 304943"/>
              <a:gd name="connsiteY7" fmla="*/ 461635 h 538001"/>
              <a:gd name="connsiteX8" fmla="*/ 184281 w 304943"/>
              <a:gd name="connsiteY8" fmla="*/ 393902 h 538001"/>
              <a:gd name="connsiteX9" fmla="*/ 129247 w 304943"/>
              <a:gd name="connsiteY9" fmla="*/ 59468 h 538001"/>
              <a:gd name="connsiteX10" fmla="*/ 131 w 304943"/>
              <a:gd name="connsiteY10" fmla="*/ 2318 h 538001"/>
              <a:gd name="connsiteX11" fmla="*/ 105964 w 304943"/>
              <a:gd name="connsiteY11" fmla="*/ 17135 h 538001"/>
              <a:gd name="connsiteX12" fmla="*/ 160997 w 304943"/>
              <a:gd name="connsiteY12" fmla="*/ 72168 h 538001"/>
              <a:gd name="connsiteX13" fmla="*/ 216031 w 304943"/>
              <a:gd name="connsiteY13" fmla="*/ 21368 h 53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3" h="538001">
                <a:moveTo>
                  <a:pt x="216031" y="21368"/>
                </a:moveTo>
                <a:cubicBezTo>
                  <a:pt x="218853" y="35832"/>
                  <a:pt x="182164" y="114855"/>
                  <a:pt x="177931" y="158952"/>
                </a:cubicBezTo>
                <a:cubicBezTo>
                  <a:pt x="173698" y="203049"/>
                  <a:pt x="177578" y="230213"/>
                  <a:pt x="190631" y="285952"/>
                </a:cubicBezTo>
                <a:cubicBezTo>
                  <a:pt x="203684" y="341691"/>
                  <a:pt x="237197" y="451404"/>
                  <a:pt x="256247" y="493385"/>
                </a:cubicBezTo>
                <a:cubicBezTo>
                  <a:pt x="275297" y="535366"/>
                  <a:pt x="305637" y="536071"/>
                  <a:pt x="304931" y="537835"/>
                </a:cubicBezTo>
                <a:cubicBezTo>
                  <a:pt x="304225" y="539599"/>
                  <a:pt x="299992" y="527251"/>
                  <a:pt x="252014" y="503968"/>
                </a:cubicBezTo>
                <a:cubicBezTo>
                  <a:pt x="204036" y="480685"/>
                  <a:pt x="24472" y="405191"/>
                  <a:pt x="17064" y="398135"/>
                </a:cubicBezTo>
                <a:cubicBezTo>
                  <a:pt x="9656" y="391080"/>
                  <a:pt x="179695" y="462340"/>
                  <a:pt x="207564" y="461635"/>
                </a:cubicBezTo>
                <a:cubicBezTo>
                  <a:pt x="235433" y="460930"/>
                  <a:pt x="197334" y="460930"/>
                  <a:pt x="184281" y="393902"/>
                </a:cubicBezTo>
                <a:cubicBezTo>
                  <a:pt x="171228" y="326874"/>
                  <a:pt x="159939" y="124732"/>
                  <a:pt x="129247" y="59468"/>
                </a:cubicBezTo>
                <a:cubicBezTo>
                  <a:pt x="98555" y="-5796"/>
                  <a:pt x="4011" y="9373"/>
                  <a:pt x="131" y="2318"/>
                </a:cubicBezTo>
                <a:cubicBezTo>
                  <a:pt x="-3749" y="-4737"/>
                  <a:pt x="79153" y="5493"/>
                  <a:pt x="105964" y="17135"/>
                </a:cubicBezTo>
                <a:cubicBezTo>
                  <a:pt x="132775" y="28777"/>
                  <a:pt x="143358" y="68993"/>
                  <a:pt x="160997" y="72168"/>
                </a:cubicBezTo>
                <a:cubicBezTo>
                  <a:pt x="178636" y="75343"/>
                  <a:pt x="213209" y="6904"/>
                  <a:pt x="216031" y="2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2EFF1EB-BF58-47DB-B684-95D6EAD11144}"/>
              </a:ext>
            </a:extLst>
          </p:cNvPr>
          <p:cNvSpPr/>
          <p:nvPr/>
        </p:nvSpPr>
        <p:spPr>
          <a:xfrm>
            <a:off x="3738912" y="5691683"/>
            <a:ext cx="506188" cy="490047"/>
          </a:xfrm>
          <a:custGeom>
            <a:avLst/>
            <a:gdLst>
              <a:gd name="connsiteX0" fmla="*/ 7588 w 506188"/>
              <a:gd name="connsiteY0" fmla="*/ 4267 h 490047"/>
              <a:gd name="connsiteX1" fmla="*/ 86963 w 506188"/>
              <a:gd name="connsiteY1" fmla="*/ 188417 h 490047"/>
              <a:gd name="connsiteX2" fmla="*/ 413988 w 506188"/>
              <a:gd name="connsiteY2" fmla="*/ 404317 h 490047"/>
              <a:gd name="connsiteX3" fmla="*/ 506063 w 506188"/>
              <a:gd name="connsiteY3" fmla="*/ 490042 h 490047"/>
              <a:gd name="connsiteX4" fmla="*/ 401288 w 506188"/>
              <a:gd name="connsiteY4" fmla="*/ 401142 h 490047"/>
              <a:gd name="connsiteX5" fmla="*/ 229838 w 506188"/>
              <a:gd name="connsiteY5" fmla="*/ 274142 h 490047"/>
              <a:gd name="connsiteX6" fmla="*/ 29813 w 506188"/>
              <a:gd name="connsiteY6" fmla="*/ 77292 h 490047"/>
              <a:gd name="connsiteX7" fmla="*/ 7588 w 506188"/>
              <a:gd name="connsiteY7" fmla="*/ 4267 h 4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188" h="490047">
                <a:moveTo>
                  <a:pt x="7588" y="4267"/>
                </a:moveTo>
                <a:cubicBezTo>
                  <a:pt x="17113" y="22788"/>
                  <a:pt x="19230" y="121742"/>
                  <a:pt x="86963" y="188417"/>
                </a:cubicBezTo>
                <a:cubicBezTo>
                  <a:pt x="154696" y="255092"/>
                  <a:pt x="344138" y="354046"/>
                  <a:pt x="413988" y="404317"/>
                </a:cubicBezTo>
                <a:cubicBezTo>
                  <a:pt x="483838" y="454588"/>
                  <a:pt x="508180" y="490571"/>
                  <a:pt x="506063" y="490042"/>
                </a:cubicBezTo>
                <a:cubicBezTo>
                  <a:pt x="503946" y="489513"/>
                  <a:pt x="447325" y="437125"/>
                  <a:pt x="401288" y="401142"/>
                </a:cubicBezTo>
                <a:cubicBezTo>
                  <a:pt x="355251" y="365159"/>
                  <a:pt x="291750" y="328117"/>
                  <a:pt x="229838" y="274142"/>
                </a:cubicBezTo>
                <a:cubicBezTo>
                  <a:pt x="167926" y="220167"/>
                  <a:pt x="68971" y="123859"/>
                  <a:pt x="29813" y="77292"/>
                </a:cubicBezTo>
                <a:cubicBezTo>
                  <a:pt x="-9345" y="30725"/>
                  <a:pt x="-1937" y="-14254"/>
                  <a:pt x="7588" y="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AB94132-FE5E-457F-9E64-62CC00098E6D}"/>
              </a:ext>
            </a:extLst>
          </p:cNvPr>
          <p:cNvSpPr/>
          <p:nvPr/>
        </p:nvSpPr>
        <p:spPr>
          <a:xfrm>
            <a:off x="4980813" y="5628889"/>
            <a:ext cx="346895" cy="362680"/>
          </a:xfrm>
          <a:custGeom>
            <a:avLst/>
            <a:gdLst>
              <a:gd name="connsiteX0" fmla="*/ 346837 w 346895"/>
              <a:gd name="connsiteY0" fmla="*/ 386 h 362680"/>
              <a:gd name="connsiteX1" fmla="*/ 235712 w 346895"/>
              <a:gd name="connsiteY1" fmla="*/ 194061 h 362680"/>
              <a:gd name="connsiteX2" fmla="*/ 762 w 346895"/>
              <a:gd name="connsiteY2" fmla="*/ 362336 h 362680"/>
              <a:gd name="connsiteX3" fmla="*/ 162687 w 346895"/>
              <a:gd name="connsiteY3" fmla="*/ 235336 h 362680"/>
              <a:gd name="connsiteX4" fmla="*/ 223012 w 346895"/>
              <a:gd name="connsiteY4" fmla="*/ 146436 h 362680"/>
              <a:gd name="connsiteX5" fmla="*/ 346837 w 346895"/>
              <a:gd name="connsiteY5" fmla="*/ 386 h 36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95" h="362680">
                <a:moveTo>
                  <a:pt x="346837" y="386"/>
                </a:moveTo>
                <a:cubicBezTo>
                  <a:pt x="348954" y="8323"/>
                  <a:pt x="293391" y="133736"/>
                  <a:pt x="235712" y="194061"/>
                </a:cubicBezTo>
                <a:cubicBezTo>
                  <a:pt x="178033" y="254386"/>
                  <a:pt x="12933" y="355457"/>
                  <a:pt x="762" y="362336"/>
                </a:cubicBezTo>
                <a:cubicBezTo>
                  <a:pt x="-11409" y="369215"/>
                  <a:pt x="125645" y="271319"/>
                  <a:pt x="162687" y="235336"/>
                </a:cubicBezTo>
                <a:cubicBezTo>
                  <a:pt x="199729" y="199353"/>
                  <a:pt x="193908" y="184007"/>
                  <a:pt x="223012" y="146436"/>
                </a:cubicBezTo>
                <a:cubicBezTo>
                  <a:pt x="252116" y="108865"/>
                  <a:pt x="344720" y="-7551"/>
                  <a:pt x="346837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1B9A9B4-A177-4B09-814E-51BB2314ADBA}"/>
              </a:ext>
            </a:extLst>
          </p:cNvPr>
          <p:cNvSpPr/>
          <p:nvPr/>
        </p:nvSpPr>
        <p:spPr>
          <a:xfrm>
            <a:off x="5774945" y="5622611"/>
            <a:ext cx="503956" cy="203637"/>
          </a:xfrm>
          <a:custGeom>
            <a:avLst/>
            <a:gdLst>
              <a:gd name="connsiteX0" fmla="*/ 380 w 503956"/>
              <a:gd name="connsiteY0" fmla="*/ 314 h 203637"/>
              <a:gd name="connsiteX1" fmla="*/ 257555 w 503956"/>
              <a:gd name="connsiteY1" fmla="*/ 149539 h 203637"/>
              <a:gd name="connsiteX2" fmla="*/ 502030 w 503956"/>
              <a:gd name="connsiteY2" fmla="*/ 203514 h 203637"/>
              <a:gd name="connsiteX3" fmla="*/ 378205 w 503956"/>
              <a:gd name="connsiteY3" fmla="*/ 165414 h 203637"/>
              <a:gd name="connsiteX4" fmla="*/ 203580 w 503956"/>
              <a:gd name="connsiteY4" fmla="*/ 111439 h 203637"/>
              <a:gd name="connsiteX5" fmla="*/ 380 w 503956"/>
              <a:gd name="connsiteY5" fmla="*/ 314 h 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56" h="203637">
                <a:moveTo>
                  <a:pt x="380" y="314"/>
                </a:moveTo>
                <a:cubicBezTo>
                  <a:pt x="9376" y="6664"/>
                  <a:pt x="173947" y="115672"/>
                  <a:pt x="257555" y="149539"/>
                </a:cubicBezTo>
                <a:cubicBezTo>
                  <a:pt x="341163" y="183406"/>
                  <a:pt x="481922" y="200868"/>
                  <a:pt x="502030" y="203514"/>
                </a:cubicBezTo>
                <a:cubicBezTo>
                  <a:pt x="522138" y="206160"/>
                  <a:pt x="378205" y="165414"/>
                  <a:pt x="378205" y="165414"/>
                </a:cubicBezTo>
                <a:cubicBezTo>
                  <a:pt x="328463" y="150068"/>
                  <a:pt x="262847" y="137368"/>
                  <a:pt x="203580" y="111439"/>
                </a:cubicBezTo>
                <a:cubicBezTo>
                  <a:pt x="144313" y="85510"/>
                  <a:pt x="-8616" y="-6036"/>
                  <a:pt x="38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6B39077-7DBD-4517-A58B-44B7EA01FEC7}"/>
              </a:ext>
            </a:extLst>
          </p:cNvPr>
          <p:cNvSpPr/>
          <p:nvPr/>
        </p:nvSpPr>
        <p:spPr>
          <a:xfrm>
            <a:off x="6801579" y="4868332"/>
            <a:ext cx="184897" cy="765160"/>
          </a:xfrm>
          <a:custGeom>
            <a:avLst/>
            <a:gdLst>
              <a:gd name="connsiteX0" fmla="*/ 141088 w 184897"/>
              <a:gd name="connsiteY0" fmla="*/ 1 h 765160"/>
              <a:gd name="connsiteX1" fmla="*/ 179188 w 184897"/>
              <a:gd name="connsiteY1" fmla="*/ 419101 h 765160"/>
              <a:gd name="connsiteX2" fmla="*/ 1388 w 184897"/>
              <a:gd name="connsiteY2" fmla="*/ 762001 h 765160"/>
              <a:gd name="connsiteX3" fmla="*/ 98754 w 184897"/>
              <a:gd name="connsiteY3" fmla="*/ 579968 h 765160"/>
              <a:gd name="connsiteX4" fmla="*/ 141088 w 184897"/>
              <a:gd name="connsiteY4" fmla="*/ 414868 h 765160"/>
              <a:gd name="connsiteX5" fmla="*/ 141088 w 184897"/>
              <a:gd name="connsiteY5" fmla="*/ 1 h 7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97" h="765160">
                <a:moveTo>
                  <a:pt x="141088" y="1"/>
                </a:moveTo>
                <a:cubicBezTo>
                  <a:pt x="147438" y="706"/>
                  <a:pt x="202471" y="292101"/>
                  <a:pt x="179188" y="419101"/>
                </a:cubicBezTo>
                <a:cubicBezTo>
                  <a:pt x="155905" y="546101"/>
                  <a:pt x="14794" y="735190"/>
                  <a:pt x="1388" y="762001"/>
                </a:cubicBezTo>
                <a:cubicBezTo>
                  <a:pt x="-12018" y="788812"/>
                  <a:pt x="75471" y="637824"/>
                  <a:pt x="98754" y="579968"/>
                </a:cubicBezTo>
                <a:cubicBezTo>
                  <a:pt x="122037" y="522113"/>
                  <a:pt x="132621" y="509412"/>
                  <a:pt x="141088" y="414868"/>
                </a:cubicBezTo>
                <a:cubicBezTo>
                  <a:pt x="149555" y="320324"/>
                  <a:pt x="134738" y="-704"/>
                  <a:pt x="14108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051CBE-05F5-4581-B205-D71380C7271B}"/>
              </a:ext>
            </a:extLst>
          </p:cNvPr>
          <p:cNvSpPr/>
          <p:nvPr/>
        </p:nvSpPr>
        <p:spPr>
          <a:xfrm>
            <a:off x="3929854" y="4987307"/>
            <a:ext cx="314925" cy="696834"/>
          </a:xfrm>
          <a:custGeom>
            <a:avLst/>
            <a:gdLst>
              <a:gd name="connsiteX0" fmla="*/ 299246 w 314925"/>
              <a:gd name="connsiteY0" fmla="*/ 12260 h 696834"/>
              <a:gd name="connsiteX1" fmla="*/ 269613 w 314925"/>
              <a:gd name="connsiteY1" fmla="*/ 113860 h 696834"/>
              <a:gd name="connsiteX2" fmla="*/ 11379 w 314925"/>
              <a:gd name="connsiteY2" fmla="*/ 405960 h 696834"/>
              <a:gd name="connsiteX3" fmla="*/ 45246 w 314925"/>
              <a:gd name="connsiteY3" fmla="*/ 693826 h 696834"/>
              <a:gd name="connsiteX4" fmla="*/ 41013 w 314925"/>
              <a:gd name="connsiteY4" fmla="*/ 545660 h 696834"/>
              <a:gd name="connsiteX5" fmla="*/ 100279 w 314925"/>
              <a:gd name="connsiteY5" fmla="*/ 372093 h 696834"/>
              <a:gd name="connsiteX6" fmla="*/ 299246 w 314925"/>
              <a:gd name="connsiteY6" fmla="*/ 12260 h 6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25" h="696834">
                <a:moveTo>
                  <a:pt x="299246" y="12260"/>
                </a:moveTo>
                <a:cubicBezTo>
                  <a:pt x="327468" y="-30779"/>
                  <a:pt x="317591" y="48243"/>
                  <a:pt x="269613" y="113860"/>
                </a:cubicBezTo>
                <a:cubicBezTo>
                  <a:pt x="221635" y="179477"/>
                  <a:pt x="48773" y="309299"/>
                  <a:pt x="11379" y="405960"/>
                </a:cubicBezTo>
                <a:cubicBezTo>
                  <a:pt x="-26015" y="502621"/>
                  <a:pt x="40307" y="670543"/>
                  <a:pt x="45246" y="693826"/>
                </a:cubicBezTo>
                <a:cubicBezTo>
                  <a:pt x="50185" y="717109"/>
                  <a:pt x="31841" y="599282"/>
                  <a:pt x="41013" y="545660"/>
                </a:cubicBezTo>
                <a:cubicBezTo>
                  <a:pt x="50185" y="492038"/>
                  <a:pt x="53712" y="459582"/>
                  <a:pt x="100279" y="372093"/>
                </a:cubicBezTo>
                <a:cubicBezTo>
                  <a:pt x="146846" y="284604"/>
                  <a:pt x="271024" y="55299"/>
                  <a:pt x="299246" y="1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737406-BD42-4AEB-9FE7-76F735E2AF98}"/>
              </a:ext>
            </a:extLst>
          </p:cNvPr>
          <p:cNvSpPr/>
          <p:nvPr/>
        </p:nvSpPr>
        <p:spPr>
          <a:xfrm>
            <a:off x="4029138" y="5871570"/>
            <a:ext cx="637267" cy="213337"/>
          </a:xfrm>
          <a:custGeom>
            <a:avLst/>
            <a:gdLst>
              <a:gd name="connsiteX0" fmla="*/ 995 w 637267"/>
              <a:gd name="connsiteY0" fmla="*/ 63 h 213337"/>
              <a:gd name="connsiteX1" fmla="*/ 293095 w 637267"/>
              <a:gd name="connsiteY1" fmla="*/ 190563 h 213337"/>
              <a:gd name="connsiteX2" fmla="*/ 635995 w 637267"/>
              <a:gd name="connsiteY2" fmla="*/ 207497 h 213337"/>
              <a:gd name="connsiteX3" fmla="*/ 394695 w 637267"/>
              <a:gd name="connsiteY3" fmla="*/ 169397 h 213337"/>
              <a:gd name="connsiteX4" fmla="*/ 995 w 637267"/>
              <a:gd name="connsiteY4" fmla="*/ 63 h 21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267" h="213337">
                <a:moveTo>
                  <a:pt x="995" y="63"/>
                </a:moveTo>
                <a:cubicBezTo>
                  <a:pt x="-15938" y="3591"/>
                  <a:pt x="187262" y="155991"/>
                  <a:pt x="293095" y="190563"/>
                </a:cubicBezTo>
                <a:cubicBezTo>
                  <a:pt x="398928" y="225135"/>
                  <a:pt x="619062" y="211025"/>
                  <a:pt x="635995" y="207497"/>
                </a:cubicBezTo>
                <a:cubicBezTo>
                  <a:pt x="652928" y="203969"/>
                  <a:pt x="497000" y="198325"/>
                  <a:pt x="394695" y="169397"/>
                </a:cubicBezTo>
                <a:cubicBezTo>
                  <a:pt x="292390" y="140469"/>
                  <a:pt x="17928" y="-3465"/>
                  <a:pt x="99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EFA93B1A-BD47-44E2-BA92-6808EE451696}"/>
              </a:ext>
            </a:extLst>
          </p:cNvPr>
          <p:cNvSpPr/>
          <p:nvPr/>
        </p:nvSpPr>
        <p:spPr>
          <a:xfrm>
            <a:off x="5151901" y="3382397"/>
            <a:ext cx="169933" cy="389597"/>
          </a:xfrm>
          <a:custGeom>
            <a:avLst/>
            <a:gdLst>
              <a:gd name="connsiteX0" fmla="*/ 122832 w 169933"/>
              <a:gd name="connsiteY0" fmla="*/ 36 h 389597"/>
              <a:gd name="connsiteX1" fmla="*/ 165166 w 169933"/>
              <a:gd name="connsiteY1" fmla="*/ 326003 h 389597"/>
              <a:gd name="connsiteX2" fmla="*/ 150349 w 169933"/>
              <a:gd name="connsiteY2" fmla="*/ 347170 h 389597"/>
              <a:gd name="connsiteX3" fmla="*/ 66 w 169933"/>
              <a:gd name="connsiteY3" fmla="*/ 389503 h 389597"/>
              <a:gd name="connsiteX4" fmla="*/ 131299 w 169933"/>
              <a:gd name="connsiteY4" fmla="*/ 334470 h 389597"/>
              <a:gd name="connsiteX5" fmla="*/ 135532 w 169933"/>
              <a:gd name="connsiteY5" fmla="*/ 304836 h 389597"/>
              <a:gd name="connsiteX6" fmla="*/ 122832 w 169933"/>
              <a:gd name="connsiteY6" fmla="*/ 36 h 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33" h="389597">
                <a:moveTo>
                  <a:pt x="122832" y="36"/>
                </a:moveTo>
                <a:cubicBezTo>
                  <a:pt x="127771" y="3564"/>
                  <a:pt x="160580" y="268147"/>
                  <a:pt x="165166" y="326003"/>
                </a:cubicBezTo>
                <a:cubicBezTo>
                  <a:pt x="169752" y="383859"/>
                  <a:pt x="177866" y="336587"/>
                  <a:pt x="150349" y="347170"/>
                </a:cubicBezTo>
                <a:cubicBezTo>
                  <a:pt x="122832" y="357753"/>
                  <a:pt x="3241" y="391620"/>
                  <a:pt x="66" y="389503"/>
                </a:cubicBezTo>
                <a:cubicBezTo>
                  <a:pt x="-3109" y="387386"/>
                  <a:pt x="108721" y="348581"/>
                  <a:pt x="131299" y="334470"/>
                </a:cubicBezTo>
                <a:cubicBezTo>
                  <a:pt x="153877" y="320359"/>
                  <a:pt x="137296" y="360575"/>
                  <a:pt x="135532" y="304836"/>
                </a:cubicBezTo>
                <a:cubicBezTo>
                  <a:pt x="133768" y="249097"/>
                  <a:pt x="117893" y="-3492"/>
                  <a:pt x="12283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9806AF1-8CEC-46BE-AF8F-E5471A5BE04D}"/>
              </a:ext>
            </a:extLst>
          </p:cNvPr>
          <p:cNvSpPr/>
          <p:nvPr/>
        </p:nvSpPr>
        <p:spPr>
          <a:xfrm>
            <a:off x="4773869" y="3743624"/>
            <a:ext cx="283174" cy="217369"/>
          </a:xfrm>
          <a:custGeom>
            <a:avLst/>
            <a:gdLst>
              <a:gd name="connsiteX0" fmla="*/ 282848 w 283174"/>
              <a:gd name="connsiteY0" fmla="*/ 2876 h 217369"/>
              <a:gd name="connsiteX1" fmla="*/ 96581 w 283174"/>
              <a:gd name="connsiteY1" fmla="*/ 13459 h 217369"/>
              <a:gd name="connsiteX2" fmla="*/ 66948 w 283174"/>
              <a:gd name="connsiteY2" fmla="*/ 62143 h 217369"/>
              <a:gd name="connsiteX3" fmla="*/ 1331 w 283174"/>
              <a:gd name="connsiteY3" fmla="*/ 216659 h 217369"/>
              <a:gd name="connsiteX4" fmla="*/ 24614 w 283174"/>
              <a:gd name="connsiteY4" fmla="*/ 117176 h 217369"/>
              <a:gd name="connsiteX5" fmla="*/ 45781 w 283174"/>
              <a:gd name="connsiteY5" fmla="*/ 57909 h 217369"/>
              <a:gd name="connsiteX6" fmla="*/ 282848 w 283174"/>
              <a:gd name="connsiteY6" fmla="*/ 2876 h 2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217369">
                <a:moveTo>
                  <a:pt x="282848" y="2876"/>
                </a:moveTo>
                <a:cubicBezTo>
                  <a:pt x="291315" y="-4532"/>
                  <a:pt x="132564" y="3581"/>
                  <a:pt x="96581" y="13459"/>
                </a:cubicBezTo>
                <a:cubicBezTo>
                  <a:pt x="60598" y="23337"/>
                  <a:pt x="82823" y="28276"/>
                  <a:pt x="66948" y="62143"/>
                </a:cubicBezTo>
                <a:cubicBezTo>
                  <a:pt x="51073" y="96010"/>
                  <a:pt x="8387" y="207487"/>
                  <a:pt x="1331" y="216659"/>
                </a:cubicBezTo>
                <a:cubicBezTo>
                  <a:pt x="-5725" y="225831"/>
                  <a:pt x="17206" y="143634"/>
                  <a:pt x="24614" y="117176"/>
                </a:cubicBezTo>
                <a:cubicBezTo>
                  <a:pt x="32022" y="90718"/>
                  <a:pt x="2742" y="74490"/>
                  <a:pt x="45781" y="57909"/>
                </a:cubicBezTo>
                <a:cubicBezTo>
                  <a:pt x="88820" y="41328"/>
                  <a:pt x="274381" y="10284"/>
                  <a:pt x="282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F1CB230-4DAD-4B40-9E9D-37B8096F3D89}"/>
              </a:ext>
            </a:extLst>
          </p:cNvPr>
          <p:cNvSpPr/>
          <p:nvPr/>
        </p:nvSpPr>
        <p:spPr>
          <a:xfrm>
            <a:off x="5358635" y="3363210"/>
            <a:ext cx="74848" cy="242214"/>
          </a:xfrm>
          <a:custGeom>
            <a:avLst/>
            <a:gdLst>
              <a:gd name="connsiteX0" fmla="*/ 62148 w 74848"/>
              <a:gd name="connsiteY0" fmla="*/ 173 h 242214"/>
              <a:gd name="connsiteX1" fmla="*/ 28282 w 74848"/>
              <a:gd name="connsiteY1" fmla="*/ 197023 h 242214"/>
              <a:gd name="connsiteX2" fmla="*/ 74848 w 74848"/>
              <a:gd name="connsiteY2" fmla="*/ 241473 h 242214"/>
              <a:gd name="connsiteX3" fmla="*/ 28282 w 74848"/>
              <a:gd name="connsiteY3" fmla="*/ 220307 h 242214"/>
              <a:gd name="connsiteX4" fmla="*/ 765 w 74848"/>
              <a:gd name="connsiteY4" fmla="*/ 163157 h 242214"/>
              <a:gd name="connsiteX5" fmla="*/ 62148 w 74848"/>
              <a:gd name="connsiteY5" fmla="*/ 173 h 2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48" h="242214">
                <a:moveTo>
                  <a:pt x="62148" y="173"/>
                </a:moveTo>
                <a:cubicBezTo>
                  <a:pt x="66734" y="5817"/>
                  <a:pt x="26165" y="156806"/>
                  <a:pt x="28282" y="197023"/>
                </a:cubicBezTo>
                <a:cubicBezTo>
                  <a:pt x="30399" y="237240"/>
                  <a:pt x="74848" y="237592"/>
                  <a:pt x="74848" y="241473"/>
                </a:cubicBezTo>
                <a:cubicBezTo>
                  <a:pt x="74848" y="245354"/>
                  <a:pt x="40629" y="233360"/>
                  <a:pt x="28282" y="220307"/>
                </a:cubicBezTo>
                <a:cubicBezTo>
                  <a:pt x="15935" y="207254"/>
                  <a:pt x="-4174" y="198082"/>
                  <a:pt x="765" y="163157"/>
                </a:cubicBezTo>
                <a:cubicBezTo>
                  <a:pt x="5704" y="128232"/>
                  <a:pt x="57562" y="-5471"/>
                  <a:pt x="6214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9A4499C-3D0E-4C71-AE96-756E0F09CA46}"/>
              </a:ext>
            </a:extLst>
          </p:cNvPr>
          <p:cNvSpPr/>
          <p:nvPr/>
        </p:nvSpPr>
        <p:spPr>
          <a:xfrm>
            <a:off x="5562587" y="3327269"/>
            <a:ext cx="731050" cy="264136"/>
          </a:xfrm>
          <a:custGeom>
            <a:avLst/>
            <a:gdLst>
              <a:gd name="connsiteX0" fmla="*/ 13 w 731050"/>
              <a:gd name="connsiteY0" fmla="*/ 131 h 264136"/>
              <a:gd name="connsiteX1" fmla="*/ 150296 w 731050"/>
              <a:gd name="connsiteY1" fmla="*/ 243548 h 264136"/>
              <a:gd name="connsiteX2" fmla="*/ 230730 w 731050"/>
              <a:gd name="connsiteY2" fmla="*/ 252014 h 264136"/>
              <a:gd name="connsiteX3" fmla="*/ 431813 w 731050"/>
              <a:gd name="connsiteY3" fmla="*/ 256248 h 264136"/>
              <a:gd name="connsiteX4" fmla="*/ 730263 w 731050"/>
              <a:gd name="connsiteY4" fmla="*/ 137714 h 264136"/>
              <a:gd name="connsiteX5" fmla="*/ 510130 w 731050"/>
              <a:gd name="connsiteY5" fmla="*/ 205448 h 264136"/>
              <a:gd name="connsiteX6" fmla="*/ 245546 w 731050"/>
              <a:gd name="connsiteY6" fmla="*/ 245664 h 264136"/>
              <a:gd name="connsiteX7" fmla="*/ 158763 w 731050"/>
              <a:gd name="connsiteY7" fmla="*/ 209681 h 264136"/>
              <a:gd name="connsiteX8" fmla="*/ 13 w 731050"/>
              <a:gd name="connsiteY8" fmla="*/ 131 h 2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050" h="264136">
                <a:moveTo>
                  <a:pt x="13" y="131"/>
                </a:moveTo>
                <a:cubicBezTo>
                  <a:pt x="-1398" y="5776"/>
                  <a:pt x="111843" y="201568"/>
                  <a:pt x="150296" y="243548"/>
                </a:cubicBezTo>
                <a:cubicBezTo>
                  <a:pt x="188749" y="285528"/>
                  <a:pt x="183811" y="249897"/>
                  <a:pt x="230730" y="252014"/>
                </a:cubicBezTo>
                <a:cubicBezTo>
                  <a:pt x="277649" y="254131"/>
                  <a:pt x="348557" y="275298"/>
                  <a:pt x="431813" y="256248"/>
                </a:cubicBezTo>
                <a:cubicBezTo>
                  <a:pt x="515069" y="237198"/>
                  <a:pt x="717210" y="146181"/>
                  <a:pt x="730263" y="137714"/>
                </a:cubicBezTo>
                <a:cubicBezTo>
                  <a:pt x="743316" y="129247"/>
                  <a:pt x="590916" y="187456"/>
                  <a:pt x="510130" y="205448"/>
                </a:cubicBezTo>
                <a:cubicBezTo>
                  <a:pt x="429344" y="223440"/>
                  <a:pt x="304107" y="244959"/>
                  <a:pt x="245546" y="245664"/>
                </a:cubicBezTo>
                <a:cubicBezTo>
                  <a:pt x="186985" y="246369"/>
                  <a:pt x="200743" y="247428"/>
                  <a:pt x="158763" y="209681"/>
                </a:cubicBezTo>
                <a:cubicBezTo>
                  <a:pt x="116783" y="171934"/>
                  <a:pt x="1424" y="-5514"/>
                  <a:pt x="13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10D507E-DA3E-4136-B8AF-15A19E2AE4CA}"/>
              </a:ext>
            </a:extLst>
          </p:cNvPr>
          <p:cNvSpPr/>
          <p:nvPr/>
        </p:nvSpPr>
        <p:spPr>
          <a:xfrm>
            <a:off x="5509882" y="4487326"/>
            <a:ext cx="488786" cy="422441"/>
          </a:xfrm>
          <a:custGeom>
            <a:avLst/>
            <a:gdLst>
              <a:gd name="connsiteX0" fmla="*/ 488751 w 488786"/>
              <a:gd name="connsiteY0" fmla="*/ 7 h 422441"/>
              <a:gd name="connsiteX1" fmla="*/ 190301 w 488786"/>
              <a:gd name="connsiteY1" fmla="*/ 116424 h 422441"/>
              <a:gd name="connsiteX2" fmla="*/ 4035 w 488786"/>
              <a:gd name="connsiteY2" fmla="*/ 416991 h 422441"/>
              <a:gd name="connsiteX3" fmla="*/ 73885 w 488786"/>
              <a:gd name="connsiteY3" fmla="*/ 296341 h 422441"/>
              <a:gd name="connsiteX4" fmla="*/ 209351 w 488786"/>
              <a:gd name="connsiteY4" fmla="*/ 120657 h 422441"/>
              <a:gd name="connsiteX5" fmla="*/ 488751 w 488786"/>
              <a:gd name="connsiteY5" fmla="*/ 7 h 4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786" h="422441">
                <a:moveTo>
                  <a:pt x="488751" y="7"/>
                </a:moveTo>
                <a:cubicBezTo>
                  <a:pt x="485576" y="-698"/>
                  <a:pt x="271087" y="46927"/>
                  <a:pt x="190301" y="116424"/>
                </a:cubicBezTo>
                <a:cubicBezTo>
                  <a:pt x="109515" y="185921"/>
                  <a:pt x="23438" y="387005"/>
                  <a:pt x="4035" y="416991"/>
                </a:cubicBezTo>
                <a:cubicBezTo>
                  <a:pt x="-15368" y="446977"/>
                  <a:pt x="39666" y="345730"/>
                  <a:pt x="73885" y="296341"/>
                </a:cubicBezTo>
                <a:cubicBezTo>
                  <a:pt x="108104" y="246952"/>
                  <a:pt x="140207" y="169340"/>
                  <a:pt x="209351" y="120657"/>
                </a:cubicBezTo>
                <a:cubicBezTo>
                  <a:pt x="278495" y="71974"/>
                  <a:pt x="491926" y="712"/>
                  <a:pt x="4887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797ADC1-FE1C-4473-9812-3F8F32482474}"/>
              </a:ext>
            </a:extLst>
          </p:cNvPr>
          <p:cNvSpPr/>
          <p:nvPr/>
        </p:nvSpPr>
        <p:spPr>
          <a:xfrm>
            <a:off x="4792963" y="4613616"/>
            <a:ext cx="518115" cy="280846"/>
          </a:xfrm>
          <a:custGeom>
            <a:avLst/>
            <a:gdLst>
              <a:gd name="connsiteX0" fmla="*/ 3404 w 518115"/>
              <a:gd name="connsiteY0" fmla="*/ 717 h 280846"/>
              <a:gd name="connsiteX1" fmla="*/ 335720 w 518115"/>
              <a:gd name="connsiteY1" fmla="*/ 163701 h 280846"/>
              <a:gd name="connsiteX2" fmla="*/ 515637 w 518115"/>
              <a:gd name="connsiteY2" fmla="*/ 280117 h 280846"/>
              <a:gd name="connsiteX3" fmla="*/ 422504 w 518115"/>
              <a:gd name="connsiteY3" fmla="*/ 208151 h 280846"/>
              <a:gd name="connsiteX4" fmla="*/ 176970 w 518115"/>
              <a:gd name="connsiteY4" fmla="*/ 108667 h 280846"/>
              <a:gd name="connsiteX5" fmla="*/ 3404 w 518115"/>
              <a:gd name="connsiteY5" fmla="*/ 717 h 2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115" h="280846">
                <a:moveTo>
                  <a:pt x="3404" y="717"/>
                </a:moveTo>
                <a:cubicBezTo>
                  <a:pt x="29862" y="9889"/>
                  <a:pt x="250348" y="117134"/>
                  <a:pt x="335720" y="163701"/>
                </a:cubicBezTo>
                <a:cubicBezTo>
                  <a:pt x="421092" y="210268"/>
                  <a:pt x="501173" y="272709"/>
                  <a:pt x="515637" y="280117"/>
                </a:cubicBezTo>
                <a:cubicBezTo>
                  <a:pt x="530101" y="287525"/>
                  <a:pt x="478949" y="236726"/>
                  <a:pt x="422504" y="208151"/>
                </a:cubicBezTo>
                <a:cubicBezTo>
                  <a:pt x="366060" y="179576"/>
                  <a:pt x="242587" y="144650"/>
                  <a:pt x="176970" y="108667"/>
                </a:cubicBezTo>
                <a:cubicBezTo>
                  <a:pt x="111353" y="72684"/>
                  <a:pt x="-23054" y="-8455"/>
                  <a:pt x="340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B9E846B-B25C-4A17-828D-AD9DAFAAECA0}"/>
              </a:ext>
            </a:extLst>
          </p:cNvPr>
          <p:cNvSpPr/>
          <p:nvPr/>
        </p:nvSpPr>
        <p:spPr>
          <a:xfrm>
            <a:off x="5752673" y="2998621"/>
            <a:ext cx="52560" cy="538866"/>
          </a:xfrm>
          <a:custGeom>
            <a:avLst/>
            <a:gdLst>
              <a:gd name="connsiteX0" fmla="*/ 46994 w 52560"/>
              <a:gd name="connsiteY0" fmla="*/ 696 h 538866"/>
              <a:gd name="connsiteX1" fmla="*/ 49110 w 52560"/>
              <a:gd name="connsiteY1" fmla="*/ 368996 h 538866"/>
              <a:gd name="connsiteX2" fmla="*/ 427 w 52560"/>
              <a:gd name="connsiteY2" fmla="*/ 538329 h 538866"/>
              <a:gd name="connsiteX3" fmla="*/ 25827 w 52560"/>
              <a:gd name="connsiteY3" fmla="*/ 417679 h 538866"/>
              <a:gd name="connsiteX4" fmla="*/ 34294 w 52560"/>
              <a:gd name="connsiteY4" fmla="*/ 280096 h 538866"/>
              <a:gd name="connsiteX5" fmla="*/ 46994 w 52560"/>
              <a:gd name="connsiteY5" fmla="*/ 696 h 53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60" h="538866">
                <a:moveTo>
                  <a:pt x="46994" y="696"/>
                </a:moveTo>
                <a:cubicBezTo>
                  <a:pt x="49463" y="15513"/>
                  <a:pt x="56871" y="279390"/>
                  <a:pt x="49110" y="368996"/>
                </a:cubicBezTo>
                <a:cubicBezTo>
                  <a:pt x="41349" y="458602"/>
                  <a:pt x="4307" y="530215"/>
                  <a:pt x="427" y="538329"/>
                </a:cubicBezTo>
                <a:cubicBezTo>
                  <a:pt x="-3453" y="546443"/>
                  <a:pt x="20182" y="460718"/>
                  <a:pt x="25827" y="417679"/>
                </a:cubicBezTo>
                <a:cubicBezTo>
                  <a:pt x="31471" y="374640"/>
                  <a:pt x="32177" y="348535"/>
                  <a:pt x="34294" y="280096"/>
                </a:cubicBezTo>
                <a:cubicBezTo>
                  <a:pt x="36411" y="211657"/>
                  <a:pt x="44525" y="-14121"/>
                  <a:pt x="46994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2E5AD79-4BEB-4CF9-9C73-D6476E406749}"/>
              </a:ext>
            </a:extLst>
          </p:cNvPr>
          <p:cNvSpPr/>
          <p:nvPr/>
        </p:nvSpPr>
        <p:spPr>
          <a:xfrm>
            <a:off x="5684914" y="2958219"/>
            <a:ext cx="75775" cy="722898"/>
          </a:xfrm>
          <a:custGeom>
            <a:avLst/>
            <a:gdLst>
              <a:gd name="connsiteX0" fmla="*/ 59719 w 75775"/>
              <a:gd name="connsiteY0" fmla="*/ 881 h 722898"/>
              <a:gd name="connsiteX1" fmla="*/ 42786 w 75775"/>
              <a:gd name="connsiteY1" fmla="*/ 318381 h 722898"/>
              <a:gd name="connsiteX2" fmla="*/ 453 w 75775"/>
              <a:gd name="connsiteY2" fmla="*/ 716314 h 722898"/>
              <a:gd name="connsiteX3" fmla="*/ 23736 w 75775"/>
              <a:gd name="connsiteY3" fmla="*/ 542748 h 722898"/>
              <a:gd name="connsiteX4" fmla="*/ 74536 w 75775"/>
              <a:gd name="connsiteY4" fmla="*/ 233714 h 722898"/>
              <a:gd name="connsiteX5" fmla="*/ 59719 w 75775"/>
              <a:gd name="connsiteY5" fmla="*/ 881 h 72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75" h="722898">
                <a:moveTo>
                  <a:pt x="59719" y="881"/>
                </a:moveTo>
                <a:cubicBezTo>
                  <a:pt x="54427" y="14992"/>
                  <a:pt x="52664" y="199142"/>
                  <a:pt x="42786" y="318381"/>
                </a:cubicBezTo>
                <a:cubicBezTo>
                  <a:pt x="32908" y="437620"/>
                  <a:pt x="3628" y="678919"/>
                  <a:pt x="453" y="716314"/>
                </a:cubicBezTo>
                <a:cubicBezTo>
                  <a:pt x="-2722" y="753709"/>
                  <a:pt x="11389" y="623181"/>
                  <a:pt x="23736" y="542748"/>
                </a:cubicBezTo>
                <a:cubicBezTo>
                  <a:pt x="36083" y="462315"/>
                  <a:pt x="68892" y="321909"/>
                  <a:pt x="74536" y="233714"/>
                </a:cubicBezTo>
                <a:cubicBezTo>
                  <a:pt x="80181" y="145520"/>
                  <a:pt x="65011" y="-13230"/>
                  <a:pt x="59719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CACD379-7257-43C0-B011-326ACBBA9FE8}"/>
              </a:ext>
            </a:extLst>
          </p:cNvPr>
          <p:cNvSpPr/>
          <p:nvPr/>
        </p:nvSpPr>
        <p:spPr>
          <a:xfrm>
            <a:off x="5643508" y="3582474"/>
            <a:ext cx="50505" cy="569094"/>
          </a:xfrm>
          <a:custGeom>
            <a:avLst/>
            <a:gdLst>
              <a:gd name="connsiteX0" fmla="*/ 46092 w 50505"/>
              <a:gd name="connsiteY0" fmla="*/ 83593 h 569094"/>
              <a:gd name="connsiteX1" fmla="*/ 3759 w 50505"/>
              <a:gd name="connsiteY1" fmla="*/ 468826 h 569094"/>
              <a:gd name="connsiteX2" fmla="*/ 3759 w 50505"/>
              <a:gd name="connsiteY2" fmla="*/ 568309 h 569094"/>
              <a:gd name="connsiteX3" fmla="*/ 18575 w 50505"/>
              <a:gd name="connsiteY3" fmla="*/ 483643 h 569094"/>
              <a:gd name="connsiteX4" fmla="*/ 46092 w 50505"/>
              <a:gd name="connsiteY4" fmla="*/ 32793 h 569094"/>
              <a:gd name="connsiteX5" fmla="*/ 46092 w 50505"/>
              <a:gd name="connsiteY5" fmla="*/ 83593 h 56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05" h="569094">
                <a:moveTo>
                  <a:pt x="46092" y="83593"/>
                </a:moveTo>
                <a:cubicBezTo>
                  <a:pt x="39037" y="156265"/>
                  <a:pt x="10814" y="388040"/>
                  <a:pt x="3759" y="468826"/>
                </a:cubicBezTo>
                <a:cubicBezTo>
                  <a:pt x="-3296" y="549612"/>
                  <a:pt x="1290" y="565840"/>
                  <a:pt x="3759" y="568309"/>
                </a:cubicBezTo>
                <a:cubicBezTo>
                  <a:pt x="6228" y="570778"/>
                  <a:pt x="11520" y="572896"/>
                  <a:pt x="18575" y="483643"/>
                </a:cubicBezTo>
                <a:cubicBezTo>
                  <a:pt x="25630" y="394390"/>
                  <a:pt x="41506" y="99821"/>
                  <a:pt x="46092" y="32793"/>
                </a:cubicBezTo>
                <a:cubicBezTo>
                  <a:pt x="50678" y="-34235"/>
                  <a:pt x="53147" y="10921"/>
                  <a:pt x="46092" y="8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DF7A56F-8BF7-4EB8-B4F8-166711903913}"/>
              </a:ext>
            </a:extLst>
          </p:cNvPr>
          <p:cNvSpPr/>
          <p:nvPr/>
        </p:nvSpPr>
        <p:spPr>
          <a:xfrm>
            <a:off x="5683013" y="3623670"/>
            <a:ext cx="66151" cy="543465"/>
          </a:xfrm>
          <a:custGeom>
            <a:avLst/>
            <a:gdLst>
              <a:gd name="connsiteX0" fmla="*/ 63737 w 66151"/>
              <a:gd name="connsiteY0" fmla="*/ 6413 h 543465"/>
              <a:gd name="connsiteX1" fmla="*/ 12937 w 66151"/>
              <a:gd name="connsiteY1" fmla="*/ 474197 h 543465"/>
              <a:gd name="connsiteX2" fmla="*/ 237 w 66151"/>
              <a:gd name="connsiteY2" fmla="*/ 537697 h 543465"/>
              <a:gd name="connsiteX3" fmla="*/ 8704 w 66151"/>
              <a:gd name="connsiteY3" fmla="*/ 440330 h 543465"/>
              <a:gd name="connsiteX4" fmla="*/ 53154 w 66151"/>
              <a:gd name="connsiteY4" fmla="*/ 218080 h 543465"/>
              <a:gd name="connsiteX5" fmla="*/ 63737 w 66151"/>
              <a:gd name="connsiteY5" fmla="*/ 6413 h 5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1" h="543465">
                <a:moveTo>
                  <a:pt x="63737" y="6413"/>
                </a:moveTo>
                <a:cubicBezTo>
                  <a:pt x="57034" y="49099"/>
                  <a:pt x="23520" y="385650"/>
                  <a:pt x="12937" y="474197"/>
                </a:cubicBezTo>
                <a:cubicBezTo>
                  <a:pt x="2354" y="562744"/>
                  <a:pt x="942" y="543342"/>
                  <a:pt x="237" y="537697"/>
                </a:cubicBezTo>
                <a:cubicBezTo>
                  <a:pt x="-469" y="532053"/>
                  <a:pt x="-116" y="493600"/>
                  <a:pt x="8704" y="440330"/>
                </a:cubicBezTo>
                <a:cubicBezTo>
                  <a:pt x="17523" y="387061"/>
                  <a:pt x="44335" y="290752"/>
                  <a:pt x="53154" y="218080"/>
                </a:cubicBezTo>
                <a:cubicBezTo>
                  <a:pt x="61973" y="145408"/>
                  <a:pt x="70440" y="-36273"/>
                  <a:pt x="63737" y="6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EEB1B7F-4B47-4D45-8DE2-E3371ABB2103}"/>
              </a:ext>
            </a:extLst>
          </p:cNvPr>
          <p:cNvSpPr/>
          <p:nvPr/>
        </p:nvSpPr>
        <p:spPr>
          <a:xfrm>
            <a:off x="4786069" y="4002257"/>
            <a:ext cx="130747" cy="334031"/>
          </a:xfrm>
          <a:custGeom>
            <a:avLst/>
            <a:gdLst>
              <a:gd name="connsiteX0" fmla="*/ 1831 w 130747"/>
              <a:gd name="connsiteY0" fmla="*/ 4593 h 334031"/>
              <a:gd name="connsiteX1" fmla="*/ 54748 w 130747"/>
              <a:gd name="connsiteY1" fmla="*/ 167576 h 334031"/>
              <a:gd name="connsiteX2" fmla="*/ 128831 w 130747"/>
              <a:gd name="connsiteY2" fmla="*/ 328443 h 334031"/>
              <a:gd name="connsiteX3" fmla="*/ 103431 w 130747"/>
              <a:gd name="connsiteY3" fmla="*/ 286110 h 334031"/>
              <a:gd name="connsiteX4" fmla="*/ 44164 w 130747"/>
              <a:gd name="connsiteY4" fmla="*/ 178160 h 334031"/>
              <a:gd name="connsiteX5" fmla="*/ 14531 w 130747"/>
              <a:gd name="connsiteY5" fmla="*/ 55393 h 334031"/>
              <a:gd name="connsiteX6" fmla="*/ 1831 w 130747"/>
              <a:gd name="connsiteY6" fmla="*/ 4593 h 33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7" h="334031">
                <a:moveTo>
                  <a:pt x="1831" y="4593"/>
                </a:moveTo>
                <a:cubicBezTo>
                  <a:pt x="8534" y="23290"/>
                  <a:pt x="33581" y="113601"/>
                  <a:pt x="54748" y="167576"/>
                </a:cubicBezTo>
                <a:cubicBezTo>
                  <a:pt x="75915" y="221551"/>
                  <a:pt x="120717" y="308687"/>
                  <a:pt x="128831" y="328443"/>
                </a:cubicBezTo>
                <a:cubicBezTo>
                  <a:pt x="136945" y="348199"/>
                  <a:pt x="117542" y="311157"/>
                  <a:pt x="103431" y="286110"/>
                </a:cubicBezTo>
                <a:cubicBezTo>
                  <a:pt x="89320" y="261063"/>
                  <a:pt x="58981" y="216613"/>
                  <a:pt x="44164" y="178160"/>
                </a:cubicBezTo>
                <a:cubicBezTo>
                  <a:pt x="29347" y="139707"/>
                  <a:pt x="20528" y="82204"/>
                  <a:pt x="14531" y="55393"/>
                </a:cubicBezTo>
                <a:cubicBezTo>
                  <a:pt x="8534" y="28582"/>
                  <a:pt x="-4872" y="-14104"/>
                  <a:pt x="1831" y="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BADC3F0-3061-4059-B1D7-977D6D30C0C6}"/>
              </a:ext>
            </a:extLst>
          </p:cNvPr>
          <p:cNvSpPr/>
          <p:nvPr/>
        </p:nvSpPr>
        <p:spPr>
          <a:xfrm>
            <a:off x="4833281" y="4312787"/>
            <a:ext cx="178175" cy="47032"/>
          </a:xfrm>
          <a:custGeom>
            <a:avLst/>
            <a:gdLst>
              <a:gd name="connsiteX0" fmla="*/ 657 w 178175"/>
              <a:gd name="connsiteY0" fmla="*/ 451 h 47032"/>
              <a:gd name="connsiteX1" fmla="*/ 173694 w 178175"/>
              <a:gd name="connsiteY1" fmla="*/ 46488 h 47032"/>
              <a:gd name="connsiteX2" fmla="*/ 116544 w 178175"/>
              <a:gd name="connsiteY2" fmla="*/ 24263 h 47032"/>
              <a:gd name="connsiteX3" fmla="*/ 657 w 178175"/>
              <a:gd name="connsiteY3" fmla="*/ 451 h 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75" h="47032">
                <a:moveTo>
                  <a:pt x="657" y="451"/>
                </a:moveTo>
                <a:cubicBezTo>
                  <a:pt x="10182" y="4155"/>
                  <a:pt x="154379" y="42519"/>
                  <a:pt x="173694" y="46488"/>
                </a:cubicBezTo>
                <a:cubicBezTo>
                  <a:pt x="193009" y="50457"/>
                  <a:pt x="145383" y="31671"/>
                  <a:pt x="116544" y="24263"/>
                </a:cubicBezTo>
                <a:cubicBezTo>
                  <a:pt x="87705" y="16855"/>
                  <a:pt x="-8868" y="-3253"/>
                  <a:pt x="657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3EACD49-E99A-4E28-80C5-048516BDFE24}"/>
              </a:ext>
            </a:extLst>
          </p:cNvPr>
          <p:cNvSpPr/>
          <p:nvPr/>
        </p:nvSpPr>
        <p:spPr>
          <a:xfrm>
            <a:off x="4814818" y="4336630"/>
            <a:ext cx="184904" cy="53174"/>
          </a:xfrm>
          <a:custGeom>
            <a:avLst/>
            <a:gdLst>
              <a:gd name="connsiteX0" fmla="*/ 1657 w 184904"/>
              <a:gd name="connsiteY0" fmla="*/ 2008 h 53174"/>
              <a:gd name="connsiteX1" fmla="*/ 181045 w 184904"/>
              <a:gd name="connsiteY1" fmla="*/ 52808 h 53174"/>
              <a:gd name="connsiteX2" fmla="*/ 122307 w 184904"/>
              <a:gd name="connsiteY2" fmla="*/ 24233 h 53174"/>
              <a:gd name="connsiteX3" fmla="*/ 93732 w 184904"/>
              <a:gd name="connsiteY3" fmla="*/ 11533 h 53174"/>
              <a:gd name="connsiteX4" fmla="*/ 1657 w 184904"/>
              <a:gd name="connsiteY4" fmla="*/ 2008 h 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4" h="53174">
                <a:moveTo>
                  <a:pt x="1657" y="2008"/>
                </a:moveTo>
                <a:cubicBezTo>
                  <a:pt x="16209" y="8887"/>
                  <a:pt x="160937" y="49104"/>
                  <a:pt x="181045" y="52808"/>
                </a:cubicBezTo>
                <a:cubicBezTo>
                  <a:pt x="201153" y="56512"/>
                  <a:pt x="136859" y="31112"/>
                  <a:pt x="122307" y="24233"/>
                </a:cubicBezTo>
                <a:cubicBezTo>
                  <a:pt x="107755" y="17354"/>
                  <a:pt x="114899" y="15237"/>
                  <a:pt x="93732" y="11533"/>
                </a:cubicBezTo>
                <a:cubicBezTo>
                  <a:pt x="72565" y="7829"/>
                  <a:pt x="-12895" y="-4871"/>
                  <a:pt x="1657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3881A78-4853-49AF-8B6A-22F4D0765EEE}"/>
              </a:ext>
            </a:extLst>
          </p:cNvPr>
          <p:cNvSpPr/>
          <p:nvPr/>
        </p:nvSpPr>
        <p:spPr>
          <a:xfrm>
            <a:off x="5014913" y="4336847"/>
            <a:ext cx="309657" cy="38303"/>
          </a:xfrm>
          <a:custGeom>
            <a:avLst/>
            <a:gdLst>
              <a:gd name="connsiteX0" fmla="*/ 0 w 309657"/>
              <a:gd name="connsiteY0" fmla="*/ 38303 h 38303"/>
              <a:gd name="connsiteX1" fmla="*/ 207962 w 309657"/>
              <a:gd name="connsiteY1" fmla="*/ 22428 h 38303"/>
              <a:gd name="connsiteX2" fmla="*/ 309562 w 309657"/>
              <a:gd name="connsiteY2" fmla="*/ 20841 h 38303"/>
              <a:gd name="connsiteX3" fmla="*/ 192087 w 309657"/>
              <a:gd name="connsiteY3" fmla="*/ 203 h 38303"/>
              <a:gd name="connsiteX4" fmla="*/ 106362 w 309657"/>
              <a:gd name="connsiteY4" fmla="*/ 9728 h 38303"/>
              <a:gd name="connsiteX5" fmla="*/ 0 w 309657"/>
              <a:gd name="connsiteY5" fmla="*/ 38303 h 3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657" h="38303">
                <a:moveTo>
                  <a:pt x="0" y="38303"/>
                </a:moveTo>
                <a:lnTo>
                  <a:pt x="207962" y="22428"/>
                </a:lnTo>
                <a:cubicBezTo>
                  <a:pt x="259556" y="19518"/>
                  <a:pt x="312208" y="24545"/>
                  <a:pt x="309562" y="20841"/>
                </a:cubicBezTo>
                <a:cubicBezTo>
                  <a:pt x="306916" y="17137"/>
                  <a:pt x="225954" y="2055"/>
                  <a:pt x="192087" y="203"/>
                </a:cubicBezTo>
                <a:cubicBezTo>
                  <a:pt x="158220" y="-1649"/>
                  <a:pt x="106362" y="9728"/>
                  <a:pt x="106362" y="9728"/>
                </a:cubicBezTo>
                <a:lnTo>
                  <a:pt x="0" y="383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B454E91-7F9E-4DAD-AC7C-A7E26DA6660E}"/>
              </a:ext>
            </a:extLst>
          </p:cNvPr>
          <p:cNvSpPr/>
          <p:nvPr/>
        </p:nvSpPr>
        <p:spPr>
          <a:xfrm>
            <a:off x="5274157" y="4270088"/>
            <a:ext cx="325655" cy="79382"/>
          </a:xfrm>
          <a:custGeom>
            <a:avLst/>
            <a:gdLst>
              <a:gd name="connsiteX0" fmla="*/ 56668 w 325655"/>
              <a:gd name="connsiteY0" fmla="*/ 73312 h 79382"/>
              <a:gd name="connsiteX1" fmla="*/ 115406 w 325655"/>
              <a:gd name="connsiteY1" fmla="*/ 62200 h 79382"/>
              <a:gd name="connsiteX2" fmla="*/ 261456 w 325655"/>
              <a:gd name="connsiteY2" fmla="*/ 27275 h 79382"/>
              <a:gd name="connsiteX3" fmla="*/ 324956 w 325655"/>
              <a:gd name="connsiteY3" fmla="*/ 287 h 79382"/>
              <a:gd name="connsiteX4" fmla="*/ 224943 w 325655"/>
              <a:gd name="connsiteY4" fmla="*/ 14575 h 79382"/>
              <a:gd name="connsiteX5" fmla="*/ 120168 w 325655"/>
              <a:gd name="connsiteY5" fmla="*/ 38387 h 79382"/>
              <a:gd name="connsiteX6" fmla="*/ 1106 w 325655"/>
              <a:gd name="connsiteY6" fmla="*/ 78075 h 79382"/>
              <a:gd name="connsiteX7" fmla="*/ 56668 w 325655"/>
              <a:gd name="connsiteY7" fmla="*/ 73312 h 7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655" h="79382">
                <a:moveTo>
                  <a:pt x="56668" y="73312"/>
                </a:moveTo>
                <a:cubicBezTo>
                  <a:pt x="75718" y="70666"/>
                  <a:pt x="81275" y="69873"/>
                  <a:pt x="115406" y="62200"/>
                </a:cubicBezTo>
                <a:cubicBezTo>
                  <a:pt x="149537" y="54527"/>
                  <a:pt x="226531" y="37594"/>
                  <a:pt x="261456" y="27275"/>
                </a:cubicBezTo>
                <a:cubicBezTo>
                  <a:pt x="296381" y="16956"/>
                  <a:pt x="331042" y="2404"/>
                  <a:pt x="324956" y="287"/>
                </a:cubicBezTo>
                <a:cubicBezTo>
                  <a:pt x="318870" y="-1830"/>
                  <a:pt x="259074" y="8225"/>
                  <a:pt x="224943" y="14575"/>
                </a:cubicBezTo>
                <a:cubicBezTo>
                  <a:pt x="190812" y="20925"/>
                  <a:pt x="157474" y="27804"/>
                  <a:pt x="120168" y="38387"/>
                </a:cubicBezTo>
                <a:cubicBezTo>
                  <a:pt x="82862" y="48970"/>
                  <a:pt x="9837" y="74106"/>
                  <a:pt x="1106" y="78075"/>
                </a:cubicBezTo>
                <a:cubicBezTo>
                  <a:pt x="-7625" y="82044"/>
                  <a:pt x="37618" y="75958"/>
                  <a:pt x="56668" y="7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46A6824-BD68-4C84-880C-03846D09C87F}"/>
              </a:ext>
            </a:extLst>
          </p:cNvPr>
          <p:cNvSpPr/>
          <p:nvPr/>
        </p:nvSpPr>
        <p:spPr>
          <a:xfrm>
            <a:off x="5622906" y="4138398"/>
            <a:ext cx="166541" cy="182818"/>
          </a:xfrm>
          <a:custGeom>
            <a:avLst/>
            <a:gdLst>
              <a:gd name="connsiteX0" fmla="*/ 163532 w 166541"/>
              <a:gd name="connsiteY0" fmla="*/ 215 h 182818"/>
              <a:gd name="connsiteX1" fmla="*/ 146069 w 166541"/>
              <a:gd name="connsiteY1" fmla="*/ 71652 h 182818"/>
              <a:gd name="connsiteX2" fmla="*/ 92094 w 166541"/>
              <a:gd name="connsiteY2" fmla="*/ 98640 h 182818"/>
              <a:gd name="connsiteX3" fmla="*/ 150832 w 166541"/>
              <a:gd name="connsiteY3" fmla="*/ 95465 h 182818"/>
              <a:gd name="connsiteX4" fmla="*/ 160357 w 166541"/>
              <a:gd name="connsiteY4" fmla="*/ 116102 h 182818"/>
              <a:gd name="connsiteX5" fmla="*/ 111144 w 166541"/>
              <a:gd name="connsiteY5" fmla="*/ 144677 h 182818"/>
              <a:gd name="connsiteX6" fmla="*/ 93682 w 166541"/>
              <a:gd name="connsiteY6" fmla="*/ 182777 h 182818"/>
              <a:gd name="connsiteX7" fmla="*/ 96857 w 166541"/>
              <a:gd name="connsiteY7" fmla="*/ 152615 h 182818"/>
              <a:gd name="connsiteX8" fmla="*/ 19 w 166541"/>
              <a:gd name="connsiteY8" fmla="*/ 179602 h 182818"/>
              <a:gd name="connsiteX9" fmla="*/ 88919 w 166541"/>
              <a:gd name="connsiteY9" fmla="*/ 141502 h 182818"/>
              <a:gd name="connsiteX10" fmla="*/ 133369 w 166541"/>
              <a:gd name="connsiteY10" fmla="*/ 109752 h 182818"/>
              <a:gd name="connsiteX11" fmla="*/ 88919 w 166541"/>
              <a:gd name="connsiteY11" fmla="*/ 97052 h 182818"/>
              <a:gd name="connsiteX12" fmla="*/ 163532 w 166541"/>
              <a:gd name="connsiteY12" fmla="*/ 215 h 18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541" h="182818">
                <a:moveTo>
                  <a:pt x="163532" y="215"/>
                </a:moveTo>
                <a:cubicBezTo>
                  <a:pt x="173057" y="-4018"/>
                  <a:pt x="157975" y="55248"/>
                  <a:pt x="146069" y="71652"/>
                </a:cubicBezTo>
                <a:cubicBezTo>
                  <a:pt x="134163" y="88056"/>
                  <a:pt x="91300" y="94671"/>
                  <a:pt x="92094" y="98640"/>
                </a:cubicBezTo>
                <a:cubicBezTo>
                  <a:pt x="92888" y="102609"/>
                  <a:pt x="139455" y="92555"/>
                  <a:pt x="150832" y="95465"/>
                </a:cubicBezTo>
                <a:cubicBezTo>
                  <a:pt x="162209" y="98375"/>
                  <a:pt x="166972" y="107900"/>
                  <a:pt x="160357" y="116102"/>
                </a:cubicBezTo>
                <a:cubicBezTo>
                  <a:pt x="153742" y="124304"/>
                  <a:pt x="122256" y="133565"/>
                  <a:pt x="111144" y="144677"/>
                </a:cubicBezTo>
                <a:cubicBezTo>
                  <a:pt x="100032" y="155789"/>
                  <a:pt x="96063" y="181454"/>
                  <a:pt x="93682" y="182777"/>
                </a:cubicBezTo>
                <a:cubicBezTo>
                  <a:pt x="91301" y="184100"/>
                  <a:pt x="112467" y="153144"/>
                  <a:pt x="96857" y="152615"/>
                </a:cubicBezTo>
                <a:cubicBezTo>
                  <a:pt x="81246" y="152086"/>
                  <a:pt x="1342" y="181454"/>
                  <a:pt x="19" y="179602"/>
                </a:cubicBezTo>
                <a:cubicBezTo>
                  <a:pt x="-1304" y="177750"/>
                  <a:pt x="66694" y="153144"/>
                  <a:pt x="88919" y="141502"/>
                </a:cubicBezTo>
                <a:cubicBezTo>
                  <a:pt x="111144" y="129860"/>
                  <a:pt x="133369" y="117160"/>
                  <a:pt x="133369" y="109752"/>
                </a:cubicBezTo>
                <a:cubicBezTo>
                  <a:pt x="133369" y="102344"/>
                  <a:pt x="83098" y="112662"/>
                  <a:pt x="88919" y="97052"/>
                </a:cubicBezTo>
                <a:cubicBezTo>
                  <a:pt x="94740" y="81442"/>
                  <a:pt x="154007" y="4448"/>
                  <a:pt x="163532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9B02F4C8-93B8-4C2F-9EDD-47D70B097E16}"/>
              </a:ext>
            </a:extLst>
          </p:cNvPr>
          <p:cNvSpPr/>
          <p:nvPr/>
        </p:nvSpPr>
        <p:spPr>
          <a:xfrm>
            <a:off x="5692759" y="4117769"/>
            <a:ext cx="49402" cy="116152"/>
          </a:xfrm>
          <a:custGeom>
            <a:avLst/>
            <a:gdLst>
              <a:gd name="connsiteX0" fmla="*/ 34941 w 49402"/>
              <a:gd name="connsiteY0" fmla="*/ 206 h 116152"/>
              <a:gd name="connsiteX1" fmla="*/ 33354 w 49402"/>
              <a:gd name="connsiteY1" fmla="*/ 77994 h 116152"/>
              <a:gd name="connsiteX2" fmla="*/ 16 w 49402"/>
              <a:gd name="connsiteY2" fmla="*/ 116094 h 116152"/>
              <a:gd name="connsiteX3" fmla="*/ 38116 w 49402"/>
              <a:gd name="connsiteY3" fmla="*/ 85931 h 116152"/>
              <a:gd name="connsiteX4" fmla="*/ 49229 w 49402"/>
              <a:gd name="connsiteY4" fmla="*/ 55769 h 116152"/>
              <a:gd name="connsiteX5" fmla="*/ 34941 w 49402"/>
              <a:gd name="connsiteY5" fmla="*/ 206 h 1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2" h="116152">
                <a:moveTo>
                  <a:pt x="34941" y="206"/>
                </a:moveTo>
                <a:cubicBezTo>
                  <a:pt x="32295" y="3910"/>
                  <a:pt x="39175" y="58679"/>
                  <a:pt x="33354" y="77994"/>
                </a:cubicBezTo>
                <a:cubicBezTo>
                  <a:pt x="27533" y="97309"/>
                  <a:pt x="-778" y="114771"/>
                  <a:pt x="16" y="116094"/>
                </a:cubicBezTo>
                <a:cubicBezTo>
                  <a:pt x="810" y="117417"/>
                  <a:pt x="29914" y="95985"/>
                  <a:pt x="38116" y="85931"/>
                </a:cubicBezTo>
                <a:cubicBezTo>
                  <a:pt x="46318" y="75877"/>
                  <a:pt x="47377" y="67940"/>
                  <a:pt x="49229" y="55769"/>
                </a:cubicBezTo>
                <a:cubicBezTo>
                  <a:pt x="51081" y="43598"/>
                  <a:pt x="37587" y="-3498"/>
                  <a:pt x="3494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CFE7308-69B6-4E36-A4BE-DDF13A8E4913}"/>
              </a:ext>
            </a:extLst>
          </p:cNvPr>
          <p:cNvSpPr/>
          <p:nvPr/>
        </p:nvSpPr>
        <p:spPr>
          <a:xfrm>
            <a:off x="5358612" y="4305182"/>
            <a:ext cx="305699" cy="87431"/>
          </a:xfrm>
          <a:custGeom>
            <a:avLst/>
            <a:gdLst>
              <a:gd name="connsiteX0" fmla="*/ 788 w 305699"/>
              <a:gd name="connsiteY0" fmla="*/ 87431 h 87431"/>
              <a:gd name="connsiteX1" fmla="*/ 62701 w 305699"/>
              <a:gd name="connsiteY1" fmla="*/ 65206 h 87431"/>
              <a:gd name="connsiteX2" fmla="*/ 213513 w 305699"/>
              <a:gd name="connsiteY2" fmla="*/ 15993 h 87431"/>
              <a:gd name="connsiteX3" fmla="*/ 305588 w 305699"/>
              <a:gd name="connsiteY3" fmla="*/ 118 h 87431"/>
              <a:gd name="connsiteX4" fmla="*/ 196051 w 305699"/>
              <a:gd name="connsiteY4" fmla="*/ 22343 h 87431"/>
              <a:gd name="connsiteX5" fmla="*/ 116676 w 305699"/>
              <a:gd name="connsiteY5" fmla="*/ 65206 h 87431"/>
              <a:gd name="connsiteX6" fmla="*/ 788 w 305699"/>
              <a:gd name="connsiteY6" fmla="*/ 87431 h 8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99" h="87431">
                <a:moveTo>
                  <a:pt x="788" y="87431"/>
                </a:moveTo>
                <a:cubicBezTo>
                  <a:pt x="-8208" y="87431"/>
                  <a:pt x="62701" y="65206"/>
                  <a:pt x="62701" y="65206"/>
                </a:cubicBezTo>
                <a:cubicBezTo>
                  <a:pt x="98155" y="53300"/>
                  <a:pt x="173032" y="26841"/>
                  <a:pt x="213513" y="15993"/>
                </a:cubicBezTo>
                <a:cubicBezTo>
                  <a:pt x="253994" y="5145"/>
                  <a:pt x="308498" y="-940"/>
                  <a:pt x="305588" y="118"/>
                </a:cubicBezTo>
                <a:cubicBezTo>
                  <a:pt x="302678" y="1176"/>
                  <a:pt x="227536" y="11495"/>
                  <a:pt x="196051" y="22343"/>
                </a:cubicBezTo>
                <a:cubicBezTo>
                  <a:pt x="164566" y="33191"/>
                  <a:pt x="148162" y="54093"/>
                  <a:pt x="116676" y="65206"/>
                </a:cubicBezTo>
                <a:cubicBezTo>
                  <a:pt x="85191" y="76318"/>
                  <a:pt x="9784" y="87431"/>
                  <a:pt x="788" y="8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6D80650A-9D5C-4D0E-B685-2D5EA0AC6BE7}"/>
              </a:ext>
            </a:extLst>
          </p:cNvPr>
          <p:cNvSpPr/>
          <p:nvPr/>
        </p:nvSpPr>
        <p:spPr>
          <a:xfrm>
            <a:off x="4897438" y="4394786"/>
            <a:ext cx="178136" cy="62914"/>
          </a:xfrm>
          <a:custGeom>
            <a:avLst/>
            <a:gdLst>
              <a:gd name="connsiteX0" fmla="*/ 0 w 178136"/>
              <a:gd name="connsiteY0" fmla="*/ 62914 h 62914"/>
              <a:gd name="connsiteX1" fmla="*/ 152400 w 178136"/>
              <a:gd name="connsiteY1" fmla="*/ 4177 h 62914"/>
              <a:gd name="connsiteX2" fmla="*/ 176212 w 178136"/>
              <a:gd name="connsiteY2" fmla="*/ 5764 h 62914"/>
              <a:gd name="connsiteX3" fmla="*/ 131762 w 178136"/>
              <a:gd name="connsiteY3" fmla="*/ 13702 h 62914"/>
              <a:gd name="connsiteX4" fmla="*/ 0 w 178136"/>
              <a:gd name="connsiteY4" fmla="*/ 62914 h 6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36" h="62914">
                <a:moveTo>
                  <a:pt x="0" y="62914"/>
                </a:moveTo>
                <a:cubicBezTo>
                  <a:pt x="3440" y="61326"/>
                  <a:pt x="123031" y="13702"/>
                  <a:pt x="152400" y="4177"/>
                </a:cubicBezTo>
                <a:cubicBezTo>
                  <a:pt x="181769" y="-5348"/>
                  <a:pt x="179652" y="4176"/>
                  <a:pt x="176212" y="5764"/>
                </a:cubicBezTo>
                <a:cubicBezTo>
                  <a:pt x="172772" y="7351"/>
                  <a:pt x="160602" y="3119"/>
                  <a:pt x="131762" y="13702"/>
                </a:cubicBezTo>
                <a:lnTo>
                  <a:pt x="0" y="629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FC907CC-4CA5-4D81-B654-7C08370F93EB}"/>
              </a:ext>
            </a:extLst>
          </p:cNvPr>
          <p:cNvSpPr/>
          <p:nvPr/>
        </p:nvSpPr>
        <p:spPr>
          <a:xfrm>
            <a:off x="4925822" y="4395339"/>
            <a:ext cx="470102" cy="71363"/>
          </a:xfrm>
          <a:custGeom>
            <a:avLst/>
            <a:gdLst>
              <a:gd name="connsiteX0" fmla="*/ 6541 w 470102"/>
              <a:gd name="connsiteY0" fmla="*/ 68711 h 71363"/>
              <a:gd name="connsiteX1" fmla="*/ 66866 w 470102"/>
              <a:gd name="connsiteY1" fmla="*/ 56011 h 71363"/>
              <a:gd name="connsiteX2" fmla="*/ 235141 w 470102"/>
              <a:gd name="connsiteY2" fmla="*/ 30611 h 71363"/>
              <a:gd name="connsiteX3" fmla="*/ 405003 w 470102"/>
              <a:gd name="connsiteY3" fmla="*/ 21086 h 71363"/>
              <a:gd name="connsiteX4" fmla="*/ 466916 w 470102"/>
              <a:gd name="connsiteY4" fmla="*/ 3624 h 71363"/>
              <a:gd name="connsiteX5" fmla="*/ 317691 w 470102"/>
              <a:gd name="connsiteY5" fmla="*/ 5211 h 71363"/>
              <a:gd name="connsiteX6" fmla="*/ 209741 w 470102"/>
              <a:gd name="connsiteY6" fmla="*/ 3624 h 71363"/>
              <a:gd name="connsiteX7" fmla="*/ 6541 w 470102"/>
              <a:gd name="connsiteY7" fmla="*/ 68711 h 7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102" h="71363">
                <a:moveTo>
                  <a:pt x="6541" y="68711"/>
                </a:moveTo>
                <a:cubicBezTo>
                  <a:pt x="-17271" y="77442"/>
                  <a:pt x="28766" y="62361"/>
                  <a:pt x="66866" y="56011"/>
                </a:cubicBezTo>
                <a:cubicBezTo>
                  <a:pt x="104966" y="49661"/>
                  <a:pt x="178785" y="36432"/>
                  <a:pt x="235141" y="30611"/>
                </a:cubicBezTo>
                <a:cubicBezTo>
                  <a:pt x="291497" y="24790"/>
                  <a:pt x="366374" y="25584"/>
                  <a:pt x="405003" y="21086"/>
                </a:cubicBezTo>
                <a:cubicBezTo>
                  <a:pt x="443632" y="16588"/>
                  <a:pt x="481468" y="6270"/>
                  <a:pt x="466916" y="3624"/>
                </a:cubicBezTo>
                <a:cubicBezTo>
                  <a:pt x="452364" y="978"/>
                  <a:pt x="360553" y="5211"/>
                  <a:pt x="317691" y="5211"/>
                </a:cubicBezTo>
                <a:cubicBezTo>
                  <a:pt x="274829" y="5211"/>
                  <a:pt x="263187" y="-5372"/>
                  <a:pt x="209741" y="3624"/>
                </a:cubicBezTo>
                <a:cubicBezTo>
                  <a:pt x="156295" y="12620"/>
                  <a:pt x="30353" y="59980"/>
                  <a:pt x="6541" y="6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1BACA2D-B7D3-4422-866B-82B74E41277C}"/>
              </a:ext>
            </a:extLst>
          </p:cNvPr>
          <p:cNvSpPr/>
          <p:nvPr/>
        </p:nvSpPr>
        <p:spPr>
          <a:xfrm>
            <a:off x="4843455" y="4354483"/>
            <a:ext cx="112833" cy="80298"/>
          </a:xfrm>
          <a:custGeom>
            <a:avLst/>
            <a:gdLst>
              <a:gd name="connsiteX0" fmla="*/ 34933 w 112833"/>
              <a:gd name="connsiteY0" fmla="*/ 30 h 80298"/>
              <a:gd name="connsiteX1" fmla="*/ 25408 w 112833"/>
              <a:gd name="connsiteY1" fmla="*/ 60355 h 80298"/>
              <a:gd name="connsiteX2" fmla="*/ 112720 w 112833"/>
              <a:gd name="connsiteY2" fmla="*/ 79405 h 80298"/>
              <a:gd name="connsiteX3" fmla="*/ 42870 w 112833"/>
              <a:gd name="connsiteY3" fmla="*/ 74642 h 80298"/>
              <a:gd name="connsiteX4" fmla="*/ 8 w 112833"/>
              <a:gd name="connsiteY4" fmla="*/ 52417 h 80298"/>
              <a:gd name="connsiteX5" fmla="*/ 34933 w 112833"/>
              <a:gd name="connsiteY5" fmla="*/ 30 h 8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33" h="80298">
                <a:moveTo>
                  <a:pt x="34933" y="30"/>
                </a:moveTo>
                <a:cubicBezTo>
                  <a:pt x="39166" y="1353"/>
                  <a:pt x="12444" y="47126"/>
                  <a:pt x="25408" y="60355"/>
                </a:cubicBezTo>
                <a:cubicBezTo>
                  <a:pt x="38372" y="73584"/>
                  <a:pt x="109810" y="77024"/>
                  <a:pt x="112720" y="79405"/>
                </a:cubicBezTo>
                <a:cubicBezTo>
                  <a:pt x="115630" y="81786"/>
                  <a:pt x="61655" y="79140"/>
                  <a:pt x="42870" y="74642"/>
                </a:cubicBezTo>
                <a:cubicBezTo>
                  <a:pt x="24085" y="70144"/>
                  <a:pt x="-521" y="63529"/>
                  <a:pt x="8" y="52417"/>
                </a:cubicBezTo>
                <a:cubicBezTo>
                  <a:pt x="537" y="41305"/>
                  <a:pt x="30700" y="-1293"/>
                  <a:pt x="349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5D74BE8-897D-40AD-B5B2-2C6CCA140494}"/>
              </a:ext>
            </a:extLst>
          </p:cNvPr>
          <p:cNvSpPr/>
          <p:nvPr/>
        </p:nvSpPr>
        <p:spPr>
          <a:xfrm>
            <a:off x="4801922" y="4346495"/>
            <a:ext cx="119649" cy="109636"/>
          </a:xfrm>
          <a:custGeom>
            <a:avLst/>
            <a:gdLst>
              <a:gd name="connsiteX0" fmla="*/ 24078 w 119649"/>
              <a:gd name="connsiteY0" fmla="*/ 80 h 109636"/>
              <a:gd name="connsiteX1" fmla="*/ 1853 w 119649"/>
              <a:gd name="connsiteY1" fmla="*/ 63580 h 109636"/>
              <a:gd name="connsiteX2" fmla="*/ 14553 w 119649"/>
              <a:gd name="connsiteY2" fmla="*/ 90568 h 109636"/>
              <a:gd name="connsiteX3" fmla="*/ 119328 w 119649"/>
              <a:gd name="connsiteY3" fmla="*/ 109618 h 109636"/>
              <a:gd name="connsiteX4" fmla="*/ 46303 w 119649"/>
              <a:gd name="connsiteY4" fmla="*/ 93743 h 109636"/>
              <a:gd name="connsiteX5" fmla="*/ 19316 w 119649"/>
              <a:gd name="connsiteY5" fmla="*/ 77868 h 109636"/>
              <a:gd name="connsiteX6" fmla="*/ 24078 w 119649"/>
              <a:gd name="connsiteY6" fmla="*/ 80 h 10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9" h="109636">
                <a:moveTo>
                  <a:pt x="24078" y="80"/>
                </a:moveTo>
                <a:cubicBezTo>
                  <a:pt x="21168" y="-2301"/>
                  <a:pt x="3440" y="48499"/>
                  <a:pt x="1853" y="63580"/>
                </a:cubicBezTo>
                <a:cubicBezTo>
                  <a:pt x="266" y="78661"/>
                  <a:pt x="-5026" y="82895"/>
                  <a:pt x="14553" y="90568"/>
                </a:cubicBezTo>
                <a:cubicBezTo>
                  <a:pt x="34132" y="98241"/>
                  <a:pt x="114036" y="109089"/>
                  <a:pt x="119328" y="109618"/>
                </a:cubicBezTo>
                <a:cubicBezTo>
                  <a:pt x="124620" y="110147"/>
                  <a:pt x="62972" y="99035"/>
                  <a:pt x="46303" y="93743"/>
                </a:cubicBezTo>
                <a:cubicBezTo>
                  <a:pt x="29634" y="88451"/>
                  <a:pt x="20903" y="91097"/>
                  <a:pt x="19316" y="77868"/>
                </a:cubicBezTo>
                <a:cubicBezTo>
                  <a:pt x="17729" y="64639"/>
                  <a:pt x="26988" y="2461"/>
                  <a:pt x="2407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10BA2DAF-0D71-4EC8-8344-A4D7DC0CDA5D}"/>
              </a:ext>
            </a:extLst>
          </p:cNvPr>
          <p:cNvSpPr/>
          <p:nvPr/>
        </p:nvSpPr>
        <p:spPr>
          <a:xfrm>
            <a:off x="4800600" y="4460539"/>
            <a:ext cx="149445" cy="20974"/>
          </a:xfrm>
          <a:custGeom>
            <a:avLst/>
            <a:gdLst>
              <a:gd name="connsiteX0" fmla="*/ 0 w 149445"/>
              <a:gd name="connsiteY0" fmla="*/ 20974 h 20974"/>
              <a:gd name="connsiteX1" fmla="*/ 149225 w 149445"/>
              <a:gd name="connsiteY1" fmla="*/ 336 h 20974"/>
              <a:gd name="connsiteX2" fmla="*/ 0 w 149445"/>
              <a:gd name="connsiteY2" fmla="*/ 20974 h 2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445" h="20974">
                <a:moveTo>
                  <a:pt x="0" y="20974"/>
                </a:moveTo>
                <a:cubicBezTo>
                  <a:pt x="0" y="20974"/>
                  <a:pt x="142346" y="3776"/>
                  <a:pt x="149225" y="336"/>
                </a:cubicBezTo>
                <a:cubicBezTo>
                  <a:pt x="156104" y="-3104"/>
                  <a:pt x="0" y="20974"/>
                  <a:pt x="0" y="20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332CA32-E3C8-416B-96ED-C0586A90FFD5}"/>
              </a:ext>
            </a:extLst>
          </p:cNvPr>
          <p:cNvSpPr/>
          <p:nvPr/>
        </p:nvSpPr>
        <p:spPr>
          <a:xfrm>
            <a:off x="5487455" y="4202980"/>
            <a:ext cx="167929" cy="682356"/>
          </a:xfrm>
          <a:custGeom>
            <a:avLst/>
            <a:gdLst>
              <a:gd name="connsiteX0" fmla="*/ 140233 w 167929"/>
              <a:gd name="connsiteY0" fmla="*/ 64220 h 682356"/>
              <a:gd name="connsiteX1" fmla="*/ 75145 w 167929"/>
              <a:gd name="connsiteY1" fmla="*/ 302345 h 682356"/>
              <a:gd name="connsiteX2" fmla="*/ 21170 w 167929"/>
              <a:gd name="connsiteY2" fmla="*/ 380133 h 682356"/>
              <a:gd name="connsiteX3" fmla="*/ 533 w 167929"/>
              <a:gd name="connsiteY3" fmla="*/ 672233 h 682356"/>
              <a:gd name="connsiteX4" fmla="*/ 8470 w 167929"/>
              <a:gd name="connsiteY4" fmla="*/ 588095 h 682356"/>
              <a:gd name="connsiteX5" fmla="*/ 33870 w 167929"/>
              <a:gd name="connsiteY5" fmla="*/ 324570 h 682356"/>
              <a:gd name="connsiteX6" fmla="*/ 95783 w 167929"/>
              <a:gd name="connsiteY6" fmla="*/ 221383 h 682356"/>
              <a:gd name="connsiteX7" fmla="*/ 165633 w 167929"/>
              <a:gd name="connsiteY7" fmla="*/ 10245 h 682356"/>
              <a:gd name="connsiteX8" fmla="*/ 140233 w 167929"/>
              <a:gd name="connsiteY8" fmla="*/ 64220 h 68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929" h="682356">
                <a:moveTo>
                  <a:pt x="140233" y="64220"/>
                </a:moveTo>
                <a:cubicBezTo>
                  <a:pt x="125152" y="112903"/>
                  <a:pt x="94989" y="249693"/>
                  <a:pt x="75145" y="302345"/>
                </a:cubicBezTo>
                <a:cubicBezTo>
                  <a:pt x="55301" y="354997"/>
                  <a:pt x="33605" y="318485"/>
                  <a:pt x="21170" y="380133"/>
                </a:cubicBezTo>
                <a:cubicBezTo>
                  <a:pt x="8735" y="441781"/>
                  <a:pt x="2650" y="637573"/>
                  <a:pt x="533" y="672233"/>
                </a:cubicBezTo>
                <a:cubicBezTo>
                  <a:pt x="-1584" y="706893"/>
                  <a:pt x="2914" y="646039"/>
                  <a:pt x="8470" y="588095"/>
                </a:cubicBezTo>
                <a:cubicBezTo>
                  <a:pt x="14026" y="530151"/>
                  <a:pt x="19318" y="385689"/>
                  <a:pt x="33870" y="324570"/>
                </a:cubicBezTo>
                <a:cubicBezTo>
                  <a:pt x="48422" y="263451"/>
                  <a:pt x="73823" y="273770"/>
                  <a:pt x="95783" y="221383"/>
                </a:cubicBezTo>
                <a:cubicBezTo>
                  <a:pt x="117743" y="168996"/>
                  <a:pt x="156637" y="38291"/>
                  <a:pt x="165633" y="10245"/>
                </a:cubicBezTo>
                <a:cubicBezTo>
                  <a:pt x="174629" y="-17801"/>
                  <a:pt x="155314" y="15537"/>
                  <a:pt x="140233" y="6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F9364D9-332E-4525-B124-48F2DEA36A9A}"/>
              </a:ext>
            </a:extLst>
          </p:cNvPr>
          <p:cNvSpPr/>
          <p:nvPr/>
        </p:nvSpPr>
        <p:spPr>
          <a:xfrm>
            <a:off x="5527784" y="4321002"/>
            <a:ext cx="142897" cy="498813"/>
          </a:xfrm>
          <a:custGeom>
            <a:avLst/>
            <a:gdLst>
              <a:gd name="connsiteX0" fmla="*/ 142766 w 142897"/>
              <a:gd name="connsiteY0" fmla="*/ 173 h 498813"/>
              <a:gd name="connsiteX1" fmla="*/ 47516 w 142897"/>
              <a:gd name="connsiteY1" fmla="*/ 217661 h 498813"/>
              <a:gd name="connsiteX2" fmla="*/ 1479 w 142897"/>
              <a:gd name="connsiteY2" fmla="*/ 489123 h 498813"/>
              <a:gd name="connsiteX3" fmla="*/ 12591 w 142897"/>
              <a:gd name="connsiteY3" fmla="*/ 420861 h 498813"/>
              <a:gd name="connsiteX4" fmla="*/ 25291 w 142897"/>
              <a:gd name="connsiteY4" fmla="*/ 252586 h 498813"/>
              <a:gd name="connsiteX5" fmla="*/ 142766 w 142897"/>
              <a:gd name="connsiteY5" fmla="*/ 173 h 4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97" h="498813">
                <a:moveTo>
                  <a:pt x="142766" y="173"/>
                </a:moveTo>
                <a:cubicBezTo>
                  <a:pt x="146470" y="-5648"/>
                  <a:pt x="71064" y="136169"/>
                  <a:pt x="47516" y="217661"/>
                </a:cubicBezTo>
                <a:cubicBezTo>
                  <a:pt x="23968" y="299153"/>
                  <a:pt x="7300" y="455256"/>
                  <a:pt x="1479" y="489123"/>
                </a:cubicBezTo>
                <a:cubicBezTo>
                  <a:pt x="-4342" y="522990"/>
                  <a:pt x="8622" y="460284"/>
                  <a:pt x="12591" y="420861"/>
                </a:cubicBezTo>
                <a:cubicBezTo>
                  <a:pt x="16560" y="381438"/>
                  <a:pt x="6241" y="323230"/>
                  <a:pt x="25291" y="252586"/>
                </a:cubicBezTo>
                <a:cubicBezTo>
                  <a:pt x="44341" y="181942"/>
                  <a:pt x="139062" y="5994"/>
                  <a:pt x="142766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11201DA-12EA-40DB-A568-03608B3D61FF}"/>
              </a:ext>
            </a:extLst>
          </p:cNvPr>
          <p:cNvSpPr/>
          <p:nvPr/>
        </p:nvSpPr>
        <p:spPr>
          <a:xfrm>
            <a:off x="5034480" y="4592100"/>
            <a:ext cx="380556" cy="254540"/>
          </a:xfrm>
          <a:custGeom>
            <a:avLst/>
            <a:gdLst>
              <a:gd name="connsiteX0" fmla="*/ 5833 w 380556"/>
              <a:gd name="connsiteY0" fmla="*/ 538 h 254540"/>
              <a:gd name="connsiteX1" fmla="*/ 186808 w 380556"/>
              <a:gd name="connsiteY1" fmla="*/ 108488 h 254540"/>
              <a:gd name="connsiteX2" fmla="*/ 332858 w 380556"/>
              <a:gd name="connsiteY2" fmla="*/ 205325 h 254540"/>
              <a:gd name="connsiteX3" fmla="*/ 380483 w 380556"/>
              <a:gd name="connsiteY3" fmla="*/ 254538 h 254540"/>
              <a:gd name="connsiteX4" fmla="*/ 324920 w 380556"/>
              <a:gd name="connsiteY4" fmla="*/ 203738 h 254540"/>
              <a:gd name="connsiteX5" fmla="*/ 70920 w 380556"/>
              <a:gd name="connsiteY5" fmla="*/ 71975 h 254540"/>
              <a:gd name="connsiteX6" fmla="*/ 5833 w 380556"/>
              <a:gd name="connsiteY6" fmla="*/ 538 h 25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556" h="254540">
                <a:moveTo>
                  <a:pt x="5833" y="538"/>
                </a:moveTo>
                <a:cubicBezTo>
                  <a:pt x="25148" y="6624"/>
                  <a:pt x="132304" y="74357"/>
                  <a:pt x="186808" y="108488"/>
                </a:cubicBezTo>
                <a:cubicBezTo>
                  <a:pt x="241312" y="142619"/>
                  <a:pt x="300579" y="180983"/>
                  <a:pt x="332858" y="205325"/>
                </a:cubicBezTo>
                <a:cubicBezTo>
                  <a:pt x="365137" y="229667"/>
                  <a:pt x="381806" y="254802"/>
                  <a:pt x="380483" y="254538"/>
                </a:cubicBezTo>
                <a:cubicBezTo>
                  <a:pt x="379160" y="254274"/>
                  <a:pt x="376514" y="234165"/>
                  <a:pt x="324920" y="203738"/>
                </a:cubicBezTo>
                <a:cubicBezTo>
                  <a:pt x="273326" y="173311"/>
                  <a:pt x="124895" y="102667"/>
                  <a:pt x="70920" y="71975"/>
                </a:cubicBezTo>
                <a:cubicBezTo>
                  <a:pt x="16945" y="41283"/>
                  <a:pt x="-13482" y="-5548"/>
                  <a:pt x="58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94AE342-DF2E-4723-BDE3-28A45F88C666}"/>
              </a:ext>
            </a:extLst>
          </p:cNvPr>
          <p:cNvSpPr/>
          <p:nvPr/>
        </p:nvSpPr>
        <p:spPr>
          <a:xfrm>
            <a:off x="4937754" y="4529137"/>
            <a:ext cx="139171" cy="131764"/>
          </a:xfrm>
          <a:custGeom>
            <a:avLst/>
            <a:gdLst>
              <a:gd name="connsiteX0" fmla="*/ 37471 w 139171"/>
              <a:gd name="connsiteY0" fmla="*/ 1 h 131764"/>
              <a:gd name="connsiteX1" fmla="*/ 26359 w 139171"/>
              <a:gd name="connsiteY1" fmla="*/ 69851 h 131764"/>
              <a:gd name="connsiteX2" fmla="*/ 139071 w 139171"/>
              <a:gd name="connsiteY2" fmla="*/ 131763 h 131764"/>
              <a:gd name="connsiteX3" fmla="*/ 4134 w 139171"/>
              <a:gd name="connsiteY3" fmla="*/ 71438 h 131764"/>
              <a:gd name="connsiteX4" fmla="*/ 37471 w 139171"/>
              <a:gd name="connsiteY4" fmla="*/ 1 h 13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71" h="131764">
                <a:moveTo>
                  <a:pt x="37471" y="1"/>
                </a:moveTo>
                <a:cubicBezTo>
                  <a:pt x="41175" y="-263"/>
                  <a:pt x="9426" y="47891"/>
                  <a:pt x="26359" y="69851"/>
                </a:cubicBezTo>
                <a:cubicBezTo>
                  <a:pt x="43292" y="91811"/>
                  <a:pt x="142775" y="131499"/>
                  <a:pt x="139071" y="131763"/>
                </a:cubicBezTo>
                <a:cubicBezTo>
                  <a:pt x="135367" y="132027"/>
                  <a:pt x="22390" y="93927"/>
                  <a:pt x="4134" y="71438"/>
                </a:cubicBezTo>
                <a:cubicBezTo>
                  <a:pt x="-14122" y="48949"/>
                  <a:pt x="33767" y="265"/>
                  <a:pt x="37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B18A3D6-4E5D-4138-B02C-F629B99512AF}"/>
              </a:ext>
            </a:extLst>
          </p:cNvPr>
          <p:cNvSpPr/>
          <p:nvPr/>
        </p:nvSpPr>
        <p:spPr>
          <a:xfrm>
            <a:off x="4974475" y="4636852"/>
            <a:ext cx="428079" cy="249584"/>
          </a:xfrm>
          <a:custGeom>
            <a:avLst/>
            <a:gdLst>
              <a:gd name="connsiteX0" fmla="*/ 750 w 428079"/>
              <a:gd name="connsiteY0" fmla="*/ 236 h 249584"/>
              <a:gd name="connsiteX1" fmla="*/ 203950 w 428079"/>
              <a:gd name="connsiteY1" fmla="*/ 112948 h 249584"/>
              <a:gd name="connsiteX2" fmla="*/ 423025 w 428079"/>
              <a:gd name="connsiteY2" fmla="*/ 247886 h 249584"/>
              <a:gd name="connsiteX3" fmla="*/ 351588 w 428079"/>
              <a:gd name="connsiteY3" fmla="*/ 185973 h 249584"/>
              <a:gd name="connsiteX4" fmla="*/ 278563 w 428079"/>
              <a:gd name="connsiteY4" fmla="*/ 143111 h 249584"/>
              <a:gd name="connsiteX5" fmla="*/ 750 w 428079"/>
              <a:gd name="connsiteY5" fmla="*/ 236 h 2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79" h="249584">
                <a:moveTo>
                  <a:pt x="750" y="236"/>
                </a:moveTo>
                <a:cubicBezTo>
                  <a:pt x="-11685" y="-4791"/>
                  <a:pt x="133571" y="71673"/>
                  <a:pt x="203950" y="112948"/>
                </a:cubicBezTo>
                <a:cubicBezTo>
                  <a:pt x="274329" y="154223"/>
                  <a:pt x="398419" y="235715"/>
                  <a:pt x="423025" y="247886"/>
                </a:cubicBezTo>
                <a:cubicBezTo>
                  <a:pt x="447631" y="260057"/>
                  <a:pt x="375665" y="203435"/>
                  <a:pt x="351588" y="185973"/>
                </a:cubicBezTo>
                <a:cubicBezTo>
                  <a:pt x="327511" y="168511"/>
                  <a:pt x="332009" y="170892"/>
                  <a:pt x="278563" y="143111"/>
                </a:cubicBezTo>
                <a:lnTo>
                  <a:pt x="750" y="2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ABBA941-A15B-4F9B-B1CD-5FDFE04952BA}"/>
              </a:ext>
            </a:extLst>
          </p:cNvPr>
          <p:cNvSpPr/>
          <p:nvPr/>
        </p:nvSpPr>
        <p:spPr>
          <a:xfrm>
            <a:off x="5370303" y="4863964"/>
            <a:ext cx="74823" cy="118041"/>
          </a:xfrm>
          <a:custGeom>
            <a:avLst/>
            <a:gdLst>
              <a:gd name="connsiteX0" fmla="*/ 31960 w 74823"/>
              <a:gd name="connsiteY0" fmla="*/ 136 h 118041"/>
              <a:gd name="connsiteX1" fmla="*/ 62122 w 74823"/>
              <a:gd name="connsiteY1" fmla="*/ 55699 h 118041"/>
              <a:gd name="connsiteX2" fmla="*/ 210 w 74823"/>
              <a:gd name="connsiteY2" fmla="*/ 117611 h 118041"/>
              <a:gd name="connsiteX3" fmla="*/ 43072 w 74823"/>
              <a:gd name="connsiteY3" fmla="*/ 81099 h 118041"/>
              <a:gd name="connsiteX4" fmla="*/ 74822 w 74823"/>
              <a:gd name="connsiteY4" fmla="*/ 41411 h 118041"/>
              <a:gd name="connsiteX5" fmla="*/ 31960 w 74823"/>
              <a:gd name="connsiteY5" fmla="*/ 136 h 1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23" h="118041">
                <a:moveTo>
                  <a:pt x="31960" y="136"/>
                </a:moveTo>
                <a:cubicBezTo>
                  <a:pt x="29843" y="2517"/>
                  <a:pt x="67414" y="36120"/>
                  <a:pt x="62122" y="55699"/>
                </a:cubicBezTo>
                <a:cubicBezTo>
                  <a:pt x="56830" y="75278"/>
                  <a:pt x="3385" y="113378"/>
                  <a:pt x="210" y="117611"/>
                </a:cubicBezTo>
                <a:cubicBezTo>
                  <a:pt x="-2965" y="121844"/>
                  <a:pt x="30637" y="93799"/>
                  <a:pt x="43072" y="81099"/>
                </a:cubicBezTo>
                <a:cubicBezTo>
                  <a:pt x="55507" y="68399"/>
                  <a:pt x="74557" y="55698"/>
                  <a:pt x="74822" y="41411"/>
                </a:cubicBezTo>
                <a:cubicBezTo>
                  <a:pt x="75087" y="27124"/>
                  <a:pt x="34077" y="-2245"/>
                  <a:pt x="3196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D7BF7AD-245E-4E0D-B62F-0FD9E660AC84}"/>
              </a:ext>
            </a:extLst>
          </p:cNvPr>
          <p:cNvSpPr/>
          <p:nvPr/>
        </p:nvSpPr>
        <p:spPr>
          <a:xfrm>
            <a:off x="5446382" y="4852378"/>
            <a:ext cx="88813" cy="181051"/>
          </a:xfrm>
          <a:custGeom>
            <a:avLst/>
            <a:gdLst>
              <a:gd name="connsiteX0" fmla="*/ 331 w 88813"/>
              <a:gd name="connsiteY0" fmla="*/ 610 h 181051"/>
              <a:gd name="connsiteX1" fmla="*/ 55893 w 88813"/>
              <a:gd name="connsiteY1" fmla="*/ 70460 h 181051"/>
              <a:gd name="connsiteX2" fmla="*/ 41606 w 88813"/>
              <a:gd name="connsiteY2" fmla="*/ 167297 h 181051"/>
              <a:gd name="connsiteX3" fmla="*/ 11443 w 88813"/>
              <a:gd name="connsiteY3" fmla="*/ 178410 h 181051"/>
              <a:gd name="connsiteX4" fmla="*/ 60656 w 88813"/>
              <a:gd name="connsiteY4" fmla="*/ 148247 h 181051"/>
              <a:gd name="connsiteX5" fmla="*/ 86056 w 88813"/>
              <a:gd name="connsiteY5" fmla="*/ 110147 h 181051"/>
              <a:gd name="connsiteX6" fmla="*/ 331 w 88813"/>
              <a:gd name="connsiteY6" fmla="*/ 610 h 18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13" h="181051">
                <a:moveTo>
                  <a:pt x="331" y="610"/>
                </a:moveTo>
                <a:cubicBezTo>
                  <a:pt x="-4696" y="-6005"/>
                  <a:pt x="49014" y="42679"/>
                  <a:pt x="55893" y="70460"/>
                </a:cubicBezTo>
                <a:cubicBezTo>
                  <a:pt x="62772" y="98241"/>
                  <a:pt x="49014" y="149305"/>
                  <a:pt x="41606" y="167297"/>
                </a:cubicBezTo>
                <a:cubicBezTo>
                  <a:pt x="34198" y="185289"/>
                  <a:pt x="8268" y="181585"/>
                  <a:pt x="11443" y="178410"/>
                </a:cubicBezTo>
                <a:cubicBezTo>
                  <a:pt x="14618" y="175235"/>
                  <a:pt x="48220" y="159624"/>
                  <a:pt x="60656" y="148247"/>
                </a:cubicBezTo>
                <a:cubicBezTo>
                  <a:pt x="73092" y="136870"/>
                  <a:pt x="96904" y="131578"/>
                  <a:pt x="86056" y="110147"/>
                </a:cubicBezTo>
                <a:cubicBezTo>
                  <a:pt x="75208" y="88716"/>
                  <a:pt x="5358" y="7225"/>
                  <a:pt x="331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D4FFA09-38C4-4132-A948-18E3026F5979}"/>
              </a:ext>
            </a:extLst>
          </p:cNvPr>
          <p:cNvSpPr/>
          <p:nvPr/>
        </p:nvSpPr>
        <p:spPr>
          <a:xfrm>
            <a:off x="5395303" y="4906930"/>
            <a:ext cx="106097" cy="99095"/>
          </a:xfrm>
          <a:custGeom>
            <a:avLst/>
            <a:gdLst>
              <a:gd name="connsiteX0" fmla="*/ 610 w 106097"/>
              <a:gd name="connsiteY0" fmla="*/ 98458 h 99095"/>
              <a:gd name="connsiteX1" fmla="*/ 52997 w 106097"/>
              <a:gd name="connsiteY1" fmla="*/ 41308 h 99095"/>
              <a:gd name="connsiteX2" fmla="*/ 83160 w 106097"/>
              <a:gd name="connsiteY2" fmla="*/ 19083 h 99095"/>
              <a:gd name="connsiteX3" fmla="*/ 105385 w 106097"/>
              <a:gd name="connsiteY3" fmla="*/ 77820 h 99095"/>
              <a:gd name="connsiteX4" fmla="*/ 91097 w 106097"/>
              <a:gd name="connsiteY4" fmla="*/ 33 h 99095"/>
              <a:gd name="connsiteX5" fmla="*/ 610 w 106097"/>
              <a:gd name="connsiteY5" fmla="*/ 98458 h 9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97" h="99095">
                <a:moveTo>
                  <a:pt x="610" y="98458"/>
                </a:moveTo>
                <a:cubicBezTo>
                  <a:pt x="-5740" y="105337"/>
                  <a:pt x="39239" y="54537"/>
                  <a:pt x="52997" y="41308"/>
                </a:cubicBezTo>
                <a:cubicBezTo>
                  <a:pt x="66755" y="28079"/>
                  <a:pt x="74429" y="12998"/>
                  <a:pt x="83160" y="19083"/>
                </a:cubicBezTo>
                <a:cubicBezTo>
                  <a:pt x="91891" y="25168"/>
                  <a:pt x="104062" y="80995"/>
                  <a:pt x="105385" y="77820"/>
                </a:cubicBezTo>
                <a:cubicBezTo>
                  <a:pt x="106708" y="74645"/>
                  <a:pt x="108030" y="-1819"/>
                  <a:pt x="91097" y="33"/>
                </a:cubicBezTo>
                <a:cubicBezTo>
                  <a:pt x="74164" y="1885"/>
                  <a:pt x="6960" y="91579"/>
                  <a:pt x="610" y="9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282D477-6B51-4C08-B3C3-83CCB03CE4D3}"/>
              </a:ext>
            </a:extLst>
          </p:cNvPr>
          <p:cNvSpPr/>
          <p:nvPr/>
        </p:nvSpPr>
        <p:spPr>
          <a:xfrm>
            <a:off x="3508556" y="6150060"/>
            <a:ext cx="208519" cy="906844"/>
          </a:xfrm>
          <a:custGeom>
            <a:avLst/>
            <a:gdLst>
              <a:gd name="connsiteX0" fmla="*/ 195611 w 208519"/>
              <a:gd name="connsiteY0" fmla="*/ 973 h 906844"/>
              <a:gd name="connsiteX1" fmla="*/ 136344 w 208519"/>
              <a:gd name="connsiteY1" fmla="*/ 377740 h 906844"/>
              <a:gd name="connsiteX2" fmla="*/ 5111 w 208519"/>
              <a:gd name="connsiteY2" fmla="*/ 898440 h 906844"/>
              <a:gd name="connsiteX3" fmla="*/ 43211 w 208519"/>
              <a:gd name="connsiteY3" fmla="*/ 669840 h 906844"/>
              <a:gd name="connsiteX4" fmla="*/ 195611 w 208519"/>
              <a:gd name="connsiteY4" fmla="*/ 280373 h 906844"/>
              <a:gd name="connsiteX5" fmla="*/ 195611 w 208519"/>
              <a:gd name="connsiteY5" fmla="*/ 973 h 9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19" h="906844">
                <a:moveTo>
                  <a:pt x="195611" y="973"/>
                </a:moveTo>
                <a:cubicBezTo>
                  <a:pt x="185733" y="17201"/>
                  <a:pt x="168094" y="228162"/>
                  <a:pt x="136344" y="377740"/>
                </a:cubicBezTo>
                <a:cubicBezTo>
                  <a:pt x="104594" y="527318"/>
                  <a:pt x="20633" y="849757"/>
                  <a:pt x="5111" y="898440"/>
                </a:cubicBezTo>
                <a:cubicBezTo>
                  <a:pt x="-10411" y="947123"/>
                  <a:pt x="11461" y="772851"/>
                  <a:pt x="43211" y="669840"/>
                </a:cubicBezTo>
                <a:cubicBezTo>
                  <a:pt x="74961" y="566829"/>
                  <a:pt x="172328" y="385501"/>
                  <a:pt x="195611" y="280373"/>
                </a:cubicBezTo>
                <a:cubicBezTo>
                  <a:pt x="218894" y="175245"/>
                  <a:pt x="205489" y="-15255"/>
                  <a:pt x="195611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9439F3D-DF85-4CD7-8F77-517BAE8152BB}"/>
              </a:ext>
            </a:extLst>
          </p:cNvPr>
          <p:cNvSpPr/>
          <p:nvPr/>
        </p:nvSpPr>
        <p:spPr>
          <a:xfrm>
            <a:off x="3373231" y="6231884"/>
            <a:ext cx="208467" cy="1174696"/>
          </a:xfrm>
          <a:custGeom>
            <a:avLst/>
            <a:gdLst>
              <a:gd name="connsiteX0" fmla="*/ 195469 w 208467"/>
              <a:gd name="connsiteY0" fmla="*/ 50383 h 1174696"/>
              <a:gd name="connsiteX1" fmla="*/ 195469 w 208467"/>
              <a:gd name="connsiteY1" fmla="*/ 143516 h 1174696"/>
              <a:gd name="connsiteX2" fmla="*/ 81169 w 208467"/>
              <a:gd name="connsiteY2" fmla="*/ 850483 h 1174696"/>
              <a:gd name="connsiteX3" fmla="*/ 72702 w 208467"/>
              <a:gd name="connsiteY3" fmla="*/ 1062149 h 1174696"/>
              <a:gd name="connsiteX4" fmla="*/ 736 w 208467"/>
              <a:gd name="connsiteY4" fmla="*/ 1172216 h 1174696"/>
              <a:gd name="connsiteX5" fmla="*/ 123502 w 208467"/>
              <a:gd name="connsiteY5" fmla="*/ 960549 h 1174696"/>
              <a:gd name="connsiteX6" fmla="*/ 102336 w 208467"/>
              <a:gd name="connsiteY6" fmla="*/ 748883 h 1174696"/>
              <a:gd name="connsiteX7" fmla="*/ 195469 w 208467"/>
              <a:gd name="connsiteY7" fmla="*/ 50383 h 117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67" h="1174696">
                <a:moveTo>
                  <a:pt x="195469" y="50383"/>
                </a:moveTo>
                <a:cubicBezTo>
                  <a:pt x="210991" y="-50512"/>
                  <a:pt x="214519" y="10166"/>
                  <a:pt x="195469" y="143516"/>
                </a:cubicBezTo>
                <a:cubicBezTo>
                  <a:pt x="176419" y="276866"/>
                  <a:pt x="101630" y="697377"/>
                  <a:pt x="81169" y="850483"/>
                </a:cubicBezTo>
                <a:cubicBezTo>
                  <a:pt x="60708" y="1003589"/>
                  <a:pt x="86107" y="1008527"/>
                  <a:pt x="72702" y="1062149"/>
                </a:cubicBezTo>
                <a:cubicBezTo>
                  <a:pt x="59297" y="1115771"/>
                  <a:pt x="-7731" y="1189149"/>
                  <a:pt x="736" y="1172216"/>
                </a:cubicBezTo>
                <a:cubicBezTo>
                  <a:pt x="9203" y="1155283"/>
                  <a:pt x="106569" y="1031104"/>
                  <a:pt x="123502" y="960549"/>
                </a:cubicBezTo>
                <a:cubicBezTo>
                  <a:pt x="140435" y="889994"/>
                  <a:pt x="88225" y="900577"/>
                  <a:pt x="102336" y="748883"/>
                </a:cubicBezTo>
                <a:cubicBezTo>
                  <a:pt x="116447" y="597189"/>
                  <a:pt x="179947" y="151278"/>
                  <a:pt x="195469" y="50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9B7724D-A4A6-4FF0-9815-6A8F75A40B6C}"/>
              </a:ext>
            </a:extLst>
          </p:cNvPr>
          <p:cNvSpPr/>
          <p:nvPr/>
        </p:nvSpPr>
        <p:spPr>
          <a:xfrm>
            <a:off x="2285210" y="6445001"/>
            <a:ext cx="361425" cy="1268132"/>
          </a:xfrm>
          <a:custGeom>
            <a:avLst/>
            <a:gdLst>
              <a:gd name="connsiteX0" fmla="*/ 356390 w 361425"/>
              <a:gd name="connsiteY0" fmla="*/ 2366 h 1268132"/>
              <a:gd name="connsiteX1" fmla="*/ 178590 w 361425"/>
              <a:gd name="connsiteY1" fmla="*/ 785532 h 1268132"/>
              <a:gd name="connsiteX2" fmla="*/ 34657 w 361425"/>
              <a:gd name="connsiteY2" fmla="*/ 1103032 h 1268132"/>
              <a:gd name="connsiteX3" fmla="*/ 790 w 361425"/>
              <a:gd name="connsiteY3" fmla="*/ 1268132 h 1268132"/>
              <a:gd name="connsiteX4" fmla="*/ 55823 w 361425"/>
              <a:gd name="connsiteY4" fmla="*/ 1103032 h 1268132"/>
              <a:gd name="connsiteX5" fmla="*/ 288657 w 361425"/>
              <a:gd name="connsiteY5" fmla="*/ 561166 h 1268132"/>
              <a:gd name="connsiteX6" fmla="*/ 356390 w 361425"/>
              <a:gd name="connsiteY6" fmla="*/ 2366 h 126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25" h="1268132">
                <a:moveTo>
                  <a:pt x="356390" y="2366"/>
                </a:moveTo>
                <a:cubicBezTo>
                  <a:pt x="338046" y="39760"/>
                  <a:pt x="232212" y="602088"/>
                  <a:pt x="178590" y="785532"/>
                </a:cubicBezTo>
                <a:cubicBezTo>
                  <a:pt x="124968" y="968976"/>
                  <a:pt x="64290" y="1022599"/>
                  <a:pt x="34657" y="1103032"/>
                </a:cubicBezTo>
                <a:cubicBezTo>
                  <a:pt x="5024" y="1183465"/>
                  <a:pt x="-2738" y="1268132"/>
                  <a:pt x="790" y="1268132"/>
                </a:cubicBezTo>
                <a:cubicBezTo>
                  <a:pt x="4318" y="1268132"/>
                  <a:pt x="7845" y="1220860"/>
                  <a:pt x="55823" y="1103032"/>
                </a:cubicBezTo>
                <a:cubicBezTo>
                  <a:pt x="103801" y="985204"/>
                  <a:pt x="236446" y="741788"/>
                  <a:pt x="288657" y="561166"/>
                </a:cubicBezTo>
                <a:cubicBezTo>
                  <a:pt x="340868" y="380544"/>
                  <a:pt x="374734" y="-35028"/>
                  <a:pt x="356390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A0B3E1A-E15B-478B-8033-08E87151DDD8}"/>
              </a:ext>
            </a:extLst>
          </p:cNvPr>
          <p:cNvSpPr/>
          <p:nvPr/>
        </p:nvSpPr>
        <p:spPr>
          <a:xfrm>
            <a:off x="3305042" y="7315198"/>
            <a:ext cx="127588" cy="663675"/>
          </a:xfrm>
          <a:custGeom>
            <a:avLst/>
            <a:gdLst>
              <a:gd name="connsiteX0" fmla="*/ 127133 w 127588"/>
              <a:gd name="connsiteY0" fmla="*/ 2 h 663675"/>
              <a:gd name="connsiteX1" fmla="*/ 57283 w 127588"/>
              <a:gd name="connsiteY1" fmla="*/ 374652 h 663675"/>
              <a:gd name="connsiteX2" fmla="*/ 41408 w 127588"/>
              <a:gd name="connsiteY2" fmla="*/ 463552 h 663675"/>
              <a:gd name="connsiteX3" fmla="*/ 54108 w 127588"/>
              <a:gd name="connsiteY3" fmla="*/ 558802 h 663675"/>
              <a:gd name="connsiteX4" fmla="*/ 133 w 127588"/>
              <a:gd name="connsiteY4" fmla="*/ 663577 h 663675"/>
              <a:gd name="connsiteX5" fmla="*/ 38233 w 127588"/>
              <a:gd name="connsiteY5" fmla="*/ 539752 h 663675"/>
              <a:gd name="connsiteX6" fmla="*/ 19183 w 127588"/>
              <a:gd name="connsiteY6" fmla="*/ 368302 h 663675"/>
              <a:gd name="connsiteX7" fmla="*/ 127133 w 127588"/>
              <a:gd name="connsiteY7" fmla="*/ 2 h 6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88" h="663675">
                <a:moveTo>
                  <a:pt x="127133" y="2"/>
                </a:moveTo>
                <a:cubicBezTo>
                  <a:pt x="133483" y="1060"/>
                  <a:pt x="71570" y="297394"/>
                  <a:pt x="57283" y="374652"/>
                </a:cubicBezTo>
                <a:cubicBezTo>
                  <a:pt x="42996" y="451910"/>
                  <a:pt x="41937" y="432860"/>
                  <a:pt x="41408" y="463552"/>
                </a:cubicBezTo>
                <a:cubicBezTo>
                  <a:pt x="40879" y="494244"/>
                  <a:pt x="60987" y="525464"/>
                  <a:pt x="54108" y="558802"/>
                </a:cubicBezTo>
                <a:cubicBezTo>
                  <a:pt x="47229" y="592140"/>
                  <a:pt x="2779" y="666752"/>
                  <a:pt x="133" y="663577"/>
                </a:cubicBezTo>
                <a:cubicBezTo>
                  <a:pt x="-2513" y="660402"/>
                  <a:pt x="35058" y="588964"/>
                  <a:pt x="38233" y="539752"/>
                </a:cubicBezTo>
                <a:cubicBezTo>
                  <a:pt x="41408" y="490540"/>
                  <a:pt x="3837" y="452969"/>
                  <a:pt x="19183" y="368302"/>
                </a:cubicBezTo>
                <a:cubicBezTo>
                  <a:pt x="34529" y="283635"/>
                  <a:pt x="120783" y="-1056"/>
                  <a:pt x="1271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FA81F85-149E-49D6-8C7C-5F705A2775C1}"/>
              </a:ext>
            </a:extLst>
          </p:cNvPr>
          <p:cNvSpPr/>
          <p:nvPr/>
        </p:nvSpPr>
        <p:spPr>
          <a:xfrm>
            <a:off x="2163498" y="7749161"/>
            <a:ext cx="576694" cy="303266"/>
          </a:xfrm>
          <a:custGeom>
            <a:avLst/>
            <a:gdLst>
              <a:gd name="connsiteX0" fmla="*/ 68527 w 576694"/>
              <a:gd name="connsiteY0" fmla="*/ 302639 h 303266"/>
              <a:gd name="connsiteX1" fmla="*/ 17727 w 576694"/>
              <a:gd name="connsiteY1" fmla="*/ 137539 h 303266"/>
              <a:gd name="connsiteX2" fmla="*/ 17727 w 576694"/>
              <a:gd name="connsiteY2" fmla="*/ 83564 h 303266"/>
              <a:gd name="connsiteX3" fmla="*/ 214577 w 576694"/>
              <a:gd name="connsiteY3" fmla="*/ 32764 h 303266"/>
              <a:gd name="connsiteX4" fmla="*/ 576527 w 576694"/>
              <a:gd name="connsiteY4" fmla="*/ 29589 h 303266"/>
              <a:gd name="connsiteX5" fmla="*/ 166952 w 576694"/>
              <a:gd name="connsiteY5" fmla="*/ 1014 h 303266"/>
              <a:gd name="connsiteX6" fmla="*/ 1852 w 576694"/>
              <a:gd name="connsiteY6" fmla="*/ 70864 h 303266"/>
              <a:gd name="connsiteX7" fmla="*/ 68527 w 576694"/>
              <a:gd name="connsiteY7" fmla="*/ 302639 h 30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694" h="303266">
                <a:moveTo>
                  <a:pt x="68527" y="302639"/>
                </a:moveTo>
                <a:cubicBezTo>
                  <a:pt x="71173" y="313752"/>
                  <a:pt x="26194" y="174051"/>
                  <a:pt x="17727" y="137539"/>
                </a:cubicBezTo>
                <a:cubicBezTo>
                  <a:pt x="9260" y="101026"/>
                  <a:pt x="-15081" y="101026"/>
                  <a:pt x="17727" y="83564"/>
                </a:cubicBezTo>
                <a:cubicBezTo>
                  <a:pt x="50535" y="66102"/>
                  <a:pt x="121444" y="41760"/>
                  <a:pt x="214577" y="32764"/>
                </a:cubicBezTo>
                <a:cubicBezTo>
                  <a:pt x="307710" y="23768"/>
                  <a:pt x="584464" y="34881"/>
                  <a:pt x="576527" y="29589"/>
                </a:cubicBezTo>
                <a:cubicBezTo>
                  <a:pt x="568590" y="24297"/>
                  <a:pt x="262731" y="-5865"/>
                  <a:pt x="166952" y="1014"/>
                </a:cubicBezTo>
                <a:cubicBezTo>
                  <a:pt x="71173" y="7893"/>
                  <a:pt x="16669" y="24297"/>
                  <a:pt x="1852" y="70864"/>
                </a:cubicBezTo>
                <a:cubicBezTo>
                  <a:pt x="-12965" y="117431"/>
                  <a:pt x="65881" y="291526"/>
                  <a:pt x="68527" y="30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84CB902-9042-46F8-AE0F-D1A1B889BDEF}"/>
              </a:ext>
            </a:extLst>
          </p:cNvPr>
          <p:cNvSpPr/>
          <p:nvPr/>
        </p:nvSpPr>
        <p:spPr>
          <a:xfrm>
            <a:off x="2215887" y="7829496"/>
            <a:ext cx="640254" cy="198878"/>
          </a:xfrm>
          <a:custGeom>
            <a:avLst/>
            <a:gdLst>
              <a:gd name="connsiteX0" fmla="*/ 12963 w 640254"/>
              <a:gd name="connsiteY0" fmla="*/ 196904 h 198878"/>
              <a:gd name="connsiteX1" fmla="*/ 3438 w 640254"/>
              <a:gd name="connsiteY1" fmla="*/ 127054 h 198878"/>
              <a:gd name="connsiteX2" fmla="*/ 76463 w 640254"/>
              <a:gd name="connsiteY2" fmla="*/ 38154 h 198878"/>
              <a:gd name="connsiteX3" fmla="*/ 638438 w 640254"/>
              <a:gd name="connsiteY3" fmla="*/ 38154 h 198878"/>
              <a:gd name="connsiteX4" fmla="*/ 247913 w 640254"/>
              <a:gd name="connsiteY4" fmla="*/ 54 h 198878"/>
              <a:gd name="connsiteX5" fmla="*/ 22488 w 640254"/>
              <a:gd name="connsiteY5" fmla="*/ 47679 h 198878"/>
              <a:gd name="connsiteX6" fmla="*/ 12963 w 640254"/>
              <a:gd name="connsiteY6" fmla="*/ 196904 h 19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254" h="198878">
                <a:moveTo>
                  <a:pt x="12963" y="196904"/>
                </a:moveTo>
                <a:cubicBezTo>
                  <a:pt x="9788" y="210133"/>
                  <a:pt x="-7145" y="153512"/>
                  <a:pt x="3438" y="127054"/>
                </a:cubicBezTo>
                <a:cubicBezTo>
                  <a:pt x="14021" y="100596"/>
                  <a:pt x="-29370" y="52971"/>
                  <a:pt x="76463" y="38154"/>
                </a:cubicBezTo>
                <a:cubicBezTo>
                  <a:pt x="182296" y="23337"/>
                  <a:pt x="609863" y="44504"/>
                  <a:pt x="638438" y="38154"/>
                </a:cubicBezTo>
                <a:cubicBezTo>
                  <a:pt x="667013" y="31804"/>
                  <a:pt x="350571" y="-1533"/>
                  <a:pt x="247913" y="54"/>
                </a:cubicBezTo>
                <a:cubicBezTo>
                  <a:pt x="145255" y="1641"/>
                  <a:pt x="61646" y="18046"/>
                  <a:pt x="22488" y="47679"/>
                </a:cubicBezTo>
                <a:cubicBezTo>
                  <a:pt x="-16670" y="77312"/>
                  <a:pt x="16138" y="183675"/>
                  <a:pt x="12963" y="19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35A84D2-B571-4C37-9A51-6B7F332112EB}"/>
              </a:ext>
            </a:extLst>
          </p:cNvPr>
          <p:cNvSpPr/>
          <p:nvPr/>
        </p:nvSpPr>
        <p:spPr>
          <a:xfrm>
            <a:off x="2733524" y="7937353"/>
            <a:ext cx="555960" cy="289293"/>
          </a:xfrm>
          <a:custGeom>
            <a:avLst/>
            <a:gdLst>
              <a:gd name="connsiteX0" fmla="*/ 6501 w 555960"/>
              <a:gd name="connsiteY0" fmla="*/ 147 h 289293"/>
              <a:gd name="connsiteX1" fmla="*/ 57301 w 555960"/>
              <a:gd name="connsiteY1" fmla="*/ 31897 h 289293"/>
              <a:gd name="connsiteX2" fmla="*/ 368451 w 555960"/>
              <a:gd name="connsiteY2" fmla="*/ 177947 h 289293"/>
              <a:gd name="connsiteX3" fmla="*/ 555776 w 555960"/>
              <a:gd name="connsiteY3" fmla="*/ 289072 h 289293"/>
              <a:gd name="connsiteX4" fmla="*/ 336701 w 555960"/>
              <a:gd name="connsiteY4" fmla="*/ 149372 h 289293"/>
              <a:gd name="connsiteX5" fmla="*/ 139851 w 555960"/>
              <a:gd name="connsiteY5" fmla="*/ 25547 h 289293"/>
              <a:gd name="connsiteX6" fmla="*/ 6501 w 555960"/>
              <a:gd name="connsiteY6" fmla="*/ 147 h 2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960" h="289293">
                <a:moveTo>
                  <a:pt x="6501" y="147"/>
                </a:moveTo>
                <a:cubicBezTo>
                  <a:pt x="-7257" y="1205"/>
                  <a:pt x="-3024" y="2264"/>
                  <a:pt x="57301" y="31897"/>
                </a:cubicBezTo>
                <a:cubicBezTo>
                  <a:pt x="117626" y="61530"/>
                  <a:pt x="285372" y="135085"/>
                  <a:pt x="368451" y="177947"/>
                </a:cubicBezTo>
                <a:cubicBezTo>
                  <a:pt x="451530" y="220809"/>
                  <a:pt x="561068" y="293835"/>
                  <a:pt x="555776" y="289072"/>
                </a:cubicBezTo>
                <a:cubicBezTo>
                  <a:pt x="550484" y="284310"/>
                  <a:pt x="336701" y="149372"/>
                  <a:pt x="336701" y="149372"/>
                </a:cubicBezTo>
                <a:cubicBezTo>
                  <a:pt x="267380" y="105451"/>
                  <a:pt x="191180" y="47772"/>
                  <a:pt x="139851" y="25547"/>
                </a:cubicBezTo>
                <a:cubicBezTo>
                  <a:pt x="88522" y="3322"/>
                  <a:pt x="20259" y="-911"/>
                  <a:pt x="650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6D4F28E-CAAF-4DDC-A5FF-749C86C4EE5F}"/>
              </a:ext>
            </a:extLst>
          </p:cNvPr>
          <p:cNvSpPr/>
          <p:nvPr/>
        </p:nvSpPr>
        <p:spPr>
          <a:xfrm>
            <a:off x="2710791" y="8248650"/>
            <a:ext cx="373385" cy="36119"/>
          </a:xfrm>
          <a:custGeom>
            <a:avLst/>
            <a:gdLst>
              <a:gd name="connsiteX0" fmla="*/ 368959 w 373385"/>
              <a:gd name="connsiteY0" fmla="*/ 34925 h 36119"/>
              <a:gd name="connsiteX1" fmla="*/ 3834 w 373385"/>
              <a:gd name="connsiteY1" fmla="*/ 25400 h 36119"/>
              <a:gd name="connsiteX2" fmla="*/ 191159 w 373385"/>
              <a:gd name="connsiteY2" fmla="*/ 0 h 36119"/>
              <a:gd name="connsiteX3" fmla="*/ 368959 w 373385"/>
              <a:gd name="connsiteY3" fmla="*/ 34925 h 3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5" h="36119">
                <a:moveTo>
                  <a:pt x="368959" y="34925"/>
                </a:moveTo>
                <a:cubicBezTo>
                  <a:pt x="337738" y="39158"/>
                  <a:pt x="33467" y="31221"/>
                  <a:pt x="3834" y="25400"/>
                </a:cubicBezTo>
                <a:cubicBezTo>
                  <a:pt x="-25799" y="19579"/>
                  <a:pt x="123955" y="0"/>
                  <a:pt x="191159" y="0"/>
                </a:cubicBezTo>
                <a:cubicBezTo>
                  <a:pt x="258363" y="0"/>
                  <a:pt x="400180" y="30692"/>
                  <a:pt x="368959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281D4B4-2C8E-405F-8EBF-B606E57C743F}"/>
              </a:ext>
            </a:extLst>
          </p:cNvPr>
          <p:cNvSpPr/>
          <p:nvPr/>
        </p:nvSpPr>
        <p:spPr>
          <a:xfrm>
            <a:off x="2525373" y="8479032"/>
            <a:ext cx="549899" cy="73574"/>
          </a:xfrm>
          <a:custGeom>
            <a:avLst/>
            <a:gdLst>
              <a:gd name="connsiteX0" fmla="*/ 548027 w 549899"/>
              <a:gd name="connsiteY0" fmla="*/ 1393 h 73574"/>
              <a:gd name="connsiteX1" fmla="*/ 214652 w 549899"/>
              <a:gd name="connsiteY1" fmla="*/ 58543 h 73574"/>
              <a:gd name="connsiteX2" fmla="*/ 1927 w 549899"/>
              <a:gd name="connsiteY2" fmla="*/ 71243 h 73574"/>
              <a:gd name="connsiteX3" fmla="*/ 335302 w 549899"/>
              <a:gd name="connsiteY3" fmla="*/ 20443 h 73574"/>
              <a:gd name="connsiteX4" fmla="*/ 548027 w 549899"/>
              <a:gd name="connsiteY4" fmla="*/ 1393 h 7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99" h="73574">
                <a:moveTo>
                  <a:pt x="548027" y="1393"/>
                </a:moveTo>
                <a:cubicBezTo>
                  <a:pt x="527919" y="7743"/>
                  <a:pt x="305669" y="46901"/>
                  <a:pt x="214652" y="58543"/>
                </a:cubicBezTo>
                <a:cubicBezTo>
                  <a:pt x="123635" y="70185"/>
                  <a:pt x="-18181" y="77593"/>
                  <a:pt x="1927" y="71243"/>
                </a:cubicBezTo>
                <a:cubicBezTo>
                  <a:pt x="22035" y="64893"/>
                  <a:pt x="249048" y="28910"/>
                  <a:pt x="335302" y="20443"/>
                </a:cubicBezTo>
                <a:cubicBezTo>
                  <a:pt x="421556" y="11976"/>
                  <a:pt x="568135" y="-4957"/>
                  <a:pt x="548027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35377227-3A27-4076-8508-2A2DB5E8A83D}"/>
              </a:ext>
            </a:extLst>
          </p:cNvPr>
          <p:cNvSpPr/>
          <p:nvPr/>
        </p:nvSpPr>
        <p:spPr>
          <a:xfrm>
            <a:off x="2193634" y="8023361"/>
            <a:ext cx="132481" cy="1289644"/>
          </a:xfrm>
          <a:custGeom>
            <a:avLst/>
            <a:gdLst>
              <a:gd name="connsiteX0" fmla="*/ 124116 w 132481"/>
              <a:gd name="connsiteY0" fmla="*/ 25264 h 1289644"/>
              <a:gd name="connsiteX1" fmla="*/ 114591 w 132481"/>
              <a:gd name="connsiteY1" fmla="*/ 82414 h 1289644"/>
              <a:gd name="connsiteX2" fmla="*/ 60616 w 132481"/>
              <a:gd name="connsiteY2" fmla="*/ 269739 h 1289644"/>
              <a:gd name="connsiteX3" fmla="*/ 79666 w 132481"/>
              <a:gd name="connsiteY3" fmla="*/ 1257164 h 1289644"/>
              <a:gd name="connsiteX4" fmla="*/ 76491 w 132481"/>
              <a:gd name="connsiteY4" fmla="*/ 999989 h 1289644"/>
              <a:gd name="connsiteX5" fmla="*/ 291 w 132481"/>
              <a:gd name="connsiteY5" fmla="*/ 485639 h 1289644"/>
              <a:gd name="connsiteX6" fmla="*/ 124116 w 132481"/>
              <a:gd name="connsiteY6" fmla="*/ 25264 h 128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81" h="1289644">
                <a:moveTo>
                  <a:pt x="124116" y="25264"/>
                </a:moveTo>
                <a:cubicBezTo>
                  <a:pt x="143166" y="-41940"/>
                  <a:pt x="125174" y="41668"/>
                  <a:pt x="114591" y="82414"/>
                </a:cubicBezTo>
                <a:cubicBezTo>
                  <a:pt x="104008" y="123160"/>
                  <a:pt x="66437" y="73947"/>
                  <a:pt x="60616" y="269739"/>
                </a:cubicBezTo>
                <a:cubicBezTo>
                  <a:pt x="54795" y="465531"/>
                  <a:pt x="77020" y="1135456"/>
                  <a:pt x="79666" y="1257164"/>
                </a:cubicBezTo>
                <a:cubicBezTo>
                  <a:pt x="82312" y="1378872"/>
                  <a:pt x="89720" y="1128576"/>
                  <a:pt x="76491" y="999989"/>
                </a:cubicBezTo>
                <a:cubicBezTo>
                  <a:pt x="63262" y="871402"/>
                  <a:pt x="-5001" y="642801"/>
                  <a:pt x="291" y="485639"/>
                </a:cubicBezTo>
                <a:cubicBezTo>
                  <a:pt x="5583" y="328477"/>
                  <a:pt x="105066" y="92468"/>
                  <a:pt x="124116" y="2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1833120F-D733-466B-A823-C02508C375EA}"/>
              </a:ext>
            </a:extLst>
          </p:cNvPr>
          <p:cNvSpPr/>
          <p:nvPr/>
        </p:nvSpPr>
        <p:spPr>
          <a:xfrm>
            <a:off x="2221477" y="9030645"/>
            <a:ext cx="68954" cy="766347"/>
          </a:xfrm>
          <a:custGeom>
            <a:avLst/>
            <a:gdLst>
              <a:gd name="connsiteX0" fmla="*/ 23248 w 68954"/>
              <a:gd name="connsiteY0" fmla="*/ 14930 h 766347"/>
              <a:gd name="connsiteX1" fmla="*/ 67698 w 68954"/>
              <a:gd name="connsiteY1" fmla="*/ 748355 h 766347"/>
              <a:gd name="connsiteX2" fmla="*/ 51823 w 68954"/>
              <a:gd name="connsiteY2" fmla="*/ 519755 h 766347"/>
              <a:gd name="connsiteX3" fmla="*/ 1023 w 68954"/>
              <a:gd name="connsiteY3" fmla="*/ 275280 h 766347"/>
              <a:gd name="connsiteX4" fmla="*/ 23248 w 68954"/>
              <a:gd name="connsiteY4" fmla="*/ 14930 h 7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54" h="766347">
                <a:moveTo>
                  <a:pt x="23248" y="14930"/>
                </a:moveTo>
                <a:cubicBezTo>
                  <a:pt x="34361" y="93776"/>
                  <a:pt x="62936" y="664218"/>
                  <a:pt x="67698" y="748355"/>
                </a:cubicBezTo>
                <a:cubicBezTo>
                  <a:pt x="72460" y="832492"/>
                  <a:pt x="62936" y="598601"/>
                  <a:pt x="51823" y="519755"/>
                </a:cubicBezTo>
                <a:cubicBezTo>
                  <a:pt x="40710" y="440909"/>
                  <a:pt x="6315" y="359418"/>
                  <a:pt x="1023" y="275280"/>
                </a:cubicBezTo>
                <a:cubicBezTo>
                  <a:pt x="-4269" y="191143"/>
                  <a:pt x="12135" y="-63916"/>
                  <a:pt x="23248" y="1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BA86869-82A8-4CD5-9D18-C695DC137672}"/>
              </a:ext>
            </a:extLst>
          </p:cNvPr>
          <p:cNvSpPr/>
          <p:nvPr/>
        </p:nvSpPr>
        <p:spPr>
          <a:xfrm>
            <a:off x="2230752" y="9506489"/>
            <a:ext cx="36255" cy="1094929"/>
          </a:xfrm>
          <a:custGeom>
            <a:avLst/>
            <a:gdLst>
              <a:gd name="connsiteX0" fmla="*/ 1273 w 36255"/>
              <a:gd name="connsiteY0" fmla="*/ 5811 h 1094929"/>
              <a:gd name="connsiteX1" fmla="*/ 7623 w 36255"/>
              <a:gd name="connsiteY1" fmla="*/ 713836 h 1094929"/>
              <a:gd name="connsiteX2" fmla="*/ 7623 w 36255"/>
              <a:gd name="connsiteY2" fmla="*/ 1091661 h 1094929"/>
              <a:gd name="connsiteX3" fmla="*/ 4448 w 36255"/>
              <a:gd name="connsiteY3" fmla="*/ 869411 h 1094929"/>
              <a:gd name="connsiteX4" fmla="*/ 36198 w 36255"/>
              <a:gd name="connsiteY4" fmla="*/ 402686 h 1094929"/>
              <a:gd name="connsiteX5" fmla="*/ 1273 w 36255"/>
              <a:gd name="connsiteY5" fmla="*/ 5811 h 109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55" h="1094929">
                <a:moveTo>
                  <a:pt x="1273" y="5811"/>
                </a:moveTo>
                <a:cubicBezTo>
                  <a:pt x="-3490" y="57669"/>
                  <a:pt x="6565" y="532861"/>
                  <a:pt x="7623" y="713836"/>
                </a:cubicBezTo>
                <a:cubicBezTo>
                  <a:pt x="8681" y="894811"/>
                  <a:pt x="7623" y="1091661"/>
                  <a:pt x="7623" y="1091661"/>
                </a:cubicBezTo>
                <a:cubicBezTo>
                  <a:pt x="7094" y="1117590"/>
                  <a:pt x="-315" y="984240"/>
                  <a:pt x="4448" y="869411"/>
                </a:cubicBezTo>
                <a:cubicBezTo>
                  <a:pt x="9211" y="754582"/>
                  <a:pt x="34611" y="542915"/>
                  <a:pt x="36198" y="402686"/>
                </a:cubicBezTo>
                <a:cubicBezTo>
                  <a:pt x="37785" y="262457"/>
                  <a:pt x="6036" y="-46047"/>
                  <a:pt x="1273" y="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039A543-F9DA-40E2-B18A-ED94DE3093AF}"/>
              </a:ext>
            </a:extLst>
          </p:cNvPr>
          <p:cNvSpPr/>
          <p:nvPr/>
        </p:nvSpPr>
        <p:spPr>
          <a:xfrm>
            <a:off x="2301251" y="10077306"/>
            <a:ext cx="39081" cy="490976"/>
          </a:xfrm>
          <a:custGeom>
            <a:avLst/>
            <a:gdLst>
              <a:gd name="connsiteX0" fmla="*/ 32374 w 39081"/>
              <a:gd name="connsiteY0" fmla="*/ 6494 h 490976"/>
              <a:gd name="connsiteX1" fmla="*/ 38724 w 39081"/>
              <a:gd name="connsiteY1" fmla="*/ 479569 h 490976"/>
              <a:gd name="connsiteX2" fmla="*/ 26024 w 39081"/>
              <a:gd name="connsiteY2" fmla="*/ 333519 h 490976"/>
              <a:gd name="connsiteX3" fmla="*/ 624 w 39081"/>
              <a:gd name="connsiteY3" fmla="*/ 212869 h 490976"/>
              <a:gd name="connsiteX4" fmla="*/ 32374 w 39081"/>
              <a:gd name="connsiteY4" fmla="*/ 6494 h 49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1" h="490976">
                <a:moveTo>
                  <a:pt x="32374" y="6494"/>
                </a:moveTo>
                <a:cubicBezTo>
                  <a:pt x="38724" y="50944"/>
                  <a:pt x="39782" y="425065"/>
                  <a:pt x="38724" y="479569"/>
                </a:cubicBezTo>
                <a:cubicBezTo>
                  <a:pt x="37666" y="534073"/>
                  <a:pt x="32374" y="377969"/>
                  <a:pt x="26024" y="333519"/>
                </a:cubicBezTo>
                <a:cubicBezTo>
                  <a:pt x="19674" y="289069"/>
                  <a:pt x="-4138" y="267373"/>
                  <a:pt x="624" y="212869"/>
                </a:cubicBezTo>
                <a:cubicBezTo>
                  <a:pt x="5386" y="158365"/>
                  <a:pt x="26024" y="-37956"/>
                  <a:pt x="32374" y="6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2DAE810E-15AA-4216-9C4E-08FA64DE2AB8}"/>
              </a:ext>
            </a:extLst>
          </p:cNvPr>
          <p:cNvSpPr/>
          <p:nvPr/>
        </p:nvSpPr>
        <p:spPr>
          <a:xfrm>
            <a:off x="2279505" y="10779420"/>
            <a:ext cx="130791" cy="917282"/>
          </a:xfrm>
          <a:custGeom>
            <a:avLst/>
            <a:gdLst>
              <a:gd name="connsiteX0" fmla="*/ 145 w 130791"/>
              <a:gd name="connsiteY0" fmla="*/ 2880 h 917282"/>
              <a:gd name="connsiteX1" fmla="*/ 98570 w 130791"/>
              <a:gd name="connsiteY1" fmla="*/ 764880 h 917282"/>
              <a:gd name="connsiteX2" fmla="*/ 79520 w 130791"/>
              <a:gd name="connsiteY2" fmla="*/ 917280 h 917282"/>
              <a:gd name="connsiteX3" fmla="*/ 108095 w 130791"/>
              <a:gd name="connsiteY3" fmla="*/ 768055 h 917282"/>
              <a:gd name="connsiteX4" fmla="*/ 123970 w 130791"/>
              <a:gd name="connsiteY4" fmla="*/ 514055 h 917282"/>
              <a:gd name="connsiteX5" fmla="*/ 145 w 130791"/>
              <a:gd name="connsiteY5" fmla="*/ 2880 h 9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91" h="917282">
                <a:moveTo>
                  <a:pt x="145" y="2880"/>
                </a:moveTo>
                <a:cubicBezTo>
                  <a:pt x="-4088" y="44684"/>
                  <a:pt x="85341" y="612480"/>
                  <a:pt x="98570" y="764880"/>
                </a:cubicBezTo>
                <a:cubicBezTo>
                  <a:pt x="111799" y="917280"/>
                  <a:pt x="77933" y="916751"/>
                  <a:pt x="79520" y="917280"/>
                </a:cubicBezTo>
                <a:cubicBezTo>
                  <a:pt x="81107" y="917809"/>
                  <a:pt x="100687" y="835259"/>
                  <a:pt x="108095" y="768055"/>
                </a:cubicBezTo>
                <a:cubicBezTo>
                  <a:pt x="115503" y="700851"/>
                  <a:pt x="143549" y="642113"/>
                  <a:pt x="123970" y="514055"/>
                </a:cubicBezTo>
                <a:cubicBezTo>
                  <a:pt x="104391" y="385997"/>
                  <a:pt x="4378" y="-38924"/>
                  <a:pt x="145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C8ED836-B707-4325-AAD2-50A52FE564E8}"/>
              </a:ext>
            </a:extLst>
          </p:cNvPr>
          <p:cNvSpPr/>
          <p:nvPr/>
        </p:nvSpPr>
        <p:spPr>
          <a:xfrm>
            <a:off x="2264678" y="11687091"/>
            <a:ext cx="110214" cy="442155"/>
          </a:xfrm>
          <a:custGeom>
            <a:avLst/>
            <a:gdLst>
              <a:gd name="connsiteX0" fmla="*/ 84822 w 110214"/>
              <a:gd name="connsiteY0" fmla="*/ 84 h 442155"/>
              <a:gd name="connsiteX1" fmla="*/ 87997 w 110214"/>
              <a:gd name="connsiteY1" fmla="*/ 82634 h 442155"/>
              <a:gd name="connsiteX2" fmla="*/ 2272 w 110214"/>
              <a:gd name="connsiteY2" fmla="*/ 247734 h 442155"/>
              <a:gd name="connsiteX3" fmla="*/ 24497 w 110214"/>
              <a:gd name="connsiteY3" fmla="*/ 441409 h 442155"/>
              <a:gd name="connsiteX4" fmla="*/ 21322 w 110214"/>
              <a:gd name="connsiteY4" fmla="*/ 311234 h 442155"/>
              <a:gd name="connsiteX5" fmla="*/ 27672 w 110214"/>
              <a:gd name="connsiteY5" fmla="*/ 225509 h 442155"/>
              <a:gd name="connsiteX6" fmla="*/ 107047 w 110214"/>
              <a:gd name="connsiteY6" fmla="*/ 69934 h 442155"/>
              <a:gd name="connsiteX7" fmla="*/ 84822 w 110214"/>
              <a:gd name="connsiteY7" fmla="*/ 84 h 44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214" h="442155">
                <a:moveTo>
                  <a:pt x="84822" y="84"/>
                </a:moveTo>
                <a:cubicBezTo>
                  <a:pt x="81647" y="2201"/>
                  <a:pt x="101755" y="41359"/>
                  <a:pt x="87997" y="82634"/>
                </a:cubicBezTo>
                <a:cubicBezTo>
                  <a:pt x="74239" y="123909"/>
                  <a:pt x="12855" y="187938"/>
                  <a:pt x="2272" y="247734"/>
                </a:cubicBezTo>
                <a:cubicBezTo>
                  <a:pt x="-8311" y="307530"/>
                  <a:pt x="21322" y="430826"/>
                  <a:pt x="24497" y="441409"/>
                </a:cubicBezTo>
                <a:cubicBezTo>
                  <a:pt x="27672" y="451992"/>
                  <a:pt x="20793" y="347217"/>
                  <a:pt x="21322" y="311234"/>
                </a:cubicBezTo>
                <a:cubicBezTo>
                  <a:pt x="21851" y="275251"/>
                  <a:pt x="13385" y="265726"/>
                  <a:pt x="27672" y="225509"/>
                </a:cubicBezTo>
                <a:cubicBezTo>
                  <a:pt x="41959" y="185292"/>
                  <a:pt x="93818" y="103801"/>
                  <a:pt x="107047" y="69934"/>
                </a:cubicBezTo>
                <a:cubicBezTo>
                  <a:pt x="120276" y="36067"/>
                  <a:pt x="87997" y="-2033"/>
                  <a:pt x="8482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41DE8A20-44A0-46FF-96CB-C47704315043}"/>
              </a:ext>
            </a:extLst>
          </p:cNvPr>
          <p:cNvSpPr/>
          <p:nvPr/>
        </p:nvSpPr>
        <p:spPr>
          <a:xfrm>
            <a:off x="2954428" y="10632345"/>
            <a:ext cx="311461" cy="968360"/>
          </a:xfrm>
          <a:custGeom>
            <a:avLst/>
            <a:gdLst>
              <a:gd name="connsiteX0" fmla="*/ 1497 w 311461"/>
              <a:gd name="connsiteY0" fmla="*/ 730 h 968360"/>
              <a:gd name="connsiteX1" fmla="*/ 141197 w 311461"/>
              <a:gd name="connsiteY1" fmla="*/ 543655 h 968360"/>
              <a:gd name="connsiteX2" fmla="*/ 306297 w 311461"/>
              <a:gd name="connsiteY2" fmla="*/ 956405 h 968360"/>
              <a:gd name="connsiteX3" fmla="*/ 252322 w 311461"/>
              <a:gd name="connsiteY3" fmla="*/ 819880 h 968360"/>
              <a:gd name="connsiteX4" fmla="*/ 77697 w 311461"/>
              <a:gd name="connsiteY4" fmla="*/ 435705 h 968360"/>
              <a:gd name="connsiteX5" fmla="*/ 1497 w 311461"/>
              <a:gd name="connsiteY5" fmla="*/ 730 h 96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461" h="968360">
                <a:moveTo>
                  <a:pt x="1497" y="730"/>
                </a:moveTo>
                <a:cubicBezTo>
                  <a:pt x="12080" y="18722"/>
                  <a:pt x="90397" y="384376"/>
                  <a:pt x="141197" y="543655"/>
                </a:cubicBezTo>
                <a:cubicBezTo>
                  <a:pt x="191997" y="702934"/>
                  <a:pt x="287776" y="910368"/>
                  <a:pt x="306297" y="956405"/>
                </a:cubicBezTo>
                <a:cubicBezTo>
                  <a:pt x="324818" y="1002442"/>
                  <a:pt x="290422" y="906663"/>
                  <a:pt x="252322" y="819880"/>
                </a:cubicBezTo>
                <a:cubicBezTo>
                  <a:pt x="214222" y="733097"/>
                  <a:pt x="116855" y="569584"/>
                  <a:pt x="77697" y="435705"/>
                </a:cubicBezTo>
                <a:cubicBezTo>
                  <a:pt x="38539" y="301826"/>
                  <a:pt x="-9086" y="-17262"/>
                  <a:pt x="1497" y="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2A0C0B5E-E94A-4145-AD6B-62FB8CD4A091}"/>
              </a:ext>
            </a:extLst>
          </p:cNvPr>
          <p:cNvSpPr/>
          <p:nvPr/>
        </p:nvSpPr>
        <p:spPr>
          <a:xfrm>
            <a:off x="2300021" y="11858404"/>
            <a:ext cx="497216" cy="127891"/>
          </a:xfrm>
          <a:custGeom>
            <a:avLst/>
            <a:gdLst>
              <a:gd name="connsiteX0" fmla="*/ 8204 w 497216"/>
              <a:gd name="connsiteY0" fmla="*/ 124046 h 127891"/>
              <a:gd name="connsiteX1" fmla="*/ 74879 w 497216"/>
              <a:gd name="connsiteY1" fmla="*/ 101821 h 127891"/>
              <a:gd name="connsiteX2" fmla="*/ 268554 w 497216"/>
              <a:gd name="connsiteY2" fmla="*/ 22446 h 127891"/>
              <a:gd name="connsiteX3" fmla="*/ 497154 w 497216"/>
              <a:gd name="connsiteY3" fmla="*/ 221 h 127891"/>
              <a:gd name="connsiteX4" fmla="*/ 246329 w 497216"/>
              <a:gd name="connsiteY4" fmla="*/ 31971 h 127891"/>
              <a:gd name="connsiteX5" fmla="*/ 8204 w 497216"/>
              <a:gd name="connsiteY5" fmla="*/ 124046 h 12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16" h="127891">
                <a:moveTo>
                  <a:pt x="8204" y="124046"/>
                </a:moveTo>
                <a:cubicBezTo>
                  <a:pt x="-20371" y="135688"/>
                  <a:pt x="31487" y="118754"/>
                  <a:pt x="74879" y="101821"/>
                </a:cubicBezTo>
                <a:cubicBezTo>
                  <a:pt x="118271" y="84888"/>
                  <a:pt x="198175" y="39379"/>
                  <a:pt x="268554" y="22446"/>
                </a:cubicBezTo>
                <a:cubicBezTo>
                  <a:pt x="338933" y="5513"/>
                  <a:pt x="500858" y="-1366"/>
                  <a:pt x="497154" y="221"/>
                </a:cubicBezTo>
                <a:cubicBezTo>
                  <a:pt x="493450" y="1808"/>
                  <a:pt x="328879" y="9746"/>
                  <a:pt x="246329" y="31971"/>
                </a:cubicBezTo>
                <a:cubicBezTo>
                  <a:pt x="163779" y="54196"/>
                  <a:pt x="36779" y="112404"/>
                  <a:pt x="8204" y="12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7406FEF-DE34-4D86-A207-D23CFBBE3528}"/>
              </a:ext>
            </a:extLst>
          </p:cNvPr>
          <p:cNvSpPr/>
          <p:nvPr/>
        </p:nvSpPr>
        <p:spPr>
          <a:xfrm>
            <a:off x="2305596" y="11779136"/>
            <a:ext cx="939383" cy="138454"/>
          </a:xfrm>
          <a:custGeom>
            <a:avLst/>
            <a:gdLst>
              <a:gd name="connsiteX0" fmla="*/ 21679 w 939383"/>
              <a:gd name="connsiteY0" fmla="*/ 136639 h 138454"/>
              <a:gd name="connsiteX1" fmla="*/ 110579 w 939383"/>
              <a:gd name="connsiteY1" fmla="*/ 79489 h 138454"/>
              <a:gd name="connsiteX2" fmla="*/ 434429 w 939383"/>
              <a:gd name="connsiteY2" fmla="*/ 35039 h 138454"/>
              <a:gd name="connsiteX3" fmla="*/ 939254 w 939383"/>
              <a:gd name="connsiteY3" fmla="*/ 22339 h 138454"/>
              <a:gd name="connsiteX4" fmla="*/ 478879 w 939383"/>
              <a:gd name="connsiteY4" fmla="*/ 6464 h 138454"/>
              <a:gd name="connsiteX5" fmla="*/ 21679 w 939383"/>
              <a:gd name="connsiteY5" fmla="*/ 136639 h 13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383" h="138454">
                <a:moveTo>
                  <a:pt x="21679" y="136639"/>
                </a:moveTo>
                <a:cubicBezTo>
                  <a:pt x="-39704" y="148810"/>
                  <a:pt x="41787" y="96422"/>
                  <a:pt x="110579" y="79489"/>
                </a:cubicBezTo>
                <a:cubicBezTo>
                  <a:pt x="179371" y="62556"/>
                  <a:pt x="296317" y="44564"/>
                  <a:pt x="434429" y="35039"/>
                </a:cubicBezTo>
                <a:cubicBezTo>
                  <a:pt x="572542" y="25514"/>
                  <a:pt x="931846" y="27101"/>
                  <a:pt x="939254" y="22339"/>
                </a:cubicBezTo>
                <a:cubicBezTo>
                  <a:pt x="946662" y="17576"/>
                  <a:pt x="633396" y="-13115"/>
                  <a:pt x="478879" y="6464"/>
                </a:cubicBezTo>
                <a:cubicBezTo>
                  <a:pt x="324362" y="26043"/>
                  <a:pt x="83062" y="124468"/>
                  <a:pt x="21679" y="13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DAB70EC-E958-4A65-9340-DE767B477A0E}"/>
              </a:ext>
            </a:extLst>
          </p:cNvPr>
          <p:cNvSpPr/>
          <p:nvPr/>
        </p:nvSpPr>
        <p:spPr>
          <a:xfrm>
            <a:off x="2282432" y="11973998"/>
            <a:ext cx="772102" cy="177128"/>
          </a:xfrm>
          <a:custGeom>
            <a:avLst/>
            <a:gdLst>
              <a:gd name="connsiteX0" fmla="*/ 28968 w 772102"/>
              <a:gd name="connsiteY0" fmla="*/ 170377 h 177128"/>
              <a:gd name="connsiteX1" fmla="*/ 130568 w 772102"/>
              <a:gd name="connsiteY1" fmla="*/ 135452 h 177128"/>
              <a:gd name="connsiteX2" fmla="*/ 600468 w 772102"/>
              <a:gd name="connsiteY2" fmla="*/ 33852 h 177128"/>
              <a:gd name="connsiteX3" fmla="*/ 771918 w 772102"/>
              <a:gd name="connsiteY3" fmla="*/ 21152 h 177128"/>
              <a:gd name="connsiteX4" fmla="*/ 575068 w 772102"/>
              <a:gd name="connsiteY4" fmla="*/ 8452 h 177128"/>
              <a:gd name="connsiteX5" fmla="*/ 28968 w 772102"/>
              <a:gd name="connsiteY5" fmla="*/ 170377 h 17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102" h="177128">
                <a:moveTo>
                  <a:pt x="28968" y="170377"/>
                </a:moveTo>
                <a:cubicBezTo>
                  <a:pt x="-45115" y="191544"/>
                  <a:pt x="35318" y="158206"/>
                  <a:pt x="130568" y="135452"/>
                </a:cubicBezTo>
                <a:cubicBezTo>
                  <a:pt x="225818" y="112698"/>
                  <a:pt x="493576" y="52902"/>
                  <a:pt x="600468" y="33852"/>
                </a:cubicBezTo>
                <a:cubicBezTo>
                  <a:pt x="707360" y="14802"/>
                  <a:pt x="776151" y="25385"/>
                  <a:pt x="771918" y="21152"/>
                </a:cubicBezTo>
                <a:cubicBezTo>
                  <a:pt x="767685" y="16919"/>
                  <a:pt x="696776" y="-14831"/>
                  <a:pt x="575068" y="8452"/>
                </a:cubicBezTo>
                <a:cubicBezTo>
                  <a:pt x="453360" y="31735"/>
                  <a:pt x="103051" y="149210"/>
                  <a:pt x="28968" y="17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48121FF-2F21-4397-9C58-1F0B6A1CAF07}"/>
              </a:ext>
            </a:extLst>
          </p:cNvPr>
          <p:cNvSpPr/>
          <p:nvPr/>
        </p:nvSpPr>
        <p:spPr>
          <a:xfrm>
            <a:off x="2279684" y="11987530"/>
            <a:ext cx="1125411" cy="188031"/>
          </a:xfrm>
          <a:custGeom>
            <a:avLst/>
            <a:gdLst>
              <a:gd name="connsiteX0" fmla="*/ 38066 w 1125411"/>
              <a:gd name="connsiteY0" fmla="*/ 172720 h 188031"/>
              <a:gd name="connsiteX1" fmla="*/ 95216 w 1125411"/>
              <a:gd name="connsiteY1" fmla="*/ 172720 h 188031"/>
              <a:gd name="connsiteX2" fmla="*/ 606391 w 1125411"/>
              <a:gd name="connsiteY2" fmla="*/ 61595 h 188031"/>
              <a:gd name="connsiteX3" fmla="*/ 1117566 w 1125411"/>
              <a:gd name="connsiteY3" fmla="*/ 13970 h 188031"/>
              <a:gd name="connsiteX4" fmla="*/ 888966 w 1125411"/>
              <a:gd name="connsiteY4" fmla="*/ 1270 h 188031"/>
              <a:gd name="connsiteX5" fmla="*/ 520666 w 1125411"/>
              <a:gd name="connsiteY5" fmla="*/ 39370 h 188031"/>
              <a:gd name="connsiteX6" fmla="*/ 38066 w 1125411"/>
              <a:gd name="connsiteY6" fmla="*/ 172720 h 18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11" h="188031">
                <a:moveTo>
                  <a:pt x="38066" y="172720"/>
                </a:moveTo>
                <a:cubicBezTo>
                  <a:pt x="-32842" y="194945"/>
                  <a:pt x="495" y="191241"/>
                  <a:pt x="95216" y="172720"/>
                </a:cubicBezTo>
                <a:cubicBezTo>
                  <a:pt x="189937" y="154199"/>
                  <a:pt x="435999" y="88053"/>
                  <a:pt x="606391" y="61595"/>
                </a:cubicBezTo>
                <a:cubicBezTo>
                  <a:pt x="776783" y="35137"/>
                  <a:pt x="1070470" y="24024"/>
                  <a:pt x="1117566" y="13970"/>
                </a:cubicBezTo>
                <a:cubicBezTo>
                  <a:pt x="1164662" y="3916"/>
                  <a:pt x="988449" y="-2963"/>
                  <a:pt x="888966" y="1270"/>
                </a:cubicBezTo>
                <a:cubicBezTo>
                  <a:pt x="789483" y="5503"/>
                  <a:pt x="656662" y="10266"/>
                  <a:pt x="520666" y="39370"/>
                </a:cubicBezTo>
                <a:cubicBezTo>
                  <a:pt x="384670" y="68474"/>
                  <a:pt x="108974" y="150495"/>
                  <a:pt x="38066" y="17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EE8ECA2-9165-47E4-B92C-D8213779A466}"/>
              </a:ext>
            </a:extLst>
          </p:cNvPr>
          <p:cNvSpPr/>
          <p:nvPr/>
        </p:nvSpPr>
        <p:spPr>
          <a:xfrm>
            <a:off x="3224553" y="11550581"/>
            <a:ext cx="177268" cy="415519"/>
          </a:xfrm>
          <a:custGeom>
            <a:avLst/>
            <a:gdLst>
              <a:gd name="connsiteX0" fmla="*/ 4422 w 177268"/>
              <a:gd name="connsiteY0" fmla="*/ 69 h 415519"/>
              <a:gd name="connsiteX1" fmla="*/ 90147 w 177268"/>
              <a:gd name="connsiteY1" fmla="*/ 171519 h 415519"/>
              <a:gd name="connsiteX2" fmla="*/ 175872 w 177268"/>
              <a:gd name="connsiteY2" fmla="*/ 412819 h 415519"/>
              <a:gd name="connsiteX3" fmla="*/ 134597 w 177268"/>
              <a:gd name="connsiteY3" fmla="*/ 292169 h 415519"/>
              <a:gd name="connsiteX4" fmla="*/ 23472 w 177268"/>
              <a:gd name="connsiteY4" fmla="*/ 152469 h 415519"/>
              <a:gd name="connsiteX5" fmla="*/ 4422 w 177268"/>
              <a:gd name="connsiteY5" fmla="*/ 69 h 41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68" h="415519">
                <a:moveTo>
                  <a:pt x="4422" y="69"/>
                </a:moveTo>
                <a:cubicBezTo>
                  <a:pt x="15535" y="3244"/>
                  <a:pt x="61572" y="102727"/>
                  <a:pt x="90147" y="171519"/>
                </a:cubicBezTo>
                <a:cubicBezTo>
                  <a:pt x="118722" y="240311"/>
                  <a:pt x="168464" y="392711"/>
                  <a:pt x="175872" y="412819"/>
                </a:cubicBezTo>
                <a:cubicBezTo>
                  <a:pt x="183280" y="432927"/>
                  <a:pt x="159997" y="335560"/>
                  <a:pt x="134597" y="292169"/>
                </a:cubicBezTo>
                <a:cubicBezTo>
                  <a:pt x="109197" y="248778"/>
                  <a:pt x="42522" y="201682"/>
                  <a:pt x="23472" y="152469"/>
                </a:cubicBezTo>
                <a:cubicBezTo>
                  <a:pt x="4422" y="103257"/>
                  <a:pt x="-6691" y="-3106"/>
                  <a:pt x="4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9D2EC3-1D2E-490C-B870-3FF9778E1EA7}"/>
              </a:ext>
            </a:extLst>
          </p:cNvPr>
          <p:cNvSpPr/>
          <p:nvPr/>
        </p:nvSpPr>
        <p:spPr>
          <a:xfrm>
            <a:off x="2834194" y="9411993"/>
            <a:ext cx="115616" cy="1098992"/>
          </a:xfrm>
          <a:custGeom>
            <a:avLst/>
            <a:gdLst>
              <a:gd name="connsiteX0" fmla="*/ 115381 w 115616"/>
              <a:gd name="connsiteY0" fmla="*/ 1882 h 1098992"/>
              <a:gd name="connsiteX1" fmla="*/ 32831 w 115616"/>
              <a:gd name="connsiteY1" fmla="*/ 328907 h 1098992"/>
              <a:gd name="connsiteX2" fmla="*/ 102681 w 115616"/>
              <a:gd name="connsiteY2" fmla="*/ 1078207 h 1098992"/>
              <a:gd name="connsiteX3" fmla="*/ 64581 w 115616"/>
              <a:gd name="connsiteY3" fmla="*/ 852782 h 1098992"/>
              <a:gd name="connsiteX4" fmla="*/ 1081 w 115616"/>
              <a:gd name="connsiteY4" fmla="*/ 459082 h 1098992"/>
              <a:gd name="connsiteX5" fmla="*/ 115381 w 115616"/>
              <a:gd name="connsiteY5" fmla="*/ 1882 h 10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16" h="1098992">
                <a:moveTo>
                  <a:pt x="115381" y="1882"/>
                </a:moveTo>
                <a:cubicBezTo>
                  <a:pt x="120673" y="-19814"/>
                  <a:pt x="34948" y="149520"/>
                  <a:pt x="32831" y="328907"/>
                </a:cubicBezTo>
                <a:cubicBezTo>
                  <a:pt x="30714" y="508294"/>
                  <a:pt x="97389" y="990895"/>
                  <a:pt x="102681" y="1078207"/>
                </a:cubicBezTo>
                <a:cubicBezTo>
                  <a:pt x="107973" y="1165520"/>
                  <a:pt x="81514" y="955969"/>
                  <a:pt x="64581" y="852782"/>
                </a:cubicBezTo>
                <a:cubicBezTo>
                  <a:pt x="47648" y="749595"/>
                  <a:pt x="-8444" y="599840"/>
                  <a:pt x="1081" y="459082"/>
                </a:cubicBezTo>
                <a:cubicBezTo>
                  <a:pt x="10606" y="318324"/>
                  <a:pt x="110089" y="23578"/>
                  <a:pt x="115381" y="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7D4A6A5-72B9-452A-8E19-857DF60D87B8}"/>
              </a:ext>
            </a:extLst>
          </p:cNvPr>
          <p:cNvSpPr/>
          <p:nvPr/>
        </p:nvSpPr>
        <p:spPr>
          <a:xfrm>
            <a:off x="3735967" y="7071035"/>
            <a:ext cx="249515" cy="690185"/>
          </a:xfrm>
          <a:custGeom>
            <a:avLst/>
            <a:gdLst>
              <a:gd name="connsiteX0" fmla="*/ 228550 w 249515"/>
              <a:gd name="connsiteY0" fmla="*/ 748 h 690185"/>
              <a:gd name="connsiteX1" fmla="*/ 192566 w 249515"/>
              <a:gd name="connsiteY1" fmla="*/ 326715 h 690185"/>
              <a:gd name="connsiteX2" fmla="*/ 4183 w 249515"/>
              <a:gd name="connsiteY2" fmla="*/ 682315 h 690185"/>
              <a:gd name="connsiteX3" fmla="*/ 76150 w 249515"/>
              <a:gd name="connsiteY3" fmla="*/ 546848 h 690185"/>
              <a:gd name="connsiteX4" fmla="*/ 239133 w 249515"/>
              <a:gd name="connsiteY4" fmla="*/ 246282 h 690185"/>
              <a:gd name="connsiteX5" fmla="*/ 228550 w 249515"/>
              <a:gd name="connsiteY5" fmla="*/ 748 h 6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15" h="690185">
                <a:moveTo>
                  <a:pt x="228550" y="748"/>
                </a:moveTo>
                <a:cubicBezTo>
                  <a:pt x="220789" y="14153"/>
                  <a:pt x="229961" y="213120"/>
                  <a:pt x="192566" y="326715"/>
                </a:cubicBezTo>
                <a:cubicBezTo>
                  <a:pt x="155171" y="440310"/>
                  <a:pt x="4183" y="682315"/>
                  <a:pt x="4183" y="682315"/>
                </a:cubicBezTo>
                <a:cubicBezTo>
                  <a:pt x="-15220" y="719004"/>
                  <a:pt x="36992" y="619520"/>
                  <a:pt x="76150" y="546848"/>
                </a:cubicBezTo>
                <a:cubicBezTo>
                  <a:pt x="115308" y="474176"/>
                  <a:pt x="213733" y="335182"/>
                  <a:pt x="239133" y="246282"/>
                </a:cubicBezTo>
                <a:cubicBezTo>
                  <a:pt x="264533" y="157382"/>
                  <a:pt x="236311" y="-12657"/>
                  <a:pt x="228550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B93D103-9004-43EA-BC0F-4A1E57D208B4}"/>
              </a:ext>
            </a:extLst>
          </p:cNvPr>
          <p:cNvSpPr/>
          <p:nvPr/>
        </p:nvSpPr>
        <p:spPr>
          <a:xfrm>
            <a:off x="3441572" y="7780192"/>
            <a:ext cx="298276" cy="440215"/>
          </a:xfrm>
          <a:custGeom>
            <a:avLst/>
            <a:gdLst>
              <a:gd name="connsiteX0" fmla="*/ 295403 w 298276"/>
              <a:gd name="connsiteY0" fmla="*/ 1733 h 440215"/>
              <a:gd name="connsiteX1" fmla="*/ 60453 w 298276"/>
              <a:gd name="connsiteY1" fmla="*/ 255733 h 440215"/>
              <a:gd name="connsiteX2" fmla="*/ 128 w 298276"/>
              <a:gd name="connsiteY2" fmla="*/ 439883 h 440215"/>
              <a:gd name="connsiteX3" fmla="*/ 69978 w 298276"/>
              <a:gd name="connsiteY3" fmla="*/ 297008 h 440215"/>
              <a:gd name="connsiteX4" fmla="*/ 181103 w 298276"/>
              <a:gd name="connsiteY4" fmla="*/ 150958 h 440215"/>
              <a:gd name="connsiteX5" fmla="*/ 295403 w 298276"/>
              <a:gd name="connsiteY5" fmla="*/ 1733 h 44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76" h="440215">
                <a:moveTo>
                  <a:pt x="295403" y="1733"/>
                </a:moveTo>
                <a:cubicBezTo>
                  <a:pt x="275295" y="19195"/>
                  <a:pt x="109665" y="182708"/>
                  <a:pt x="60453" y="255733"/>
                </a:cubicBezTo>
                <a:cubicBezTo>
                  <a:pt x="11241" y="328758"/>
                  <a:pt x="-1459" y="433004"/>
                  <a:pt x="128" y="439883"/>
                </a:cubicBezTo>
                <a:cubicBezTo>
                  <a:pt x="1715" y="446762"/>
                  <a:pt x="39815" y="345162"/>
                  <a:pt x="69978" y="297008"/>
                </a:cubicBezTo>
                <a:cubicBezTo>
                  <a:pt x="100140" y="248854"/>
                  <a:pt x="137182" y="198583"/>
                  <a:pt x="181103" y="150958"/>
                </a:cubicBezTo>
                <a:cubicBezTo>
                  <a:pt x="225024" y="103333"/>
                  <a:pt x="315511" y="-15729"/>
                  <a:pt x="295403" y="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0C65B0B-2114-4B31-89AD-D6975081C399}"/>
              </a:ext>
            </a:extLst>
          </p:cNvPr>
          <p:cNvSpPr/>
          <p:nvPr/>
        </p:nvSpPr>
        <p:spPr>
          <a:xfrm>
            <a:off x="6673850" y="6730685"/>
            <a:ext cx="434957" cy="1171452"/>
          </a:xfrm>
          <a:custGeom>
            <a:avLst/>
            <a:gdLst>
              <a:gd name="connsiteX0" fmla="*/ 433917 w 434957"/>
              <a:gd name="connsiteY0" fmla="*/ 315 h 1171452"/>
              <a:gd name="connsiteX1" fmla="*/ 298450 w 434957"/>
              <a:gd name="connsiteY1" fmla="*/ 440582 h 1171452"/>
              <a:gd name="connsiteX2" fmla="*/ 116417 w 434957"/>
              <a:gd name="connsiteY2" fmla="*/ 711515 h 1171452"/>
              <a:gd name="connsiteX3" fmla="*/ 2117 w 434957"/>
              <a:gd name="connsiteY3" fmla="*/ 1160248 h 1171452"/>
              <a:gd name="connsiteX4" fmla="*/ 44450 w 434957"/>
              <a:gd name="connsiteY4" fmla="*/ 1003615 h 1171452"/>
              <a:gd name="connsiteX5" fmla="*/ 74083 w 434957"/>
              <a:gd name="connsiteY5" fmla="*/ 652248 h 1171452"/>
              <a:gd name="connsiteX6" fmla="*/ 226483 w 434957"/>
              <a:gd name="connsiteY6" fmla="*/ 512548 h 1171452"/>
              <a:gd name="connsiteX7" fmla="*/ 433917 w 434957"/>
              <a:gd name="connsiteY7" fmla="*/ 315 h 11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957" h="1171452">
                <a:moveTo>
                  <a:pt x="433917" y="315"/>
                </a:moveTo>
                <a:cubicBezTo>
                  <a:pt x="445912" y="-11679"/>
                  <a:pt x="351367" y="322049"/>
                  <a:pt x="298450" y="440582"/>
                </a:cubicBezTo>
                <a:cubicBezTo>
                  <a:pt x="245533" y="559115"/>
                  <a:pt x="165806" y="591571"/>
                  <a:pt x="116417" y="711515"/>
                </a:cubicBezTo>
                <a:cubicBezTo>
                  <a:pt x="67028" y="831459"/>
                  <a:pt x="14111" y="1111565"/>
                  <a:pt x="2117" y="1160248"/>
                </a:cubicBezTo>
                <a:cubicBezTo>
                  <a:pt x="-9877" y="1208931"/>
                  <a:pt x="32456" y="1088282"/>
                  <a:pt x="44450" y="1003615"/>
                </a:cubicBezTo>
                <a:cubicBezTo>
                  <a:pt x="56444" y="918948"/>
                  <a:pt x="43744" y="734093"/>
                  <a:pt x="74083" y="652248"/>
                </a:cubicBezTo>
                <a:cubicBezTo>
                  <a:pt x="104422" y="570403"/>
                  <a:pt x="170744" y="614148"/>
                  <a:pt x="226483" y="512548"/>
                </a:cubicBezTo>
                <a:cubicBezTo>
                  <a:pt x="282222" y="410948"/>
                  <a:pt x="421922" y="12309"/>
                  <a:pt x="433917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07C274C-08D0-45A4-B65C-0DF93FF52A84}"/>
              </a:ext>
            </a:extLst>
          </p:cNvPr>
          <p:cNvSpPr/>
          <p:nvPr/>
        </p:nvSpPr>
        <p:spPr>
          <a:xfrm>
            <a:off x="6617892" y="7935329"/>
            <a:ext cx="165338" cy="913815"/>
          </a:xfrm>
          <a:custGeom>
            <a:avLst/>
            <a:gdLst>
              <a:gd name="connsiteX0" fmla="*/ 41141 w 165338"/>
              <a:gd name="connsiteY0" fmla="*/ 2171 h 913815"/>
              <a:gd name="connsiteX1" fmla="*/ 32675 w 165338"/>
              <a:gd name="connsiteY1" fmla="*/ 273104 h 913815"/>
              <a:gd name="connsiteX2" fmla="*/ 66541 w 165338"/>
              <a:gd name="connsiteY2" fmla="*/ 556738 h 913815"/>
              <a:gd name="connsiteX3" fmla="*/ 159675 w 165338"/>
              <a:gd name="connsiteY3" fmla="*/ 899638 h 913815"/>
              <a:gd name="connsiteX4" fmla="*/ 138508 w 165338"/>
              <a:gd name="connsiteY4" fmla="*/ 806504 h 913815"/>
              <a:gd name="connsiteX5" fmla="*/ 3041 w 165338"/>
              <a:gd name="connsiteY5" fmla="*/ 425504 h 913815"/>
              <a:gd name="connsiteX6" fmla="*/ 41141 w 165338"/>
              <a:gd name="connsiteY6" fmla="*/ 2171 h 9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38" h="913815">
                <a:moveTo>
                  <a:pt x="41141" y="2171"/>
                </a:moveTo>
                <a:cubicBezTo>
                  <a:pt x="46080" y="-23229"/>
                  <a:pt x="28442" y="180676"/>
                  <a:pt x="32675" y="273104"/>
                </a:cubicBezTo>
                <a:cubicBezTo>
                  <a:pt x="36908" y="365532"/>
                  <a:pt x="45374" y="452316"/>
                  <a:pt x="66541" y="556738"/>
                </a:cubicBezTo>
                <a:cubicBezTo>
                  <a:pt x="87708" y="661160"/>
                  <a:pt x="147681" y="858010"/>
                  <a:pt x="159675" y="899638"/>
                </a:cubicBezTo>
                <a:cubicBezTo>
                  <a:pt x="171669" y="941266"/>
                  <a:pt x="164614" y="885526"/>
                  <a:pt x="138508" y="806504"/>
                </a:cubicBezTo>
                <a:cubicBezTo>
                  <a:pt x="112402" y="727482"/>
                  <a:pt x="18563" y="554621"/>
                  <a:pt x="3041" y="425504"/>
                </a:cubicBezTo>
                <a:cubicBezTo>
                  <a:pt x="-12481" y="296387"/>
                  <a:pt x="36202" y="27571"/>
                  <a:pt x="41141" y="2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45DBC74D-F980-474B-974F-97D517289ABC}"/>
              </a:ext>
            </a:extLst>
          </p:cNvPr>
          <p:cNvSpPr/>
          <p:nvPr/>
        </p:nvSpPr>
        <p:spPr>
          <a:xfrm>
            <a:off x="6742426" y="9041915"/>
            <a:ext cx="76314" cy="280227"/>
          </a:xfrm>
          <a:custGeom>
            <a:avLst/>
            <a:gdLst>
              <a:gd name="connsiteX0" fmla="*/ 26674 w 76314"/>
              <a:gd name="connsiteY0" fmla="*/ 485 h 280227"/>
              <a:gd name="connsiteX1" fmla="*/ 58424 w 76314"/>
              <a:gd name="connsiteY1" fmla="*/ 200510 h 280227"/>
              <a:gd name="connsiteX2" fmla="*/ 74299 w 76314"/>
              <a:gd name="connsiteY2" fmla="*/ 279885 h 280227"/>
              <a:gd name="connsiteX3" fmla="*/ 67949 w 76314"/>
              <a:gd name="connsiteY3" fmla="*/ 225910 h 280227"/>
              <a:gd name="connsiteX4" fmla="*/ 1274 w 76314"/>
              <a:gd name="connsiteY4" fmla="*/ 146535 h 280227"/>
              <a:gd name="connsiteX5" fmla="*/ 26674 w 76314"/>
              <a:gd name="connsiteY5" fmla="*/ 485 h 2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14" h="280227">
                <a:moveTo>
                  <a:pt x="26674" y="485"/>
                </a:moveTo>
                <a:cubicBezTo>
                  <a:pt x="36199" y="9481"/>
                  <a:pt x="50487" y="153943"/>
                  <a:pt x="58424" y="200510"/>
                </a:cubicBezTo>
                <a:cubicBezTo>
                  <a:pt x="66361" y="247077"/>
                  <a:pt x="72712" y="275652"/>
                  <a:pt x="74299" y="279885"/>
                </a:cubicBezTo>
                <a:cubicBezTo>
                  <a:pt x="75886" y="284118"/>
                  <a:pt x="80120" y="248135"/>
                  <a:pt x="67949" y="225910"/>
                </a:cubicBezTo>
                <a:cubicBezTo>
                  <a:pt x="55778" y="203685"/>
                  <a:pt x="8153" y="183047"/>
                  <a:pt x="1274" y="146535"/>
                </a:cubicBezTo>
                <a:cubicBezTo>
                  <a:pt x="-5605" y="110023"/>
                  <a:pt x="17149" y="-8511"/>
                  <a:pt x="26674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BFD4FF5-BAA1-42EC-91D6-249525D213EB}"/>
              </a:ext>
            </a:extLst>
          </p:cNvPr>
          <p:cNvSpPr/>
          <p:nvPr/>
        </p:nvSpPr>
        <p:spPr>
          <a:xfrm>
            <a:off x="3230167" y="8346187"/>
            <a:ext cx="106941" cy="126897"/>
          </a:xfrm>
          <a:custGeom>
            <a:avLst/>
            <a:gdLst>
              <a:gd name="connsiteX0" fmla="*/ 106758 w 106941"/>
              <a:gd name="connsiteY0" fmla="*/ 888 h 126897"/>
              <a:gd name="connsiteX1" fmla="*/ 27383 w 106941"/>
              <a:gd name="connsiteY1" fmla="*/ 99313 h 126897"/>
              <a:gd name="connsiteX2" fmla="*/ 27383 w 106941"/>
              <a:gd name="connsiteY2" fmla="*/ 124713 h 126897"/>
              <a:gd name="connsiteX3" fmla="*/ 1983 w 106941"/>
              <a:gd name="connsiteY3" fmla="*/ 54863 h 126897"/>
              <a:gd name="connsiteX4" fmla="*/ 106758 w 106941"/>
              <a:gd name="connsiteY4" fmla="*/ 888 h 12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41" h="126897">
                <a:moveTo>
                  <a:pt x="106758" y="888"/>
                </a:moveTo>
                <a:cubicBezTo>
                  <a:pt x="110991" y="8296"/>
                  <a:pt x="40612" y="78675"/>
                  <a:pt x="27383" y="99313"/>
                </a:cubicBezTo>
                <a:cubicBezTo>
                  <a:pt x="14154" y="119951"/>
                  <a:pt x="31616" y="132121"/>
                  <a:pt x="27383" y="124713"/>
                </a:cubicBezTo>
                <a:cubicBezTo>
                  <a:pt x="23150" y="117305"/>
                  <a:pt x="-8071" y="75501"/>
                  <a:pt x="1983" y="54863"/>
                </a:cubicBezTo>
                <a:cubicBezTo>
                  <a:pt x="12037" y="34225"/>
                  <a:pt x="102525" y="-6520"/>
                  <a:pt x="106758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B2F284FC-967E-48CF-B702-D9768DF0A7A1}"/>
              </a:ext>
            </a:extLst>
          </p:cNvPr>
          <p:cNvSpPr/>
          <p:nvPr/>
        </p:nvSpPr>
        <p:spPr>
          <a:xfrm>
            <a:off x="3127096" y="7944721"/>
            <a:ext cx="305877" cy="221917"/>
          </a:xfrm>
          <a:custGeom>
            <a:avLst/>
            <a:gdLst>
              <a:gd name="connsiteX0" fmla="*/ 279 w 305877"/>
              <a:gd name="connsiteY0" fmla="*/ 717 h 221917"/>
              <a:gd name="connsiteX1" fmla="*/ 147917 w 305877"/>
              <a:gd name="connsiteY1" fmla="*/ 40404 h 221917"/>
              <a:gd name="connsiteX2" fmla="*/ 303492 w 305877"/>
              <a:gd name="connsiteY2" fmla="*/ 219792 h 221917"/>
              <a:gd name="connsiteX3" fmla="*/ 238404 w 305877"/>
              <a:gd name="connsiteY3" fmla="*/ 134067 h 221917"/>
              <a:gd name="connsiteX4" fmla="*/ 186017 w 305877"/>
              <a:gd name="connsiteY4" fmla="*/ 59454 h 221917"/>
              <a:gd name="connsiteX5" fmla="*/ 279 w 305877"/>
              <a:gd name="connsiteY5" fmla="*/ 717 h 22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77" h="221917">
                <a:moveTo>
                  <a:pt x="279" y="717"/>
                </a:moveTo>
                <a:cubicBezTo>
                  <a:pt x="-6071" y="-2458"/>
                  <a:pt x="97382" y="3892"/>
                  <a:pt x="147917" y="40404"/>
                </a:cubicBezTo>
                <a:cubicBezTo>
                  <a:pt x="198453" y="76917"/>
                  <a:pt x="288411" y="204182"/>
                  <a:pt x="303492" y="219792"/>
                </a:cubicBezTo>
                <a:cubicBezTo>
                  <a:pt x="318573" y="235402"/>
                  <a:pt x="257983" y="160790"/>
                  <a:pt x="238404" y="134067"/>
                </a:cubicBezTo>
                <a:cubicBezTo>
                  <a:pt x="218825" y="107344"/>
                  <a:pt x="224381" y="80885"/>
                  <a:pt x="186017" y="59454"/>
                </a:cubicBezTo>
                <a:cubicBezTo>
                  <a:pt x="147653" y="38023"/>
                  <a:pt x="6629" y="3892"/>
                  <a:pt x="279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7013B8D8-9C6F-4B1F-91DF-6DD5EB811485}"/>
              </a:ext>
            </a:extLst>
          </p:cNvPr>
          <p:cNvSpPr/>
          <p:nvPr/>
        </p:nvSpPr>
        <p:spPr>
          <a:xfrm>
            <a:off x="3082095" y="7961312"/>
            <a:ext cx="261399" cy="221877"/>
          </a:xfrm>
          <a:custGeom>
            <a:avLst/>
            <a:gdLst>
              <a:gd name="connsiteX0" fmla="*/ 35755 w 261399"/>
              <a:gd name="connsiteY0" fmla="*/ 1 h 221877"/>
              <a:gd name="connsiteX1" fmla="*/ 830 w 261399"/>
              <a:gd name="connsiteY1" fmla="*/ 55563 h 221877"/>
              <a:gd name="connsiteX2" fmla="*/ 78618 w 261399"/>
              <a:gd name="connsiteY2" fmla="*/ 117476 h 221877"/>
              <a:gd name="connsiteX3" fmla="*/ 258005 w 261399"/>
              <a:gd name="connsiteY3" fmla="*/ 217488 h 221877"/>
              <a:gd name="connsiteX4" fmla="*/ 183393 w 261399"/>
              <a:gd name="connsiteY4" fmla="*/ 195263 h 221877"/>
              <a:gd name="connsiteX5" fmla="*/ 27818 w 261399"/>
              <a:gd name="connsiteY5" fmla="*/ 115888 h 221877"/>
              <a:gd name="connsiteX6" fmla="*/ 5593 w 261399"/>
              <a:gd name="connsiteY6" fmla="*/ 53976 h 221877"/>
              <a:gd name="connsiteX7" fmla="*/ 35755 w 261399"/>
              <a:gd name="connsiteY7" fmla="*/ 1 h 22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399" h="221877">
                <a:moveTo>
                  <a:pt x="35755" y="1"/>
                </a:moveTo>
                <a:cubicBezTo>
                  <a:pt x="34961" y="266"/>
                  <a:pt x="-6314" y="35984"/>
                  <a:pt x="830" y="55563"/>
                </a:cubicBezTo>
                <a:cubicBezTo>
                  <a:pt x="7974" y="75142"/>
                  <a:pt x="35756" y="90489"/>
                  <a:pt x="78618" y="117476"/>
                </a:cubicBezTo>
                <a:cubicBezTo>
                  <a:pt x="121480" y="144463"/>
                  <a:pt x="240543" y="204524"/>
                  <a:pt x="258005" y="217488"/>
                </a:cubicBezTo>
                <a:cubicBezTo>
                  <a:pt x="275467" y="230452"/>
                  <a:pt x="221758" y="212196"/>
                  <a:pt x="183393" y="195263"/>
                </a:cubicBezTo>
                <a:cubicBezTo>
                  <a:pt x="145029" y="178330"/>
                  <a:pt x="57451" y="139436"/>
                  <a:pt x="27818" y="115888"/>
                </a:cubicBezTo>
                <a:cubicBezTo>
                  <a:pt x="-1815" y="92340"/>
                  <a:pt x="5064" y="72761"/>
                  <a:pt x="5593" y="53976"/>
                </a:cubicBezTo>
                <a:cubicBezTo>
                  <a:pt x="6122" y="35191"/>
                  <a:pt x="36549" y="-264"/>
                  <a:pt x="357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8ACF11C6-80B7-4CDF-8F3A-FD38D4C6C23D}"/>
              </a:ext>
            </a:extLst>
          </p:cNvPr>
          <p:cNvSpPr/>
          <p:nvPr/>
        </p:nvSpPr>
        <p:spPr>
          <a:xfrm>
            <a:off x="3193539" y="7986651"/>
            <a:ext cx="133666" cy="84656"/>
          </a:xfrm>
          <a:custGeom>
            <a:avLst/>
            <a:gdLst>
              <a:gd name="connsiteX0" fmla="*/ 511 w 133666"/>
              <a:gd name="connsiteY0" fmla="*/ 1649 h 84656"/>
              <a:gd name="connsiteX1" fmla="*/ 130686 w 133666"/>
              <a:gd name="connsiteY1" fmla="*/ 84199 h 84656"/>
              <a:gd name="connsiteX2" fmla="*/ 86236 w 133666"/>
              <a:gd name="connsiteY2" fmla="*/ 33399 h 84656"/>
              <a:gd name="connsiteX3" fmla="*/ 511 w 133666"/>
              <a:gd name="connsiteY3" fmla="*/ 1649 h 8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6" h="84656">
                <a:moveTo>
                  <a:pt x="511" y="1649"/>
                </a:moveTo>
                <a:cubicBezTo>
                  <a:pt x="7919" y="10116"/>
                  <a:pt x="116399" y="78907"/>
                  <a:pt x="130686" y="84199"/>
                </a:cubicBezTo>
                <a:cubicBezTo>
                  <a:pt x="144973" y="89491"/>
                  <a:pt x="104228" y="47422"/>
                  <a:pt x="86236" y="33399"/>
                </a:cubicBezTo>
                <a:cubicBezTo>
                  <a:pt x="68244" y="19376"/>
                  <a:pt x="-6897" y="-6818"/>
                  <a:pt x="511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F60C412-899F-4B9A-93BA-8169883AEC79}"/>
              </a:ext>
            </a:extLst>
          </p:cNvPr>
          <p:cNvSpPr/>
          <p:nvPr/>
        </p:nvSpPr>
        <p:spPr>
          <a:xfrm>
            <a:off x="3182057" y="7987249"/>
            <a:ext cx="158446" cy="112538"/>
          </a:xfrm>
          <a:custGeom>
            <a:avLst/>
            <a:gdLst>
              <a:gd name="connsiteX0" fmla="*/ 158043 w 158446"/>
              <a:gd name="connsiteY0" fmla="*/ 102651 h 112538"/>
              <a:gd name="connsiteX1" fmla="*/ 69143 w 158446"/>
              <a:gd name="connsiteY1" fmla="*/ 112176 h 112538"/>
              <a:gd name="connsiteX2" fmla="*/ 45331 w 158446"/>
              <a:gd name="connsiteY2" fmla="*/ 88364 h 112538"/>
              <a:gd name="connsiteX3" fmla="*/ 881 w 158446"/>
              <a:gd name="connsiteY3" fmla="*/ 1051 h 112538"/>
              <a:gd name="connsiteX4" fmla="*/ 16756 w 158446"/>
              <a:gd name="connsiteY4" fmla="*/ 43914 h 112538"/>
              <a:gd name="connsiteX5" fmla="*/ 29456 w 158446"/>
              <a:gd name="connsiteY5" fmla="*/ 101064 h 112538"/>
              <a:gd name="connsiteX6" fmla="*/ 158043 w 158446"/>
              <a:gd name="connsiteY6" fmla="*/ 102651 h 11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46" h="112538">
                <a:moveTo>
                  <a:pt x="158043" y="102651"/>
                </a:moveTo>
                <a:cubicBezTo>
                  <a:pt x="164658" y="104503"/>
                  <a:pt x="87928" y="114557"/>
                  <a:pt x="69143" y="112176"/>
                </a:cubicBezTo>
                <a:cubicBezTo>
                  <a:pt x="50358" y="109795"/>
                  <a:pt x="56708" y="106885"/>
                  <a:pt x="45331" y="88364"/>
                </a:cubicBezTo>
                <a:cubicBezTo>
                  <a:pt x="33954" y="69843"/>
                  <a:pt x="5643" y="8459"/>
                  <a:pt x="881" y="1051"/>
                </a:cubicBezTo>
                <a:cubicBezTo>
                  <a:pt x="-3882" y="-6357"/>
                  <a:pt x="11993" y="27245"/>
                  <a:pt x="16756" y="43914"/>
                </a:cubicBezTo>
                <a:cubicBezTo>
                  <a:pt x="21518" y="60583"/>
                  <a:pt x="9877" y="88100"/>
                  <a:pt x="29456" y="101064"/>
                </a:cubicBezTo>
                <a:cubicBezTo>
                  <a:pt x="49035" y="114028"/>
                  <a:pt x="151428" y="100799"/>
                  <a:pt x="158043" y="10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2AF6B51D-3D8B-4AED-B51D-52937BC7DF41}"/>
              </a:ext>
            </a:extLst>
          </p:cNvPr>
          <p:cNvSpPr/>
          <p:nvPr/>
        </p:nvSpPr>
        <p:spPr>
          <a:xfrm>
            <a:off x="3028950" y="8175497"/>
            <a:ext cx="288956" cy="86935"/>
          </a:xfrm>
          <a:custGeom>
            <a:avLst/>
            <a:gdLst>
              <a:gd name="connsiteX0" fmla="*/ 285750 w 288956"/>
              <a:gd name="connsiteY0" fmla="*/ 128 h 86935"/>
              <a:gd name="connsiteX1" fmla="*/ 242888 w 288956"/>
              <a:gd name="connsiteY1" fmla="*/ 65216 h 86935"/>
              <a:gd name="connsiteX2" fmla="*/ 144463 w 288956"/>
              <a:gd name="connsiteY2" fmla="*/ 69978 h 86935"/>
              <a:gd name="connsiteX3" fmla="*/ 0 w 288956"/>
              <a:gd name="connsiteY3" fmla="*/ 77916 h 86935"/>
              <a:gd name="connsiteX4" fmla="*/ 180975 w 288956"/>
              <a:gd name="connsiteY4" fmla="*/ 74741 h 86935"/>
              <a:gd name="connsiteX5" fmla="*/ 274638 w 288956"/>
              <a:gd name="connsiteY5" fmla="*/ 84266 h 86935"/>
              <a:gd name="connsiteX6" fmla="*/ 285750 w 288956"/>
              <a:gd name="connsiteY6" fmla="*/ 128 h 8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56" h="86935">
                <a:moveTo>
                  <a:pt x="285750" y="128"/>
                </a:moveTo>
                <a:cubicBezTo>
                  <a:pt x="280458" y="-3047"/>
                  <a:pt x="266436" y="53574"/>
                  <a:pt x="242888" y="65216"/>
                </a:cubicBezTo>
                <a:cubicBezTo>
                  <a:pt x="219340" y="76858"/>
                  <a:pt x="144463" y="69978"/>
                  <a:pt x="144463" y="69978"/>
                </a:cubicBezTo>
                <a:lnTo>
                  <a:pt x="0" y="77916"/>
                </a:lnTo>
                <a:cubicBezTo>
                  <a:pt x="6085" y="78710"/>
                  <a:pt x="135202" y="73683"/>
                  <a:pt x="180975" y="74741"/>
                </a:cubicBezTo>
                <a:cubicBezTo>
                  <a:pt x="226748" y="75799"/>
                  <a:pt x="257969" y="93527"/>
                  <a:pt x="274638" y="84266"/>
                </a:cubicBezTo>
                <a:cubicBezTo>
                  <a:pt x="291307" y="75006"/>
                  <a:pt x="291042" y="3303"/>
                  <a:pt x="28575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EA12489D-13D0-49F2-9D16-685386F6428C}"/>
              </a:ext>
            </a:extLst>
          </p:cNvPr>
          <p:cNvSpPr/>
          <p:nvPr/>
        </p:nvSpPr>
        <p:spPr>
          <a:xfrm>
            <a:off x="3422584" y="8259416"/>
            <a:ext cx="275351" cy="443718"/>
          </a:xfrm>
          <a:custGeom>
            <a:avLst/>
            <a:gdLst>
              <a:gd name="connsiteX0" fmla="*/ 66 w 275351"/>
              <a:gd name="connsiteY0" fmla="*/ 347 h 443718"/>
              <a:gd name="connsiteX1" fmla="*/ 119129 w 275351"/>
              <a:gd name="connsiteY1" fmla="*/ 147984 h 443718"/>
              <a:gd name="connsiteX2" fmla="*/ 269941 w 275351"/>
              <a:gd name="connsiteY2" fmla="*/ 433734 h 443718"/>
              <a:gd name="connsiteX3" fmla="*/ 231841 w 275351"/>
              <a:gd name="connsiteY3" fmla="*/ 360709 h 443718"/>
              <a:gd name="connsiteX4" fmla="*/ 135004 w 275351"/>
              <a:gd name="connsiteY4" fmla="*/ 186084 h 443718"/>
              <a:gd name="connsiteX5" fmla="*/ 66 w 275351"/>
              <a:gd name="connsiteY5" fmla="*/ 347 h 44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351" h="443718">
                <a:moveTo>
                  <a:pt x="66" y="347"/>
                </a:moveTo>
                <a:cubicBezTo>
                  <a:pt x="-2580" y="-6003"/>
                  <a:pt x="74150" y="75753"/>
                  <a:pt x="119129" y="147984"/>
                </a:cubicBezTo>
                <a:cubicBezTo>
                  <a:pt x="164108" y="220215"/>
                  <a:pt x="251156" y="398280"/>
                  <a:pt x="269941" y="433734"/>
                </a:cubicBezTo>
                <a:cubicBezTo>
                  <a:pt x="288726" y="469188"/>
                  <a:pt x="254330" y="401984"/>
                  <a:pt x="231841" y="360709"/>
                </a:cubicBezTo>
                <a:cubicBezTo>
                  <a:pt x="209352" y="319434"/>
                  <a:pt x="172575" y="242969"/>
                  <a:pt x="135004" y="186084"/>
                </a:cubicBezTo>
                <a:cubicBezTo>
                  <a:pt x="97433" y="129199"/>
                  <a:pt x="2712" y="6697"/>
                  <a:pt x="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55B2E9B6-D4A6-49DC-B043-CBA631E25FEC}"/>
              </a:ext>
            </a:extLst>
          </p:cNvPr>
          <p:cNvSpPr/>
          <p:nvPr/>
        </p:nvSpPr>
        <p:spPr>
          <a:xfrm>
            <a:off x="3397245" y="8283565"/>
            <a:ext cx="231572" cy="323683"/>
          </a:xfrm>
          <a:custGeom>
            <a:avLst/>
            <a:gdLst>
              <a:gd name="connsiteX0" fmla="*/ 5 w 231572"/>
              <a:gd name="connsiteY0" fmla="*/ 10 h 323683"/>
              <a:gd name="connsiteX1" fmla="*/ 114305 w 231572"/>
              <a:gd name="connsiteY1" fmla="*/ 131773 h 323683"/>
              <a:gd name="connsiteX2" fmla="*/ 228605 w 231572"/>
              <a:gd name="connsiteY2" fmla="*/ 319098 h 323683"/>
              <a:gd name="connsiteX3" fmla="*/ 190505 w 231572"/>
              <a:gd name="connsiteY3" fmla="*/ 255598 h 323683"/>
              <a:gd name="connsiteX4" fmla="*/ 109543 w 231572"/>
              <a:gd name="connsiteY4" fmla="*/ 138123 h 323683"/>
              <a:gd name="connsiteX5" fmla="*/ 5 w 231572"/>
              <a:gd name="connsiteY5" fmla="*/ 10 h 3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72" h="323683">
                <a:moveTo>
                  <a:pt x="5" y="10"/>
                </a:moveTo>
                <a:cubicBezTo>
                  <a:pt x="799" y="-1048"/>
                  <a:pt x="76205" y="78592"/>
                  <a:pt x="114305" y="131773"/>
                </a:cubicBezTo>
                <a:cubicBezTo>
                  <a:pt x="152405" y="184954"/>
                  <a:pt x="215905" y="298461"/>
                  <a:pt x="228605" y="319098"/>
                </a:cubicBezTo>
                <a:cubicBezTo>
                  <a:pt x="241305" y="339735"/>
                  <a:pt x="210349" y="285760"/>
                  <a:pt x="190505" y="255598"/>
                </a:cubicBezTo>
                <a:cubicBezTo>
                  <a:pt x="170661" y="225436"/>
                  <a:pt x="139706" y="178869"/>
                  <a:pt x="109543" y="138123"/>
                </a:cubicBezTo>
                <a:cubicBezTo>
                  <a:pt x="79381" y="97377"/>
                  <a:pt x="-789" y="1068"/>
                  <a:pt x="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D9BA5FC-63C4-4BED-8978-44BCEE6D6081}"/>
              </a:ext>
            </a:extLst>
          </p:cNvPr>
          <p:cNvSpPr/>
          <p:nvPr/>
        </p:nvSpPr>
        <p:spPr>
          <a:xfrm>
            <a:off x="3320998" y="8300747"/>
            <a:ext cx="329011" cy="389466"/>
          </a:xfrm>
          <a:custGeom>
            <a:avLst/>
            <a:gdLst>
              <a:gd name="connsiteX0" fmla="*/ 52 w 329011"/>
              <a:gd name="connsiteY0" fmla="*/ 291 h 389466"/>
              <a:gd name="connsiteX1" fmla="*/ 174677 w 329011"/>
              <a:gd name="connsiteY1" fmla="*/ 195553 h 389466"/>
              <a:gd name="connsiteX2" fmla="*/ 327077 w 329011"/>
              <a:gd name="connsiteY2" fmla="*/ 387641 h 389466"/>
              <a:gd name="connsiteX3" fmla="*/ 254052 w 329011"/>
              <a:gd name="connsiteY3" fmla="*/ 284453 h 389466"/>
              <a:gd name="connsiteX4" fmla="*/ 157215 w 329011"/>
              <a:gd name="connsiteY4" fmla="*/ 154278 h 389466"/>
              <a:gd name="connsiteX5" fmla="*/ 52 w 329011"/>
              <a:gd name="connsiteY5" fmla="*/ 291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11" h="389466">
                <a:moveTo>
                  <a:pt x="52" y="291"/>
                </a:moveTo>
                <a:cubicBezTo>
                  <a:pt x="2962" y="7170"/>
                  <a:pt x="120173" y="130995"/>
                  <a:pt x="174677" y="195553"/>
                </a:cubicBezTo>
                <a:cubicBezTo>
                  <a:pt x="229181" y="260111"/>
                  <a:pt x="313848" y="372824"/>
                  <a:pt x="327077" y="387641"/>
                </a:cubicBezTo>
                <a:cubicBezTo>
                  <a:pt x="340306" y="402458"/>
                  <a:pt x="282362" y="323347"/>
                  <a:pt x="254052" y="284453"/>
                </a:cubicBezTo>
                <a:cubicBezTo>
                  <a:pt x="225742" y="245559"/>
                  <a:pt x="197432" y="198463"/>
                  <a:pt x="157215" y="154278"/>
                </a:cubicBezTo>
                <a:cubicBezTo>
                  <a:pt x="116998" y="110093"/>
                  <a:pt x="-2858" y="-6588"/>
                  <a:pt x="52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28F2527-57B1-4150-BC39-670DBB3C3E2A}"/>
              </a:ext>
            </a:extLst>
          </p:cNvPr>
          <p:cNvSpPr/>
          <p:nvPr/>
        </p:nvSpPr>
        <p:spPr>
          <a:xfrm>
            <a:off x="3388976" y="8383949"/>
            <a:ext cx="289379" cy="526728"/>
          </a:xfrm>
          <a:custGeom>
            <a:avLst/>
            <a:gdLst>
              <a:gd name="connsiteX0" fmla="*/ 14624 w 289379"/>
              <a:gd name="connsiteY0" fmla="*/ 20276 h 526728"/>
              <a:gd name="connsiteX1" fmla="*/ 49549 w 289379"/>
              <a:gd name="connsiteY1" fmla="*/ 69489 h 526728"/>
              <a:gd name="connsiteX2" fmla="*/ 265449 w 289379"/>
              <a:gd name="connsiteY2" fmla="*/ 345714 h 526728"/>
              <a:gd name="connsiteX3" fmla="*/ 281324 w 289379"/>
              <a:gd name="connsiteY3" fmla="*/ 425089 h 526728"/>
              <a:gd name="connsiteX4" fmla="*/ 241637 w 289379"/>
              <a:gd name="connsiteY4" fmla="*/ 526689 h 526728"/>
              <a:gd name="connsiteX5" fmla="*/ 271799 w 289379"/>
              <a:gd name="connsiteY5" fmla="*/ 436201 h 526728"/>
              <a:gd name="connsiteX6" fmla="*/ 243224 w 289379"/>
              <a:gd name="connsiteY6" fmla="*/ 350476 h 526728"/>
              <a:gd name="connsiteX7" fmla="*/ 14624 w 289379"/>
              <a:gd name="connsiteY7" fmla="*/ 20276 h 5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379" h="526728">
                <a:moveTo>
                  <a:pt x="14624" y="20276"/>
                </a:moveTo>
                <a:cubicBezTo>
                  <a:pt x="-17655" y="-26555"/>
                  <a:pt x="7745" y="15249"/>
                  <a:pt x="49549" y="69489"/>
                </a:cubicBezTo>
                <a:cubicBezTo>
                  <a:pt x="91353" y="123729"/>
                  <a:pt x="226820" y="286447"/>
                  <a:pt x="265449" y="345714"/>
                </a:cubicBezTo>
                <a:cubicBezTo>
                  <a:pt x="304078" y="404981"/>
                  <a:pt x="285293" y="394927"/>
                  <a:pt x="281324" y="425089"/>
                </a:cubicBezTo>
                <a:cubicBezTo>
                  <a:pt x="277355" y="455251"/>
                  <a:pt x="243224" y="524837"/>
                  <a:pt x="241637" y="526689"/>
                </a:cubicBezTo>
                <a:cubicBezTo>
                  <a:pt x="240050" y="528541"/>
                  <a:pt x="271535" y="465570"/>
                  <a:pt x="271799" y="436201"/>
                </a:cubicBezTo>
                <a:cubicBezTo>
                  <a:pt x="272063" y="406832"/>
                  <a:pt x="285293" y="419797"/>
                  <a:pt x="243224" y="350476"/>
                </a:cubicBezTo>
                <a:cubicBezTo>
                  <a:pt x="201155" y="281155"/>
                  <a:pt x="46903" y="67107"/>
                  <a:pt x="14624" y="20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3081B16-3530-4B15-90C8-0DAB340C7415}"/>
              </a:ext>
            </a:extLst>
          </p:cNvPr>
          <p:cNvSpPr/>
          <p:nvPr/>
        </p:nvSpPr>
        <p:spPr>
          <a:xfrm>
            <a:off x="3130999" y="8302620"/>
            <a:ext cx="179058" cy="129354"/>
          </a:xfrm>
          <a:custGeom>
            <a:avLst/>
            <a:gdLst>
              <a:gd name="connsiteX0" fmla="*/ 178939 w 179058"/>
              <a:gd name="connsiteY0" fmla="*/ 5 h 129354"/>
              <a:gd name="connsiteX1" fmla="*/ 69401 w 179058"/>
              <a:gd name="connsiteY1" fmla="*/ 25405 h 129354"/>
              <a:gd name="connsiteX2" fmla="*/ 1139 w 179058"/>
              <a:gd name="connsiteY2" fmla="*/ 128593 h 129354"/>
              <a:gd name="connsiteX3" fmla="*/ 28126 w 179058"/>
              <a:gd name="connsiteY3" fmla="*/ 69855 h 129354"/>
              <a:gd name="connsiteX4" fmla="*/ 47176 w 179058"/>
              <a:gd name="connsiteY4" fmla="*/ 23818 h 129354"/>
              <a:gd name="connsiteX5" fmla="*/ 178939 w 179058"/>
              <a:gd name="connsiteY5" fmla="*/ 5 h 1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58" h="129354">
                <a:moveTo>
                  <a:pt x="178939" y="5"/>
                </a:moveTo>
                <a:cubicBezTo>
                  <a:pt x="182643" y="269"/>
                  <a:pt x="99034" y="3974"/>
                  <a:pt x="69401" y="25405"/>
                </a:cubicBezTo>
                <a:cubicBezTo>
                  <a:pt x="39768" y="46836"/>
                  <a:pt x="8018" y="121185"/>
                  <a:pt x="1139" y="128593"/>
                </a:cubicBezTo>
                <a:cubicBezTo>
                  <a:pt x="-5740" y="136001"/>
                  <a:pt x="20453" y="87318"/>
                  <a:pt x="28126" y="69855"/>
                </a:cubicBezTo>
                <a:cubicBezTo>
                  <a:pt x="35799" y="52392"/>
                  <a:pt x="22305" y="38370"/>
                  <a:pt x="47176" y="23818"/>
                </a:cubicBezTo>
                <a:cubicBezTo>
                  <a:pt x="72047" y="9266"/>
                  <a:pt x="175235" y="-259"/>
                  <a:pt x="1789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A04361A-4352-4D08-A0DB-5D9D8FA92C61}"/>
              </a:ext>
            </a:extLst>
          </p:cNvPr>
          <p:cNvSpPr/>
          <p:nvPr/>
        </p:nvSpPr>
        <p:spPr>
          <a:xfrm>
            <a:off x="3057507" y="8280400"/>
            <a:ext cx="128965" cy="153028"/>
          </a:xfrm>
          <a:custGeom>
            <a:avLst/>
            <a:gdLst>
              <a:gd name="connsiteX0" fmla="*/ 128606 w 128965"/>
              <a:gd name="connsiteY0" fmla="*/ 0 h 153028"/>
              <a:gd name="connsiteX1" fmla="*/ 65106 w 128965"/>
              <a:gd name="connsiteY1" fmla="*/ 95250 h 153028"/>
              <a:gd name="connsiteX2" fmla="*/ 18 w 128965"/>
              <a:gd name="connsiteY2" fmla="*/ 152400 h 153028"/>
              <a:gd name="connsiteX3" fmla="*/ 58756 w 128965"/>
              <a:gd name="connsiteY3" fmla="*/ 123825 h 153028"/>
              <a:gd name="connsiteX4" fmla="*/ 88918 w 128965"/>
              <a:gd name="connsiteY4" fmla="*/ 93663 h 153028"/>
              <a:gd name="connsiteX5" fmla="*/ 128606 w 128965"/>
              <a:gd name="connsiteY5" fmla="*/ 0 h 1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65" h="153028">
                <a:moveTo>
                  <a:pt x="128606" y="0"/>
                </a:moveTo>
                <a:cubicBezTo>
                  <a:pt x="124637" y="264"/>
                  <a:pt x="86537" y="69850"/>
                  <a:pt x="65106" y="95250"/>
                </a:cubicBezTo>
                <a:cubicBezTo>
                  <a:pt x="43675" y="120650"/>
                  <a:pt x="1076" y="147638"/>
                  <a:pt x="18" y="152400"/>
                </a:cubicBezTo>
                <a:cubicBezTo>
                  <a:pt x="-1040" y="157162"/>
                  <a:pt x="43939" y="133614"/>
                  <a:pt x="58756" y="123825"/>
                </a:cubicBezTo>
                <a:cubicBezTo>
                  <a:pt x="73573" y="114036"/>
                  <a:pt x="75160" y="112713"/>
                  <a:pt x="88918" y="93663"/>
                </a:cubicBezTo>
                <a:cubicBezTo>
                  <a:pt x="102676" y="74613"/>
                  <a:pt x="132575" y="-264"/>
                  <a:pt x="1286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2B87316-432A-44F0-8085-5C0248784899}"/>
              </a:ext>
            </a:extLst>
          </p:cNvPr>
          <p:cNvSpPr/>
          <p:nvPr/>
        </p:nvSpPr>
        <p:spPr>
          <a:xfrm>
            <a:off x="3231937" y="8549931"/>
            <a:ext cx="147175" cy="155714"/>
          </a:xfrm>
          <a:custGeom>
            <a:avLst/>
            <a:gdLst>
              <a:gd name="connsiteX0" fmla="*/ 213 w 147175"/>
              <a:gd name="connsiteY0" fmla="*/ 344 h 155714"/>
              <a:gd name="connsiteX1" fmla="*/ 141501 w 147175"/>
              <a:gd name="connsiteY1" fmla="*/ 151157 h 155714"/>
              <a:gd name="connsiteX2" fmla="*/ 109751 w 147175"/>
              <a:gd name="connsiteY2" fmla="*/ 109882 h 155714"/>
              <a:gd name="connsiteX3" fmla="*/ 213 w 147175"/>
              <a:gd name="connsiteY3" fmla="*/ 344 h 1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175" h="155714">
                <a:moveTo>
                  <a:pt x="213" y="344"/>
                </a:moveTo>
                <a:cubicBezTo>
                  <a:pt x="5505" y="7223"/>
                  <a:pt x="123245" y="132901"/>
                  <a:pt x="141501" y="151157"/>
                </a:cubicBezTo>
                <a:cubicBezTo>
                  <a:pt x="159757" y="169413"/>
                  <a:pt x="129859" y="128138"/>
                  <a:pt x="109751" y="109882"/>
                </a:cubicBezTo>
                <a:cubicBezTo>
                  <a:pt x="89643" y="91626"/>
                  <a:pt x="-5079" y="-6535"/>
                  <a:pt x="213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F55493A-F035-495F-9F29-E157DC1A57D0}"/>
              </a:ext>
            </a:extLst>
          </p:cNvPr>
          <p:cNvSpPr/>
          <p:nvPr/>
        </p:nvSpPr>
        <p:spPr>
          <a:xfrm>
            <a:off x="3209429" y="8615785"/>
            <a:ext cx="308951" cy="269686"/>
          </a:xfrm>
          <a:custGeom>
            <a:avLst/>
            <a:gdLst>
              <a:gd name="connsiteX0" fmla="*/ 496 w 308951"/>
              <a:gd name="connsiteY0" fmla="*/ 1165 h 269686"/>
              <a:gd name="connsiteX1" fmla="*/ 197346 w 308951"/>
              <a:gd name="connsiteY1" fmla="*/ 174203 h 269686"/>
              <a:gd name="connsiteX2" fmla="*/ 308471 w 308951"/>
              <a:gd name="connsiteY2" fmla="*/ 269453 h 269686"/>
              <a:gd name="connsiteX3" fmla="*/ 233859 w 308951"/>
              <a:gd name="connsiteY3" fmla="*/ 198015 h 269686"/>
              <a:gd name="connsiteX4" fmla="*/ 143371 w 308951"/>
              <a:gd name="connsiteY4" fmla="*/ 102765 h 269686"/>
              <a:gd name="connsiteX5" fmla="*/ 496 w 308951"/>
              <a:gd name="connsiteY5" fmla="*/ 1165 h 2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951" h="269686">
                <a:moveTo>
                  <a:pt x="496" y="1165"/>
                </a:moveTo>
                <a:cubicBezTo>
                  <a:pt x="9492" y="13071"/>
                  <a:pt x="197346" y="174203"/>
                  <a:pt x="197346" y="174203"/>
                </a:cubicBezTo>
                <a:cubicBezTo>
                  <a:pt x="248675" y="218918"/>
                  <a:pt x="302386" y="265484"/>
                  <a:pt x="308471" y="269453"/>
                </a:cubicBezTo>
                <a:cubicBezTo>
                  <a:pt x="314556" y="273422"/>
                  <a:pt x="261376" y="225796"/>
                  <a:pt x="233859" y="198015"/>
                </a:cubicBezTo>
                <a:cubicBezTo>
                  <a:pt x="206342" y="170234"/>
                  <a:pt x="179354" y="133721"/>
                  <a:pt x="143371" y="102765"/>
                </a:cubicBezTo>
                <a:cubicBezTo>
                  <a:pt x="107388" y="71809"/>
                  <a:pt x="-8500" y="-10741"/>
                  <a:pt x="496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1D01E49-BEAC-4228-94F6-335F4C106205}"/>
              </a:ext>
            </a:extLst>
          </p:cNvPr>
          <p:cNvSpPr/>
          <p:nvPr/>
        </p:nvSpPr>
        <p:spPr>
          <a:xfrm>
            <a:off x="3252247" y="8673428"/>
            <a:ext cx="319255" cy="291827"/>
          </a:xfrm>
          <a:custGeom>
            <a:avLst/>
            <a:gdLst>
              <a:gd name="connsiteX0" fmla="*/ 541 w 319255"/>
              <a:gd name="connsiteY0" fmla="*/ 672 h 291827"/>
              <a:gd name="connsiteX1" fmla="*/ 281528 w 319255"/>
              <a:gd name="connsiteY1" fmla="*/ 264197 h 291827"/>
              <a:gd name="connsiteX2" fmla="*/ 314866 w 319255"/>
              <a:gd name="connsiteY2" fmla="*/ 280072 h 291827"/>
              <a:gd name="connsiteX3" fmla="*/ 267241 w 319255"/>
              <a:gd name="connsiteY3" fmla="*/ 230860 h 291827"/>
              <a:gd name="connsiteX4" fmla="*/ 211678 w 319255"/>
              <a:gd name="connsiteY4" fmla="*/ 189585 h 291827"/>
              <a:gd name="connsiteX5" fmla="*/ 541 w 319255"/>
              <a:gd name="connsiteY5" fmla="*/ 672 h 29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255" h="291827">
                <a:moveTo>
                  <a:pt x="541" y="672"/>
                </a:moveTo>
                <a:cubicBezTo>
                  <a:pt x="12183" y="13107"/>
                  <a:pt x="229141" y="217630"/>
                  <a:pt x="281528" y="264197"/>
                </a:cubicBezTo>
                <a:cubicBezTo>
                  <a:pt x="333915" y="310764"/>
                  <a:pt x="317247" y="285628"/>
                  <a:pt x="314866" y="280072"/>
                </a:cubicBezTo>
                <a:cubicBezTo>
                  <a:pt x="312485" y="274516"/>
                  <a:pt x="284439" y="245941"/>
                  <a:pt x="267241" y="230860"/>
                </a:cubicBezTo>
                <a:cubicBezTo>
                  <a:pt x="250043" y="215779"/>
                  <a:pt x="254805" y="227156"/>
                  <a:pt x="211678" y="189585"/>
                </a:cubicBezTo>
                <a:cubicBezTo>
                  <a:pt x="168551" y="152014"/>
                  <a:pt x="-11101" y="-11763"/>
                  <a:pt x="541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7F0BA4B-F035-41F6-ADAD-4511DE3D58E7}"/>
              </a:ext>
            </a:extLst>
          </p:cNvPr>
          <p:cNvSpPr/>
          <p:nvPr/>
        </p:nvSpPr>
        <p:spPr>
          <a:xfrm>
            <a:off x="3399506" y="8719496"/>
            <a:ext cx="177760" cy="171021"/>
          </a:xfrm>
          <a:custGeom>
            <a:avLst/>
            <a:gdLst>
              <a:gd name="connsiteX0" fmla="*/ 919 w 177760"/>
              <a:gd name="connsiteY0" fmla="*/ 642 h 171021"/>
              <a:gd name="connsiteX1" fmla="*/ 67594 w 177760"/>
              <a:gd name="connsiteY1" fmla="*/ 72079 h 171021"/>
              <a:gd name="connsiteX2" fmla="*/ 177132 w 177760"/>
              <a:gd name="connsiteY2" fmla="*/ 170504 h 171021"/>
              <a:gd name="connsiteX3" fmla="*/ 115219 w 177760"/>
              <a:gd name="connsiteY3" fmla="*/ 113354 h 171021"/>
              <a:gd name="connsiteX4" fmla="*/ 919 w 177760"/>
              <a:gd name="connsiteY4" fmla="*/ 642 h 17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60" h="171021">
                <a:moveTo>
                  <a:pt x="919" y="642"/>
                </a:moveTo>
                <a:cubicBezTo>
                  <a:pt x="-7019" y="-6237"/>
                  <a:pt x="38225" y="43769"/>
                  <a:pt x="67594" y="72079"/>
                </a:cubicBezTo>
                <a:cubicBezTo>
                  <a:pt x="96963" y="100389"/>
                  <a:pt x="169194" y="163625"/>
                  <a:pt x="177132" y="170504"/>
                </a:cubicBezTo>
                <a:cubicBezTo>
                  <a:pt x="185070" y="177383"/>
                  <a:pt x="115219" y="113354"/>
                  <a:pt x="115219" y="113354"/>
                </a:cubicBezTo>
                <a:cubicBezTo>
                  <a:pt x="83734" y="83456"/>
                  <a:pt x="8857" y="7521"/>
                  <a:pt x="919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A2876EB-FF8A-4175-8D9D-B613DF6ADE80}"/>
              </a:ext>
            </a:extLst>
          </p:cNvPr>
          <p:cNvSpPr/>
          <p:nvPr/>
        </p:nvSpPr>
        <p:spPr>
          <a:xfrm>
            <a:off x="2945834" y="8436966"/>
            <a:ext cx="179151" cy="438134"/>
          </a:xfrm>
          <a:custGeom>
            <a:avLst/>
            <a:gdLst>
              <a:gd name="connsiteX0" fmla="*/ 138679 w 179151"/>
              <a:gd name="connsiteY0" fmla="*/ 597 h 438134"/>
              <a:gd name="connsiteX1" fmla="*/ 148204 w 179151"/>
              <a:gd name="connsiteY1" fmla="*/ 122834 h 438134"/>
              <a:gd name="connsiteX2" fmla="*/ 81529 w 179151"/>
              <a:gd name="connsiteY2" fmla="*/ 229197 h 438134"/>
              <a:gd name="connsiteX3" fmla="*/ 566 w 179151"/>
              <a:gd name="connsiteY3" fmla="*/ 435572 h 438134"/>
              <a:gd name="connsiteX4" fmla="*/ 51366 w 179151"/>
              <a:gd name="connsiteY4" fmla="*/ 332384 h 438134"/>
              <a:gd name="connsiteX5" fmla="*/ 159316 w 179151"/>
              <a:gd name="connsiteY5" fmla="*/ 152997 h 438134"/>
              <a:gd name="connsiteX6" fmla="*/ 178366 w 179151"/>
              <a:gd name="connsiteY6" fmla="*/ 78384 h 438134"/>
              <a:gd name="connsiteX7" fmla="*/ 138679 w 179151"/>
              <a:gd name="connsiteY7" fmla="*/ 597 h 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51" h="438134">
                <a:moveTo>
                  <a:pt x="138679" y="597"/>
                </a:moveTo>
                <a:cubicBezTo>
                  <a:pt x="133652" y="8005"/>
                  <a:pt x="157729" y="84734"/>
                  <a:pt x="148204" y="122834"/>
                </a:cubicBezTo>
                <a:cubicBezTo>
                  <a:pt x="138679" y="160934"/>
                  <a:pt x="106135" y="177074"/>
                  <a:pt x="81529" y="229197"/>
                </a:cubicBezTo>
                <a:cubicBezTo>
                  <a:pt x="56923" y="281320"/>
                  <a:pt x="5593" y="418374"/>
                  <a:pt x="566" y="435572"/>
                </a:cubicBezTo>
                <a:cubicBezTo>
                  <a:pt x="-4461" y="452770"/>
                  <a:pt x="24908" y="379480"/>
                  <a:pt x="51366" y="332384"/>
                </a:cubicBezTo>
                <a:cubicBezTo>
                  <a:pt x="77824" y="285288"/>
                  <a:pt x="138149" y="195330"/>
                  <a:pt x="159316" y="152997"/>
                </a:cubicBezTo>
                <a:cubicBezTo>
                  <a:pt x="180483" y="110664"/>
                  <a:pt x="180218" y="100080"/>
                  <a:pt x="178366" y="78384"/>
                </a:cubicBezTo>
                <a:cubicBezTo>
                  <a:pt x="176514" y="56688"/>
                  <a:pt x="143706" y="-6811"/>
                  <a:pt x="138679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7247E8B-2027-4E6D-8248-0DA47D0DEACD}"/>
              </a:ext>
            </a:extLst>
          </p:cNvPr>
          <p:cNvSpPr/>
          <p:nvPr/>
        </p:nvSpPr>
        <p:spPr>
          <a:xfrm>
            <a:off x="2965437" y="8606422"/>
            <a:ext cx="206623" cy="750745"/>
          </a:xfrm>
          <a:custGeom>
            <a:avLst/>
            <a:gdLst>
              <a:gd name="connsiteX0" fmla="*/ 206388 w 206623"/>
              <a:gd name="connsiteY0" fmla="*/ 4178 h 750745"/>
              <a:gd name="connsiteX1" fmla="*/ 133363 w 206623"/>
              <a:gd name="connsiteY1" fmla="*/ 162928 h 750745"/>
              <a:gd name="connsiteX2" fmla="*/ 66688 w 206623"/>
              <a:gd name="connsiteY2" fmla="*/ 405816 h 750745"/>
              <a:gd name="connsiteX3" fmla="*/ 46051 w 206623"/>
              <a:gd name="connsiteY3" fmla="*/ 636003 h 750745"/>
              <a:gd name="connsiteX4" fmla="*/ 13 w 206623"/>
              <a:gd name="connsiteY4" fmla="*/ 750303 h 750745"/>
              <a:gd name="connsiteX5" fmla="*/ 50813 w 206623"/>
              <a:gd name="connsiteY5" fmla="*/ 597903 h 750745"/>
              <a:gd name="connsiteX6" fmla="*/ 107963 w 206623"/>
              <a:gd name="connsiteY6" fmla="*/ 331203 h 750745"/>
              <a:gd name="connsiteX7" fmla="*/ 206388 w 206623"/>
              <a:gd name="connsiteY7" fmla="*/ 4178 h 75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23" h="750745">
                <a:moveTo>
                  <a:pt x="206388" y="4178"/>
                </a:moveTo>
                <a:cubicBezTo>
                  <a:pt x="210621" y="-23868"/>
                  <a:pt x="156646" y="95988"/>
                  <a:pt x="133363" y="162928"/>
                </a:cubicBezTo>
                <a:cubicBezTo>
                  <a:pt x="110080" y="229868"/>
                  <a:pt x="81240" y="326970"/>
                  <a:pt x="66688" y="405816"/>
                </a:cubicBezTo>
                <a:cubicBezTo>
                  <a:pt x="52136" y="484662"/>
                  <a:pt x="57164" y="578588"/>
                  <a:pt x="46051" y="636003"/>
                </a:cubicBezTo>
                <a:cubicBezTo>
                  <a:pt x="34938" y="693418"/>
                  <a:pt x="-781" y="756653"/>
                  <a:pt x="13" y="750303"/>
                </a:cubicBezTo>
                <a:cubicBezTo>
                  <a:pt x="807" y="743953"/>
                  <a:pt x="32821" y="667753"/>
                  <a:pt x="50813" y="597903"/>
                </a:cubicBezTo>
                <a:cubicBezTo>
                  <a:pt x="68805" y="528053"/>
                  <a:pt x="84151" y="429099"/>
                  <a:pt x="107963" y="331203"/>
                </a:cubicBezTo>
                <a:cubicBezTo>
                  <a:pt x="131775" y="233307"/>
                  <a:pt x="202155" y="32224"/>
                  <a:pt x="206388" y="4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941BB59-6F0B-48E5-B9BB-A7D9682D39CB}"/>
              </a:ext>
            </a:extLst>
          </p:cNvPr>
          <p:cNvSpPr/>
          <p:nvPr/>
        </p:nvSpPr>
        <p:spPr>
          <a:xfrm>
            <a:off x="2900300" y="8839832"/>
            <a:ext cx="87390" cy="382408"/>
          </a:xfrm>
          <a:custGeom>
            <a:avLst/>
            <a:gdLst>
              <a:gd name="connsiteX0" fmla="*/ 87375 w 87390"/>
              <a:gd name="connsiteY0" fmla="*/ 956 h 382408"/>
              <a:gd name="connsiteX1" fmla="*/ 14350 w 87390"/>
              <a:gd name="connsiteY1" fmla="*/ 245431 h 382408"/>
              <a:gd name="connsiteX2" fmla="*/ 63 w 87390"/>
              <a:gd name="connsiteY2" fmla="*/ 381956 h 382408"/>
              <a:gd name="connsiteX3" fmla="*/ 9588 w 87390"/>
              <a:gd name="connsiteY3" fmla="*/ 285118 h 382408"/>
              <a:gd name="connsiteX4" fmla="*/ 20700 w 87390"/>
              <a:gd name="connsiteY4" fmla="*/ 166056 h 382408"/>
              <a:gd name="connsiteX5" fmla="*/ 87375 w 87390"/>
              <a:gd name="connsiteY5" fmla="*/ 956 h 38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90" h="382408">
                <a:moveTo>
                  <a:pt x="87375" y="956"/>
                </a:moveTo>
                <a:cubicBezTo>
                  <a:pt x="86317" y="14185"/>
                  <a:pt x="28902" y="181931"/>
                  <a:pt x="14350" y="245431"/>
                </a:cubicBezTo>
                <a:cubicBezTo>
                  <a:pt x="-202" y="308931"/>
                  <a:pt x="857" y="375342"/>
                  <a:pt x="63" y="381956"/>
                </a:cubicBezTo>
                <a:cubicBezTo>
                  <a:pt x="-731" y="388570"/>
                  <a:pt x="6148" y="321101"/>
                  <a:pt x="9588" y="285118"/>
                </a:cubicBezTo>
                <a:cubicBezTo>
                  <a:pt x="13028" y="249135"/>
                  <a:pt x="5883" y="216856"/>
                  <a:pt x="20700" y="166056"/>
                </a:cubicBezTo>
                <a:cubicBezTo>
                  <a:pt x="35517" y="115256"/>
                  <a:pt x="88433" y="-12273"/>
                  <a:pt x="8737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BA2B494-51DA-4A64-89E8-CD8678F89CF2}"/>
              </a:ext>
            </a:extLst>
          </p:cNvPr>
          <p:cNvSpPr/>
          <p:nvPr/>
        </p:nvSpPr>
        <p:spPr>
          <a:xfrm>
            <a:off x="2976470" y="8880472"/>
            <a:ext cx="74705" cy="229102"/>
          </a:xfrm>
          <a:custGeom>
            <a:avLst/>
            <a:gdLst>
              <a:gd name="connsiteX0" fmla="*/ 93 w 74705"/>
              <a:gd name="connsiteY0" fmla="*/ 3 h 229102"/>
              <a:gd name="connsiteX1" fmla="*/ 58830 w 74705"/>
              <a:gd name="connsiteY1" fmla="*/ 36516 h 229102"/>
              <a:gd name="connsiteX2" fmla="*/ 42955 w 74705"/>
              <a:gd name="connsiteY2" fmla="*/ 80966 h 229102"/>
              <a:gd name="connsiteX3" fmla="*/ 28668 w 74705"/>
              <a:gd name="connsiteY3" fmla="*/ 146053 h 229102"/>
              <a:gd name="connsiteX4" fmla="*/ 42955 w 74705"/>
              <a:gd name="connsiteY4" fmla="*/ 228603 h 229102"/>
              <a:gd name="connsiteX5" fmla="*/ 23905 w 74705"/>
              <a:gd name="connsiteY5" fmla="*/ 177803 h 229102"/>
              <a:gd name="connsiteX6" fmla="*/ 12793 w 74705"/>
              <a:gd name="connsiteY6" fmla="*/ 120653 h 229102"/>
              <a:gd name="connsiteX7" fmla="*/ 74705 w 74705"/>
              <a:gd name="connsiteY7" fmla="*/ 34928 h 229102"/>
              <a:gd name="connsiteX8" fmla="*/ 93 w 74705"/>
              <a:gd name="connsiteY8" fmla="*/ 3 h 22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05" h="229102">
                <a:moveTo>
                  <a:pt x="93" y="3"/>
                </a:moveTo>
                <a:cubicBezTo>
                  <a:pt x="-2553" y="268"/>
                  <a:pt x="51686" y="23022"/>
                  <a:pt x="58830" y="36516"/>
                </a:cubicBezTo>
                <a:cubicBezTo>
                  <a:pt x="65974" y="50010"/>
                  <a:pt x="47982" y="62710"/>
                  <a:pt x="42955" y="80966"/>
                </a:cubicBezTo>
                <a:cubicBezTo>
                  <a:pt x="37928" y="99222"/>
                  <a:pt x="28668" y="121447"/>
                  <a:pt x="28668" y="146053"/>
                </a:cubicBezTo>
                <a:cubicBezTo>
                  <a:pt x="28668" y="170659"/>
                  <a:pt x="43749" y="223311"/>
                  <a:pt x="42955" y="228603"/>
                </a:cubicBezTo>
                <a:cubicBezTo>
                  <a:pt x="42161" y="233895"/>
                  <a:pt x="28932" y="195794"/>
                  <a:pt x="23905" y="177803"/>
                </a:cubicBezTo>
                <a:cubicBezTo>
                  <a:pt x="18878" y="159812"/>
                  <a:pt x="4326" y="144465"/>
                  <a:pt x="12793" y="120653"/>
                </a:cubicBezTo>
                <a:cubicBezTo>
                  <a:pt x="21260" y="96841"/>
                  <a:pt x="74441" y="53449"/>
                  <a:pt x="74705" y="34928"/>
                </a:cubicBezTo>
                <a:cubicBezTo>
                  <a:pt x="74969" y="16407"/>
                  <a:pt x="2739" y="-26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1A11A60-28B8-4D38-9FB6-EDC47FC2E3AF}"/>
              </a:ext>
            </a:extLst>
          </p:cNvPr>
          <p:cNvSpPr/>
          <p:nvPr/>
        </p:nvSpPr>
        <p:spPr>
          <a:xfrm>
            <a:off x="2942562" y="8913133"/>
            <a:ext cx="84450" cy="100019"/>
          </a:xfrm>
          <a:custGeom>
            <a:avLst/>
            <a:gdLst>
              <a:gd name="connsiteX0" fmla="*/ 21301 w 84450"/>
              <a:gd name="connsiteY0" fmla="*/ 680 h 100019"/>
              <a:gd name="connsiteX1" fmla="*/ 65751 w 84450"/>
              <a:gd name="connsiteY1" fmla="*/ 24492 h 100019"/>
              <a:gd name="connsiteX2" fmla="*/ 34001 w 84450"/>
              <a:gd name="connsiteY2" fmla="*/ 94342 h 100019"/>
              <a:gd name="connsiteX3" fmla="*/ 663 w 84450"/>
              <a:gd name="connsiteY3" fmla="*/ 94342 h 100019"/>
              <a:gd name="connsiteX4" fmla="*/ 65751 w 84450"/>
              <a:gd name="connsiteY4" fmla="*/ 81642 h 100019"/>
              <a:gd name="connsiteX5" fmla="*/ 83213 w 84450"/>
              <a:gd name="connsiteY5" fmla="*/ 46717 h 100019"/>
              <a:gd name="connsiteX6" fmla="*/ 21301 w 84450"/>
              <a:gd name="connsiteY6" fmla="*/ 680 h 10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50" h="100019">
                <a:moveTo>
                  <a:pt x="21301" y="680"/>
                </a:moveTo>
                <a:cubicBezTo>
                  <a:pt x="18391" y="-3024"/>
                  <a:pt x="63634" y="8882"/>
                  <a:pt x="65751" y="24492"/>
                </a:cubicBezTo>
                <a:cubicBezTo>
                  <a:pt x="67868" y="40102"/>
                  <a:pt x="44849" y="82700"/>
                  <a:pt x="34001" y="94342"/>
                </a:cubicBezTo>
                <a:cubicBezTo>
                  <a:pt x="23153" y="105984"/>
                  <a:pt x="-4629" y="96459"/>
                  <a:pt x="663" y="94342"/>
                </a:cubicBezTo>
                <a:cubicBezTo>
                  <a:pt x="5955" y="92225"/>
                  <a:pt x="51993" y="89580"/>
                  <a:pt x="65751" y="81642"/>
                </a:cubicBezTo>
                <a:cubicBezTo>
                  <a:pt x="79509" y="73705"/>
                  <a:pt x="87711" y="61269"/>
                  <a:pt x="83213" y="46717"/>
                </a:cubicBezTo>
                <a:cubicBezTo>
                  <a:pt x="78715" y="32165"/>
                  <a:pt x="24211" y="4384"/>
                  <a:pt x="21301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38A728F7-A93F-47D5-BA83-D9036AAD600C}"/>
              </a:ext>
            </a:extLst>
          </p:cNvPr>
          <p:cNvSpPr/>
          <p:nvPr/>
        </p:nvSpPr>
        <p:spPr>
          <a:xfrm>
            <a:off x="2924134" y="9029559"/>
            <a:ext cx="81048" cy="95444"/>
          </a:xfrm>
          <a:custGeom>
            <a:avLst/>
            <a:gdLst>
              <a:gd name="connsiteX0" fmla="*/ 41 w 81048"/>
              <a:gd name="connsiteY0" fmla="*/ 95391 h 95444"/>
              <a:gd name="connsiteX1" fmla="*/ 28616 w 81048"/>
              <a:gd name="connsiteY1" fmla="*/ 14429 h 95444"/>
              <a:gd name="connsiteX2" fmla="*/ 69891 w 81048"/>
              <a:gd name="connsiteY2" fmla="*/ 58879 h 95444"/>
              <a:gd name="connsiteX3" fmla="*/ 77829 w 81048"/>
              <a:gd name="connsiteY3" fmla="*/ 76341 h 95444"/>
              <a:gd name="connsiteX4" fmla="*/ 23854 w 81048"/>
              <a:gd name="connsiteY4" fmla="*/ 141 h 95444"/>
              <a:gd name="connsiteX5" fmla="*/ 41 w 81048"/>
              <a:gd name="connsiteY5" fmla="*/ 95391 h 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8" h="95444">
                <a:moveTo>
                  <a:pt x="41" y="95391"/>
                </a:moveTo>
                <a:cubicBezTo>
                  <a:pt x="835" y="97772"/>
                  <a:pt x="16974" y="20514"/>
                  <a:pt x="28616" y="14429"/>
                </a:cubicBezTo>
                <a:cubicBezTo>
                  <a:pt x="40258" y="8344"/>
                  <a:pt x="61689" y="48560"/>
                  <a:pt x="69891" y="58879"/>
                </a:cubicBezTo>
                <a:cubicBezTo>
                  <a:pt x="78093" y="69198"/>
                  <a:pt x="85502" y="86131"/>
                  <a:pt x="77829" y="76341"/>
                </a:cubicBezTo>
                <a:cubicBezTo>
                  <a:pt x="70156" y="66551"/>
                  <a:pt x="37877" y="-3563"/>
                  <a:pt x="23854" y="141"/>
                </a:cubicBezTo>
                <a:cubicBezTo>
                  <a:pt x="9831" y="3845"/>
                  <a:pt x="-753" y="93010"/>
                  <a:pt x="41" y="95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5237CA3B-D3B6-4EF0-9BF0-7B764AB63E4B}"/>
              </a:ext>
            </a:extLst>
          </p:cNvPr>
          <p:cNvSpPr/>
          <p:nvPr/>
        </p:nvSpPr>
        <p:spPr>
          <a:xfrm>
            <a:off x="3816011" y="8872969"/>
            <a:ext cx="696876" cy="640051"/>
          </a:xfrm>
          <a:custGeom>
            <a:avLst/>
            <a:gdLst>
              <a:gd name="connsiteX0" fmla="*/ 3514 w 696876"/>
              <a:gd name="connsiteY0" fmla="*/ 7506 h 640051"/>
              <a:gd name="connsiteX1" fmla="*/ 116227 w 696876"/>
              <a:gd name="connsiteY1" fmla="*/ 131331 h 640051"/>
              <a:gd name="connsiteX2" fmla="*/ 332127 w 696876"/>
              <a:gd name="connsiteY2" fmla="*/ 418669 h 640051"/>
              <a:gd name="connsiteX3" fmla="*/ 682964 w 696876"/>
              <a:gd name="connsiteY3" fmla="*/ 629806 h 640051"/>
              <a:gd name="connsiteX4" fmla="*/ 589302 w 696876"/>
              <a:gd name="connsiteY4" fmla="*/ 579006 h 640051"/>
              <a:gd name="connsiteX5" fmla="*/ 243227 w 696876"/>
              <a:gd name="connsiteY5" fmla="*/ 336119 h 640051"/>
              <a:gd name="connsiteX6" fmla="*/ 3514 w 696876"/>
              <a:gd name="connsiteY6" fmla="*/ 7506 h 64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876" h="640051">
                <a:moveTo>
                  <a:pt x="3514" y="7506"/>
                </a:moveTo>
                <a:cubicBezTo>
                  <a:pt x="-17653" y="-26625"/>
                  <a:pt x="61458" y="62804"/>
                  <a:pt x="116227" y="131331"/>
                </a:cubicBezTo>
                <a:cubicBezTo>
                  <a:pt x="170996" y="199858"/>
                  <a:pt x="237671" y="335590"/>
                  <a:pt x="332127" y="418669"/>
                </a:cubicBezTo>
                <a:cubicBezTo>
                  <a:pt x="426583" y="501748"/>
                  <a:pt x="640102" y="603083"/>
                  <a:pt x="682964" y="629806"/>
                </a:cubicBezTo>
                <a:cubicBezTo>
                  <a:pt x="725827" y="656529"/>
                  <a:pt x="662592" y="627954"/>
                  <a:pt x="589302" y="579006"/>
                </a:cubicBezTo>
                <a:cubicBezTo>
                  <a:pt x="516013" y="530058"/>
                  <a:pt x="340594" y="429517"/>
                  <a:pt x="243227" y="336119"/>
                </a:cubicBezTo>
                <a:cubicBezTo>
                  <a:pt x="145860" y="242721"/>
                  <a:pt x="24681" y="41637"/>
                  <a:pt x="3514" y="7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EE70335-EF9B-43DB-AE00-4D6D512FDD4F}"/>
              </a:ext>
            </a:extLst>
          </p:cNvPr>
          <p:cNvSpPr/>
          <p:nvPr/>
        </p:nvSpPr>
        <p:spPr>
          <a:xfrm>
            <a:off x="4081769" y="9289680"/>
            <a:ext cx="704126" cy="438468"/>
          </a:xfrm>
          <a:custGeom>
            <a:avLst/>
            <a:gdLst>
              <a:gd name="connsiteX0" fmla="*/ 1281 w 704126"/>
              <a:gd name="connsiteY0" fmla="*/ 370 h 438468"/>
              <a:gd name="connsiteX1" fmla="*/ 421969 w 704126"/>
              <a:gd name="connsiteY1" fmla="*/ 309933 h 438468"/>
              <a:gd name="connsiteX2" fmla="*/ 695019 w 704126"/>
              <a:gd name="connsiteY2" fmla="*/ 435345 h 438468"/>
              <a:gd name="connsiteX3" fmla="*/ 607706 w 704126"/>
              <a:gd name="connsiteY3" fmla="*/ 387720 h 438468"/>
              <a:gd name="connsiteX4" fmla="*/ 301319 w 704126"/>
              <a:gd name="connsiteY4" fmla="*/ 249608 h 438468"/>
              <a:gd name="connsiteX5" fmla="*/ 1281 w 704126"/>
              <a:gd name="connsiteY5" fmla="*/ 370 h 43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126" h="438468">
                <a:moveTo>
                  <a:pt x="1281" y="370"/>
                </a:moveTo>
                <a:cubicBezTo>
                  <a:pt x="21389" y="10424"/>
                  <a:pt x="306346" y="237437"/>
                  <a:pt x="421969" y="309933"/>
                </a:cubicBezTo>
                <a:cubicBezTo>
                  <a:pt x="537592" y="382429"/>
                  <a:pt x="664063" y="422381"/>
                  <a:pt x="695019" y="435345"/>
                </a:cubicBezTo>
                <a:cubicBezTo>
                  <a:pt x="725975" y="448309"/>
                  <a:pt x="673323" y="418676"/>
                  <a:pt x="607706" y="387720"/>
                </a:cubicBezTo>
                <a:cubicBezTo>
                  <a:pt x="542089" y="356764"/>
                  <a:pt x="399744" y="311256"/>
                  <a:pt x="301319" y="249608"/>
                </a:cubicBezTo>
                <a:cubicBezTo>
                  <a:pt x="202894" y="187960"/>
                  <a:pt x="-18827" y="-9684"/>
                  <a:pt x="1281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A5AB3204-AF8C-4B98-88F8-A8CDBD9865CA}"/>
              </a:ext>
            </a:extLst>
          </p:cNvPr>
          <p:cNvSpPr/>
          <p:nvPr/>
        </p:nvSpPr>
        <p:spPr>
          <a:xfrm>
            <a:off x="4437084" y="9520148"/>
            <a:ext cx="554316" cy="151797"/>
          </a:xfrm>
          <a:custGeom>
            <a:avLst/>
            <a:gdLst>
              <a:gd name="connsiteX0" fmla="*/ 4741 w 554316"/>
              <a:gd name="connsiteY0" fmla="*/ 90 h 151797"/>
              <a:gd name="connsiteX1" fmla="*/ 365104 w 554316"/>
              <a:gd name="connsiteY1" fmla="*/ 136615 h 151797"/>
              <a:gd name="connsiteX2" fmla="*/ 554016 w 554316"/>
              <a:gd name="connsiteY2" fmla="*/ 149315 h 151797"/>
              <a:gd name="connsiteX3" fmla="*/ 325416 w 554316"/>
              <a:gd name="connsiteY3" fmla="*/ 144552 h 151797"/>
              <a:gd name="connsiteX4" fmla="*/ 171429 w 554316"/>
              <a:gd name="connsiteY4" fmla="*/ 115977 h 151797"/>
              <a:gd name="connsiteX5" fmla="*/ 4741 w 554316"/>
              <a:gd name="connsiteY5" fmla="*/ 90 h 15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316" h="151797">
                <a:moveTo>
                  <a:pt x="4741" y="90"/>
                </a:moveTo>
                <a:cubicBezTo>
                  <a:pt x="37020" y="3530"/>
                  <a:pt x="273558" y="111744"/>
                  <a:pt x="365104" y="136615"/>
                </a:cubicBezTo>
                <a:cubicBezTo>
                  <a:pt x="456650" y="161486"/>
                  <a:pt x="560631" y="147992"/>
                  <a:pt x="554016" y="149315"/>
                </a:cubicBezTo>
                <a:cubicBezTo>
                  <a:pt x="547401" y="150638"/>
                  <a:pt x="389180" y="150108"/>
                  <a:pt x="325416" y="144552"/>
                </a:cubicBezTo>
                <a:cubicBezTo>
                  <a:pt x="261652" y="138996"/>
                  <a:pt x="229373" y="139525"/>
                  <a:pt x="171429" y="115977"/>
                </a:cubicBezTo>
                <a:cubicBezTo>
                  <a:pt x="113485" y="92429"/>
                  <a:pt x="-27538" y="-3350"/>
                  <a:pt x="474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D02F2FFA-6424-4448-9574-DE22DC8C93A7}"/>
              </a:ext>
            </a:extLst>
          </p:cNvPr>
          <p:cNvSpPr/>
          <p:nvPr/>
        </p:nvSpPr>
        <p:spPr>
          <a:xfrm>
            <a:off x="5039222" y="9353396"/>
            <a:ext cx="855133" cy="305040"/>
          </a:xfrm>
          <a:custGeom>
            <a:avLst/>
            <a:gdLst>
              <a:gd name="connsiteX0" fmla="*/ 1091 w 855133"/>
              <a:gd name="connsiteY0" fmla="*/ 304954 h 305040"/>
              <a:gd name="connsiteX1" fmla="*/ 324941 w 855133"/>
              <a:gd name="connsiteY1" fmla="*/ 241454 h 305040"/>
              <a:gd name="connsiteX2" fmla="*/ 442416 w 855133"/>
              <a:gd name="connsiteY2" fmla="*/ 193829 h 305040"/>
              <a:gd name="connsiteX3" fmla="*/ 844053 w 855133"/>
              <a:gd name="connsiteY3" fmla="*/ 4917 h 305040"/>
              <a:gd name="connsiteX4" fmla="*/ 717053 w 855133"/>
              <a:gd name="connsiteY4" fmla="*/ 70004 h 305040"/>
              <a:gd name="connsiteX5" fmla="*/ 447178 w 855133"/>
              <a:gd name="connsiteY5" fmla="*/ 227167 h 305040"/>
              <a:gd name="connsiteX6" fmla="*/ 1091 w 855133"/>
              <a:gd name="connsiteY6" fmla="*/ 304954 h 30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133" h="305040">
                <a:moveTo>
                  <a:pt x="1091" y="304954"/>
                </a:moveTo>
                <a:cubicBezTo>
                  <a:pt x="-19282" y="307335"/>
                  <a:pt x="251387" y="259975"/>
                  <a:pt x="324941" y="241454"/>
                </a:cubicBezTo>
                <a:cubicBezTo>
                  <a:pt x="398495" y="222933"/>
                  <a:pt x="355897" y="233252"/>
                  <a:pt x="442416" y="193829"/>
                </a:cubicBezTo>
                <a:cubicBezTo>
                  <a:pt x="528935" y="154406"/>
                  <a:pt x="798280" y="25554"/>
                  <a:pt x="844053" y="4917"/>
                </a:cubicBezTo>
                <a:cubicBezTo>
                  <a:pt x="889826" y="-15720"/>
                  <a:pt x="783199" y="32962"/>
                  <a:pt x="717053" y="70004"/>
                </a:cubicBezTo>
                <a:cubicBezTo>
                  <a:pt x="650907" y="107046"/>
                  <a:pt x="567299" y="188273"/>
                  <a:pt x="447178" y="227167"/>
                </a:cubicBezTo>
                <a:cubicBezTo>
                  <a:pt x="327057" y="266061"/>
                  <a:pt x="21464" y="302573"/>
                  <a:pt x="1091" y="304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075C546-8F5D-4F9A-BE63-4DFB36781A41}"/>
              </a:ext>
            </a:extLst>
          </p:cNvPr>
          <p:cNvSpPr/>
          <p:nvPr/>
        </p:nvSpPr>
        <p:spPr>
          <a:xfrm>
            <a:off x="4971475" y="9557383"/>
            <a:ext cx="701726" cy="177762"/>
          </a:xfrm>
          <a:custGeom>
            <a:avLst/>
            <a:gdLst>
              <a:gd name="connsiteX0" fmla="*/ 18038 w 701726"/>
              <a:gd name="connsiteY0" fmla="*/ 169230 h 177762"/>
              <a:gd name="connsiteX1" fmla="*/ 89475 w 701726"/>
              <a:gd name="connsiteY1" fmla="*/ 169230 h 177762"/>
              <a:gd name="connsiteX2" fmla="*/ 451425 w 701726"/>
              <a:gd name="connsiteY2" fmla="*/ 100967 h 177762"/>
              <a:gd name="connsiteX3" fmla="*/ 700663 w 701726"/>
              <a:gd name="connsiteY3" fmla="*/ 955 h 177762"/>
              <a:gd name="connsiteX4" fmla="*/ 533975 w 701726"/>
              <a:gd name="connsiteY4" fmla="*/ 53342 h 177762"/>
              <a:gd name="connsiteX5" fmla="*/ 357763 w 701726"/>
              <a:gd name="connsiteY5" fmla="*/ 100967 h 177762"/>
              <a:gd name="connsiteX6" fmla="*/ 18038 w 701726"/>
              <a:gd name="connsiteY6" fmla="*/ 169230 h 1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726" h="177762">
                <a:moveTo>
                  <a:pt x="18038" y="169230"/>
                </a:moveTo>
                <a:cubicBezTo>
                  <a:pt x="-26677" y="180607"/>
                  <a:pt x="17244" y="180607"/>
                  <a:pt x="89475" y="169230"/>
                </a:cubicBezTo>
                <a:cubicBezTo>
                  <a:pt x="161706" y="157853"/>
                  <a:pt x="349560" y="129013"/>
                  <a:pt x="451425" y="100967"/>
                </a:cubicBezTo>
                <a:cubicBezTo>
                  <a:pt x="553290" y="72921"/>
                  <a:pt x="686905" y="8892"/>
                  <a:pt x="700663" y="955"/>
                </a:cubicBezTo>
                <a:cubicBezTo>
                  <a:pt x="714421" y="-6983"/>
                  <a:pt x="591125" y="36673"/>
                  <a:pt x="533975" y="53342"/>
                </a:cubicBezTo>
                <a:cubicBezTo>
                  <a:pt x="476825" y="70011"/>
                  <a:pt x="445340" y="80859"/>
                  <a:pt x="357763" y="100967"/>
                </a:cubicBezTo>
                <a:cubicBezTo>
                  <a:pt x="270186" y="121075"/>
                  <a:pt x="62753" y="157853"/>
                  <a:pt x="18038" y="16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B96DB76-413C-4207-B21E-AA536DF5013E}"/>
              </a:ext>
            </a:extLst>
          </p:cNvPr>
          <p:cNvSpPr/>
          <p:nvPr/>
        </p:nvSpPr>
        <p:spPr>
          <a:xfrm>
            <a:off x="5875678" y="9315229"/>
            <a:ext cx="228338" cy="136747"/>
          </a:xfrm>
          <a:custGeom>
            <a:avLst/>
            <a:gdLst>
              <a:gd name="connsiteX0" fmla="*/ 1247 w 228338"/>
              <a:gd name="connsiteY0" fmla="*/ 24034 h 136747"/>
              <a:gd name="connsiteX1" fmla="*/ 137772 w 228338"/>
              <a:gd name="connsiteY1" fmla="*/ 1809 h 136747"/>
              <a:gd name="connsiteX2" fmla="*/ 150472 w 228338"/>
              <a:gd name="connsiteY2" fmla="*/ 76421 h 136747"/>
              <a:gd name="connsiteX3" fmla="*/ 228260 w 228338"/>
              <a:gd name="connsiteY3" fmla="*/ 136746 h 136747"/>
              <a:gd name="connsiteX4" fmla="*/ 134597 w 228338"/>
              <a:gd name="connsiteY4" fmla="*/ 74834 h 136747"/>
              <a:gd name="connsiteX5" fmla="*/ 74272 w 228338"/>
              <a:gd name="connsiteY5" fmla="*/ 35146 h 136747"/>
              <a:gd name="connsiteX6" fmla="*/ 1247 w 228338"/>
              <a:gd name="connsiteY6" fmla="*/ 24034 h 1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8" h="136747">
                <a:moveTo>
                  <a:pt x="1247" y="24034"/>
                </a:moveTo>
                <a:cubicBezTo>
                  <a:pt x="11830" y="18478"/>
                  <a:pt x="112901" y="-6922"/>
                  <a:pt x="137772" y="1809"/>
                </a:cubicBezTo>
                <a:cubicBezTo>
                  <a:pt x="162643" y="10540"/>
                  <a:pt x="135391" y="53932"/>
                  <a:pt x="150472" y="76421"/>
                </a:cubicBezTo>
                <a:cubicBezTo>
                  <a:pt x="165553" y="98911"/>
                  <a:pt x="230906" y="137010"/>
                  <a:pt x="228260" y="136746"/>
                </a:cubicBezTo>
                <a:cubicBezTo>
                  <a:pt x="225614" y="136482"/>
                  <a:pt x="160262" y="91767"/>
                  <a:pt x="134597" y="74834"/>
                </a:cubicBezTo>
                <a:cubicBezTo>
                  <a:pt x="108932" y="57901"/>
                  <a:pt x="98349" y="43613"/>
                  <a:pt x="74272" y="35146"/>
                </a:cubicBezTo>
                <a:cubicBezTo>
                  <a:pt x="50195" y="26679"/>
                  <a:pt x="-9336" y="29590"/>
                  <a:pt x="1247" y="2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D696ED1-8A25-429C-A303-5412C64811F1}"/>
              </a:ext>
            </a:extLst>
          </p:cNvPr>
          <p:cNvSpPr/>
          <p:nvPr/>
        </p:nvSpPr>
        <p:spPr>
          <a:xfrm>
            <a:off x="6010257" y="9312698"/>
            <a:ext cx="207988" cy="197173"/>
          </a:xfrm>
          <a:custGeom>
            <a:avLst/>
            <a:gdLst>
              <a:gd name="connsiteX0" fmla="*/ 18 w 207988"/>
              <a:gd name="connsiteY0" fmla="*/ 1165 h 197173"/>
              <a:gd name="connsiteX1" fmla="*/ 119081 w 207988"/>
              <a:gd name="connsiteY1" fmla="*/ 7515 h 197173"/>
              <a:gd name="connsiteX2" fmla="*/ 131781 w 207988"/>
              <a:gd name="connsiteY2" fmla="*/ 36090 h 197173"/>
              <a:gd name="connsiteX3" fmla="*/ 165118 w 207988"/>
              <a:gd name="connsiteY3" fmla="*/ 148802 h 197173"/>
              <a:gd name="connsiteX4" fmla="*/ 207981 w 207988"/>
              <a:gd name="connsiteY4" fmla="*/ 196427 h 197173"/>
              <a:gd name="connsiteX5" fmla="*/ 168293 w 207988"/>
              <a:gd name="connsiteY5" fmla="*/ 172615 h 197173"/>
              <a:gd name="connsiteX6" fmla="*/ 128606 w 207988"/>
              <a:gd name="connsiteY6" fmla="*/ 104352 h 197173"/>
              <a:gd name="connsiteX7" fmla="*/ 128606 w 207988"/>
              <a:gd name="connsiteY7" fmla="*/ 26565 h 197173"/>
              <a:gd name="connsiteX8" fmla="*/ 18 w 207988"/>
              <a:gd name="connsiteY8" fmla="*/ 1165 h 1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88" h="197173">
                <a:moveTo>
                  <a:pt x="18" y="1165"/>
                </a:moveTo>
                <a:cubicBezTo>
                  <a:pt x="-1569" y="-2010"/>
                  <a:pt x="97121" y="1694"/>
                  <a:pt x="119081" y="7515"/>
                </a:cubicBezTo>
                <a:cubicBezTo>
                  <a:pt x="141041" y="13336"/>
                  <a:pt x="124108" y="12542"/>
                  <a:pt x="131781" y="36090"/>
                </a:cubicBezTo>
                <a:cubicBezTo>
                  <a:pt x="139454" y="59638"/>
                  <a:pt x="152418" y="122079"/>
                  <a:pt x="165118" y="148802"/>
                </a:cubicBezTo>
                <a:cubicBezTo>
                  <a:pt x="177818" y="175525"/>
                  <a:pt x="207452" y="192458"/>
                  <a:pt x="207981" y="196427"/>
                </a:cubicBezTo>
                <a:cubicBezTo>
                  <a:pt x="208510" y="200396"/>
                  <a:pt x="181522" y="187961"/>
                  <a:pt x="168293" y="172615"/>
                </a:cubicBezTo>
                <a:cubicBezTo>
                  <a:pt x="155064" y="157269"/>
                  <a:pt x="135221" y="128694"/>
                  <a:pt x="128606" y="104352"/>
                </a:cubicBezTo>
                <a:cubicBezTo>
                  <a:pt x="121992" y="80010"/>
                  <a:pt x="147391" y="43498"/>
                  <a:pt x="128606" y="26565"/>
                </a:cubicBezTo>
                <a:cubicBezTo>
                  <a:pt x="109821" y="9632"/>
                  <a:pt x="1605" y="4340"/>
                  <a:pt x="18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90A5863-1F12-456B-BA8F-06AAE1BF129C}"/>
              </a:ext>
            </a:extLst>
          </p:cNvPr>
          <p:cNvSpPr/>
          <p:nvPr/>
        </p:nvSpPr>
        <p:spPr>
          <a:xfrm>
            <a:off x="6049926" y="9329243"/>
            <a:ext cx="82620" cy="214592"/>
          </a:xfrm>
          <a:custGeom>
            <a:avLst/>
            <a:gdLst>
              <a:gd name="connsiteX0" fmla="*/ 37 w 82620"/>
              <a:gd name="connsiteY0" fmla="*/ 495 h 214592"/>
              <a:gd name="connsiteX1" fmla="*/ 54012 w 82620"/>
              <a:gd name="connsiteY1" fmla="*/ 152895 h 214592"/>
              <a:gd name="connsiteX2" fmla="*/ 39724 w 82620"/>
              <a:gd name="connsiteY2" fmla="*/ 213220 h 214592"/>
              <a:gd name="connsiteX3" fmla="*/ 82587 w 82620"/>
              <a:gd name="connsiteY3" fmla="*/ 187820 h 214592"/>
              <a:gd name="connsiteX4" fmla="*/ 46074 w 82620"/>
              <a:gd name="connsiteY4" fmla="*/ 106857 h 214592"/>
              <a:gd name="connsiteX5" fmla="*/ 37 w 82620"/>
              <a:gd name="connsiteY5" fmla="*/ 495 h 2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20" h="214592">
                <a:moveTo>
                  <a:pt x="37" y="495"/>
                </a:moveTo>
                <a:cubicBezTo>
                  <a:pt x="1360" y="8168"/>
                  <a:pt x="47398" y="117441"/>
                  <a:pt x="54012" y="152895"/>
                </a:cubicBezTo>
                <a:cubicBezTo>
                  <a:pt x="60627" y="188349"/>
                  <a:pt x="34962" y="207399"/>
                  <a:pt x="39724" y="213220"/>
                </a:cubicBezTo>
                <a:cubicBezTo>
                  <a:pt x="44486" y="219041"/>
                  <a:pt x="81529" y="205547"/>
                  <a:pt x="82587" y="187820"/>
                </a:cubicBezTo>
                <a:cubicBezTo>
                  <a:pt x="83645" y="170093"/>
                  <a:pt x="59303" y="137284"/>
                  <a:pt x="46074" y="106857"/>
                </a:cubicBezTo>
                <a:cubicBezTo>
                  <a:pt x="32845" y="76430"/>
                  <a:pt x="-1286" y="-7178"/>
                  <a:pt x="37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01BF54E-E58A-4985-8CA7-DB3A1B3A7064}"/>
              </a:ext>
            </a:extLst>
          </p:cNvPr>
          <p:cNvSpPr/>
          <p:nvPr/>
        </p:nvSpPr>
        <p:spPr>
          <a:xfrm>
            <a:off x="6094740" y="8943799"/>
            <a:ext cx="658567" cy="333829"/>
          </a:xfrm>
          <a:custGeom>
            <a:avLst/>
            <a:gdLst>
              <a:gd name="connsiteX0" fmla="*/ 658485 w 658567"/>
              <a:gd name="connsiteY0" fmla="*/ 176 h 333829"/>
              <a:gd name="connsiteX1" fmla="*/ 404485 w 658567"/>
              <a:gd name="connsiteY1" fmla="*/ 63676 h 333829"/>
              <a:gd name="connsiteX2" fmla="*/ 25073 w 658567"/>
              <a:gd name="connsiteY2" fmla="*/ 319264 h 333829"/>
              <a:gd name="connsiteX3" fmla="*/ 79048 w 658567"/>
              <a:gd name="connsiteY3" fmla="*/ 277989 h 333829"/>
              <a:gd name="connsiteX4" fmla="*/ 428298 w 658567"/>
              <a:gd name="connsiteY4" fmla="*/ 74789 h 333829"/>
              <a:gd name="connsiteX5" fmla="*/ 658485 w 658567"/>
              <a:gd name="connsiteY5" fmla="*/ 176 h 3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567" h="333829">
                <a:moveTo>
                  <a:pt x="658485" y="176"/>
                </a:moveTo>
                <a:cubicBezTo>
                  <a:pt x="654516" y="-1676"/>
                  <a:pt x="510054" y="10495"/>
                  <a:pt x="404485" y="63676"/>
                </a:cubicBezTo>
                <a:cubicBezTo>
                  <a:pt x="298916" y="116857"/>
                  <a:pt x="79312" y="283545"/>
                  <a:pt x="25073" y="319264"/>
                </a:cubicBezTo>
                <a:cubicBezTo>
                  <a:pt x="-29167" y="354983"/>
                  <a:pt x="11844" y="318735"/>
                  <a:pt x="79048" y="277989"/>
                </a:cubicBezTo>
                <a:cubicBezTo>
                  <a:pt x="146252" y="237243"/>
                  <a:pt x="333577" y="119239"/>
                  <a:pt x="428298" y="74789"/>
                </a:cubicBezTo>
                <a:cubicBezTo>
                  <a:pt x="523019" y="30339"/>
                  <a:pt x="662454" y="2028"/>
                  <a:pt x="658485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E2468F9-63D4-4AC1-9102-5703E5AD2E7A}"/>
              </a:ext>
            </a:extLst>
          </p:cNvPr>
          <p:cNvSpPr/>
          <p:nvPr/>
        </p:nvSpPr>
        <p:spPr>
          <a:xfrm>
            <a:off x="6058749" y="8983644"/>
            <a:ext cx="711974" cy="347396"/>
          </a:xfrm>
          <a:custGeom>
            <a:avLst/>
            <a:gdLst>
              <a:gd name="connsiteX0" fmla="*/ 711939 w 711974"/>
              <a:gd name="connsiteY0" fmla="*/ 19 h 347396"/>
              <a:gd name="connsiteX1" fmla="*/ 429364 w 711974"/>
              <a:gd name="connsiteY1" fmla="*/ 88919 h 347396"/>
              <a:gd name="connsiteX2" fmla="*/ 276964 w 711974"/>
              <a:gd name="connsiteY2" fmla="*/ 184169 h 347396"/>
              <a:gd name="connsiteX3" fmla="*/ 3914 w 711974"/>
              <a:gd name="connsiteY3" fmla="*/ 346094 h 347396"/>
              <a:gd name="connsiteX4" fmla="*/ 135676 w 711974"/>
              <a:gd name="connsiteY4" fmla="*/ 250844 h 347396"/>
              <a:gd name="connsiteX5" fmla="*/ 410314 w 711974"/>
              <a:gd name="connsiteY5" fmla="*/ 82569 h 347396"/>
              <a:gd name="connsiteX6" fmla="*/ 711939 w 711974"/>
              <a:gd name="connsiteY6" fmla="*/ 19 h 34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74" h="347396">
                <a:moveTo>
                  <a:pt x="711939" y="19"/>
                </a:moveTo>
                <a:cubicBezTo>
                  <a:pt x="715114" y="1077"/>
                  <a:pt x="501860" y="58227"/>
                  <a:pt x="429364" y="88919"/>
                </a:cubicBezTo>
                <a:cubicBezTo>
                  <a:pt x="356868" y="119611"/>
                  <a:pt x="347872" y="141307"/>
                  <a:pt x="276964" y="184169"/>
                </a:cubicBezTo>
                <a:cubicBezTo>
                  <a:pt x="206056" y="227031"/>
                  <a:pt x="27462" y="334982"/>
                  <a:pt x="3914" y="346094"/>
                </a:cubicBezTo>
                <a:cubicBezTo>
                  <a:pt x="-19634" y="357207"/>
                  <a:pt x="67943" y="294765"/>
                  <a:pt x="135676" y="250844"/>
                </a:cubicBezTo>
                <a:cubicBezTo>
                  <a:pt x="203409" y="206923"/>
                  <a:pt x="312153" y="124902"/>
                  <a:pt x="410314" y="82569"/>
                </a:cubicBezTo>
                <a:cubicBezTo>
                  <a:pt x="508474" y="40236"/>
                  <a:pt x="708764" y="-1039"/>
                  <a:pt x="71193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4A9671C-48B4-431A-A36E-3E229F28605A}"/>
              </a:ext>
            </a:extLst>
          </p:cNvPr>
          <p:cNvSpPr/>
          <p:nvPr/>
        </p:nvSpPr>
        <p:spPr>
          <a:xfrm>
            <a:off x="6162599" y="8948733"/>
            <a:ext cx="633745" cy="360441"/>
          </a:xfrm>
          <a:custGeom>
            <a:avLst/>
            <a:gdLst>
              <a:gd name="connsiteX0" fmla="*/ 614439 w 633745"/>
              <a:gd name="connsiteY0" fmla="*/ 5 h 360441"/>
              <a:gd name="connsiteX1" fmla="*/ 617614 w 633745"/>
              <a:gd name="connsiteY1" fmla="*/ 58742 h 360441"/>
              <a:gd name="connsiteX2" fmla="*/ 389014 w 633745"/>
              <a:gd name="connsiteY2" fmla="*/ 125417 h 360441"/>
              <a:gd name="connsiteX3" fmla="*/ 257251 w 633745"/>
              <a:gd name="connsiteY3" fmla="*/ 227017 h 360441"/>
              <a:gd name="connsiteX4" fmla="*/ 76 w 633745"/>
              <a:gd name="connsiteY4" fmla="*/ 360367 h 360441"/>
              <a:gd name="connsiteX5" fmla="*/ 231851 w 633745"/>
              <a:gd name="connsiteY5" fmla="*/ 244480 h 360441"/>
              <a:gd name="connsiteX6" fmla="*/ 384251 w 633745"/>
              <a:gd name="connsiteY6" fmla="*/ 142880 h 360441"/>
              <a:gd name="connsiteX7" fmla="*/ 611264 w 633745"/>
              <a:gd name="connsiteY7" fmla="*/ 55567 h 360441"/>
              <a:gd name="connsiteX8" fmla="*/ 614439 w 633745"/>
              <a:gd name="connsiteY8" fmla="*/ 5 h 36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745" h="360441">
                <a:moveTo>
                  <a:pt x="614439" y="5"/>
                </a:moveTo>
                <a:cubicBezTo>
                  <a:pt x="615497" y="534"/>
                  <a:pt x="655185" y="37840"/>
                  <a:pt x="617614" y="58742"/>
                </a:cubicBezTo>
                <a:cubicBezTo>
                  <a:pt x="580043" y="79644"/>
                  <a:pt x="449074" y="97371"/>
                  <a:pt x="389014" y="125417"/>
                </a:cubicBezTo>
                <a:cubicBezTo>
                  <a:pt x="328954" y="153463"/>
                  <a:pt x="322074" y="187859"/>
                  <a:pt x="257251" y="227017"/>
                </a:cubicBezTo>
                <a:cubicBezTo>
                  <a:pt x="192428" y="266175"/>
                  <a:pt x="4309" y="357457"/>
                  <a:pt x="76" y="360367"/>
                </a:cubicBezTo>
                <a:cubicBezTo>
                  <a:pt x="-4157" y="363277"/>
                  <a:pt x="167822" y="280728"/>
                  <a:pt x="231851" y="244480"/>
                </a:cubicBezTo>
                <a:cubicBezTo>
                  <a:pt x="295880" y="208232"/>
                  <a:pt x="321015" y="174366"/>
                  <a:pt x="384251" y="142880"/>
                </a:cubicBezTo>
                <a:cubicBezTo>
                  <a:pt x="447486" y="111395"/>
                  <a:pt x="574487" y="76734"/>
                  <a:pt x="611264" y="55567"/>
                </a:cubicBezTo>
                <a:cubicBezTo>
                  <a:pt x="648041" y="34400"/>
                  <a:pt x="613381" y="-524"/>
                  <a:pt x="6144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67EB96-D2F2-44C2-BD49-1D72C54F9150}"/>
              </a:ext>
            </a:extLst>
          </p:cNvPr>
          <p:cNvSpPr/>
          <p:nvPr/>
        </p:nvSpPr>
        <p:spPr>
          <a:xfrm>
            <a:off x="6151556" y="9110861"/>
            <a:ext cx="412832" cy="215720"/>
          </a:xfrm>
          <a:custGeom>
            <a:avLst/>
            <a:gdLst>
              <a:gd name="connsiteX0" fmla="*/ 406407 w 412832"/>
              <a:gd name="connsiteY0" fmla="*/ 1389 h 215720"/>
              <a:gd name="connsiteX1" fmla="*/ 131769 w 412832"/>
              <a:gd name="connsiteY1" fmla="*/ 155377 h 215720"/>
              <a:gd name="connsiteX2" fmla="*/ 7 w 412832"/>
              <a:gd name="connsiteY2" fmla="*/ 215702 h 215720"/>
              <a:gd name="connsiteX3" fmla="*/ 136532 w 412832"/>
              <a:gd name="connsiteY3" fmla="*/ 150614 h 215720"/>
              <a:gd name="connsiteX4" fmla="*/ 312744 w 412832"/>
              <a:gd name="connsiteY4" fmla="*/ 82352 h 215720"/>
              <a:gd name="connsiteX5" fmla="*/ 406407 w 412832"/>
              <a:gd name="connsiteY5" fmla="*/ 1389 h 2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32" h="215720">
                <a:moveTo>
                  <a:pt x="406407" y="1389"/>
                </a:moveTo>
                <a:cubicBezTo>
                  <a:pt x="376245" y="13560"/>
                  <a:pt x="199502" y="119658"/>
                  <a:pt x="131769" y="155377"/>
                </a:cubicBezTo>
                <a:cubicBezTo>
                  <a:pt x="64036" y="191096"/>
                  <a:pt x="-787" y="216496"/>
                  <a:pt x="7" y="215702"/>
                </a:cubicBezTo>
                <a:cubicBezTo>
                  <a:pt x="801" y="214908"/>
                  <a:pt x="84409" y="172839"/>
                  <a:pt x="136532" y="150614"/>
                </a:cubicBezTo>
                <a:cubicBezTo>
                  <a:pt x="188655" y="128389"/>
                  <a:pt x="272527" y="104312"/>
                  <a:pt x="312744" y="82352"/>
                </a:cubicBezTo>
                <a:cubicBezTo>
                  <a:pt x="352961" y="60392"/>
                  <a:pt x="436569" y="-10782"/>
                  <a:pt x="40640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B5C24637-BB37-4F6D-BD0B-EACD147712A7}"/>
              </a:ext>
            </a:extLst>
          </p:cNvPr>
          <p:cNvSpPr/>
          <p:nvPr/>
        </p:nvSpPr>
        <p:spPr>
          <a:xfrm>
            <a:off x="6177007" y="9337214"/>
            <a:ext cx="619087" cy="171291"/>
          </a:xfrm>
          <a:custGeom>
            <a:avLst/>
            <a:gdLst>
              <a:gd name="connsiteX0" fmla="*/ 7893 w 619087"/>
              <a:gd name="connsiteY0" fmla="*/ 163974 h 171291"/>
              <a:gd name="connsiteX1" fmla="*/ 72981 w 619087"/>
              <a:gd name="connsiteY1" fmla="*/ 148099 h 171291"/>
              <a:gd name="connsiteX2" fmla="*/ 288881 w 619087"/>
              <a:gd name="connsiteY2" fmla="*/ 52849 h 171291"/>
              <a:gd name="connsiteX3" fmla="*/ 617493 w 619087"/>
              <a:gd name="connsiteY3" fmla="*/ 461 h 171291"/>
              <a:gd name="connsiteX4" fmla="*/ 422231 w 619087"/>
              <a:gd name="connsiteY4" fmla="*/ 25861 h 171291"/>
              <a:gd name="connsiteX5" fmla="*/ 231731 w 619087"/>
              <a:gd name="connsiteY5" fmla="*/ 49674 h 171291"/>
              <a:gd name="connsiteX6" fmla="*/ 7893 w 619087"/>
              <a:gd name="connsiteY6" fmla="*/ 163974 h 1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087" h="171291">
                <a:moveTo>
                  <a:pt x="7893" y="163974"/>
                </a:moveTo>
                <a:cubicBezTo>
                  <a:pt x="-18565" y="180378"/>
                  <a:pt x="26150" y="166620"/>
                  <a:pt x="72981" y="148099"/>
                </a:cubicBezTo>
                <a:cubicBezTo>
                  <a:pt x="119812" y="129578"/>
                  <a:pt x="198129" y="77455"/>
                  <a:pt x="288881" y="52849"/>
                </a:cubicBezTo>
                <a:cubicBezTo>
                  <a:pt x="379633" y="28243"/>
                  <a:pt x="595268" y="4959"/>
                  <a:pt x="617493" y="461"/>
                </a:cubicBezTo>
                <a:cubicBezTo>
                  <a:pt x="639718" y="-4037"/>
                  <a:pt x="422231" y="25861"/>
                  <a:pt x="422231" y="25861"/>
                </a:cubicBezTo>
                <a:cubicBezTo>
                  <a:pt x="357937" y="34063"/>
                  <a:pt x="302375" y="23480"/>
                  <a:pt x="231731" y="49674"/>
                </a:cubicBezTo>
                <a:cubicBezTo>
                  <a:pt x="161087" y="75868"/>
                  <a:pt x="34351" y="147570"/>
                  <a:pt x="7893" y="16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163D8C5-D0A4-4957-89CD-2F58297D1CE5}"/>
              </a:ext>
            </a:extLst>
          </p:cNvPr>
          <p:cNvSpPr/>
          <p:nvPr/>
        </p:nvSpPr>
        <p:spPr>
          <a:xfrm>
            <a:off x="6186488" y="9329299"/>
            <a:ext cx="655643" cy="200464"/>
          </a:xfrm>
          <a:custGeom>
            <a:avLst/>
            <a:gdLst>
              <a:gd name="connsiteX0" fmla="*/ 0 w 655643"/>
              <a:gd name="connsiteY0" fmla="*/ 200464 h 200464"/>
              <a:gd name="connsiteX1" fmla="*/ 98425 w 655643"/>
              <a:gd name="connsiteY1" fmla="*/ 186176 h 200464"/>
              <a:gd name="connsiteX2" fmla="*/ 428625 w 655643"/>
              <a:gd name="connsiteY2" fmla="*/ 136964 h 200464"/>
              <a:gd name="connsiteX3" fmla="*/ 619125 w 655643"/>
              <a:gd name="connsiteY3" fmla="*/ 98864 h 200464"/>
              <a:gd name="connsiteX4" fmla="*/ 646112 w 655643"/>
              <a:gd name="connsiteY4" fmla="*/ 51239 h 200464"/>
              <a:gd name="connsiteX5" fmla="*/ 654050 w 655643"/>
              <a:gd name="connsiteY5" fmla="*/ 439 h 200464"/>
              <a:gd name="connsiteX6" fmla="*/ 617537 w 655643"/>
              <a:gd name="connsiteY6" fmla="*/ 81401 h 200464"/>
              <a:gd name="connsiteX7" fmla="*/ 365125 w 655643"/>
              <a:gd name="connsiteY7" fmla="*/ 133789 h 200464"/>
              <a:gd name="connsiteX8" fmla="*/ 0 w 655643"/>
              <a:gd name="connsiteY8" fmla="*/ 200464 h 20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643" h="200464">
                <a:moveTo>
                  <a:pt x="0" y="200464"/>
                </a:moveTo>
                <a:lnTo>
                  <a:pt x="98425" y="186176"/>
                </a:lnTo>
                <a:lnTo>
                  <a:pt x="428625" y="136964"/>
                </a:lnTo>
                <a:cubicBezTo>
                  <a:pt x="515408" y="122412"/>
                  <a:pt x="582877" y="113152"/>
                  <a:pt x="619125" y="98864"/>
                </a:cubicBezTo>
                <a:cubicBezTo>
                  <a:pt x="655373" y="84576"/>
                  <a:pt x="640291" y="67643"/>
                  <a:pt x="646112" y="51239"/>
                </a:cubicBezTo>
                <a:cubicBezTo>
                  <a:pt x="651933" y="34835"/>
                  <a:pt x="658813" y="-4588"/>
                  <a:pt x="654050" y="439"/>
                </a:cubicBezTo>
                <a:cubicBezTo>
                  <a:pt x="649288" y="5466"/>
                  <a:pt x="665691" y="59176"/>
                  <a:pt x="617537" y="81401"/>
                </a:cubicBezTo>
                <a:cubicBezTo>
                  <a:pt x="569383" y="103626"/>
                  <a:pt x="365125" y="133789"/>
                  <a:pt x="365125" y="133789"/>
                </a:cubicBezTo>
                <a:lnTo>
                  <a:pt x="0" y="2004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D5E56FFB-D4DE-40E1-AFEE-FE6D3D8919C4}"/>
              </a:ext>
            </a:extLst>
          </p:cNvPr>
          <p:cNvSpPr/>
          <p:nvPr/>
        </p:nvSpPr>
        <p:spPr>
          <a:xfrm>
            <a:off x="6167438" y="9461400"/>
            <a:ext cx="541547" cy="76300"/>
          </a:xfrm>
          <a:custGeom>
            <a:avLst/>
            <a:gdLst>
              <a:gd name="connsiteX0" fmla="*/ 0 w 541547"/>
              <a:gd name="connsiteY0" fmla="*/ 76300 h 76300"/>
              <a:gd name="connsiteX1" fmla="*/ 101600 w 541547"/>
              <a:gd name="connsiteY1" fmla="*/ 69950 h 76300"/>
              <a:gd name="connsiteX2" fmla="*/ 411162 w 541547"/>
              <a:gd name="connsiteY2" fmla="*/ 41375 h 76300"/>
              <a:gd name="connsiteX3" fmla="*/ 531812 w 541547"/>
              <a:gd name="connsiteY3" fmla="*/ 100 h 76300"/>
              <a:gd name="connsiteX4" fmla="*/ 174625 w 541547"/>
              <a:gd name="connsiteY4" fmla="*/ 54075 h 76300"/>
              <a:gd name="connsiteX5" fmla="*/ 0 w 541547"/>
              <a:gd name="connsiteY5" fmla="*/ 76300 h 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47" h="76300">
                <a:moveTo>
                  <a:pt x="0" y="76300"/>
                </a:moveTo>
                <a:cubicBezTo>
                  <a:pt x="16536" y="76035"/>
                  <a:pt x="101600" y="69950"/>
                  <a:pt x="101600" y="69950"/>
                </a:cubicBezTo>
                <a:cubicBezTo>
                  <a:pt x="170127" y="64129"/>
                  <a:pt x="339460" y="53017"/>
                  <a:pt x="411162" y="41375"/>
                </a:cubicBezTo>
                <a:cubicBezTo>
                  <a:pt x="482864" y="29733"/>
                  <a:pt x="571235" y="-2017"/>
                  <a:pt x="531812" y="100"/>
                </a:cubicBezTo>
                <a:cubicBezTo>
                  <a:pt x="492389" y="2217"/>
                  <a:pt x="174625" y="54075"/>
                  <a:pt x="174625" y="54075"/>
                </a:cubicBezTo>
                <a:lnTo>
                  <a:pt x="0" y="76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5A70DA2-3127-4191-8341-0C5208EC875B}"/>
              </a:ext>
            </a:extLst>
          </p:cNvPr>
          <p:cNvSpPr/>
          <p:nvPr/>
        </p:nvSpPr>
        <p:spPr>
          <a:xfrm>
            <a:off x="4741024" y="9507209"/>
            <a:ext cx="1476976" cy="1014444"/>
          </a:xfrm>
          <a:custGeom>
            <a:avLst/>
            <a:gdLst>
              <a:gd name="connsiteX0" fmla="*/ 1422709 w 1476976"/>
              <a:gd name="connsiteY0" fmla="*/ 34724 h 1014444"/>
              <a:gd name="connsiteX1" fmla="*/ 1374026 w 1476976"/>
              <a:gd name="connsiteY1" fmla="*/ 53774 h 1014444"/>
              <a:gd name="connsiteX2" fmla="*/ 853326 w 1476976"/>
              <a:gd name="connsiteY2" fmla="*/ 367041 h 1014444"/>
              <a:gd name="connsiteX3" fmla="*/ 300876 w 1476976"/>
              <a:gd name="connsiteY3" fmla="*/ 733224 h 1014444"/>
              <a:gd name="connsiteX4" fmla="*/ 8776 w 1476976"/>
              <a:gd name="connsiteY4" fmla="*/ 1010508 h 1014444"/>
              <a:gd name="connsiteX5" fmla="*/ 140009 w 1476976"/>
              <a:gd name="connsiteY5" fmla="*/ 862341 h 1014444"/>
              <a:gd name="connsiteX6" fmla="*/ 764426 w 1476976"/>
              <a:gd name="connsiteY6" fmla="*/ 407258 h 1014444"/>
              <a:gd name="connsiteX7" fmla="*/ 1422709 w 1476976"/>
              <a:gd name="connsiteY7" fmla="*/ 34724 h 101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976" h="1014444">
                <a:moveTo>
                  <a:pt x="1422709" y="34724"/>
                </a:moveTo>
                <a:cubicBezTo>
                  <a:pt x="1524309" y="-24190"/>
                  <a:pt x="1468923" y="-1612"/>
                  <a:pt x="1374026" y="53774"/>
                </a:cubicBezTo>
                <a:cubicBezTo>
                  <a:pt x="1279129" y="109160"/>
                  <a:pt x="1032184" y="253799"/>
                  <a:pt x="853326" y="367041"/>
                </a:cubicBezTo>
                <a:cubicBezTo>
                  <a:pt x="674468" y="480283"/>
                  <a:pt x="441634" y="625980"/>
                  <a:pt x="300876" y="733224"/>
                </a:cubicBezTo>
                <a:cubicBezTo>
                  <a:pt x="160118" y="840469"/>
                  <a:pt x="35587" y="988988"/>
                  <a:pt x="8776" y="1010508"/>
                </a:cubicBezTo>
                <a:cubicBezTo>
                  <a:pt x="-18035" y="1032028"/>
                  <a:pt x="14067" y="962883"/>
                  <a:pt x="140009" y="862341"/>
                </a:cubicBezTo>
                <a:cubicBezTo>
                  <a:pt x="265951" y="761799"/>
                  <a:pt x="546409" y="549428"/>
                  <a:pt x="764426" y="407258"/>
                </a:cubicBezTo>
                <a:cubicBezTo>
                  <a:pt x="982443" y="265089"/>
                  <a:pt x="1321109" y="93638"/>
                  <a:pt x="1422709" y="3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E758945-1DBB-442A-8EF1-5DADB64CE8BA}"/>
              </a:ext>
            </a:extLst>
          </p:cNvPr>
          <p:cNvSpPr/>
          <p:nvPr/>
        </p:nvSpPr>
        <p:spPr>
          <a:xfrm>
            <a:off x="3565095" y="8964675"/>
            <a:ext cx="731920" cy="937797"/>
          </a:xfrm>
          <a:custGeom>
            <a:avLst/>
            <a:gdLst>
              <a:gd name="connsiteX0" fmla="*/ 20538 w 731920"/>
              <a:gd name="connsiteY0" fmla="*/ 18458 h 937797"/>
              <a:gd name="connsiteX1" fmla="*/ 69222 w 731920"/>
              <a:gd name="connsiteY1" fmla="*/ 92542 h 937797"/>
              <a:gd name="connsiteX2" fmla="*/ 244905 w 731920"/>
              <a:gd name="connsiteY2" fmla="*/ 327492 h 937797"/>
              <a:gd name="connsiteX3" fmla="*/ 706338 w 731920"/>
              <a:gd name="connsiteY3" fmla="*/ 913808 h 937797"/>
              <a:gd name="connsiteX4" fmla="*/ 642838 w 731920"/>
              <a:gd name="connsiteY4" fmla="*/ 784692 h 937797"/>
              <a:gd name="connsiteX5" fmla="*/ 393072 w 731920"/>
              <a:gd name="connsiteY5" fmla="*/ 416392 h 937797"/>
              <a:gd name="connsiteX6" fmla="*/ 20538 w 731920"/>
              <a:gd name="connsiteY6" fmla="*/ 18458 h 93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920" h="937797">
                <a:moveTo>
                  <a:pt x="20538" y="18458"/>
                </a:moveTo>
                <a:cubicBezTo>
                  <a:pt x="-33437" y="-35517"/>
                  <a:pt x="31828" y="41036"/>
                  <a:pt x="69222" y="92542"/>
                </a:cubicBezTo>
                <a:cubicBezTo>
                  <a:pt x="106616" y="144048"/>
                  <a:pt x="138719" y="190614"/>
                  <a:pt x="244905" y="327492"/>
                </a:cubicBezTo>
                <a:cubicBezTo>
                  <a:pt x="351091" y="464370"/>
                  <a:pt x="640016" y="837608"/>
                  <a:pt x="706338" y="913808"/>
                </a:cubicBezTo>
                <a:cubicBezTo>
                  <a:pt x="772660" y="990008"/>
                  <a:pt x="695049" y="867595"/>
                  <a:pt x="642838" y="784692"/>
                </a:cubicBezTo>
                <a:cubicBezTo>
                  <a:pt x="590627" y="701789"/>
                  <a:pt x="494672" y="544450"/>
                  <a:pt x="393072" y="416392"/>
                </a:cubicBezTo>
                <a:cubicBezTo>
                  <a:pt x="291472" y="288334"/>
                  <a:pt x="74513" y="72433"/>
                  <a:pt x="20538" y="1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2C9DE5A8-26CD-446F-BEBD-7F71B12CAEBC}"/>
              </a:ext>
            </a:extLst>
          </p:cNvPr>
          <p:cNvSpPr/>
          <p:nvPr/>
        </p:nvSpPr>
        <p:spPr>
          <a:xfrm>
            <a:off x="4315883" y="9920817"/>
            <a:ext cx="422741" cy="596263"/>
          </a:xfrm>
          <a:custGeom>
            <a:avLst/>
            <a:gdLst>
              <a:gd name="connsiteX0" fmla="*/ 0 w 422741"/>
              <a:gd name="connsiteY0" fmla="*/ 0 h 596263"/>
              <a:gd name="connsiteX1" fmla="*/ 48684 w 422741"/>
              <a:gd name="connsiteY1" fmla="*/ 78316 h 596263"/>
              <a:gd name="connsiteX2" fmla="*/ 211667 w 422741"/>
              <a:gd name="connsiteY2" fmla="*/ 353483 h 596263"/>
              <a:gd name="connsiteX3" fmla="*/ 419100 w 422741"/>
              <a:gd name="connsiteY3" fmla="*/ 594783 h 596263"/>
              <a:gd name="connsiteX4" fmla="*/ 334434 w 422741"/>
              <a:gd name="connsiteY4" fmla="*/ 446616 h 596263"/>
              <a:gd name="connsiteX5" fmla="*/ 213784 w 422741"/>
              <a:gd name="connsiteY5" fmla="*/ 275166 h 596263"/>
              <a:gd name="connsiteX6" fmla="*/ 0 w 422741"/>
              <a:gd name="connsiteY6" fmla="*/ 0 h 59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741" h="596263">
                <a:moveTo>
                  <a:pt x="0" y="0"/>
                </a:moveTo>
                <a:cubicBezTo>
                  <a:pt x="6703" y="9701"/>
                  <a:pt x="13406" y="19402"/>
                  <a:pt x="48684" y="78316"/>
                </a:cubicBezTo>
                <a:cubicBezTo>
                  <a:pt x="83962" y="137230"/>
                  <a:pt x="149931" y="267405"/>
                  <a:pt x="211667" y="353483"/>
                </a:cubicBezTo>
                <a:cubicBezTo>
                  <a:pt x="273403" y="439561"/>
                  <a:pt x="398639" y="579261"/>
                  <a:pt x="419100" y="594783"/>
                </a:cubicBezTo>
                <a:cubicBezTo>
                  <a:pt x="439561" y="610305"/>
                  <a:pt x="368653" y="499885"/>
                  <a:pt x="334434" y="446616"/>
                </a:cubicBezTo>
                <a:cubicBezTo>
                  <a:pt x="300215" y="393347"/>
                  <a:pt x="213784" y="275166"/>
                  <a:pt x="213784" y="2751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328162A-F7B2-4B09-9079-AC5728B40DB7}"/>
              </a:ext>
            </a:extLst>
          </p:cNvPr>
          <p:cNvSpPr/>
          <p:nvPr/>
        </p:nvSpPr>
        <p:spPr>
          <a:xfrm>
            <a:off x="6524202" y="9500066"/>
            <a:ext cx="296876" cy="2206349"/>
          </a:xfrm>
          <a:custGeom>
            <a:avLst/>
            <a:gdLst>
              <a:gd name="connsiteX0" fmla="*/ 288078 w 296876"/>
              <a:gd name="connsiteY0" fmla="*/ 60494 h 2206349"/>
              <a:gd name="connsiteX1" fmla="*/ 288078 w 296876"/>
              <a:gd name="connsiteY1" fmla="*/ 167174 h 2206349"/>
              <a:gd name="connsiteX2" fmla="*/ 242358 w 296876"/>
              <a:gd name="connsiteY2" fmla="*/ 995214 h 2206349"/>
              <a:gd name="connsiteX3" fmla="*/ 3598 w 296876"/>
              <a:gd name="connsiteY3" fmla="*/ 2168694 h 2206349"/>
              <a:gd name="connsiteX4" fmla="*/ 105198 w 296876"/>
              <a:gd name="connsiteY4" fmla="*/ 1823254 h 2206349"/>
              <a:gd name="connsiteX5" fmla="*/ 196638 w 296876"/>
              <a:gd name="connsiteY5" fmla="*/ 888534 h 2206349"/>
              <a:gd name="connsiteX6" fmla="*/ 288078 w 296876"/>
              <a:gd name="connsiteY6" fmla="*/ 60494 h 22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76" h="2206349">
                <a:moveTo>
                  <a:pt x="288078" y="60494"/>
                </a:moveTo>
                <a:cubicBezTo>
                  <a:pt x="303318" y="-59733"/>
                  <a:pt x="295698" y="11387"/>
                  <a:pt x="288078" y="167174"/>
                </a:cubicBezTo>
                <a:cubicBezTo>
                  <a:pt x="280458" y="322961"/>
                  <a:pt x="289771" y="661627"/>
                  <a:pt x="242358" y="995214"/>
                </a:cubicBezTo>
                <a:cubicBezTo>
                  <a:pt x="194945" y="1328801"/>
                  <a:pt x="26458" y="2030687"/>
                  <a:pt x="3598" y="2168694"/>
                </a:cubicBezTo>
                <a:cubicBezTo>
                  <a:pt x="-19262" y="2306701"/>
                  <a:pt x="73025" y="2036614"/>
                  <a:pt x="105198" y="1823254"/>
                </a:cubicBezTo>
                <a:cubicBezTo>
                  <a:pt x="137371" y="1609894"/>
                  <a:pt x="163618" y="1181481"/>
                  <a:pt x="196638" y="888534"/>
                </a:cubicBezTo>
                <a:cubicBezTo>
                  <a:pt x="229658" y="595587"/>
                  <a:pt x="272838" y="180721"/>
                  <a:pt x="288078" y="6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FA939611-15C9-4C7C-878C-D3C6B22C89B5}"/>
              </a:ext>
            </a:extLst>
          </p:cNvPr>
          <p:cNvSpPr/>
          <p:nvPr/>
        </p:nvSpPr>
        <p:spPr>
          <a:xfrm>
            <a:off x="5857030" y="10853429"/>
            <a:ext cx="840857" cy="1930347"/>
          </a:xfrm>
          <a:custGeom>
            <a:avLst/>
            <a:gdLst>
              <a:gd name="connsiteX0" fmla="*/ 782530 w 840857"/>
              <a:gd name="connsiteY0" fmla="*/ 139691 h 1930347"/>
              <a:gd name="connsiteX1" fmla="*/ 726650 w 840857"/>
              <a:gd name="connsiteY1" fmla="*/ 220971 h 1930347"/>
              <a:gd name="connsiteX2" fmla="*/ 25610 w 840857"/>
              <a:gd name="connsiteY2" fmla="*/ 1856731 h 1930347"/>
              <a:gd name="connsiteX3" fmla="*/ 198330 w 840857"/>
              <a:gd name="connsiteY3" fmla="*/ 1551931 h 1930347"/>
              <a:gd name="connsiteX4" fmla="*/ 635210 w 840857"/>
              <a:gd name="connsiteY4" fmla="*/ 688331 h 1930347"/>
              <a:gd name="connsiteX5" fmla="*/ 833330 w 840857"/>
              <a:gd name="connsiteY5" fmla="*/ 27931 h 1930347"/>
              <a:gd name="connsiteX6" fmla="*/ 782530 w 840857"/>
              <a:gd name="connsiteY6" fmla="*/ 139691 h 19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857" h="1930347">
                <a:moveTo>
                  <a:pt x="782530" y="139691"/>
                </a:moveTo>
                <a:cubicBezTo>
                  <a:pt x="764750" y="171864"/>
                  <a:pt x="852803" y="-65202"/>
                  <a:pt x="726650" y="220971"/>
                </a:cubicBezTo>
                <a:cubicBezTo>
                  <a:pt x="600497" y="507144"/>
                  <a:pt x="113663" y="1634904"/>
                  <a:pt x="25610" y="1856731"/>
                </a:cubicBezTo>
                <a:cubicBezTo>
                  <a:pt x="-62443" y="2078558"/>
                  <a:pt x="96730" y="1746664"/>
                  <a:pt x="198330" y="1551931"/>
                </a:cubicBezTo>
                <a:cubicBezTo>
                  <a:pt x="299930" y="1357198"/>
                  <a:pt x="529377" y="942331"/>
                  <a:pt x="635210" y="688331"/>
                </a:cubicBezTo>
                <a:cubicBezTo>
                  <a:pt x="741043" y="434331"/>
                  <a:pt x="804543" y="122758"/>
                  <a:pt x="833330" y="27931"/>
                </a:cubicBezTo>
                <a:cubicBezTo>
                  <a:pt x="862117" y="-66896"/>
                  <a:pt x="800310" y="107518"/>
                  <a:pt x="782530" y="13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E3C050D-56FD-4957-BE00-52BCDB6661C4}"/>
              </a:ext>
            </a:extLst>
          </p:cNvPr>
          <p:cNvSpPr/>
          <p:nvPr/>
        </p:nvSpPr>
        <p:spPr>
          <a:xfrm>
            <a:off x="4461348" y="10494020"/>
            <a:ext cx="283042" cy="2208965"/>
          </a:xfrm>
          <a:custGeom>
            <a:avLst/>
            <a:gdLst>
              <a:gd name="connsiteX0" fmla="*/ 268132 w 283042"/>
              <a:gd name="connsiteY0" fmla="*/ 67300 h 2208965"/>
              <a:gd name="connsiteX1" fmla="*/ 263052 w 283042"/>
              <a:gd name="connsiteY1" fmla="*/ 250180 h 2208965"/>
              <a:gd name="connsiteX2" fmla="*/ 29372 w 283042"/>
              <a:gd name="connsiteY2" fmla="*/ 1926580 h 2208965"/>
              <a:gd name="connsiteX3" fmla="*/ 3972 w 283042"/>
              <a:gd name="connsiteY3" fmla="*/ 2205980 h 2208965"/>
              <a:gd name="connsiteX4" fmla="*/ 34452 w 283042"/>
              <a:gd name="connsiteY4" fmla="*/ 1916420 h 2208965"/>
              <a:gd name="connsiteX5" fmla="*/ 242732 w 283042"/>
              <a:gd name="connsiteY5" fmla="*/ 839460 h 2208965"/>
              <a:gd name="connsiteX6" fmla="*/ 268132 w 283042"/>
              <a:gd name="connsiteY6" fmla="*/ 67300 h 220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42" h="2208965">
                <a:moveTo>
                  <a:pt x="268132" y="67300"/>
                </a:moveTo>
                <a:cubicBezTo>
                  <a:pt x="271519" y="-30913"/>
                  <a:pt x="302845" y="-59700"/>
                  <a:pt x="263052" y="250180"/>
                </a:cubicBezTo>
                <a:cubicBezTo>
                  <a:pt x="223259" y="560060"/>
                  <a:pt x="72552" y="1600613"/>
                  <a:pt x="29372" y="1926580"/>
                </a:cubicBezTo>
                <a:cubicBezTo>
                  <a:pt x="-13808" y="2252547"/>
                  <a:pt x="3125" y="2207673"/>
                  <a:pt x="3972" y="2205980"/>
                </a:cubicBezTo>
                <a:cubicBezTo>
                  <a:pt x="4819" y="2204287"/>
                  <a:pt x="-5341" y="2144173"/>
                  <a:pt x="34452" y="1916420"/>
                </a:cubicBezTo>
                <a:cubicBezTo>
                  <a:pt x="74245" y="1688667"/>
                  <a:pt x="202939" y="1145953"/>
                  <a:pt x="242732" y="839460"/>
                </a:cubicBezTo>
                <a:cubicBezTo>
                  <a:pt x="282525" y="532967"/>
                  <a:pt x="264745" y="165513"/>
                  <a:pt x="268132" y="67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EB99679-9005-4F1F-B1E7-3A97772C4758}"/>
              </a:ext>
            </a:extLst>
          </p:cNvPr>
          <p:cNvSpPr/>
          <p:nvPr/>
        </p:nvSpPr>
        <p:spPr>
          <a:xfrm>
            <a:off x="3382334" y="12017523"/>
            <a:ext cx="154431" cy="707015"/>
          </a:xfrm>
          <a:custGeom>
            <a:avLst/>
            <a:gdLst>
              <a:gd name="connsiteX0" fmla="*/ 946 w 154431"/>
              <a:gd name="connsiteY0" fmla="*/ 16997 h 707015"/>
              <a:gd name="connsiteX1" fmla="*/ 148266 w 154431"/>
              <a:gd name="connsiteY1" fmla="*/ 692637 h 707015"/>
              <a:gd name="connsiteX2" fmla="*/ 122866 w 154431"/>
              <a:gd name="connsiteY2" fmla="*/ 458957 h 707015"/>
              <a:gd name="connsiteX3" fmla="*/ 87306 w 154431"/>
              <a:gd name="connsiteY3" fmla="*/ 225277 h 707015"/>
              <a:gd name="connsiteX4" fmla="*/ 946 w 154431"/>
              <a:gd name="connsiteY4" fmla="*/ 16997 h 7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1" h="707015">
                <a:moveTo>
                  <a:pt x="946" y="16997"/>
                </a:moveTo>
                <a:cubicBezTo>
                  <a:pt x="11106" y="94890"/>
                  <a:pt x="127946" y="618977"/>
                  <a:pt x="148266" y="692637"/>
                </a:cubicBezTo>
                <a:cubicBezTo>
                  <a:pt x="168586" y="766297"/>
                  <a:pt x="133026" y="536850"/>
                  <a:pt x="122866" y="458957"/>
                </a:cubicBezTo>
                <a:cubicBezTo>
                  <a:pt x="112706" y="381064"/>
                  <a:pt x="109319" y="300630"/>
                  <a:pt x="87306" y="225277"/>
                </a:cubicBezTo>
                <a:cubicBezTo>
                  <a:pt x="65293" y="149924"/>
                  <a:pt x="-9214" y="-60896"/>
                  <a:pt x="946" y="1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225011A-4FD3-47FF-AC10-5EC0E6068A06}"/>
              </a:ext>
            </a:extLst>
          </p:cNvPr>
          <p:cNvSpPr/>
          <p:nvPr/>
        </p:nvSpPr>
        <p:spPr>
          <a:xfrm>
            <a:off x="5304765" y="7947673"/>
            <a:ext cx="282631" cy="13679"/>
          </a:xfrm>
          <a:custGeom>
            <a:avLst/>
            <a:gdLst>
              <a:gd name="connsiteX0" fmla="*/ 3835 w 282631"/>
              <a:gd name="connsiteY0" fmla="*/ 940 h 13679"/>
              <a:gd name="connsiteX1" fmla="*/ 68923 w 282631"/>
              <a:gd name="connsiteY1" fmla="*/ 940 h 13679"/>
              <a:gd name="connsiteX2" fmla="*/ 276885 w 282631"/>
              <a:gd name="connsiteY2" fmla="*/ 940 h 13679"/>
              <a:gd name="connsiteX3" fmla="*/ 207035 w 282631"/>
              <a:gd name="connsiteY3" fmla="*/ 13640 h 13679"/>
              <a:gd name="connsiteX4" fmla="*/ 3835 w 282631"/>
              <a:gd name="connsiteY4" fmla="*/ 940 h 1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31" h="13679">
                <a:moveTo>
                  <a:pt x="3835" y="940"/>
                </a:moveTo>
                <a:cubicBezTo>
                  <a:pt x="-19184" y="-1177"/>
                  <a:pt x="68923" y="940"/>
                  <a:pt x="68923" y="940"/>
                </a:cubicBezTo>
                <a:cubicBezTo>
                  <a:pt x="114431" y="940"/>
                  <a:pt x="253866" y="-1177"/>
                  <a:pt x="276885" y="940"/>
                </a:cubicBezTo>
                <a:cubicBezTo>
                  <a:pt x="299904" y="3057"/>
                  <a:pt x="249104" y="12846"/>
                  <a:pt x="207035" y="13640"/>
                </a:cubicBezTo>
                <a:cubicBezTo>
                  <a:pt x="164966" y="14434"/>
                  <a:pt x="26854" y="3057"/>
                  <a:pt x="3835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704700F-E1B2-43C8-93E8-B1F0AA4B5E37}"/>
              </a:ext>
            </a:extLst>
          </p:cNvPr>
          <p:cNvSpPr/>
          <p:nvPr/>
        </p:nvSpPr>
        <p:spPr>
          <a:xfrm>
            <a:off x="5277137" y="7967650"/>
            <a:ext cx="309887" cy="18768"/>
          </a:xfrm>
          <a:custGeom>
            <a:avLst/>
            <a:gdLst>
              <a:gd name="connsiteX0" fmla="*/ 1301 w 309887"/>
              <a:gd name="connsiteY0" fmla="*/ 17475 h 18768"/>
              <a:gd name="connsiteX1" fmla="*/ 56863 w 309887"/>
              <a:gd name="connsiteY1" fmla="*/ 17475 h 18768"/>
              <a:gd name="connsiteX2" fmla="*/ 309276 w 309887"/>
              <a:gd name="connsiteY2" fmla="*/ 14300 h 18768"/>
              <a:gd name="connsiteX3" fmla="*/ 125126 w 309887"/>
              <a:gd name="connsiteY3" fmla="*/ 13 h 18768"/>
              <a:gd name="connsiteX4" fmla="*/ 1301 w 309887"/>
              <a:gd name="connsiteY4" fmla="*/ 17475 h 1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887" h="18768">
                <a:moveTo>
                  <a:pt x="1301" y="17475"/>
                </a:moveTo>
                <a:cubicBezTo>
                  <a:pt x="-10076" y="20385"/>
                  <a:pt x="56863" y="17475"/>
                  <a:pt x="56863" y="17475"/>
                </a:cubicBezTo>
                <a:cubicBezTo>
                  <a:pt x="108192" y="16946"/>
                  <a:pt x="297899" y="17210"/>
                  <a:pt x="309276" y="14300"/>
                </a:cubicBezTo>
                <a:cubicBezTo>
                  <a:pt x="320653" y="11390"/>
                  <a:pt x="170105" y="542"/>
                  <a:pt x="125126" y="13"/>
                </a:cubicBezTo>
                <a:cubicBezTo>
                  <a:pt x="80147" y="-516"/>
                  <a:pt x="12678" y="14565"/>
                  <a:pt x="1301" y="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6D3110D8-7B6C-4757-8BDC-930F1BDB933F}"/>
              </a:ext>
            </a:extLst>
          </p:cNvPr>
          <p:cNvSpPr/>
          <p:nvPr/>
        </p:nvSpPr>
        <p:spPr>
          <a:xfrm>
            <a:off x="5454628" y="7810456"/>
            <a:ext cx="101961" cy="127878"/>
          </a:xfrm>
          <a:custGeom>
            <a:avLst/>
            <a:gdLst>
              <a:gd name="connsiteX0" fmla="*/ 22 w 101961"/>
              <a:gd name="connsiteY0" fmla="*/ 44 h 127878"/>
              <a:gd name="connsiteX1" fmla="*/ 101622 w 101961"/>
              <a:gd name="connsiteY1" fmla="*/ 76244 h 127878"/>
              <a:gd name="connsiteX2" fmla="*/ 3197 w 101961"/>
              <a:gd name="connsiteY2" fmla="*/ 127044 h 127878"/>
              <a:gd name="connsiteX3" fmla="*/ 92097 w 101961"/>
              <a:gd name="connsiteY3" fmla="*/ 106407 h 127878"/>
              <a:gd name="connsiteX4" fmla="*/ 92097 w 101961"/>
              <a:gd name="connsiteY4" fmla="*/ 87357 h 127878"/>
              <a:gd name="connsiteX5" fmla="*/ 22 w 101961"/>
              <a:gd name="connsiteY5" fmla="*/ 44 h 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27878">
                <a:moveTo>
                  <a:pt x="22" y="44"/>
                </a:moveTo>
                <a:cubicBezTo>
                  <a:pt x="1609" y="-1808"/>
                  <a:pt x="101093" y="55077"/>
                  <a:pt x="101622" y="76244"/>
                </a:cubicBezTo>
                <a:cubicBezTo>
                  <a:pt x="102151" y="97411"/>
                  <a:pt x="4784" y="122017"/>
                  <a:pt x="3197" y="127044"/>
                </a:cubicBezTo>
                <a:cubicBezTo>
                  <a:pt x="1610" y="132071"/>
                  <a:pt x="77280" y="113022"/>
                  <a:pt x="92097" y="106407"/>
                </a:cubicBezTo>
                <a:cubicBezTo>
                  <a:pt x="106914" y="99792"/>
                  <a:pt x="103474" y="101380"/>
                  <a:pt x="92097" y="87357"/>
                </a:cubicBezTo>
                <a:cubicBezTo>
                  <a:pt x="80720" y="73334"/>
                  <a:pt x="-1565" y="1896"/>
                  <a:pt x="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D82EC27-05B5-4D81-BE45-9EFA6B9398A9}"/>
              </a:ext>
            </a:extLst>
          </p:cNvPr>
          <p:cNvSpPr/>
          <p:nvPr/>
        </p:nvSpPr>
        <p:spPr>
          <a:xfrm>
            <a:off x="5390608" y="7854950"/>
            <a:ext cx="115215" cy="78382"/>
          </a:xfrm>
          <a:custGeom>
            <a:avLst/>
            <a:gdLst>
              <a:gd name="connsiteX0" fmla="*/ 114842 w 115215"/>
              <a:gd name="connsiteY0" fmla="*/ 0 h 78382"/>
              <a:gd name="connsiteX1" fmla="*/ 43405 w 115215"/>
              <a:gd name="connsiteY1" fmla="*/ 38100 h 78382"/>
              <a:gd name="connsiteX2" fmla="*/ 108492 w 115215"/>
              <a:gd name="connsiteY2" fmla="*/ 77788 h 78382"/>
              <a:gd name="connsiteX3" fmla="*/ 21180 w 115215"/>
              <a:gd name="connsiteY3" fmla="*/ 60325 h 78382"/>
              <a:gd name="connsiteX4" fmla="*/ 5305 w 115215"/>
              <a:gd name="connsiteY4" fmla="*/ 38100 h 78382"/>
              <a:gd name="connsiteX5" fmla="*/ 114842 w 115215"/>
              <a:gd name="connsiteY5" fmla="*/ 0 h 7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215" h="78382">
                <a:moveTo>
                  <a:pt x="114842" y="0"/>
                </a:moveTo>
                <a:cubicBezTo>
                  <a:pt x="121192" y="0"/>
                  <a:pt x="44463" y="25135"/>
                  <a:pt x="43405" y="38100"/>
                </a:cubicBezTo>
                <a:cubicBezTo>
                  <a:pt x="42347" y="51065"/>
                  <a:pt x="112196" y="74084"/>
                  <a:pt x="108492" y="77788"/>
                </a:cubicBezTo>
                <a:cubicBezTo>
                  <a:pt x="104788" y="81492"/>
                  <a:pt x="38378" y="66940"/>
                  <a:pt x="21180" y="60325"/>
                </a:cubicBezTo>
                <a:cubicBezTo>
                  <a:pt x="3982" y="53710"/>
                  <a:pt x="-7130" y="47360"/>
                  <a:pt x="5305" y="38100"/>
                </a:cubicBezTo>
                <a:cubicBezTo>
                  <a:pt x="17740" y="28840"/>
                  <a:pt x="108492" y="0"/>
                  <a:pt x="1148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FA4AF8AD-50D2-409A-9111-1C9C34F5F5FD}"/>
              </a:ext>
            </a:extLst>
          </p:cNvPr>
          <p:cNvSpPr/>
          <p:nvPr/>
        </p:nvSpPr>
        <p:spPr>
          <a:xfrm>
            <a:off x="5286362" y="7993050"/>
            <a:ext cx="239801" cy="303501"/>
          </a:xfrm>
          <a:custGeom>
            <a:avLst/>
            <a:gdLst>
              <a:gd name="connsiteX0" fmla="*/ 157176 w 239801"/>
              <a:gd name="connsiteY0" fmla="*/ 13 h 303501"/>
              <a:gd name="connsiteX1" fmla="*/ 222263 w 239801"/>
              <a:gd name="connsiteY1" fmla="*/ 52400 h 303501"/>
              <a:gd name="connsiteX2" fmla="*/ 141301 w 239801"/>
              <a:gd name="connsiteY2" fmla="*/ 93675 h 303501"/>
              <a:gd name="connsiteX3" fmla="*/ 154001 w 239801"/>
              <a:gd name="connsiteY3" fmla="*/ 144475 h 303501"/>
              <a:gd name="connsiteX4" fmla="*/ 165113 w 239801"/>
              <a:gd name="connsiteY4" fmla="*/ 169875 h 303501"/>
              <a:gd name="connsiteX5" fmla="*/ 134951 w 239801"/>
              <a:gd name="connsiteY5" fmla="*/ 217500 h 303501"/>
              <a:gd name="connsiteX6" fmla="*/ 13 w 239801"/>
              <a:gd name="connsiteY6" fmla="*/ 303225 h 303501"/>
              <a:gd name="connsiteX7" fmla="*/ 127013 w 239801"/>
              <a:gd name="connsiteY7" fmla="*/ 241313 h 303501"/>
              <a:gd name="connsiteX8" fmla="*/ 174638 w 239801"/>
              <a:gd name="connsiteY8" fmla="*/ 146063 h 303501"/>
              <a:gd name="connsiteX9" fmla="*/ 136538 w 239801"/>
              <a:gd name="connsiteY9" fmla="*/ 93675 h 303501"/>
              <a:gd name="connsiteX10" fmla="*/ 239726 w 239801"/>
              <a:gd name="connsiteY10" fmla="*/ 47638 h 303501"/>
              <a:gd name="connsiteX11" fmla="*/ 157176 w 239801"/>
              <a:gd name="connsiteY11" fmla="*/ 13 h 30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801" h="303501">
                <a:moveTo>
                  <a:pt x="157176" y="13"/>
                </a:moveTo>
                <a:cubicBezTo>
                  <a:pt x="154266" y="807"/>
                  <a:pt x="224909" y="36790"/>
                  <a:pt x="222263" y="52400"/>
                </a:cubicBezTo>
                <a:cubicBezTo>
                  <a:pt x="219617" y="68010"/>
                  <a:pt x="152678" y="78329"/>
                  <a:pt x="141301" y="93675"/>
                </a:cubicBezTo>
                <a:cubicBezTo>
                  <a:pt x="129924" y="109021"/>
                  <a:pt x="150032" y="131775"/>
                  <a:pt x="154001" y="144475"/>
                </a:cubicBezTo>
                <a:cubicBezTo>
                  <a:pt x="157970" y="157175"/>
                  <a:pt x="168288" y="157704"/>
                  <a:pt x="165113" y="169875"/>
                </a:cubicBezTo>
                <a:cubicBezTo>
                  <a:pt x="161938" y="182046"/>
                  <a:pt x="162468" y="195275"/>
                  <a:pt x="134951" y="217500"/>
                </a:cubicBezTo>
                <a:cubicBezTo>
                  <a:pt x="107434" y="239725"/>
                  <a:pt x="1336" y="299256"/>
                  <a:pt x="13" y="303225"/>
                </a:cubicBezTo>
                <a:cubicBezTo>
                  <a:pt x="-1310" y="307194"/>
                  <a:pt x="97909" y="267507"/>
                  <a:pt x="127013" y="241313"/>
                </a:cubicBezTo>
                <a:cubicBezTo>
                  <a:pt x="156117" y="215119"/>
                  <a:pt x="173051" y="170669"/>
                  <a:pt x="174638" y="146063"/>
                </a:cubicBezTo>
                <a:cubicBezTo>
                  <a:pt x="176225" y="121457"/>
                  <a:pt x="125690" y="110079"/>
                  <a:pt x="136538" y="93675"/>
                </a:cubicBezTo>
                <a:cubicBezTo>
                  <a:pt x="147386" y="77271"/>
                  <a:pt x="236816" y="62719"/>
                  <a:pt x="239726" y="47638"/>
                </a:cubicBezTo>
                <a:cubicBezTo>
                  <a:pt x="242636" y="32557"/>
                  <a:pt x="160086" y="-781"/>
                  <a:pt x="15717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591128B3-0E28-484C-9A79-023080471462}"/>
              </a:ext>
            </a:extLst>
          </p:cNvPr>
          <p:cNvSpPr/>
          <p:nvPr/>
        </p:nvSpPr>
        <p:spPr>
          <a:xfrm>
            <a:off x="5411658" y="8007115"/>
            <a:ext cx="90520" cy="78033"/>
          </a:xfrm>
          <a:custGeom>
            <a:avLst/>
            <a:gdLst>
              <a:gd name="connsiteX0" fmla="*/ 17592 w 90520"/>
              <a:gd name="connsiteY0" fmla="*/ 235 h 78033"/>
              <a:gd name="connsiteX1" fmla="*/ 65217 w 90520"/>
              <a:gd name="connsiteY1" fmla="*/ 46273 h 78033"/>
              <a:gd name="connsiteX2" fmla="*/ 130 w 90520"/>
              <a:gd name="connsiteY2" fmla="*/ 78023 h 78033"/>
              <a:gd name="connsiteX3" fmla="*/ 85855 w 90520"/>
              <a:gd name="connsiteY3" fmla="*/ 43098 h 78033"/>
              <a:gd name="connsiteX4" fmla="*/ 73155 w 90520"/>
              <a:gd name="connsiteY4" fmla="*/ 28810 h 78033"/>
              <a:gd name="connsiteX5" fmla="*/ 17592 w 90520"/>
              <a:gd name="connsiteY5" fmla="*/ 235 h 7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20" h="78033">
                <a:moveTo>
                  <a:pt x="17592" y="235"/>
                </a:moveTo>
                <a:cubicBezTo>
                  <a:pt x="16269" y="3145"/>
                  <a:pt x="68127" y="33308"/>
                  <a:pt x="65217" y="46273"/>
                </a:cubicBezTo>
                <a:cubicBezTo>
                  <a:pt x="62307" y="59238"/>
                  <a:pt x="-3310" y="78552"/>
                  <a:pt x="130" y="78023"/>
                </a:cubicBezTo>
                <a:cubicBezTo>
                  <a:pt x="3570" y="77494"/>
                  <a:pt x="73684" y="51300"/>
                  <a:pt x="85855" y="43098"/>
                </a:cubicBezTo>
                <a:cubicBezTo>
                  <a:pt x="98026" y="34896"/>
                  <a:pt x="83738" y="35425"/>
                  <a:pt x="73155" y="28810"/>
                </a:cubicBezTo>
                <a:cubicBezTo>
                  <a:pt x="62572" y="22195"/>
                  <a:pt x="18915" y="-2675"/>
                  <a:pt x="1759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12FE68F-C39C-4313-A0D7-36C3227F2D9A}"/>
              </a:ext>
            </a:extLst>
          </p:cNvPr>
          <p:cNvSpPr/>
          <p:nvPr/>
        </p:nvSpPr>
        <p:spPr>
          <a:xfrm>
            <a:off x="5303821" y="8104131"/>
            <a:ext cx="141776" cy="179569"/>
          </a:xfrm>
          <a:custGeom>
            <a:avLst/>
            <a:gdLst>
              <a:gd name="connsiteX0" fmla="*/ 92092 w 141776"/>
              <a:gd name="connsiteY0" fmla="*/ 57 h 179569"/>
              <a:gd name="connsiteX1" fmla="*/ 109554 w 141776"/>
              <a:gd name="connsiteY1" fmla="*/ 76257 h 179569"/>
              <a:gd name="connsiteX2" fmla="*/ 63517 w 141776"/>
              <a:gd name="connsiteY2" fmla="*/ 128644 h 179569"/>
              <a:gd name="connsiteX3" fmla="*/ 17 w 141776"/>
              <a:gd name="connsiteY3" fmla="*/ 179444 h 179569"/>
              <a:gd name="connsiteX4" fmla="*/ 69867 w 141776"/>
              <a:gd name="connsiteY4" fmla="*/ 141344 h 179569"/>
              <a:gd name="connsiteX5" fmla="*/ 141304 w 141776"/>
              <a:gd name="connsiteY5" fmla="*/ 88957 h 179569"/>
              <a:gd name="connsiteX6" fmla="*/ 92092 w 141776"/>
              <a:gd name="connsiteY6" fmla="*/ 57 h 17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76" h="179569">
                <a:moveTo>
                  <a:pt x="92092" y="57"/>
                </a:moveTo>
                <a:cubicBezTo>
                  <a:pt x="86800" y="-2060"/>
                  <a:pt x="114316" y="54826"/>
                  <a:pt x="109554" y="76257"/>
                </a:cubicBezTo>
                <a:cubicBezTo>
                  <a:pt x="104792" y="97688"/>
                  <a:pt x="81773" y="111446"/>
                  <a:pt x="63517" y="128644"/>
                </a:cubicBezTo>
                <a:cubicBezTo>
                  <a:pt x="45261" y="145842"/>
                  <a:pt x="-1041" y="177327"/>
                  <a:pt x="17" y="179444"/>
                </a:cubicBezTo>
                <a:cubicBezTo>
                  <a:pt x="1075" y="181561"/>
                  <a:pt x="46319" y="156425"/>
                  <a:pt x="69867" y="141344"/>
                </a:cubicBezTo>
                <a:cubicBezTo>
                  <a:pt x="93415" y="126263"/>
                  <a:pt x="135483" y="110388"/>
                  <a:pt x="141304" y="88957"/>
                </a:cubicBezTo>
                <a:cubicBezTo>
                  <a:pt x="147125" y="67526"/>
                  <a:pt x="97384" y="2174"/>
                  <a:pt x="9209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24ACF15-93BF-4C4B-8491-7AE4A17727B5}"/>
              </a:ext>
            </a:extLst>
          </p:cNvPr>
          <p:cNvSpPr/>
          <p:nvPr/>
        </p:nvSpPr>
        <p:spPr>
          <a:xfrm>
            <a:off x="5308501" y="7985028"/>
            <a:ext cx="135037" cy="289521"/>
          </a:xfrm>
          <a:custGeom>
            <a:avLst/>
            <a:gdLst>
              <a:gd name="connsiteX0" fmla="*/ 135037 w 135037"/>
              <a:gd name="connsiteY0" fmla="*/ 97 h 289521"/>
              <a:gd name="connsiteX1" fmla="*/ 65187 w 135037"/>
              <a:gd name="connsiteY1" fmla="*/ 52485 h 289521"/>
              <a:gd name="connsiteX2" fmla="*/ 98524 w 135037"/>
              <a:gd name="connsiteY2" fmla="*/ 90585 h 289521"/>
              <a:gd name="connsiteX3" fmla="*/ 27087 w 135037"/>
              <a:gd name="connsiteY3" fmla="*/ 112810 h 289521"/>
              <a:gd name="connsiteX4" fmla="*/ 6449 w 135037"/>
              <a:gd name="connsiteY4" fmla="*/ 198535 h 289521"/>
              <a:gd name="connsiteX5" fmla="*/ 17562 w 135037"/>
              <a:gd name="connsiteY5" fmla="*/ 289022 h 289521"/>
              <a:gd name="connsiteX6" fmla="*/ 99 w 135037"/>
              <a:gd name="connsiteY6" fmla="*/ 228697 h 289521"/>
              <a:gd name="connsiteX7" fmla="*/ 27087 w 135037"/>
              <a:gd name="connsiteY7" fmla="*/ 100110 h 289521"/>
              <a:gd name="connsiteX8" fmla="*/ 81062 w 135037"/>
              <a:gd name="connsiteY8" fmla="*/ 62010 h 289521"/>
              <a:gd name="connsiteX9" fmla="*/ 65187 w 135037"/>
              <a:gd name="connsiteY9" fmla="*/ 39785 h 289521"/>
              <a:gd name="connsiteX10" fmla="*/ 135037 w 135037"/>
              <a:gd name="connsiteY10" fmla="*/ 97 h 28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37" h="289521">
                <a:moveTo>
                  <a:pt x="135037" y="97"/>
                </a:moveTo>
                <a:cubicBezTo>
                  <a:pt x="135037" y="2214"/>
                  <a:pt x="71272" y="37404"/>
                  <a:pt x="65187" y="52485"/>
                </a:cubicBezTo>
                <a:cubicBezTo>
                  <a:pt x="59101" y="67566"/>
                  <a:pt x="104874" y="80531"/>
                  <a:pt x="98524" y="90585"/>
                </a:cubicBezTo>
                <a:cubicBezTo>
                  <a:pt x="92174" y="100639"/>
                  <a:pt x="42433" y="94818"/>
                  <a:pt x="27087" y="112810"/>
                </a:cubicBezTo>
                <a:cubicBezTo>
                  <a:pt x="11741" y="130802"/>
                  <a:pt x="8036" y="169166"/>
                  <a:pt x="6449" y="198535"/>
                </a:cubicBezTo>
                <a:cubicBezTo>
                  <a:pt x="4862" y="227904"/>
                  <a:pt x="18620" y="283995"/>
                  <a:pt x="17562" y="289022"/>
                </a:cubicBezTo>
                <a:cubicBezTo>
                  <a:pt x="16504" y="294049"/>
                  <a:pt x="-1489" y="260182"/>
                  <a:pt x="99" y="228697"/>
                </a:cubicBezTo>
                <a:cubicBezTo>
                  <a:pt x="1687" y="197212"/>
                  <a:pt x="13593" y="127891"/>
                  <a:pt x="27087" y="100110"/>
                </a:cubicBezTo>
                <a:cubicBezTo>
                  <a:pt x="40581" y="72329"/>
                  <a:pt x="74712" y="72064"/>
                  <a:pt x="81062" y="62010"/>
                </a:cubicBezTo>
                <a:cubicBezTo>
                  <a:pt x="87412" y="51956"/>
                  <a:pt x="55133" y="48516"/>
                  <a:pt x="65187" y="39785"/>
                </a:cubicBezTo>
                <a:cubicBezTo>
                  <a:pt x="75241" y="31054"/>
                  <a:pt x="135037" y="-2020"/>
                  <a:pt x="1350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楕円 1251">
            <a:extLst>
              <a:ext uri="{FF2B5EF4-FFF2-40B4-BE49-F238E27FC236}">
                <a16:creationId xmlns:a16="http://schemas.microsoft.com/office/drawing/2014/main" id="{39153D9F-41FA-408E-AE7E-52D237D7AC04}"/>
              </a:ext>
            </a:extLst>
          </p:cNvPr>
          <p:cNvSpPr/>
          <p:nvPr/>
        </p:nvSpPr>
        <p:spPr>
          <a:xfrm>
            <a:off x="5091113" y="7905750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FE42FB1A-3650-4019-9BAB-18B0F46190C7}"/>
              </a:ext>
            </a:extLst>
          </p:cNvPr>
          <p:cNvSpPr/>
          <p:nvPr/>
        </p:nvSpPr>
        <p:spPr>
          <a:xfrm>
            <a:off x="5961401" y="7112979"/>
            <a:ext cx="906839" cy="288005"/>
          </a:xfrm>
          <a:custGeom>
            <a:avLst/>
            <a:gdLst>
              <a:gd name="connsiteX0" fmla="*/ 841566 w 906839"/>
              <a:gd name="connsiteY0" fmla="*/ 20188 h 288005"/>
              <a:gd name="connsiteX1" fmla="*/ 786532 w 906839"/>
              <a:gd name="connsiteY1" fmla="*/ 24421 h 288005"/>
              <a:gd name="connsiteX2" fmla="*/ 159999 w 906839"/>
              <a:gd name="connsiteY2" fmla="*/ 176821 h 288005"/>
              <a:gd name="connsiteX3" fmla="*/ 49932 w 906839"/>
              <a:gd name="connsiteY3" fmla="*/ 286888 h 288005"/>
              <a:gd name="connsiteX4" fmla="*/ 66866 w 906839"/>
              <a:gd name="connsiteY4" fmla="*/ 219154 h 288005"/>
              <a:gd name="connsiteX5" fmla="*/ 841566 w 906839"/>
              <a:gd name="connsiteY5" fmla="*/ 20188 h 28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839" h="288005">
                <a:moveTo>
                  <a:pt x="841566" y="20188"/>
                </a:moveTo>
                <a:cubicBezTo>
                  <a:pt x="961510" y="-12268"/>
                  <a:pt x="900126" y="-1684"/>
                  <a:pt x="786532" y="24421"/>
                </a:cubicBezTo>
                <a:cubicBezTo>
                  <a:pt x="672938" y="50526"/>
                  <a:pt x="282766" y="133077"/>
                  <a:pt x="159999" y="176821"/>
                </a:cubicBezTo>
                <a:cubicBezTo>
                  <a:pt x="37232" y="220565"/>
                  <a:pt x="65454" y="279833"/>
                  <a:pt x="49932" y="286888"/>
                </a:cubicBezTo>
                <a:cubicBezTo>
                  <a:pt x="34410" y="293943"/>
                  <a:pt x="-63662" y="267132"/>
                  <a:pt x="66866" y="219154"/>
                </a:cubicBezTo>
                <a:cubicBezTo>
                  <a:pt x="197394" y="171176"/>
                  <a:pt x="721622" y="52644"/>
                  <a:pt x="841566" y="2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82AC02A-31C5-4CBF-BA40-960084CBB5CC}"/>
              </a:ext>
            </a:extLst>
          </p:cNvPr>
          <p:cNvSpPr/>
          <p:nvPr/>
        </p:nvSpPr>
        <p:spPr>
          <a:xfrm>
            <a:off x="4422624" y="7031544"/>
            <a:ext cx="910369" cy="414975"/>
          </a:xfrm>
          <a:custGeom>
            <a:avLst/>
            <a:gdLst>
              <a:gd name="connsiteX0" fmla="*/ 356809 w 910369"/>
              <a:gd name="connsiteY0" fmla="*/ 23 h 414975"/>
              <a:gd name="connsiteX1" fmla="*/ 424543 w 910369"/>
              <a:gd name="connsiteY1" fmla="*/ 38123 h 414975"/>
              <a:gd name="connsiteX2" fmla="*/ 775909 w 910369"/>
              <a:gd name="connsiteY2" fmla="*/ 139723 h 414975"/>
              <a:gd name="connsiteX3" fmla="*/ 445709 w 910369"/>
              <a:gd name="connsiteY3" fmla="*/ 241323 h 414975"/>
              <a:gd name="connsiteX4" fmla="*/ 1209 w 910369"/>
              <a:gd name="connsiteY4" fmla="*/ 414889 h 414975"/>
              <a:gd name="connsiteX5" fmla="*/ 589643 w 910369"/>
              <a:gd name="connsiteY5" fmla="*/ 266723 h 414975"/>
              <a:gd name="connsiteX6" fmla="*/ 902909 w 910369"/>
              <a:gd name="connsiteY6" fmla="*/ 131256 h 414975"/>
              <a:gd name="connsiteX7" fmla="*/ 289076 w 910369"/>
              <a:gd name="connsiteY7" fmla="*/ 33889 h 414975"/>
              <a:gd name="connsiteX8" fmla="*/ 356809 w 910369"/>
              <a:gd name="connsiteY8" fmla="*/ 23 h 41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0369" h="414975">
                <a:moveTo>
                  <a:pt x="356809" y="23"/>
                </a:moveTo>
                <a:cubicBezTo>
                  <a:pt x="379387" y="729"/>
                  <a:pt x="354693" y="14840"/>
                  <a:pt x="424543" y="38123"/>
                </a:cubicBezTo>
                <a:cubicBezTo>
                  <a:pt x="494393" y="61406"/>
                  <a:pt x="772381" y="105856"/>
                  <a:pt x="775909" y="139723"/>
                </a:cubicBezTo>
                <a:cubicBezTo>
                  <a:pt x="779437" y="173590"/>
                  <a:pt x="574826" y="195462"/>
                  <a:pt x="445709" y="241323"/>
                </a:cubicBezTo>
                <a:cubicBezTo>
                  <a:pt x="316592" y="287184"/>
                  <a:pt x="-22780" y="410656"/>
                  <a:pt x="1209" y="414889"/>
                </a:cubicBezTo>
                <a:cubicBezTo>
                  <a:pt x="25198" y="419122"/>
                  <a:pt x="589643" y="266723"/>
                  <a:pt x="589643" y="266723"/>
                </a:cubicBezTo>
                <a:cubicBezTo>
                  <a:pt x="739926" y="219451"/>
                  <a:pt x="953003" y="170062"/>
                  <a:pt x="902909" y="131256"/>
                </a:cubicBezTo>
                <a:cubicBezTo>
                  <a:pt x="852815" y="92450"/>
                  <a:pt x="379387" y="52939"/>
                  <a:pt x="289076" y="33889"/>
                </a:cubicBezTo>
                <a:cubicBezTo>
                  <a:pt x="198765" y="14839"/>
                  <a:pt x="334231" y="-683"/>
                  <a:pt x="3568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06DD3FF-CAE3-451C-95C3-FB3437C3A448}"/>
              </a:ext>
            </a:extLst>
          </p:cNvPr>
          <p:cNvSpPr/>
          <p:nvPr/>
        </p:nvSpPr>
        <p:spPr>
          <a:xfrm>
            <a:off x="5851519" y="7816704"/>
            <a:ext cx="695710" cy="514498"/>
          </a:xfrm>
          <a:custGeom>
            <a:avLst/>
            <a:gdLst>
              <a:gd name="connsiteX0" fmla="*/ 695331 w 695710"/>
              <a:gd name="connsiteY0" fmla="*/ 146 h 514498"/>
              <a:gd name="connsiteX1" fmla="*/ 241306 w 695710"/>
              <a:gd name="connsiteY1" fmla="*/ 196996 h 514498"/>
              <a:gd name="connsiteX2" fmla="*/ 73031 w 695710"/>
              <a:gd name="connsiteY2" fmla="*/ 374796 h 514498"/>
              <a:gd name="connsiteX3" fmla="*/ 6 w 695710"/>
              <a:gd name="connsiteY3" fmla="*/ 514496 h 514498"/>
              <a:gd name="connsiteX4" fmla="*/ 76206 w 695710"/>
              <a:gd name="connsiteY4" fmla="*/ 371621 h 514498"/>
              <a:gd name="connsiteX5" fmla="*/ 158756 w 695710"/>
              <a:gd name="connsiteY5" fmla="*/ 228746 h 514498"/>
              <a:gd name="connsiteX6" fmla="*/ 695331 w 695710"/>
              <a:gd name="connsiteY6" fmla="*/ 146 h 51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10" h="514498">
                <a:moveTo>
                  <a:pt x="695331" y="146"/>
                </a:moveTo>
                <a:cubicBezTo>
                  <a:pt x="709089" y="-5146"/>
                  <a:pt x="345023" y="134554"/>
                  <a:pt x="241306" y="196996"/>
                </a:cubicBezTo>
                <a:cubicBezTo>
                  <a:pt x="137589" y="259438"/>
                  <a:pt x="113248" y="321879"/>
                  <a:pt x="73031" y="374796"/>
                </a:cubicBezTo>
                <a:cubicBezTo>
                  <a:pt x="32814" y="427713"/>
                  <a:pt x="-523" y="515025"/>
                  <a:pt x="6" y="514496"/>
                </a:cubicBezTo>
                <a:cubicBezTo>
                  <a:pt x="535" y="513967"/>
                  <a:pt x="49748" y="419246"/>
                  <a:pt x="76206" y="371621"/>
                </a:cubicBezTo>
                <a:cubicBezTo>
                  <a:pt x="102664" y="323996"/>
                  <a:pt x="57156" y="292775"/>
                  <a:pt x="158756" y="228746"/>
                </a:cubicBezTo>
                <a:cubicBezTo>
                  <a:pt x="260356" y="164717"/>
                  <a:pt x="681573" y="5438"/>
                  <a:pt x="69533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72BB94D6-8610-4317-BE84-DA377DD41F8D}"/>
              </a:ext>
            </a:extLst>
          </p:cNvPr>
          <p:cNvSpPr/>
          <p:nvPr/>
        </p:nvSpPr>
        <p:spPr>
          <a:xfrm>
            <a:off x="4330845" y="7701374"/>
            <a:ext cx="692245" cy="259822"/>
          </a:xfrm>
          <a:custGeom>
            <a:avLst/>
            <a:gdLst>
              <a:gd name="connsiteX0" fmla="*/ 69705 w 692245"/>
              <a:gd name="connsiteY0" fmla="*/ 23401 h 259822"/>
              <a:gd name="connsiteX1" fmla="*/ 126855 w 692245"/>
              <a:gd name="connsiteY1" fmla="*/ 64676 h 259822"/>
              <a:gd name="connsiteX2" fmla="*/ 476105 w 692245"/>
              <a:gd name="connsiteY2" fmla="*/ 229776 h 259822"/>
              <a:gd name="connsiteX3" fmla="*/ 692005 w 692245"/>
              <a:gd name="connsiteY3" fmla="*/ 242476 h 259822"/>
              <a:gd name="connsiteX4" fmla="*/ 514205 w 692245"/>
              <a:gd name="connsiteY4" fmla="*/ 236126 h 259822"/>
              <a:gd name="connsiteX5" fmla="*/ 314180 w 692245"/>
              <a:gd name="connsiteY5" fmla="*/ 245651 h 259822"/>
              <a:gd name="connsiteX6" fmla="*/ 12555 w 692245"/>
              <a:gd name="connsiteY6" fmla="*/ 17051 h 259822"/>
              <a:gd name="connsiteX7" fmla="*/ 69705 w 692245"/>
              <a:gd name="connsiteY7" fmla="*/ 23401 h 25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45" h="259822">
                <a:moveTo>
                  <a:pt x="69705" y="23401"/>
                </a:moveTo>
                <a:cubicBezTo>
                  <a:pt x="88755" y="31338"/>
                  <a:pt x="59122" y="30280"/>
                  <a:pt x="126855" y="64676"/>
                </a:cubicBezTo>
                <a:cubicBezTo>
                  <a:pt x="194588" y="99072"/>
                  <a:pt x="381913" y="200143"/>
                  <a:pt x="476105" y="229776"/>
                </a:cubicBezTo>
                <a:cubicBezTo>
                  <a:pt x="570297" y="259409"/>
                  <a:pt x="685655" y="241418"/>
                  <a:pt x="692005" y="242476"/>
                </a:cubicBezTo>
                <a:cubicBezTo>
                  <a:pt x="698355" y="243534"/>
                  <a:pt x="577176" y="235597"/>
                  <a:pt x="514205" y="236126"/>
                </a:cubicBezTo>
                <a:cubicBezTo>
                  <a:pt x="451234" y="236655"/>
                  <a:pt x="397788" y="282163"/>
                  <a:pt x="314180" y="245651"/>
                </a:cubicBezTo>
                <a:cubicBezTo>
                  <a:pt x="230572" y="209139"/>
                  <a:pt x="55947" y="55151"/>
                  <a:pt x="12555" y="17051"/>
                </a:cubicBezTo>
                <a:cubicBezTo>
                  <a:pt x="-30837" y="-21049"/>
                  <a:pt x="50655" y="15464"/>
                  <a:pt x="69705" y="23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9ACA97C-2DA7-4BE6-8277-D55E75FBDC96}"/>
              </a:ext>
            </a:extLst>
          </p:cNvPr>
          <p:cNvSpPr/>
          <p:nvPr/>
        </p:nvSpPr>
        <p:spPr>
          <a:xfrm>
            <a:off x="4251325" y="8527439"/>
            <a:ext cx="344561" cy="527961"/>
          </a:xfrm>
          <a:custGeom>
            <a:avLst/>
            <a:gdLst>
              <a:gd name="connsiteX0" fmla="*/ 0 w 344561"/>
              <a:gd name="connsiteY0" fmla="*/ 611 h 527961"/>
              <a:gd name="connsiteX1" fmla="*/ 260350 w 344561"/>
              <a:gd name="connsiteY1" fmla="*/ 226036 h 527961"/>
              <a:gd name="connsiteX2" fmla="*/ 342900 w 344561"/>
              <a:gd name="connsiteY2" fmla="*/ 527661 h 527961"/>
              <a:gd name="connsiteX3" fmla="*/ 311150 w 344561"/>
              <a:gd name="connsiteY3" fmla="*/ 280011 h 527961"/>
              <a:gd name="connsiteX4" fmla="*/ 257175 w 344561"/>
              <a:gd name="connsiteY4" fmla="*/ 162536 h 527961"/>
              <a:gd name="connsiteX5" fmla="*/ 0 w 344561"/>
              <a:gd name="connsiteY5" fmla="*/ 611 h 5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61" h="527961">
                <a:moveTo>
                  <a:pt x="0" y="611"/>
                </a:moveTo>
                <a:cubicBezTo>
                  <a:pt x="529" y="11194"/>
                  <a:pt x="203200" y="138194"/>
                  <a:pt x="260350" y="226036"/>
                </a:cubicBezTo>
                <a:cubicBezTo>
                  <a:pt x="317500" y="313878"/>
                  <a:pt x="334433" y="518665"/>
                  <a:pt x="342900" y="527661"/>
                </a:cubicBezTo>
                <a:cubicBezTo>
                  <a:pt x="351367" y="536657"/>
                  <a:pt x="325437" y="340865"/>
                  <a:pt x="311150" y="280011"/>
                </a:cubicBezTo>
                <a:cubicBezTo>
                  <a:pt x="296863" y="219157"/>
                  <a:pt x="305329" y="205398"/>
                  <a:pt x="257175" y="162536"/>
                </a:cubicBezTo>
                <a:cubicBezTo>
                  <a:pt x="209021" y="119674"/>
                  <a:pt x="-529" y="-9972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33C178E-98AC-4C0D-9120-D5F6BEFE1C96}"/>
              </a:ext>
            </a:extLst>
          </p:cNvPr>
          <p:cNvSpPr/>
          <p:nvPr/>
        </p:nvSpPr>
        <p:spPr>
          <a:xfrm>
            <a:off x="5533573" y="8586892"/>
            <a:ext cx="839726" cy="563767"/>
          </a:xfrm>
          <a:custGeom>
            <a:avLst/>
            <a:gdLst>
              <a:gd name="connsiteX0" fmla="*/ 835477 w 839726"/>
              <a:gd name="connsiteY0" fmla="*/ 4658 h 563767"/>
              <a:gd name="connsiteX1" fmla="*/ 229052 w 839726"/>
              <a:gd name="connsiteY1" fmla="*/ 350733 h 563767"/>
              <a:gd name="connsiteX2" fmla="*/ 452 w 839726"/>
              <a:gd name="connsiteY2" fmla="*/ 563458 h 563767"/>
              <a:gd name="connsiteX3" fmla="*/ 276677 w 839726"/>
              <a:gd name="connsiteY3" fmla="*/ 306283 h 563767"/>
              <a:gd name="connsiteX4" fmla="*/ 486227 w 839726"/>
              <a:gd name="connsiteY4" fmla="*/ 163408 h 563767"/>
              <a:gd name="connsiteX5" fmla="*/ 835477 w 839726"/>
              <a:gd name="connsiteY5" fmla="*/ 4658 h 56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726" h="563767">
                <a:moveTo>
                  <a:pt x="835477" y="4658"/>
                </a:moveTo>
                <a:cubicBezTo>
                  <a:pt x="792614" y="35879"/>
                  <a:pt x="368223" y="257600"/>
                  <a:pt x="229052" y="350733"/>
                </a:cubicBezTo>
                <a:cubicBezTo>
                  <a:pt x="89881" y="443866"/>
                  <a:pt x="-7486" y="570866"/>
                  <a:pt x="452" y="563458"/>
                </a:cubicBezTo>
                <a:cubicBezTo>
                  <a:pt x="8389" y="556050"/>
                  <a:pt x="195714" y="372958"/>
                  <a:pt x="276677" y="306283"/>
                </a:cubicBezTo>
                <a:cubicBezTo>
                  <a:pt x="357639" y="239608"/>
                  <a:pt x="387273" y="219500"/>
                  <a:pt x="486227" y="163408"/>
                </a:cubicBezTo>
                <a:cubicBezTo>
                  <a:pt x="585181" y="107316"/>
                  <a:pt x="878340" y="-26563"/>
                  <a:pt x="835477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B17AEF0-F500-43C8-B6AD-04FD7300D71D}"/>
              </a:ext>
            </a:extLst>
          </p:cNvPr>
          <p:cNvSpPr/>
          <p:nvPr/>
        </p:nvSpPr>
        <p:spPr>
          <a:xfrm>
            <a:off x="4975037" y="8591145"/>
            <a:ext cx="143423" cy="511933"/>
          </a:xfrm>
          <a:custGeom>
            <a:avLst/>
            <a:gdLst>
              <a:gd name="connsiteX0" fmla="*/ 188 w 143423"/>
              <a:gd name="connsiteY0" fmla="*/ 405 h 511933"/>
              <a:gd name="connsiteX1" fmla="*/ 111313 w 143423"/>
              <a:gd name="connsiteY1" fmla="*/ 270280 h 511933"/>
              <a:gd name="connsiteX2" fmla="*/ 50988 w 143423"/>
              <a:gd name="connsiteY2" fmla="*/ 511580 h 511933"/>
              <a:gd name="connsiteX3" fmla="*/ 143063 w 143423"/>
              <a:gd name="connsiteY3" fmla="*/ 216305 h 511933"/>
              <a:gd name="connsiteX4" fmla="*/ 188 w 143423"/>
              <a:gd name="connsiteY4" fmla="*/ 405 h 5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23" h="511933">
                <a:moveTo>
                  <a:pt x="188" y="405"/>
                </a:moveTo>
                <a:cubicBezTo>
                  <a:pt x="-5104" y="9401"/>
                  <a:pt x="102846" y="185084"/>
                  <a:pt x="111313" y="270280"/>
                </a:cubicBezTo>
                <a:cubicBezTo>
                  <a:pt x="119780" y="355476"/>
                  <a:pt x="45696" y="520576"/>
                  <a:pt x="50988" y="511580"/>
                </a:cubicBezTo>
                <a:cubicBezTo>
                  <a:pt x="56280" y="502584"/>
                  <a:pt x="149942" y="298326"/>
                  <a:pt x="143063" y="216305"/>
                </a:cubicBezTo>
                <a:cubicBezTo>
                  <a:pt x="136184" y="134284"/>
                  <a:pt x="5480" y="-8591"/>
                  <a:pt x="188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FE3D76FF-5121-4216-AC11-552D8017C2CC}"/>
              </a:ext>
            </a:extLst>
          </p:cNvPr>
          <p:cNvSpPr/>
          <p:nvPr/>
        </p:nvSpPr>
        <p:spPr>
          <a:xfrm>
            <a:off x="5577489" y="6828229"/>
            <a:ext cx="295968" cy="1065087"/>
          </a:xfrm>
          <a:custGeom>
            <a:avLst/>
            <a:gdLst>
              <a:gd name="connsiteX0" fmla="*/ 284831 w 295968"/>
              <a:gd name="connsiteY0" fmla="*/ 19611 h 1065087"/>
              <a:gd name="connsiteX1" fmla="*/ 259431 w 295968"/>
              <a:gd name="connsiteY1" fmla="*/ 75491 h 1065087"/>
              <a:gd name="connsiteX2" fmla="*/ 61311 w 295968"/>
              <a:gd name="connsiteY2" fmla="*/ 532691 h 1065087"/>
              <a:gd name="connsiteX3" fmla="*/ 40991 w 295968"/>
              <a:gd name="connsiteY3" fmla="*/ 1050851 h 1065087"/>
              <a:gd name="connsiteX4" fmla="*/ 25751 w 295968"/>
              <a:gd name="connsiteY4" fmla="*/ 898451 h 1065087"/>
              <a:gd name="connsiteX5" fmla="*/ 351 w 295968"/>
              <a:gd name="connsiteY5" fmla="*/ 674931 h 1065087"/>
              <a:gd name="connsiteX6" fmla="*/ 46071 w 295968"/>
              <a:gd name="connsiteY6" fmla="*/ 471731 h 1065087"/>
              <a:gd name="connsiteX7" fmla="*/ 284831 w 295968"/>
              <a:gd name="connsiteY7" fmla="*/ 19611 h 10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968" h="1065087">
                <a:moveTo>
                  <a:pt x="284831" y="19611"/>
                </a:moveTo>
                <a:cubicBezTo>
                  <a:pt x="320391" y="-46429"/>
                  <a:pt x="259431" y="75491"/>
                  <a:pt x="259431" y="75491"/>
                </a:cubicBezTo>
                <a:cubicBezTo>
                  <a:pt x="222178" y="161004"/>
                  <a:pt x="97718" y="370131"/>
                  <a:pt x="61311" y="532691"/>
                </a:cubicBezTo>
                <a:cubicBezTo>
                  <a:pt x="24904" y="695251"/>
                  <a:pt x="46918" y="989891"/>
                  <a:pt x="40991" y="1050851"/>
                </a:cubicBezTo>
                <a:cubicBezTo>
                  <a:pt x="35064" y="1111811"/>
                  <a:pt x="32524" y="961104"/>
                  <a:pt x="25751" y="898451"/>
                </a:cubicBezTo>
                <a:cubicBezTo>
                  <a:pt x="18978" y="835798"/>
                  <a:pt x="-3036" y="746051"/>
                  <a:pt x="351" y="674931"/>
                </a:cubicBezTo>
                <a:cubicBezTo>
                  <a:pt x="3738" y="603811"/>
                  <a:pt x="2044" y="580104"/>
                  <a:pt x="46071" y="471731"/>
                </a:cubicBezTo>
                <a:cubicBezTo>
                  <a:pt x="90098" y="363358"/>
                  <a:pt x="249271" y="85651"/>
                  <a:pt x="284831" y="1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DFB6679-DE86-4E5D-BC04-6213DAFC5D73}"/>
              </a:ext>
            </a:extLst>
          </p:cNvPr>
          <p:cNvSpPr/>
          <p:nvPr/>
        </p:nvSpPr>
        <p:spPr>
          <a:xfrm>
            <a:off x="5368352" y="6900709"/>
            <a:ext cx="161704" cy="892561"/>
          </a:xfrm>
          <a:custGeom>
            <a:avLst/>
            <a:gdLst>
              <a:gd name="connsiteX0" fmla="*/ 77408 w 161704"/>
              <a:gd name="connsiteY0" fmla="*/ 18251 h 892561"/>
              <a:gd name="connsiteX1" fmla="*/ 102808 w 161704"/>
              <a:gd name="connsiteY1" fmla="*/ 89371 h 892561"/>
              <a:gd name="connsiteX2" fmla="*/ 158688 w 161704"/>
              <a:gd name="connsiteY2" fmla="*/ 582131 h 892561"/>
              <a:gd name="connsiteX3" fmla="*/ 1208 w 161704"/>
              <a:gd name="connsiteY3" fmla="*/ 892011 h 892561"/>
              <a:gd name="connsiteX4" fmla="*/ 87568 w 161704"/>
              <a:gd name="connsiteY4" fmla="*/ 648171 h 892561"/>
              <a:gd name="connsiteX5" fmla="*/ 118048 w 161704"/>
              <a:gd name="connsiteY5" fmla="*/ 302731 h 892561"/>
              <a:gd name="connsiteX6" fmla="*/ 77408 w 161704"/>
              <a:gd name="connsiteY6" fmla="*/ 18251 h 89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04" h="892561">
                <a:moveTo>
                  <a:pt x="77408" y="18251"/>
                </a:moveTo>
                <a:cubicBezTo>
                  <a:pt x="74868" y="-17309"/>
                  <a:pt x="89261" y="-4609"/>
                  <a:pt x="102808" y="89371"/>
                </a:cubicBezTo>
                <a:cubicBezTo>
                  <a:pt x="116355" y="183351"/>
                  <a:pt x="175621" y="448358"/>
                  <a:pt x="158688" y="582131"/>
                </a:cubicBezTo>
                <a:cubicBezTo>
                  <a:pt x="141755" y="715904"/>
                  <a:pt x="13061" y="881004"/>
                  <a:pt x="1208" y="892011"/>
                </a:cubicBezTo>
                <a:cubicBezTo>
                  <a:pt x="-10645" y="903018"/>
                  <a:pt x="68095" y="746384"/>
                  <a:pt x="87568" y="648171"/>
                </a:cubicBezTo>
                <a:cubicBezTo>
                  <a:pt x="107041" y="549958"/>
                  <a:pt x="116355" y="408564"/>
                  <a:pt x="118048" y="302731"/>
                </a:cubicBezTo>
                <a:cubicBezTo>
                  <a:pt x="119741" y="196898"/>
                  <a:pt x="79948" y="53811"/>
                  <a:pt x="77408" y="18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CF2B150-50D2-4819-8BCE-7CA22E59A2D2}"/>
              </a:ext>
            </a:extLst>
          </p:cNvPr>
          <p:cNvSpPr/>
          <p:nvPr/>
        </p:nvSpPr>
        <p:spPr>
          <a:xfrm>
            <a:off x="3109886" y="12036330"/>
            <a:ext cx="315943" cy="200297"/>
          </a:xfrm>
          <a:custGeom>
            <a:avLst/>
            <a:gdLst>
              <a:gd name="connsiteX0" fmla="*/ 27 w 315943"/>
              <a:gd name="connsiteY0" fmla="*/ 95 h 200297"/>
              <a:gd name="connsiteX1" fmla="*/ 131789 w 315943"/>
              <a:gd name="connsiteY1" fmla="*/ 169958 h 200297"/>
              <a:gd name="connsiteX2" fmla="*/ 206402 w 315943"/>
              <a:gd name="connsiteY2" fmla="*/ 193770 h 200297"/>
              <a:gd name="connsiteX3" fmla="*/ 244502 w 315943"/>
              <a:gd name="connsiteY3" fmla="*/ 196945 h 200297"/>
              <a:gd name="connsiteX4" fmla="*/ 315939 w 315943"/>
              <a:gd name="connsiteY4" fmla="*/ 150908 h 200297"/>
              <a:gd name="connsiteX5" fmla="*/ 247677 w 315943"/>
              <a:gd name="connsiteY5" fmla="*/ 179483 h 200297"/>
              <a:gd name="connsiteX6" fmla="*/ 173064 w 315943"/>
              <a:gd name="connsiteY6" fmla="*/ 181070 h 200297"/>
              <a:gd name="connsiteX7" fmla="*/ 120677 w 315943"/>
              <a:gd name="connsiteY7" fmla="*/ 146145 h 200297"/>
              <a:gd name="connsiteX8" fmla="*/ 27 w 315943"/>
              <a:gd name="connsiteY8" fmla="*/ 95 h 2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43" h="200297">
                <a:moveTo>
                  <a:pt x="27" y="95"/>
                </a:moveTo>
                <a:cubicBezTo>
                  <a:pt x="1879" y="4064"/>
                  <a:pt x="97393" y="137679"/>
                  <a:pt x="131789" y="169958"/>
                </a:cubicBezTo>
                <a:cubicBezTo>
                  <a:pt x="166185" y="202237"/>
                  <a:pt x="187617" y="189272"/>
                  <a:pt x="206402" y="193770"/>
                </a:cubicBezTo>
                <a:cubicBezTo>
                  <a:pt x="225188" y="198268"/>
                  <a:pt x="226246" y="204089"/>
                  <a:pt x="244502" y="196945"/>
                </a:cubicBezTo>
                <a:cubicBezTo>
                  <a:pt x="262758" y="189801"/>
                  <a:pt x="315410" y="153818"/>
                  <a:pt x="315939" y="150908"/>
                </a:cubicBezTo>
                <a:cubicBezTo>
                  <a:pt x="316468" y="147998"/>
                  <a:pt x="271489" y="174456"/>
                  <a:pt x="247677" y="179483"/>
                </a:cubicBezTo>
                <a:cubicBezTo>
                  <a:pt x="223865" y="184510"/>
                  <a:pt x="194231" y="186626"/>
                  <a:pt x="173064" y="181070"/>
                </a:cubicBezTo>
                <a:cubicBezTo>
                  <a:pt x="151897" y="175514"/>
                  <a:pt x="150046" y="174984"/>
                  <a:pt x="120677" y="146145"/>
                </a:cubicBezTo>
                <a:cubicBezTo>
                  <a:pt x="91308" y="117306"/>
                  <a:pt x="-1825" y="-3874"/>
                  <a:pt x="2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C65A195-0E9D-45AA-A28A-91056E91CB67}"/>
              </a:ext>
            </a:extLst>
          </p:cNvPr>
          <p:cNvSpPr/>
          <p:nvPr/>
        </p:nvSpPr>
        <p:spPr>
          <a:xfrm>
            <a:off x="3251456" y="12052265"/>
            <a:ext cx="96600" cy="169963"/>
          </a:xfrm>
          <a:custGeom>
            <a:avLst/>
            <a:gdLst>
              <a:gd name="connsiteX0" fmla="*/ 96582 w 96600"/>
              <a:gd name="connsiteY0" fmla="*/ 169898 h 169963"/>
              <a:gd name="connsiteX1" fmla="*/ 9269 w 96600"/>
              <a:gd name="connsiteY1" fmla="*/ 76235 h 169963"/>
              <a:gd name="connsiteX2" fmla="*/ 4507 w 96600"/>
              <a:gd name="connsiteY2" fmla="*/ 17498 h 169963"/>
              <a:gd name="connsiteX3" fmla="*/ 26732 w 96600"/>
              <a:gd name="connsiteY3" fmla="*/ 35 h 169963"/>
              <a:gd name="connsiteX4" fmla="*/ 20382 w 96600"/>
              <a:gd name="connsiteY4" fmla="*/ 20673 h 169963"/>
              <a:gd name="connsiteX5" fmla="*/ 12444 w 96600"/>
              <a:gd name="connsiteY5" fmla="*/ 47660 h 169963"/>
              <a:gd name="connsiteX6" fmla="*/ 17207 w 96600"/>
              <a:gd name="connsiteY6" fmla="*/ 90523 h 169963"/>
              <a:gd name="connsiteX7" fmla="*/ 96582 w 96600"/>
              <a:gd name="connsiteY7" fmla="*/ 169898 h 16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0" h="169963">
                <a:moveTo>
                  <a:pt x="96582" y="169898"/>
                </a:moveTo>
                <a:cubicBezTo>
                  <a:pt x="95259" y="167517"/>
                  <a:pt x="24615" y="101635"/>
                  <a:pt x="9269" y="76235"/>
                </a:cubicBezTo>
                <a:cubicBezTo>
                  <a:pt x="-6077" y="50835"/>
                  <a:pt x="1596" y="30198"/>
                  <a:pt x="4507" y="17498"/>
                </a:cubicBezTo>
                <a:cubicBezTo>
                  <a:pt x="7417" y="4798"/>
                  <a:pt x="24086" y="-494"/>
                  <a:pt x="26732" y="35"/>
                </a:cubicBezTo>
                <a:cubicBezTo>
                  <a:pt x="29378" y="564"/>
                  <a:pt x="22763" y="12736"/>
                  <a:pt x="20382" y="20673"/>
                </a:cubicBezTo>
                <a:cubicBezTo>
                  <a:pt x="18001" y="28610"/>
                  <a:pt x="12973" y="36018"/>
                  <a:pt x="12444" y="47660"/>
                </a:cubicBezTo>
                <a:cubicBezTo>
                  <a:pt x="11915" y="59302"/>
                  <a:pt x="5565" y="72002"/>
                  <a:pt x="17207" y="90523"/>
                </a:cubicBezTo>
                <a:cubicBezTo>
                  <a:pt x="28849" y="109044"/>
                  <a:pt x="97905" y="172279"/>
                  <a:pt x="96582" y="16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46B839AF-36E6-438B-8715-F62467826A24}"/>
              </a:ext>
            </a:extLst>
          </p:cNvPr>
          <p:cNvSpPr/>
          <p:nvPr/>
        </p:nvSpPr>
        <p:spPr>
          <a:xfrm>
            <a:off x="3279775" y="12036611"/>
            <a:ext cx="123339" cy="69664"/>
          </a:xfrm>
          <a:custGeom>
            <a:avLst/>
            <a:gdLst>
              <a:gd name="connsiteX0" fmla="*/ 122238 w 123339"/>
              <a:gd name="connsiteY0" fmla="*/ 69664 h 69664"/>
              <a:gd name="connsiteX1" fmla="*/ 77788 w 123339"/>
              <a:gd name="connsiteY1" fmla="*/ 6164 h 69664"/>
              <a:gd name="connsiteX2" fmla="*/ 30163 w 123339"/>
              <a:gd name="connsiteY2" fmla="*/ 2989 h 69664"/>
              <a:gd name="connsiteX3" fmla="*/ 0 w 123339"/>
              <a:gd name="connsiteY3" fmla="*/ 10927 h 69664"/>
              <a:gd name="connsiteX4" fmla="*/ 30163 w 123339"/>
              <a:gd name="connsiteY4" fmla="*/ 7752 h 69664"/>
              <a:gd name="connsiteX5" fmla="*/ 122238 w 123339"/>
              <a:gd name="connsiteY5" fmla="*/ 69664 h 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339" h="69664">
                <a:moveTo>
                  <a:pt x="122238" y="69664"/>
                </a:moveTo>
                <a:cubicBezTo>
                  <a:pt x="130175" y="69399"/>
                  <a:pt x="93134" y="17276"/>
                  <a:pt x="77788" y="6164"/>
                </a:cubicBezTo>
                <a:cubicBezTo>
                  <a:pt x="62442" y="-4948"/>
                  <a:pt x="43128" y="2195"/>
                  <a:pt x="30163" y="2989"/>
                </a:cubicBezTo>
                <a:cubicBezTo>
                  <a:pt x="17198" y="3783"/>
                  <a:pt x="0" y="10133"/>
                  <a:pt x="0" y="10927"/>
                </a:cubicBezTo>
                <a:cubicBezTo>
                  <a:pt x="0" y="11721"/>
                  <a:pt x="12700" y="1667"/>
                  <a:pt x="30163" y="7752"/>
                </a:cubicBezTo>
                <a:cubicBezTo>
                  <a:pt x="47625" y="13837"/>
                  <a:pt x="114301" y="69929"/>
                  <a:pt x="122238" y="69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1BFD927-B1BC-4DB9-A80D-F79815326A28}"/>
              </a:ext>
            </a:extLst>
          </p:cNvPr>
          <p:cNvSpPr/>
          <p:nvPr/>
        </p:nvSpPr>
        <p:spPr>
          <a:xfrm>
            <a:off x="2695541" y="12418209"/>
            <a:ext cx="308083" cy="153205"/>
          </a:xfrm>
          <a:custGeom>
            <a:avLst/>
            <a:gdLst>
              <a:gd name="connsiteX0" fmla="*/ 34 w 308083"/>
              <a:gd name="connsiteY0" fmla="*/ 804 h 153205"/>
              <a:gd name="connsiteX1" fmla="*/ 155609 w 308083"/>
              <a:gd name="connsiteY1" fmla="*/ 40491 h 153205"/>
              <a:gd name="connsiteX2" fmla="*/ 217522 w 308083"/>
              <a:gd name="connsiteY2" fmla="*/ 100816 h 153205"/>
              <a:gd name="connsiteX3" fmla="*/ 308009 w 308083"/>
              <a:gd name="connsiteY3" fmla="*/ 153204 h 153205"/>
              <a:gd name="connsiteX4" fmla="*/ 231809 w 308083"/>
              <a:gd name="connsiteY4" fmla="*/ 99229 h 153205"/>
              <a:gd name="connsiteX5" fmla="*/ 169897 w 308083"/>
              <a:gd name="connsiteY5" fmla="*/ 21441 h 153205"/>
              <a:gd name="connsiteX6" fmla="*/ 34 w 308083"/>
              <a:gd name="connsiteY6" fmla="*/ 804 h 1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83" h="153205">
                <a:moveTo>
                  <a:pt x="34" y="804"/>
                </a:moveTo>
                <a:cubicBezTo>
                  <a:pt x="-2347" y="3979"/>
                  <a:pt x="119361" y="23822"/>
                  <a:pt x="155609" y="40491"/>
                </a:cubicBezTo>
                <a:cubicBezTo>
                  <a:pt x="191857" y="57160"/>
                  <a:pt x="192122" y="82031"/>
                  <a:pt x="217522" y="100816"/>
                </a:cubicBezTo>
                <a:cubicBezTo>
                  <a:pt x="242922" y="119601"/>
                  <a:pt x="305628" y="153468"/>
                  <a:pt x="308009" y="153204"/>
                </a:cubicBezTo>
                <a:cubicBezTo>
                  <a:pt x="310390" y="152940"/>
                  <a:pt x="254828" y="121189"/>
                  <a:pt x="231809" y="99229"/>
                </a:cubicBezTo>
                <a:cubicBezTo>
                  <a:pt x="208790" y="77269"/>
                  <a:pt x="207203" y="39168"/>
                  <a:pt x="169897" y="21441"/>
                </a:cubicBezTo>
                <a:cubicBezTo>
                  <a:pt x="132591" y="3714"/>
                  <a:pt x="2415" y="-2371"/>
                  <a:pt x="34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3CF3827-F00E-4F27-9BC9-6AF48247D940}"/>
              </a:ext>
            </a:extLst>
          </p:cNvPr>
          <p:cNvSpPr/>
          <p:nvPr/>
        </p:nvSpPr>
        <p:spPr>
          <a:xfrm>
            <a:off x="2573338" y="12133126"/>
            <a:ext cx="137145" cy="276884"/>
          </a:xfrm>
          <a:custGeom>
            <a:avLst/>
            <a:gdLst>
              <a:gd name="connsiteX0" fmla="*/ 0 w 137145"/>
              <a:gd name="connsiteY0" fmla="*/ 137 h 276884"/>
              <a:gd name="connsiteX1" fmla="*/ 88900 w 137145"/>
              <a:gd name="connsiteY1" fmla="*/ 101737 h 276884"/>
              <a:gd name="connsiteX2" fmla="*/ 136525 w 137145"/>
              <a:gd name="connsiteY2" fmla="*/ 274774 h 276884"/>
              <a:gd name="connsiteX3" fmla="*/ 114300 w 137145"/>
              <a:gd name="connsiteY3" fmla="*/ 190637 h 276884"/>
              <a:gd name="connsiteX4" fmla="*/ 88900 w 137145"/>
              <a:gd name="connsiteY4" fmla="*/ 82687 h 276884"/>
              <a:gd name="connsiteX5" fmla="*/ 0 w 137145"/>
              <a:gd name="connsiteY5" fmla="*/ 137 h 2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45" h="276884">
                <a:moveTo>
                  <a:pt x="0" y="137"/>
                </a:moveTo>
                <a:cubicBezTo>
                  <a:pt x="0" y="3312"/>
                  <a:pt x="66146" y="55964"/>
                  <a:pt x="88900" y="101737"/>
                </a:cubicBezTo>
                <a:cubicBezTo>
                  <a:pt x="111654" y="147510"/>
                  <a:pt x="132292" y="259957"/>
                  <a:pt x="136525" y="274774"/>
                </a:cubicBezTo>
                <a:cubicBezTo>
                  <a:pt x="140758" y="289591"/>
                  <a:pt x="122238" y="222652"/>
                  <a:pt x="114300" y="190637"/>
                </a:cubicBezTo>
                <a:cubicBezTo>
                  <a:pt x="106363" y="158623"/>
                  <a:pt x="109802" y="116025"/>
                  <a:pt x="88900" y="82687"/>
                </a:cubicBezTo>
                <a:cubicBezTo>
                  <a:pt x="67998" y="49349"/>
                  <a:pt x="0" y="-3038"/>
                  <a:pt x="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72DF32EF-087C-4894-931F-BA0ADF9F5D32}"/>
              </a:ext>
            </a:extLst>
          </p:cNvPr>
          <p:cNvSpPr/>
          <p:nvPr/>
        </p:nvSpPr>
        <p:spPr>
          <a:xfrm>
            <a:off x="2752237" y="12063493"/>
            <a:ext cx="178886" cy="262493"/>
          </a:xfrm>
          <a:custGeom>
            <a:avLst/>
            <a:gdLst>
              <a:gd name="connsiteX0" fmla="*/ 488 w 178886"/>
              <a:gd name="connsiteY0" fmla="*/ 1507 h 262493"/>
              <a:gd name="connsiteX1" fmla="*/ 121138 w 178886"/>
              <a:gd name="connsiteY1" fmla="*/ 88820 h 262493"/>
              <a:gd name="connsiteX2" fmla="*/ 151301 w 178886"/>
              <a:gd name="connsiteY2" fmla="*/ 176132 h 262493"/>
              <a:gd name="connsiteX3" fmla="*/ 114788 w 178886"/>
              <a:gd name="connsiteY3" fmla="*/ 261857 h 262493"/>
              <a:gd name="connsiteX4" fmla="*/ 151301 w 178886"/>
              <a:gd name="connsiteY4" fmla="*/ 212645 h 262493"/>
              <a:gd name="connsiteX5" fmla="*/ 171938 w 178886"/>
              <a:gd name="connsiteY5" fmla="*/ 165020 h 262493"/>
              <a:gd name="connsiteX6" fmla="*/ 488 w 178886"/>
              <a:gd name="connsiteY6" fmla="*/ 1507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86" h="262493">
                <a:moveTo>
                  <a:pt x="488" y="1507"/>
                </a:moveTo>
                <a:cubicBezTo>
                  <a:pt x="-7979" y="-11193"/>
                  <a:pt x="96003" y="59716"/>
                  <a:pt x="121138" y="88820"/>
                </a:cubicBezTo>
                <a:cubicBezTo>
                  <a:pt x="146273" y="117924"/>
                  <a:pt x="152359" y="147293"/>
                  <a:pt x="151301" y="176132"/>
                </a:cubicBezTo>
                <a:cubicBezTo>
                  <a:pt x="150243" y="204971"/>
                  <a:pt x="114788" y="255772"/>
                  <a:pt x="114788" y="261857"/>
                </a:cubicBezTo>
                <a:cubicBezTo>
                  <a:pt x="114788" y="267942"/>
                  <a:pt x="141776" y="228785"/>
                  <a:pt x="151301" y="212645"/>
                </a:cubicBezTo>
                <a:cubicBezTo>
                  <a:pt x="160826" y="196506"/>
                  <a:pt x="192840" y="198358"/>
                  <a:pt x="171938" y="165020"/>
                </a:cubicBezTo>
                <a:cubicBezTo>
                  <a:pt x="151036" y="131682"/>
                  <a:pt x="8955" y="14207"/>
                  <a:pt x="488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A486D392-10C9-49DB-85CF-21668F08C0C2}"/>
              </a:ext>
            </a:extLst>
          </p:cNvPr>
          <p:cNvSpPr/>
          <p:nvPr/>
        </p:nvSpPr>
        <p:spPr>
          <a:xfrm>
            <a:off x="2857166" y="12341829"/>
            <a:ext cx="210052" cy="115048"/>
          </a:xfrm>
          <a:custGeom>
            <a:avLst/>
            <a:gdLst>
              <a:gd name="connsiteX0" fmla="*/ 334 w 210052"/>
              <a:gd name="connsiteY0" fmla="*/ 4159 h 115048"/>
              <a:gd name="connsiteX1" fmla="*/ 103522 w 210052"/>
              <a:gd name="connsiteY1" fmla="*/ 10509 h 115048"/>
              <a:gd name="connsiteX2" fmla="*/ 208297 w 210052"/>
              <a:gd name="connsiteY2" fmla="*/ 113696 h 115048"/>
              <a:gd name="connsiteX3" fmla="*/ 162259 w 210052"/>
              <a:gd name="connsiteY3" fmla="*/ 66071 h 115048"/>
              <a:gd name="connsiteX4" fmla="*/ 73359 w 210052"/>
              <a:gd name="connsiteY4" fmla="*/ 16859 h 115048"/>
              <a:gd name="connsiteX5" fmla="*/ 334 w 210052"/>
              <a:gd name="connsiteY5" fmla="*/ 4159 h 1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52" h="115048">
                <a:moveTo>
                  <a:pt x="334" y="4159"/>
                </a:moveTo>
                <a:cubicBezTo>
                  <a:pt x="5361" y="3101"/>
                  <a:pt x="68862" y="-7747"/>
                  <a:pt x="103522" y="10509"/>
                </a:cubicBezTo>
                <a:cubicBezTo>
                  <a:pt x="138182" y="28765"/>
                  <a:pt x="198508" y="104436"/>
                  <a:pt x="208297" y="113696"/>
                </a:cubicBezTo>
                <a:cubicBezTo>
                  <a:pt x="218086" y="122956"/>
                  <a:pt x="184749" y="82211"/>
                  <a:pt x="162259" y="66071"/>
                </a:cubicBezTo>
                <a:cubicBezTo>
                  <a:pt x="139769" y="49932"/>
                  <a:pt x="98494" y="26384"/>
                  <a:pt x="73359" y="16859"/>
                </a:cubicBezTo>
                <a:cubicBezTo>
                  <a:pt x="48224" y="7334"/>
                  <a:pt x="-4693" y="5217"/>
                  <a:pt x="334" y="4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AFE179E-D803-4629-9D7F-C57C0818B1F8}"/>
              </a:ext>
            </a:extLst>
          </p:cNvPr>
          <p:cNvSpPr/>
          <p:nvPr/>
        </p:nvSpPr>
        <p:spPr>
          <a:xfrm>
            <a:off x="3060499" y="12468060"/>
            <a:ext cx="193099" cy="55820"/>
          </a:xfrm>
          <a:custGeom>
            <a:avLst/>
            <a:gdLst>
              <a:gd name="connsiteX0" fmla="*/ 201 w 193099"/>
              <a:gd name="connsiteY0" fmla="*/ 165 h 55820"/>
              <a:gd name="connsiteX1" fmla="*/ 117676 w 193099"/>
              <a:gd name="connsiteY1" fmla="*/ 28740 h 55820"/>
              <a:gd name="connsiteX2" fmla="*/ 192289 w 193099"/>
              <a:gd name="connsiteY2" fmla="*/ 55728 h 55820"/>
              <a:gd name="connsiteX3" fmla="*/ 147839 w 193099"/>
              <a:gd name="connsiteY3" fmla="*/ 19215 h 55820"/>
              <a:gd name="connsiteX4" fmla="*/ 201 w 193099"/>
              <a:gd name="connsiteY4" fmla="*/ 165 h 5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99" h="55820">
                <a:moveTo>
                  <a:pt x="201" y="165"/>
                </a:moveTo>
                <a:cubicBezTo>
                  <a:pt x="-4826" y="1752"/>
                  <a:pt x="85661" y="19480"/>
                  <a:pt x="117676" y="28740"/>
                </a:cubicBezTo>
                <a:cubicBezTo>
                  <a:pt x="149691" y="38001"/>
                  <a:pt x="187262" y="57315"/>
                  <a:pt x="192289" y="55728"/>
                </a:cubicBezTo>
                <a:cubicBezTo>
                  <a:pt x="197316" y="54141"/>
                  <a:pt x="178531" y="29798"/>
                  <a:pt x="147839" y="19215"/>
                </a:cubicBezTo>
                <a:cubicBezTo>
                  <a:pt x="117147" y="8632"/>
                  <a:pt x="5228" y="-1422"/>
                  <a:pt x="20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2917C7F5-4252-47D4-8A02-A8DD921B1383}"/>
              </a:ext>
            </a:extLst>
          </p:cNvPr>
          <p:cNvSpPr/>
          <p:nvPr/>
        </p:nvSpPr>
        <p:spPr>
          <a:xfrm>
            <a:off x="2947892" y="12534859"/>
            <a:ext cx="313264" cy="67132"/>
          </a:xfrm>
          <a:custGeom>
            <a:avLst/>
            <a:gdLst>
              <a:gd name="connsiteX0" fmla="*/ 4858 w 313264"/>
              <a:gd name="connsiteY0" fmla="*/ 41 h 67132"/>
              <a:gd name="connsiteX1" fmla="*/ 55658 w 313264"/>
              <a:gd name="connsiteY1" fmla="*/ 15916 h 67132"/>
              <a:gd name="connsiteX2" fmla="*/ 184246 w 313264"/>
              <a:gd name="connsiteY2" fmla="*/ 34966 h 67132"/>
              <a:gd name="connsiteX3" fmla="*/ 292196 w 313264"/>
              <a:gd name="connsiteY3" fmla="*/ 65129 h 67132"/>
              <a:gd name="connsiteX4" fmla="*/ 311246 w 313264"/>
              <a:gd name="connsiteY4" fmla="*/ 61954 h 67132"/>
              <a:gd name="connsiteX5" fmla="*/ 263621 w 313264"/>
              <a:gd name="connsiteY5" fmla="*/ 42904 h 67132"/>
              <a:gd name="connsiteX6" fmla="*/ 168371 w 313264"/>
              <a:gd name="connsiteY6" fmla="*/ 20679 h 67132"/>
              <a:gd name="connsiteX7" fmla="*/ 4858 w 313264"/>
              <a:gd name="connsiteY7" fmla="*/ 41 h 6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264" h="67132">
                <a:moveTo>
                  <a:pt x="4858" y="41"/>
                </a:moveTo>
                <a:cubicBezTo>
                  <a:pt x="-13927" y="-753"/>
                  <a:pt x="25760" y="10095"/>
                  <a:pt x="55658" y="15916"/>
                </a:cubicBezTo>
                <a:cubicBezTo>
                  <a:pt x="85556" y="21737"/>
                  <a:pt x="144823" y="26764"/>
                  <a:pt x="184246" y="34966"/>
                </a:cubicBezTo>
                <a:cubicBezTo>
                  <a:pt x="223669" y="43168"/>
                  <a:pt x="271029" y="60631"/>
                  <a:pt x="292196" y="65129"/>
                </a:cubicBezTo>
                <a:cubicBezTo>
                  <a:pt x="313363" y="69627"/>
                  <a:pt x="316008" y="65658"/>
                  <a:pt x="311246" y="61954"/>
                </a:cubicBezTo>
                <a:cubicBezTo>
                  <a:pt x="306484" y="58250"/>
                  <a:pt x="287433" y="49783"/>
                  <a:pt x="263621" y="42904"/>
                </a:cubicBezTo>
                <a:cubicBezTo>
                  <a:pt x="239809" y="36025"/>
                  <a:pt x="208059" y="24648"/>
                  <a:pt x="168371" y="20679"/>
                </a:cubicBezTo>
                <a:cubicBezTo>
                  <a:pt x="128683" y="16710"/>
                  <a:pt x="23643" y="835"/>
                  <a:pt x="485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4888252-7754-400C-9531-7C1BD7D4B775}"/>
              </a:ext>
            </a:extLst>
          </p:cNvPr>
          <p:cNvSpPr/>
          <p:nvPr/>
        </p:nvSpPr>
        <p:spPr>
          <a:xfrm>
            <a:off x="3148009" y="12531724"/>
            <a:ext cx="155186" cy="92470"/>
          </a:xfrm>
          <a:custGeom>
            <a:avLst/>
            <a:gdLst>
              <a:gd name="connsiteX0" fmla="*/ 146054 w 155186"/>
              <a:gd name="connsiteY0" fmla="*/ 1 h 92470"/>
              <a:gd name="connsiteX1" fmla="*/ 152404 w 155186"/>
              <a:gd name="connsiteY1" fmla="*/ 65089 h 92470"/>
              <a:gd name="connsiteX2" fmla="*/ 139704 w 155186"/>
              <a:gd name="connsiteY2" fmla="*/ 80964 h 92470"/>
              <a:gd name="connsiteX3" fmla="*/ 4 w 155186"/>
              <a:gd name="connsiteY3" fmla="*/ 92076 h 92470"/>
              <a:gd name="connsiteX4" fmla="*/ 134941 w 155186"/>
              <a:gd name="connsiteY4" fmla="*/ 66676 h 92470"/>
              <a:gd name="connsiteX5" fmla="*/ 146054 w 155186"/>
              <a:gd name="connsiteY5" fmla="*/ 1 h 9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86" h="92470">
                <a:moveTo>
                  <a:pt x="146054" y="1"/>
                </a:moveTo>
                <a:cubicBezTo>
                  <a:pt x="148964" y="-263"/>
                  <a:pt x="153462" y="51595"/>
                  <a:pt x="152404" y="65089"/>
                </a:cubicBezTo>
                <a:cubicBezTo>
                  <a:pt x="151346" y="78583"/>
                  <a:pt x="165104" y="76466"/>
                  <a:pt x="139704" y="80964"/>
                </a:cubicBezTo>
                <a:cubicBezTo>
                  <a:pt x="114304" y="85462"/>
                  <a:pt x="798" y="94457"/>
                  <a:pt x="4" y="92076"/>
                </a:cubicBezTo>
                <a:cubicBezTo>
                  <a:pt x="-790" y="89695"/>
                  <a:pt x="112452" y="77524"/>
                  <a:pt x="134941" y="66676"/>
                </a:cubicBezTo>
                <a:cubicBezTo>
                  <a:pt x="157430" y="55828"/>
                  <a:pt x="143144" y="265"/>
                  <a:pt x="14605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53AE26CA-CAE3-4939-AC1F-69A7B1C084F0}"/>
              </a:ext>
            </a:extLst>
          </p:cNvPr>
          <p:cNvSpPr/>
          <p:nvPr/>
        </p:nvSpPr>
        <p:spPr>
          <a:xfrm>
            <a:off x="3230499" y="12504523"/>
            <a:ext cx="52451" cy="83053"/>
          </a:xfrm>
          <a:custGeom>
            <a:avLst/>
            <a:gdLst>
              <a:gd name="connsiteX0" fmla="*/ 64 w 52451"/>
              <a:gd name="connsiteY0" fmla="*/ 215 h 83053"/>
              <a:gd name="connsiteX1" fmla="*/ 41339 w 52451"/>
              <a:gd name="connsiteY1" fmla="*/ 38315 h 83053"/>
              <a:gd name="connsiteX2" fmla="*/ 27051 w 52451"/>
              <a:gd name="connsiteY2" fmla="*/ 82765 h 83053"/>
              <a:gd name="connsiteX3" fmla="*/ 52451 w 52451"/>
              <a:gd name="connsiteY3" fmla="*/ 55777 h 83053"/>
              <a:gd name="connsiteX4" fmla="*/ 64 w 52451"/>
              <a:gd name="connsiteY4" fmla="*/ 215 h 8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51" h="83053">
                <a:moveTo>
                  <a:pt x="64" y="215"/>
                </a:moveTo>
                <a:cubicBezTo>
                  <a:pt x="-1788" y="-2695"/>
                  <a:pt x="36841" y="24557"/>
                  <a:pt x="41339" y="38315"/>
                </a:cubicBezTo>
                <a:cubicBezTo>
                  <a:pt x="45837" y="52073"/>
                  <a:pt x="25199" y="79855"/>
                  <a:pt x="27051" y="82765"/>
                </a:cubicBezTo>
                <a:cubicBezTo>
                  <a:pt x="28903" y="85675"/>
                  <a:pt x="52451" y="65831"/>
                  <a:pt x="52451" y="55777"/>
                </a:cubicBezTo>
                <a:cubicBezTo>
                  <a:pt x="52451" y="45723"/>
                  <a:pt x="1916" y="3125"/>
                  <a:pt x="6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A73BDA2E-789F-4BFB-B6C5-69A32B521F62}"/>
              </a:ext>
            </a:extLst>
          </p:cNvPr>
          <p:cNvSpPr/>
          <p:nvPr/>
        </p:nvSpPr>
        <p:spPr>
          <a:xfrm>
            <a:off x="2929580" y="12280891"/>
            <a:ext cx="415044" cy="159029"/>
          </a:xfrm>
          <a:custGeom>
            <a:avLst/>
            <a:gdLst>
              <a:gd name="connsiteX0" fmla="*/ 945 w 415044"/>
              <a:gd name="connsiteY0" fmla="*/ 9 h 159029"/>
              <a:gd name="connsiteX1" fmla="*/ 186683 w 415044"/>
              <a:gd name="connsiteY1" fmla="*/ 61922 h 159029"/>
              <a:gd name="connsiteX2" fmla="*/ 291458 w 415044"/>
              <a:gd name="connsiteY2" fmla="*/ 66684 h 159029"/>
              <a:gd name="connsiteX3" fmla="*/ 413695 w 415044"/>
              <a:gd name="connsiteY3" fmla="*/ 158759 h 159029"/>
              <a:gd name="connsiteX4" fmla="*/ 350195 w 415044"/>
              <a:gd name="connsiteY4" fmla="*/ 93672 h 159029"/>
              <a:gd name="connsiteX5" fmla="*/ 248595 w 415044"/>
              <a:gd name="connsiteY5" fmla="*/ 58747 h 159029"/>
              <a:gd name="connsiteX6" fmla="*/ 120008 w 415044"/>
              <a:gd name="connsiteY6" fmla="*/ 66684 h 159029"/>
              <a:gd name="connsiteX7" fmla="*/ 945 w 415044"/>
              <a:gd name="connsiteY7" fmla="*/ 9 h 15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044" h="159029">
                <a:moveTo>
                  <a:pt x="945" y="9"/>
                </a:moveTo>
                <a:cubicBezTo>
                  <a:pt x="12057" y="-785"/>
                  <a:pt x="138264" y="50810"/>
                  <a:pt x="186683" y="61922"/>
                </a:cubicBezTo>
                <a:cubicBezTo>
                  <a:pt x="235102" y="73034"/>
                  <a:pt x="253623" y="50545"/>
                  <a:pt x="291458" y="66684"/>
                </a:cubicBezTo>
                <a:cubicBezTo>
                  <a:pt x="329293" y="82823"/>
                  <a:pt x="403906" y="154261"/>
                  <a:pt x="413695" y="158759"/>
                </a:cubicBezTo>
                <a:cubicBezTo>
                  <a:pt x="423485" y="163257"/>
                  <a:pt x="377712" y="110341"/>
                  <a:pt x="350195" y="93672"/>
                </a:cubicBezTo>
                <a:cubicBezTo>
                  <a:pt x="322678" y="77003"/>
                  <a:pt x="286959" y="63245"/>
                  <a:pt x="248595" y="58747"/>
                </a:cubicBezTo>
                <a:cubicBezTo>
                  <a:pt x="210231" y="54249"/>
                  <a:pt x="160489" y="73828"/>
                  <a:pt x="120008" y="66684"/>
                </a:cubicBezTo>
                <a:cubicBezTo>
                  <a:pt x="79527" y="59540"/>
                  <a:pt x="-10167" y="803"/>
                  <a:pt x="9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E734F5AE-8E12-40EC-A245-55EFD5D4C516}"/>
              </a:ext>
            </a:extLst>
          </p:cNvPr>
          <p:cNvSpPr/>
          <p:nvPr/>
        </p:nvSpPr>
        <p:spPr>
          <a:xfrm>
            <a:off x="3060215" y="12411642"/>
            <a:ext cx="265653" cy="60165"/>
          </a:xfrm>
          <a:custGeom>
            <a:avLst/>
            <a:gdLst>
              <a:gd name="connsiteX0" fmla="*/ 485 w 265653"/>
              <a:gd name="connsiteY0" fmla="*/ 1021 h 60165"/>
              <a:gd name="connsiteX1" fmla="*/ 71923 w 265653"/>
              <a:gd name="connsiteY1" fmla="*/ 23246 h 60165"/>
              <a:gd name="connsiteX2" fmla="*/ 176698 w 265653"/>
              <a:gd name="connsiteY2" fmla="*/ 45471 h 60165"/>
              <a:gd name="connsiteX3" fmla="*/ 265598 w 265653"/>
              <a:gd name="connsiteY3" fmla="*/ 53408 h 60165"/>
              <a:gd name="connsiteX4" fmla="*/ 163998 w 265653"/>
              <a:gd name="connsiteY4" fmla="*/ 50233 h 60165"/>
              <a:gd name="connsiteX5" fmla="*/ 106848 w 265653"/>
              <a:gd name="connsiteY5" fmla="*/ 58171 h 60165"/>
              <a:gd name="connsiteX6" fmla="*/ 485 w 265653"/>
              <a:gd name="connsiteY6" fmla="*/ 1021 h 6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653" h="60165">
                <a:moveTo>
                  <a:pt x="485" y="1021"/>
                </a:moveTo>
                <a:cubicBezTo>
                  <a:pt x="-5336" y="-4800"/>
                  <a:pt x="42554" y="15838"/>
                  <a:pt x="71923" y="23246"/>
                </a:cubicBezTo>
                <a:cubicBezTo>
                  <a:pt x="101292" y="30654"/>
                  <a:pt x="144419" y="40444"/>
                  <a:pt x="176698" y="45471"/>
                </a:cubicBezTo>
                <a:cubicBezTo>
                  <a:pt x="208977" y="50498"/>
                  <a:pt x="267715" y="52614"/>
                  <a:pt x="265598" y="53408"/>
                </a:cubicBezTo>
                <a:cubicBezTo>
                  <a:pt x="263481" y="54202"/>
                  <a:pt x="190456" y="49439"/>
                  <a:pt x="163998" y="50233"/>
                </a:cubicBezTo>
                <a:cubicBezTo>
                  <a:pt x="137540" y="51027"/>
                  <a:pt x="132777" y="65315"/>
                  <a:pt x="106848" y="58171"/>
                </a:cubicBezTo>
                <a:cubicBezTo>
                  <a:pt x="80919" y="51027"/>
                  <a:pt x="6306" y="6842"/>
                  <a:pt x="485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168F121-AB86-4148-9EC2-547E4F345773}"/>
              </a:ext>
            </a:extLst>
          </p:cNvPr>
          <p:cNvSpPr/>
          <p:nvPr/>
        </p:nvSpPr>
        <p:spPr>
          <a:xfrm>
            <a:off x="2964308" y="12216191"/>
            <a:ext cx="317907" cy="58733"/>
          </a:xfrm>
          <a:custGeom>
            <a:avLst/>
            <a:gdLst>
              <a:gd name="connsiteX0" fmla="*/ 10667 w 317907"/>
              <a:gd name="connsiteY0" fmla="*/ 1209 h 58733"/>
              <a:gd name="connsiteX1" fmla="*/ 61467 w 317907"/>
              <a:gd name="connsiteY1" fmla="*/ 10734 h 58733"/>
              <a:gd name="connsiteX2" fmla="*/ 275780 w 317907"/>
              <a:gd name="connsiteY2" fmla="*/ 23434 h 58733"/>
              <a:gd name="connsiteX3" fmla="*/ 315467 w 317907"/>
              <a:gd name="connsiteY3" fmla="*/ 58359 h 58733"/>
              <a:gd name="connsiteX4" fmla="*/ 237680 w 317907"/>
              <a:gd name="connsiteY4" fmla="*/ 39309 h 58733"/>
              <a:gd name="connsiteX5" fmla="*/ 10667 w 317907"/>
              <a:gd name="connsiteY5" fmla="*/ 1209 h 5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07" h="58733">
                <a:moveTo>
                  <a:pt x="10667" y="1209"/>
                </a:moveTo>
                <a:cubicBezTo>
                  <a:pt x="-18702" y="-3553"/>
                  <a:pt x="17282" y="7030"/>
                  <a:pt x="61467" y="10734"/>
                </a:cubicBezTo>
                <a:cubicBezTo>
                  <a:pt x="105652" y="14438"/>
                  <a:pt x="233447" y="15497"/>
                  <a:pt x="275780" y="23434"/>
                </a:cubicBezTo>
                <a:cubicBezTo>
                  <a:pt x="318113" y="31371"/>
                  <a:pt x="321817" y="55713"/>
                  <a:pt x="315467" y="58359"/>
                </a:cubicBezTo>
                <a:cubicBezTo>
                  <a:pt x="309117" y="61005"/>
                  <a:pt x="294301" y="49099"/>
                  <a:pt x="237680" y="39309"/>
                </a:cubicBezTo>
                <a:lnTo>
                  <a:pt x="10667" y="1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6D4F516-1357-456B-8A71-98F7020022AD}"/>
              </a:ext>
            </a:extLst>
          </p:cNvPr>
          <p:cNvSpPr/>
          <p:nvPr/>
        </p:nvSpPr>
        <p:spPr>
          <a:xfrm>
            <a:off x="2802352" y="12126368"/>
            <a:ext cx="44618" cy="175754"/>
          </a:xfrm>
          <a:custGeom>
            <a:avLst/>
            <a:gdLst>
              <a:gd name="connsiteX0" fmla="*/ 115 w 44618"/>
              <a:gd name="connsiteY0" fmla="*/ 15 h 175754"/>
              <a:gd name="connsiteX1" fmla="*/ 12815 w 44618"/>
              <a:gd name="connsiteY1" fmla="*/ 120665 h 175754"/>
              <a:gd name="connsiteX2" fmla="*/ 44565 w 44618"/>
              <a:gd name="connsiteY2" fmla="*/ 175699 h 175754"/>
              <a:gd name="connsiteX3" fmla="*/ 19165 w 44618"/>
              <a:gd name="connsiteY3" fmla="*/ 129132 h 175754"/>
              <a:gd name="connsiteX4" fmla="*/ 115 w 44618"/>
              <a:gd name="connsiteY4" fmla="*/ 15 h 17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18" h="175754">
                <a:moveTo>
                  <a:pt x="115" y="15"/>
                </a:moveTo>
                <a:cubicBezTo>
                  <a:pt x="-943" y="-1396"/>
                  <a:pt x="5407" y="91384"/>
                  <a:pt x="12815" y="120665"/>
                </a:cubicBezTo>
                <a:cubicBezTo>
                  <a:pt x="20223" y="149946"/>
                  <a:pt x="43507" y="174288"/>
                  <a:pt x="44565" y="175699"/>
                </a:cubicBezTo>
                <a:cubicBezTo>
                  <a:pt x="45623" y="177110"/>
                  <a:pt x="30807" y="151357"/>
                  <a:pt x="19165" y="129132"/>
                </a:cubicBezTo>
                <a:cubicBezTo>
                  <a:pt x="7523" y="106907"/>
                  <a:pt x="1173" y="1426"/>
                  <a:pt x="11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70614B11-CF45-4B01-A45F-E134B35C9B7A}"/>
              </a:ext>
            </a:extLst>
          </p:cNvPr>
          <p:cNvSpPr/>
          <p:nvPr/>
        </p:nvSpPr>
        <p:spPr>
          <a:xfrm>
            <a:off x="6807174" y="9339278"/>
            <a:ext cx="369061" cy="1165132"/>
          </a:xfrm>
          <a:custGeom>
            <a:avLst/>
            <a:gdLst>
              <a:gd name="connsiteX0" fmla="*/ 355626 w 369061"/>
              <a:gd name="connsiteY0" fmla="*/ 39672 h 1165132"/>
              <a:gd name="connsiteX1" fmla="*/ 184176 w 369061"/>
              <a:gd name="connsiteY1" fmla="*/ 649272 h 1165132"/>
              <a:gd name="connsiteX2" fmla="*/ 26 w 369061"/>
              <a:gd name="connsiteY2" fmla="*/ 1163622 h 1165132"/>
              <a:gd name="connsiteX3" fmla="*/ 196876 w 369061"/>
              <a:gd name="connsiteY3" fmla="*/ 795322 h 1165132"/>
              <a:gd name="connsiteX4" fmla="*/ 317526 w 369061"/>
              <a:gd name="connsiteY4" fmla="*/ 465122 h 1165132"/>
              <a:gd name="connsiteX5" fmla="*/ 355626 w 369061"/>
              <a:gd name="connsiteY5" fmla="*/ 103172 h 1165132"/>
              <a:gd name="connsiteX6" fmla="*/ 355626 w 369061"/>
              <a:gd name="connsiteY6" fmla="*/ 39672 h 116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061" h="1165132">
                <a:moveTo>
                  <a:pt x="355626" y="39672"/>
                </a:moveTo>
                <a:cubicBezTo>
                  <a:pt x="327051" y="130689"/>
                  <a:pt x="243443" y="461947"/>
                  <a:pt x="184176" y="649272"/>
                </a:cubicBezTo>
                <a:cubicBezTo>
                  <a:pt x="124909" y="836597"/>
                  <a:pt x="-2091" y="1139280"/>
                  <a:pt x="26" y="1163622"/>
                </a:cubicBezTo>
                <a:cubicBezTo>
                  <a:pt x="2143" y="1187964"/>
                  <a:pt x="143959" y="911738"/>
                  <a:pt x="196876" y="795322"/>
                </a:cubicBezTo>
                <a:cubicBezTo>
                  <a:pt x="249793" y="678906"/>
                  <a:pt x="291068" y="580480"/>
                  <a:pt x="317526" y="465122"/>
                </a:cubicBezTo>
                <a:cubicBezTo>
                  <a:pt x="343984" y="349764"/>
                  <a:pt x="352451" y="173022"/>
                  <a:pt x="355626" y="103172"/>
                </a:cubicBezTo>
                <a:cubicBezTo>
                  <a:pt x="358801" y="33322"/>
                  <a:pt x="384201" y="-51345"/>
                  <a:pt x="355626" y="39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74A52896-5512-4FFA-84B0-33B519A4007F}"/>
              </a:ext>
            </a:extLst>
          </p:cNvPr>
          <p:cNvSpPr/>
          <p:nvPr/>
        </p:nvSpPr>
        <p:spPr>
          <a:xfrm>
            <a:off x="7496575" y="9094811"/>
            <a:ext cx="310690" cy="1359985"/>
          </a:xfrm>
          <a:custGeom>
            <a:avLst/>
            <a:gdLst>
              <a:gd name="connsiteX0" fmla="*/ 307575 w 310690"/>
              <a:gd name="connsiteY0" fmla="*/ 36489 h 1359985"/>
              <a:gd name="connsiteX1" fmla="*/ 282175 w 310690"/>
              <a:gd name="connsiteY1" fmla="*/ 131739 h 1359985"/>
              <a:gd name="connsiteX2" fmla="*/ 123425 w 310690"/>
              <a:gd name="connsiteY2" fmla="*/ 1090589 h 1359985"/>
              <a:gd name="connsiteX3" fmla="*/ 2775 w 310690"/>
              <a:gd name="connsiteY3" fmla="*/ 1319189 h 1359985"/>
              <a:gd name="connsiteX4" fmla="*/ 244075 w 310690"/>
              <a:gd name="connsiteY4" fmla="*/ 398439 h 1359985"/>
              <a:gd name="connsiteX5" fmla="*/ 307575 w 310690"/>
              <a:gd name="connsiteY5" fmla="*/ 36489 h 135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90" h="1359985">
                <a:moveTo>
                  <a:pt x="307575" y="36489"/>
                </a:moveTo>
                <a:cubicBezTo>
                  <a:pt x="313925" y="-7961"/>
                  <a:pt x="312867" y="-43944"/>
                  <a:pt x="282175" y="131739"/>
                </a:cubicBezTo>
                <a:cubicBezTo>
                  <a:pt x="251483" y="307422"/>
                  <a:pt x="169992" y="892681"/>
                  <a:pt x="123425" y="1090589"/>
                </a:cubicBezTo>
                <a:cubicBezTo>
                  <a:pt x="76858" y="1288497"/>
                  <a:pt x="-17333" y="1434547"/>
                  <a:pt x="2775" y="1319189"/>
                </a:cubicBezTo>
                <a:cubicBezTo>
                  <a:pt x="22883" y="1203831"/>
                  <a:pt x="198567" y="607989"/>
                  <a:pt x="244075" y="398439"/>
                </a:cubicBezTo>
                <a:cubicBezTo>
                  <a:pt x="289583" y="188889"/>
                  <a:pt x="301225" y="80939"/>
                  <a:pt x="307575" y="36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3464BBBF-15A4-4DEC-A594-96BD11382B4A}"/>
              </a:ext>
            </a:extLst>
          </p:cNvPr>
          <p:cNvSpPr/>
          <p:nvPr/>
        </p:nvSpPr>
        <p:spPr>
          <a:xfrm>
            <a:off x="7554906" y="9234086"/>
            <a:ext cx="353197" cy="1227769"/>
          </a:xfrm>
          <a:custGeom>
            <a:avLst/>
            <a:gdLst>
              <a:gd name="connsiteX0" fmla="*/ 331794 w 353197"/>
              <a:gd name="connsiteY0" fmla="*/ 17864 h 1227769"/>
              <a:gd name="connsiteX1" fmla="*/ 325444 w 353197"/>
              <a:gd name="connsiteY1" fmla="*/ 132164 h 1227769"/>
              <a:gd name="connsiteX2" fmla="*/ 211144 w 353197"/>
              <a:gd name="connsiteY2" fmla="*/ 684614 h 1227769"/>
              <a:gd name="connsiteX3" fmla="*/ 1594 w 353197"/>
              <a:gd name="connsiteY3" fmla="*/ 1224364 h 1227769"/>
              <a:gd name="connsiteX4" fmla="*/ 331794 w 353197"/>
              <a:gd name="connsiteY4" fmla="*/ 417914 h 1227769"/>
              <a:gd name="connsiteX5" fmla="*/ 331794 w 353197"/>
              <a:gd name="connsiteY5" fmla="*/ 17864 h 122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97" h="1227769">
                <a:moveTo>
                  <a:pt x="331794" y="17864"/>
                </a:moveTo>
                <a:cubicBezTo>
                  <a:pt x="330736" y="-29761"/>
                  <a:pt x="345552" y="21039"/>
                  <a:pt x="325444" y="132164"/>
                </a:cubicBezTo>
                <a:cubicBezTo>
                  <a:pt x="305336" y="243289"/>
                  <a:pt x="265119" y="502581"/>
                  <a:pt x="211144" y="684614"/>
                </a:cubicBezTo>
                <a:cubicBezTo>
                  <a:pt x="157169" y="866647"/>
                  <a:pt x="-18514" y="1268814"/>
                  <a:pt x="1594" y="1224364"/>
                </a:cubicBezTo>
                <a:cubicBezTo>
                  <a:pt x="21702" y="1179914"/>
                  <a:pt x="284169" y="621114"/>
                  <a:pt x="331794" y="417914"/>
                </a:cubicBezTo>
                <a:cubicBezTo>
                  <a:pt x="379419" y="214714"/>
                  <a:pt x="332852" y="65489"/>
                  <a:pt x="331794" y="17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6B778AC-806F-4B9D-9240-FA328F2F5FFA}"/>
              </a:ext>
            </a:extLst>
          </p:cNvPr>
          <p:cNvSpPr/>
          <p:nvPr/>
        </p:nvSpPr>
        <p:spPr>
          <a:xfrm>
            <a:off x="7752913" y="9999828"/>
            <a:ext cx="102272" cy="842497"/>
          </a:xfrm>
          <a:custGeom>
            <a:avLst/>
            <a:gdLst>
              <a:gd name="connsiteX0" fmla="*/ 76637 w 102272"/>
              <a:gd name="connsiteY0" fmla="*/ 7772 h 842497"/>
              <a:gd name="connsiteX1" fmla="*/ 70287 w 102272"/>
              <a:gd name="connsiteY1" fmla="*/ 134772 h 842497"/>
              <a:gd name="connsiteX2" fmla="*/ 51237 w 102272"/>
              <a:gd name="connsiteY2" fmla="*/ 439572 h 842497"/>
              <a:gd name="connsiteX3" fmla="*/ 95687 w 102272"/>
              <a:gd name="connsiteY3" fmla="*/ 807872 h 842497"/>
              <a:gd name="connsiteX4" fmla="*/ 102037 w 102272"/>
              <a:gd name="connsiteY4" fmla="*/ 826922 h 842497"/>
              <a:gd name="connsiteX5" fmla="*/ 63937 w 102272"/>
              <a:gd name="connsiteY5" fmla="*/ 788822 h 842497"/>
              <a:gd name="connsiteX6" fmla="*/ 437 w 102272"/>
              <a:gd name="connsiteY6" fmla="*/ 566572 h 842497"/>
              <a:gd name="connsiteX7" fmla="*/ 38537 w 102272"/>
              <a:gd name="connsiteY7" fmla="*/ 344322 h 842497"/>
              <a:gd name="connsiteX8" fmla="*/ 76637 w 102272"/>
              <a:gd name="connsiteY8" fmla="*/ 7772 h 84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72" h="842497">
                <a:moveTo>
                  <a:pt x="76637" y="7772"/>
                </a:moveTo>
                <a:cubicBezTo>
                  <a:pt x="81929" y="-27153"/>
                  <a:pt x="74520" y="62805"/>
                  <a:pt x="70287" y="134772"/>
                </a:cubicBezTo>
                <a:cubicBezTo>
                  <a:pt x="66054" y="206739"/>
                  <a:pt x="47004" y="327389"/>
                  <a:pt x="51237" y="439572"/>
                </a:cubicBezTo>
                <a:cubicBezTo>
                  <a:pt x="55470" y="551755"/>
                  <a:pt x="87220" y="743314"/>
                  <a:pt x="95687" y="807872"/>
                </a:cubicBezTo>
                <a:cubicBezTo>
                  <a:pt x="104154" y="872430"/>
                  <a:pt x="102037" y="826922"/>
                  <a:pt x="102037" y="826922"/>
                </a:cubicBezTo>
                <a:cubicBezTo>
                  <a:pt x="96745" y="823747"/>
                  <a:pt x="80870" y="832214"/>
                  <a:pt x="63937" y="788822"/>
                </a:cubicBezTo>
                <a:cubicBezTo>
                  <a:pt x="47004" y="745430"/>
                  <a:pt x="4670" y="640655"/>
                  <a:pt x="437" y="566572"/>
                </a:cubicBezTo>
                <a:cubicBezTo>
                  <a:pt x="-3796" y="492489"/>
                  <a:pt x="23720" y="440630"/>
                  <a:pt x="38537" y="344322"/>
                </a:cubicBezTo>
                <a:cubicBezTo>
                  <a:pt x="53354" y="248014"/>
                  <a:pt x="71345" y="42697"/>
                  <a:pt x="76637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274BCD3-1562-418F-9F90-6F5B923269EE}"/>
              </a:ext>
            </a:extLst>
          </p:cNvPr>
          <p:cNvSpPr/>
          <p:nvPr/>
        </p:nvSpPr>
        <p:spPr>
          <a:xfrm>
            <a:off x="6680200" y="10815141"/>
            <a:ext cx="1122238" cy="288124"/>
          </a:xfrm>
          <a:custGeom>
            <a:avLst/>
            <a:gdLst>
              <a:gd name="connsiteX0" fmla="*/ 0 w 1122238"/>
              <a:gd name="connsiteY0" fmla="*/ 5259 h 288124"/>
              <a:gd name="connsiteX1" fmla="*/ 148167 w 1122238"/>
              <a:gd name="connsiteY1" fmla="*/ 34892 h 288124"/>
              <a:gd name="connsiteX2" fmla="*/ 706967 w 1122238"/>
              <a:gd name="connsiteY2" fmla="*/ 267726 h 288124"/>
              <a:gd name="connsiteX3" fmla="*/ 1104900 w 1122238"/>
              <a:gd name="connsiteY3" fmla="*/ 271959 h 288124"/>
              <a:gd name="connsiteX4" fmla="*/ 1011767 w 1122238"/>
              <a:gd name="connsiteY4" fmla="*/ 229626 h 288124"/>
              <a:gd name="connsiteX5" fmla="*/ 660400 w 1122238"/>
              <a:gd name="connsiteY5" fmla="*/ 144959 h 288124"/>
              <a:gd name="connsiteX6" fmla="*/ 0 w 1122238"/>
              <a:gd name="connsiteY6" fmla="*/ 5259 h 2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238" h="288124">
                <a:moveTo>
                  <a:pt x="0" y="5259"/>
                </a:moveTo>
                <a:cubicBezTo>
                  <a:pt x="15169" y="-1797"/>
                  <a:pt x="30339" y="-8853"/>
                  <a:pt x="148167" y="34892"/>
                </a:cubicBezTo>
                <a:cubicBezTo>
                  <a:pt x="265995" y="78637"/>
                  <a:pt x="547512" y="228215"/>
                  <a:pt x="706967" y="267726"/>
                </a:cubicBezTo>
                <a:cubicBezTo>
                  <a:pt x="866422" y="307237"/>
                  <a:pt x="1054100" y="278309"/>
                  <a:pt x="1104900" y="271959"/>
                </a:cubicBezTo>
                <a:cubicBezTo>
                  <a:pt x="1155700" y="265609"/>
                  <a:pt x="1085850" y="250793"/>
                  <a:pt x="1011767" y="229626"/>
                </a:cubicBezTo>
                <a:cubicBezTo>
                  <a:pt x="937684" y="208459"/>
                  <a:pt x="660400" y="144959"/>
                  <a:pt x="660400" y="144959"/>
                </a:cubicBezTo>
                <a:lnTo>
                  <a:pt x="0" y="5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51294D58-F4E0-461C-8CF8-EE0C9B95D34B}"/>
              </a:ext>
            </a:extLst>
          </p:cNvPr>
          <p:cNvSpPr/>
          <p:nvPr/>
        </p:nvSpPr>
        <p:spPr>
          <a:xfrm>
            <a:off x="6681276" y="10621288"/>
            <a:ext cx="1209896" cy="394673"/>
          </a:xfrm>
          <a:custGeom>
            <a:avLst/>
            <a:gdLst>
              <a:gd name="connsiteX0" fmla="*/ 3157 w 1209896"/>
              <a:gd name="connsiteY0" fmla="*/ 203345 h 394673"/>
              <a:gd name="connsiteX1" fmla="*/ 176724 w 1209896"/>
              <a:gd name="connsiteY1" fmla="*/ 38245 h 394673"/>
              <a:gd name="connsiteX2" fmla="*/ 570424 w 1209896"/>
              <a:gd name="connsiteY2" fmla="*/ 144079 h 394673"/>
              <a:gd name="connsiteX3" fmla="*/ 900624 w 1209896"/>
              <a:gd name="connsiteY3" fmla="*/ 190645 h 394673"/>
              <a:gd name="connsiteX4" fmla="*/ 1196957 w 1209896"/>
              <a:gd name="connsiteY4" fmla="*/ 199112 h 394673"/>
              <a:gd name="connsiteX5" fmla="*/ 1141924 w 1209896"/>
              <a:gd name="connsiteY5" fmla="*/ 393845 h 394673"/>
              <a:gd name="connsiteX6" fmla="*/ 1006457 w 1209896"/>
              <a:gd name="connsiteY6" fmla="*/ 266845 h 394673"/>
              <a:gd name="connsiteX7" fmla="*/ 727057 w 1209896"/>
              <a:gd name="connsiteY7" fmla="*/ 207579 h 394673"/>
              <a:gd name="connsiteX8" fmla="*/ 117457 w 1209896"/>
              <a:gd name="connsiteY8" fmla="*/ 145 h 394673"/>
              <a:gd name="connsiteX9" fmla="*/ 3157 w 1209896"/>
              <a:gd name="connsiteY9" fmla="*/ 203345 h 3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9896" h="394673">
                <a:moveTo>
                  <a:pt x="3157" y="203345"/>
                </a:moveTo>
                <a:cubicBezTo>
                  <a:pt x="13035" y="209695"/>
                  <a:pt x="82180" y="48123"/>
                  <a:pt x="176724" y="38245"/>
                </a:cubicBezTo>
                <a:cubicBezTo>
                  <a:pt x="271268" y="28367"/>
                  <a:pt x="449774" y="118679"/>
                  <a:pt x="570424" y="144079"/>
                </a:cubicBezTo>
                <a:cubicBezTo>
                  <a:pt x="691074" y="169479"/>
                  <a:pt x="796202" y="181473"/>
                  <a:pt x="900624" y="190645"/>
                </a:cubicBezTo>
                <a:cubicBezTo>
                  <a:pt x="1005046" y="199817"/>
                  <a:pt x="1156740" y="165245"/>
                  <a:pt x="1196957" y="199112"/>
                </a:cubicBezTo>
                <a:cubicBezTo>
                  <a:pt x="1237174" y="232979"/>
                  <a:pt x="1173674" y="382556"/>
                  <a:pt x="1141924" y="393845"/>
                </a:cubicBezTo>
                <a:cubicBezTo>
                  <a:pt x="1110174" y="405134"/>
                  <a:pt x="1075602" y="297889"/>
                  <a:pt x="1006457" y="266845"/>
                </a:cubicBezTo>
                <a:cubicBezTo>
                  <a:pt x="937313" y="235801"/>
                  <a:pt x="875224" y="252029"/>
                  <a:pt x="727057" y="207579"/>
                </a:cubicBezTo>
                <a:cubicBezTo>
                  <a:pt x="578890" y="163129"/>
                  <a:pt x="234579" y="6495"/>
                  <a:pt x="117457" y="145"/>
                </a:cubicBezTo>
                <a:cubicBezTo>
                  <a:pt x="335" y="-6205"/>
                  <a:pt x="-6721" y="196995"/>
                  <a:pt x="3157" y="20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6B831F6-CCCE-4FB1-B92F-28C1C1B975E4}"/>
              </a:ext>
            </a:extLst>
          </p:cNvPr>
          <p:cNvSpPr/>
          <p:nvPr/>
        </p:nvSpPr>
        <p:spPr>
          <a:xfrm>
            <a:off x="6783040" y="10839246"/>
            <a:ext cx="41117" cy="268576"/>
          </a:xfrm>
          <a:custGeom>
            <a:avLst/>
            <a:gdLst>
              <a:gd name="connsiteX0" fmla="*/ 2993 w 41117"/>
              <a:gd name="connsiteY0" fmla="*/ 2321 h 268576"/>
              <a:gd name="connsiteX1" fmla="*/ 5110 w 41117"/>
              <a:gd name="connsiteY1" fmla="*/ 260554 h 268576"/>
              <a:gd name="connsiteX2" fmla="*/ 26277 w 41117"/>
              <a:gd name="connsiteY2" fmla="*/ 197054 h 268576"/>
              <a:gd name="connsiteX3" fmla="*/ 41093 w 41117"/>
              <a:gd name="connsiteY3" fmla="*/ 135671 h 268576"/>
              <a:gd name="connsiteX4" fmla="*/ 2993 w 41117"/>
              <a:gd name="connsiteY4" fmla="*/ 2321 h 26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17" h="268576">
                <a:moveTo>
                  <a:pt x="2993" y="2321"/>
                </a:moveTo>
                <a:cubicBezTo>
                  <a:pt x="-3004" y="23135"/>
                  <a:pt x="1229" y="228099"/>
                  <a:pt x="5110" y="260554"/>
                </a:cubicBezTo>
                <a:cubicBezTo>
                  <a:pt x="8991" y="293010"/>
                  <a:pt x="20280" y="217868"/>
                  <a:pt x="26277" y="197054"/>
                </a:cubicBezTo>
                <a:cubicBezTo>
                  <a:pt x="32274" y="176240"/>
                  <a:pt x="40035" y="164599"/>
                  <a:pt x="41093" y="135671"/>
                </a:cubicBezTo>
                <a:cubicBezTo>
                  <a:pt x="42151" y="106743"/>
                  <a:pt x="8990" y="-18493"/>
                  <a:pt x="299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48DE9FB0-61B1-4629-9A3B-31C8225C65A0}"/>
              </a:ext>
            </a:extLst>
          </p:cNvPr>
          <p:cNvSpPr/>
          <p:nvPr/>
        </p:nvSpPr>
        <p:spPr>
          <a:xfrm>
            <a:off x="6923608" y="10959713"/>
            <a:ext cx="74095" cy="356042"/>
          </a:xfrm>
          <a:custGeom>
            <a:avLst/>
            <a:gdLst>
              <a:gd name="connsiteX0" fmla="*/ 46575 w 74095"/>
              <a:gd name="connsiteY0" fmla="*/ 387 h 356042"/>
              <a:gd name="connsiteX1" fmla="*/ 46575 w 74095"/>
              <a:gd name="connsiteY1" fmla="*/ 260737 h 356042"/>
              <a:gd name="connsiteX2" fmla="*/ 9 w 74095"/>
              <a:gd name="connsiteY2" fmla="*/ 355987 h 356042"/>
              <a:gd name="connsiteX3" fmla="*/ 50809 w 74095"/>
              <a:gd name="connsiteY3" fmla="*/ 273437 h 356042"/>
              <a:gd name="connsiteX4" fmla="*/ 74092 w 74095"/>
              <a:gd name="connsiteY4" fmla="*/ 203587 h 356042"/>
              <a:gd name="connsiteX5" fmla="*/ 46575 w 74095"/>
              <a:gd name="connsiteY5" fmla="*/ 387 h 35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95" h="356042">
                <a:moveTo>
                  <a:pt x="46575" y="387"/>
                </a:moveTo>
                <a:cubicBezTo>
                  <a:pt x="41989" y="9912"/>
                  <a:pt x="54336" y="201470"/>
                  <a:pt x="46575" y="260737"/>
                </a:cubicBezTo>
                <a:cubicBezTo>
                  <a:pt x="38814" y="320004"/>
                  <a:pt x="-697" y="353870"/>
                  <a:pt x="9" y="355987"/>
                </a:cubicBezTo>
                <a:cubicBezTo>
                  <a:pt x="715" y="358104"/>
                  <a:pt x="38462" y="298837"/>
                  <a:pt x="50809" y="273437"/>
                </a:cubicBezTo>
                <a:cubicBezTo>
                  <a:pt x="63156" y="248037"/>
                  <a:pt x="73739" y="247331"/>
                  <a:pt x="74092" y="203587"/>
                </a:cubicBezTo>
                <a:cubicBezTo>
                  <a:pt x="74445" y="159843"/>
                  <a:pt x="51161" y="-9138"/>
                  <a:pt x="46575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CA397DA-1FCE-4FF7-9EC7-868DBAC6A803}"/>
              </a:ext>
            </a:extLst>
          </p:cNvPr>
          <p:cNvSpPr/>
          <p:nvPr/>
        </p:nvSpPr>
        <p:spPr>
          <a:xfrm>
            <a:off x="6777297" y="10928350"/>
            <a:ext cx="197717" cy="406400"/>
          </a:xfrm>
          <a:custGeom>
            <a:avLst/>
            <a:gdLst>
              <a:gd name="connsiteX0" fmla="*/ 186536 w 197717"/>
              <a:gd name="connsiteY0" fmla="*/ 0 h 406400"/>
              <a:gd name="connsiteX1" fmla="*/ 175953 w 197717"/>
              <a:gd name="connsiteY1" fmla="*/ 243417 h 406400"/>
              <a:gd name="connsiteX2" fmla="*/ 108220 w 197717"/>
              <a:gd name="connsiteY2" fmla="*/ 334433 h 406400"/>
              <a:gd name="connsiteX3" fmla="*/ 270 w 197717"/>
              <a:gd name="connsiteY3" fmla="*/ 406400 h 406400"/>
              <a:gd name="connsiteX4" fmla="*/ 142086 w 197717"/>
              <a:gd name="connsiteY4" fmla="*/ 334433 h 406400"/>
              <a:gd name="connsiteX5" fmla="*/ 195003 w 197717"/>
              <a:gd name="connsiteY5" fmla="*/ 241300 h 406400"/>
              <a:gd name="connsiteX6" fmla="*/ 186536 w 197717"/>
              <a:gd name="connsiteY6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717" h="406400">
                <a:moveTo>
                  <a:pt x="186536" y="0"/>
                </a:moveTo>
                <a:cubicBezTo>
                  <a:pt x="183361" y="353"/>
                  <a:pt x="189006" y="187678"/>
                  <a:pt x="175953" y="243417"/>
                </a:cubicBezTo>
                <a:cubicBezTo>
                  <a:pt x="162900" y="299156"/>
                  <a:pt x="137501" y="307269"/>
                  <a:pt x="108220" y="334433"/>
                </a:cubicBezTo>
                <a:cubicBezTo>
                  <a:pt x="78939" y="361597"/>
                  <a:pt x="-5374" y="406400"/>
                  <a:pt x="270" y="406400"/>
                </a:cubicBezTo>
                <a:cubicBezTo>
                  <a:pt x="5914" y="406400"/>
                  <a:pt x="109631" y="361950"/>
                  <a:pt x="142086" y="334433"/>
                </a:cubicBezTo>
                <a:cubicBezTo>
                  <a:pt x="174541" y="306916"/>
                  <a:pt x="186536" y="292805"/>
                  <a:pt x="195003" y="241300"/>
                </a:cubicBezTo>
                <a:cubicBezTo>
                  <a:pt x="203470" y="189795"/>
                  <a:pt x="189711" y="-353"/>
                  <a:pt x="1865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A78639FA-214A-4B2B-8BA1-3053A098E480}"/>
              </a:ext>
            </a:extLst>
          </p:cNvPr>
          <p:cNvSpPr/>
          <p:nvPr/>
        </p:nvSpPr>
        <p:spPr>
          <a:xfrm>
            <a:off x="6713719" y="11089148"/>
            <a:ext cx="161514" cy="231910"/>
          </a:xfrm>
          <a:custGeom>
            <a:avLst/>
            <a:gdLst>
              <a:gd name="connsiteX0" fmla="*/ 78664 w 161514"/>
              <a:gd name="connsiteY0" fmla="*/ 69 h 231910"/>
              <a:gd name="connsiteX1" fmla="*/ 57498 w 161514"/>
              <a:gd name="connsiteY1" fmla="*/ 118602 h 231910"/>
              <a:gd name="connsiteX2" fmla="*/ 348 w 161514"/>
              <a:gd name="connsiteY2" fmla="*/ 228669 h 231910"/>
              <a:gd name="connsiteX3" fmla="*/ 87131 w 161514"/>
              <a:gd name="connsiteY3" fmla="*/ 203269 h 231910"/>
              <a:gd name="connsiteX4" fmla="*/ 159098 w 161514"/>
              <a:gd name="connsiteY4" fmla="*/ 209619 h 231910"/>
              <a:gd name="connsiteX5" fmla="*/ 144281 w 161514"/>
              <a:gd name="connsiteY5" fmla="*/ 42402 h 231910"/>
              <a:gd name="connsiteX6" fmla="*/ 142164 w 161514"/>
              <a:gd name="connsiteY6" fmla="*/ 152469 h 231910"/>
              <a:gd name="connsiteX7" fmla="*/ 40564 w 161514"/>
              <a:gd name="connsiteY7" fmla="*/ 194802 h 231910"/>
              <a:gd name="connsiteX8" fmla="*/ 57498 w 161514"/>
              <a:gd name="connsiteY8" fmla="*/ 135535 h 231910"/>
              <a:gd name="connsiteX9" fmla="*/ 78664 w 161514"/>
              <a:gd name="connsiteY9" fmla="*/ 69 h 23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514" h="231910">
                <a:moveTo>
                  <a:pt x="78664" y="69"/>
                </a:moveTo>
                <a:cubicBezTo>
                  <a:pt x="78664" y="-2753"/>
                  <a:pt x="70551" y="80502"/>
                  <a:pt x="57498" y="118602"/>
                </a:cubicBezTo>
                <a:cubicBezTo>
                  <a:pt x="44445" y="156702"/>
                  <a:pt x="-4591" y="214558"/>
                  <a:pt x="348" y="228669"/>
                </a:cubicBezTo>
                <a:cubicBezTo>
                  <a:pt x="5287" y="242780"/>
                  <a:pt x="60673" y="206444"/>
                  <a:pt x="87131" y="203269"/>
                </a:cubicBezTo>
                <a:cubicBezTo>
                  <a:pt x="113589" y="200094"/>
                  <a:pt x="149573" y="236430"/>
                  <a:pt x="159098" y="209619"/>
                </a:cubicBezTo>
                <a:cubicBezTo>
                  <a:pt x="168623" y="182808"/>
                  <a:pt x="147103" y="51927"/>
                  <a:pt x="144281" y="42402"/>
                </a:cubicBezTo>
                <a:cubicBezTo>
                  <a:pt x="141459" y="32877"/>
                  <a:pt x="159450" y="127069"/>
                  <a:pt x="142164" y="152469"/>
                </a:cubicBezTo>
                <a:cubicBezTo>
                  <a:pt x="124878" y="177869"/>
                  <a:pt x="54675" y="197624"/>
                  <a:pt x="40564" y="194802"/>
                </a:cubicBezTo>
                <a:cubicBezTo>
                  <a:pt x="26453" y="191980"/>
                  <a:pt x="49031" y="163405"/>
                  <a:pt x="57498" y="135535"/>
                </a:cubicBezTo>
                <a:cubicBezTo>
                  <a:pt x="65965" y="107666"/>
                  <a:pt x="78664" y="2891"/>
                  <a:pt x="7866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45E8B566-14FB-4A96-B8EE-B7D62A575B3A}"/>
              </a:ext>
            </a:extLst>
          </p:cNvPr>
          <p:cNvSpPr/>
          <p:nvPr/>
        </p:nvSpPr>
        <p:spPr>
          <a:xfrm>
            <a:off x="6775334" y="11095523"/>
            <a:ext cx="110195" cy="59574"/>
          </a:xfrm>
          <a:custGeom>
            <a:avLst/>
            <a:gdLst>
              <a:gd name="connsiteX0" fmla="*/ 116 w 110195"/>
              <a:gd name="connsiteY0" fmla="*/ 44 h 59574"/>
              <a:gd name="connsiteX1" fmla="*/ 95366 w 110195"/>
              <a:gd name="connsiteY1" fmla="*/ 46610 h 59574"/>
              <a:gd name="connsiteX2" fmla="*/ 108066 w 110195"/>
              <a:gd name="connsiteY2" fmla="*/ 59310 h 59574"/>
              <a:gd name="connsiteX3" fmla="*/ 76316 w 110195"/>
              <a:gd name="connsiteY3" fmla="*/ 38144 h 59574"/>
              <a:gd name="connsiteX4" fmla="*/ 116 w 110195"/>
              <a:gd name="connsiteY4" fmla="*/ 44 h 5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5" h="59574">
                <a:moveTo>
                  <a:pt x="116" y="44"/>
                </a:moveTo>
                <a:cubicBezTo>
                  <a:pt x="3291" y="1455"/>
                  <a:pt x="77374" y="36732"/>
                  <a:pt x="95366" y="46610"/>
                </a:cubicBezTo>
                <a:cubicBezTo>
                  <a:pt x="113358" y="56488"/>
                  <a:pt x="111241" y="60721"/>
                  <a:pt x="108066" y="59310"/>
                </a:cubicBezTo>
                <a:cubicBezTo>
                  <a:pt x="104891" y="57899"/>
                  <a:pt x="93249" y="45199"/>
                  <a:pt x="76316" y="38144"/>
                </a:cubicBezTo>
                <a:cubicBezTo>
                  <a:pt x="59383" y="31089"/>
                  <a:pt x="-3059" y="-1367"/>
                  <a:pt x="1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A1D47FF9-8350-4F1C-BE07-E0B1F036D7CC}"/>
              </a:ext>
            </a:extLst>
          </p:cNvPr>
          <p:cNvSpPr/>
          <p:nvPr/>
        </p:nvSpPr>
        <p:spPr>
          <a:xfrm>
            <a:off x="7139384" y="11038716"/>
            <a:ext cx="89049" cy="362145"/>
          </a:xfrm>
          <a:custGeom>
            <a:avLst/>
            <a:gdLst>
              <a:gd name="connsiteX0" fmla="*/ 89033 w 89049"/>
              <a:gd name="connsiteY0" fmla="*/ 1817 h 362145"/>
              <a:gd name="connsiteX1" fmla="*/ 53049 w 89049"/>
              <a:gd name="connsiteY1" fmla="*/ 293917 h 362145"/>
              <a:gd name="connsiteX2" fmla="*/ 133 w 89049"/>
              <a:gd name="connsiteY2" fmla="*/ 361651 h 362145"/>
              <a:gd name="connsiteX3" fmla="*/ 38233 w 89049"/>
              <a:gd name="connsiteY3" fmla="*/ 274867 h 362145"/>
              <a:gd name="connsiteX4" fmla="*/ 48816 w 89049"/>
              <a:gd name="connsiteY4" fmla="*/ 175384 h 362145"/>
              <a:gd name="connsiteX5" fmla="*/ 89033 w 89049"/>
              <a:gd name="connsiteY5" fmla="*/ 1817 h 36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" h="362145">
                <a:moveTo>
                  <a:pt x="89033" y="1817"/>
                </a:moveTo>
                <a:cubicBezTo>
                  <a:pt x="89738" y="21572"/>
                  <a:pt x="67866" y="233945"/>
                  <a:pt x="53049" y="293917"/>
                </a:cubicBezTo>
                <a:cubicBezTo>
                  <a:pt x="38232" y="353889"/>
                  <a:pt x="2602" y="364826"/>
                  <a:pt x="133" y="361651"/>
                </a:cubicBezTo>
                <a:cubicBezTo>
                  <a:pt x="-2336" y="358476"/>
                  <a:pt x="30119" y="305912"/>
                  <a:pt x="38233" y="274867"/>
                </a:cubicBezTo>
                <a:cubicBezTo>
                  <a:pt x="46347" y="243822"/>
                  <a:pt x="41055" y="221951"/>
                  <a:pt x="48816" y="175384"/>
                </a:cubicBezTo>
                <a:cubicBezTo>
                  <a:pt x="56577" y="128817"/>
                  <a:pt x="88328" y="-17938"/>
                  <a:pt x="89033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24F0B50-DF00-4BB2-AD67-ECE3B2A640BB}"/>
              </a:ext>
            </a:extLst>
          </p:cNvPr>
          <p:cNvSpPr/>
          <p:nvPr/>
        </p:nvSpPr>
        <p:spPr>
          <a:xfrm>
            <a:off x="7028425" y="11006001"/>
            <a:ext cx="23241" cy="225231"/>
          </a:xfrm>
          <a:custGeom>
            <a:avLst/>
            <a:gdLst>
              <a:gd name="connsiteX0" fmla="*/ 22192 w 23241"/>
              <a:gd name="connsiteY0" fmla="*/ 666 h 225231"/>
              <a:gd name="connsiteX1" fmla="*/ 5258 w 23241"/>
              <a:gd name="connsiteY1" fmla="*/ 91682 h 225231"/>
              <a:gd name="connsiteX2" fmla="*/ 1025 w 23241"/>
              <a:gd name="connsiteY2" fmla="*/ 225032 h 225231"/>
              <a:gd name="connsiteX3" fmla="*/ 22192 w 23241"/>
              <a:gd name="connsiteY3" fmla="*/ 59932 h 225231"/>
              <a:gd name="connsiteX4" fmla="*/ 22192 w 23241"/>
              <a:gd name="connsiteY4" fmla="*/ 666 h 22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" h="225231">
                <a:moveTo>
                  <a:pt x="22192" y="666"/>
                </a:moveTo>
                <a:cubicBezTo>
                  <a:pt x="19370" y="5958"/>
                  <a:pt x="8786" y="54288"/>
                  <a:pt x="5258" y="91682"/>
                </a:cubicBezTo>
                <a:cubicBezTo>
                  <a:pt x="1730" y="129076"/>
                  <a:pt x="-1797" y="230324"/>
                  <a:pt x="1025" y="225032"/>
                </a:cubicBezTo>
                <a:cubicBezTo>
                  <a:pt x="3847" y="219740"/>
                  <a:pt x="23250" y="97679"/>
                  <a:pt x="22192" y="59932"/>
                </a:cubicBezTo>
                <a:cubicBezTo>
                  <a:pt x="21134" y="22185"/>
                  <a:pt x="25014" y="-4626"/>
                  <a:pt x="2219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059E4547-B4FE-4E57-9EF7-113E028DC202}"/>
              </a:ext>
            </a:extLst>
          </p:cNvPr>
          <p:cNvSpPr/>
          <p:nvPr/>
        </p:nvSpPr>
        <p:spPr>
          <a:xfrm>
            <a:off x="6782484" y="11326261"/>
            <a:ext cx="152656" cy="347959"/>
          </a:xfrm>
          <a:custGeom>
            <a:avLst/>
            <a:gdLst>
              <a:gd name="connsiteX0" fmla="*/ 151716 w 152656"/>
              <a:gd name="connsiteY0" fmla="*/ 22 h 347959"/>
              <a:gd name="connsiteX1" fmla="*/ 96683 w 152656"/>
              <a:gd name="connsiteY1" fmla="*/ 127022 h 347959"/>
              <a:gd name="connsiteX2" fmla="*/ 52233 w 152656"/>
              <a:gd name="connsiteY2" fmla="*/ 169356 h 347959"/>
              <a:gd name="connsiteX3" fmla="*/ 28949 w 152656"/>
              <a:gd name="connsiteY3" fmla="*/ 194756 h 347959"/>
              <a:gd name="connsiteX4" fmla="*/ 5666 w 152656"/>
              <a:gd name="connsiteY4" fmla="*/ 347156 h 347959"/>
              <a:gd name="connsiteX5" fmla="*/ 3549 w 152656"/>
              <a:gd name="connsiteY5" fmla="*/ 249789 h 347959"/>
              <a:gd name="connsiteX6" fmla="*/ 47999 w 152656"/>
              <a:gd name="connsiteY6" fmla="*/ 137606 h 347959"/>
              <a:gd name="connsiteX7" fmla="*/ 151716 w 152656"/>
              <a:gd name="connsiteY7" fmla="*/ 22 h 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56" h="347959">
                <a:moveTo>
                  <a:pt x="151716" y="22"/>
                </a:moveTo>
                <a:cubicBezTo>
                  <a:pt x="159830" y="-1742"/>
                  <a:pt x="113263" y="98800"/>
                  <a:pt x="96683" y="127022"/>
                </a:cubicBezTo>
                <a:cubicBezTo>
                  <a:pt x="80103" y="155244"/>
                  <a:pt x="63522" y="158067"/>
                  <a:pt x="52233" y="169356"/>
                </a:cubicBezTo>
                <a:cubicBezTo>
                  <a:pt x="40944" y="180645"/>
                  <a:pt x="36710" y="165123"/>
                  <a:pt x="28949" y="194756"/>
                </a:cubicBezTo>
                <a:cubicBezTo>
                  <a:pt x="21188" y="224389"/>
                  <a:pt x="9899" y="337984"/>
                  <a:pt x="5666" y="347156"/>
                </a:cubicBezTo>
                <a:cubicBezTo>
                  <a:pt x="1433" y="356328"/>
                  <a:pt x="-3507" y="284714"/>
                  <a:pt x="3549" y="249789"/>
                </a:cubicBezTo>
                <a:cubicBezTo>
                  <a:pt x="10604" y="214864"/>
                  <a:pt x="19777" y="183820"/>
                  <a:pt x="47999" y="137606"/>
                </a:cubicBezTo>
                <a:cubicBezTo>
                  <a:pt x="76221" y="91392"/>
                  <a:pt x="143602" y="1786"/>
                  <a:pt x="15171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0F38B41B-5CFF-4795-93BC-D41C901AAD39}"/>
              </a:ext>
            </a:extLst>
          </p:cNvPr>
          <p:cNvSpPr/>
          <p:nvPr/>
        </p:nvSpPr>
        <p:spPr>
          <a:xfrm>
            <a:off x="7015780" y="11262777"/>
            <a:ext cx="100516" cy="78747"/>
          </a:xfrm>
          <a:custGeom>
            <a:avLst/>
            <a:gdLst>
              <a:gd name="connsiteX0" fmla="*/ 970 w 100516"/>
              <a:gd name="connsiteY0" fmla="*/ 6 h 78747"/>
              <a:gd name="connsiteX1" fmla="*/ 58120 w 100516"/>
              <a:gd name="connsiteY1" fmla="*/ 71973 h 78747"/>
              <a:gd name="connsiteX2" fmla="*/ 100453 w 100516"/>
              <a:gd name="connsiteY2" fmla="*/ 76206 h 78747"/>
              <a:gd name="connsiteX3" fmla="*/ 66587 w 100516"/>
              <a:gd name="connsiteY3" fmla="*/ 78323 h 78747"/>
              <a:gd name="connsiteX4" fmla="*/ 24253 w 100516"/>
              <a:gd name="connsiteY4" fmla="*/ 67740 h 78747"/>
              <a:gd name="connsiteX5" fmla="*/ 970 w 100516"/>
              <a:gd name="connsiteY5" fmla="*/ 6 h 7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6" h="78747">
                <a:moveTo>
                  <a:pt x="970" y="6"/>
                </a:moveTo>
                <a:cubicBezTo>
                  <a:pt x="6615" y="712"/>
                  <a:pt x="41540" y="59273"/>
                  <a:pt x="58120" y="71973"/>
                </a:cubicBezTo>
                <a:cubicBezTo>
                  <a:pt x="74700" y="84673"/>
                  <a:pt x="99042" y="75148"/>
                  <a:pt x="100453" y="76206"/>
                </a:cubicBezTo>
                <a:cubicBezTo>
                  <a:pt x="101864" y="77264"/>
                  <a:pt x="79287" y="79734"/>
                  <a:pt x="66587" y="78323"/>
                </a:cubicBezTo>
                <a:cubicBezTo>
                  <a:pt x="53887" y="76912"/>
                  <a:pt x="32720" y="76207"/>
                  <a:pt x="24253" y="67740"/>
                </a:cubicBezTo>
                <a:cubicBezTo>
                  <a:pt x="15786" y="59273"/>
                  <a:pt x="-4675" y="-700"/>
                  <a:pt x="97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6119F8C3-DF68-4A4F-927F-36C1F54C50B7}"/>
              </a:ext>
            </a:extLst>
          </p:cNvPr>
          <p:cNvSpPr/>
          <p:nvPr/>
        </p:nvSpPr>
        <p:spPr>
          <a:xfrm>
            <a:off x="6958759" y="11342605"/>
            <a:ext cx="122898" cy="80784"/>
          </a:xfrm>
          <a:custGeom>
            <a:avLst/>
            <a:gdLst>
              <a:gd name="connsiteX0" fmla="*/ 841 w 122898"/>
              <a:gd name="connsiteY0" fmla="*/ 612 h 80784"/>
              <a:gd name="connsiteX1" fmla="*/ 89741 w 122898"/>
              <a:gd name="connsiteY1" fmla="*/ 74695 h 80784"/>
              <a:gd name="connsiteX2" fmla="*/ 121491 w 122898"/>
              <a:gd name="connsiteY2" fmla="*/ 72578 h 80784"/>
              <a:gd name="connsiteX3" fmla="*/ 49524 w 122898"/>
              <a:gd name="connsiteY3" fmla="*/ 40828 h 80784"/>
              <a:gd name="connsiteX4" fmla="*/ 841 w 122898"/>
              <a:gd name="connsiteY4" fmla="*/ 612 h 8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98" h="80784">
                <a:moveTo>
                  <a:pt x="841" y="612"/>
                </a:moveTo>
                <a:cubicBezTo>
                  <a:pt x="7544" y="6257"/>
                  <a:pt x="69633" y="62701"/>
                  <a:pt x="89741" y="74695"/>
                </a:cubicBezTo>
                <a:cubicBezTo>
                  <a:pt x="109849" y="86689"/>
                  <a:pt x="128194" y="78223"/>
                  <a:pt x="121491" y="72578"/>
                </a:cubicBezTo>
                <a:cubicBezTo>
                  <a:pt x="114788" y="66934"/>
                  <a:pt x="69985" y="51764"/>
                  <a:pt x="49524" y="40828"/>
                </a:cubicBezTo>
                <a:cubicBezTo>
                  <a:pt x="29063" y="29892"/>
                  <a:pt x="-5862" y="-5033"/>
                  <a:pt x="841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9FE92207-AC2C-4DE9-81BE-54D0AD6DFB2D}"/>
              </a:ext>
            </a:extLst>
          </p:cNvPr>
          <p:cNvSpPr/>
          <p:nvPr/>
        </p:nvSpPr>
        <p:spPr>
          <a:xfrm>
            <a:off x="6969155" y="11412173"/>
            <a:ext cx="159807" cy="206254"/>
          </a:xfrm>
          <a:custGeom>
            <a:avLst/>
            <a:gdLst>
              <a:gd name="connsiteX0" fmla="*/ 159778 w 159807"/>
              <a:gd name="connsiteY0" fmla="*/ 894 h 206254"/>
              <a:gd name="connsiteX1" fmla="*/ 13728 w 159807"/>
              <a:gd name="connsiteY1" fmla="*/ 187160 h 206254"/>
              <a:gd name="connsiteX2" fmla="*/ 7378 w 159807"/>
              <a:gd name="connsiteY2" fmla="*/ 195627 h 206254"/>
              <a:gd name="connsiteX3" fmla="*/ 24312 w 159807"/>
              <a:gd name="connsiteY3" fmla="*/ 146944 h 206254"/>
              <a:gd name="connsiteX4" fmla="*/ 26428 w 159807"/>
              <a:gd name="connsiteY4" fmla="*/ 117310 h 206254"/>
              <a:gd name="connsiteX5" fmla="*/ 159778 w 159807"/>
              <a:gd name="connsiteY5" fmla="*/ 894 h 20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807" h="206254">
                <a:moveTo>
                  <a:pt x="159778" y="894"/>
                </a:moveTo>
                <a:cubicBezTo>
                  <a:pt x="157661" y="12536"/>
                  <a:pt x="39128" y="154705"/>
                  <a:pt x="13728" y="187160"/>
                </a:cubicBezTo>
                <a:cubicBezTo>
                  <a:pt x="-11672" y="219616"/>
                  <a:pt x="5614" y="202330"/>
                  <a:pt x="7378" y="195627"/>
                </a:cubicBezTo>
                <a:cubicBezTo>
                  <a:pt x="9142" y="188924"/>
                  <a:pt x="21137" y="159997"/>
                  <a:pt x="24312" y="146944"/>
                </a:cubicBezTo>
                <a:cubicBezTo>
                  <a:pt x="27487" y="133891"/>
                  <a:pt x="4203" y="139888"/>
                  <a:pt x="26428" y="117310"/>
                </a:cubicBezTo>
                <a:cubicBezTo>
                  <a:pt x="48653" y="94732"/>
                  <a:pt x="161895" y="-10748"/>
                  <a:pt x="159778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C26EA154-DE8F-4F25-B0B3-F2E9104D70C6}"/>
              </a:ext>
            </a:extLst>
          </p:cNvPr>
          <p:cNvSpPr/>
          <p:nvPr/>
        </p:nvSpPr>
        <p:spPr>
          <a:xfrm>
            <a:off x="6839028" y="11531600"/>
            <a:ext cx="89026" cy="85058"/>
          </a:xfrm>
          <a:custGeom>
            <a:avLst/>
            <a:gdLst>
              <a:gd name="connsiteX0" fmla="*/ 2039 w 89026"/>
              <a:gd name="connsiteY0" fmla="*/ 0 h 85058"/>
              <a:gd name="connsiteX1" fmla="*/ 12622 w 89026"/>
              <a:gd name="connsiteY1" fmla="*/ 74083 h 85058"/>
              <a:gd name="connsiteX2" fmla="*/ 88822 w 89026"/>
              <a:gd name="connsiteY2" fmla="*/ 84667 h 85058"/>
              <a:gd name="connsiteX3" fmla="*/ 33789 w 89026"/>
              <a:gd name="connsiteY3" fmla="*/ 74083 h 85058"/>
              <a:gd name="connsiteX4" fmla="*/ 2039 w 89026"/>
              <a:gd name="connsiteY4" fmla="*/ 0 h 8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26" h="85058">
                <a:moveTo>
                  <a:pt x="2039" y="0"/>
                </a:moveTo>
                <a:cubicBezTo>
                  <a:pt x="-1489" y="0"/>
                  <a:pt x="-1842" y="59972"/>
                  <a:pt x="12622" y="74083"/>
                </a:cubicBezTo>
                <a:cubicBezTo>
                  <a:pt x="27086" y="88194"/>
                  <a:pt x="85294" y="84667"/>
                  <a:pt x="88822" y="84667"/>
                </a:cubicBezTo>
                <a:cubicBezTo>
                  <a:pt x="92350" y="84667"/>
                  <a:pt x="49311" y="84314"/>
                  <a:pt x="33789" y="74083"/>
                </a:cubicBezTo>
                <a:cubicBezTo>
                  <a:pt x="18267" y="63852"/>
                  <a:pt x="5567" y="0"/>
                  <a:pt x="20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596BD62-F90E-4527-B3FD-B9A9324D1F3E}"/>
              </a:ext>
            </a:extLst>
          </p:cNvPr>
          <p:cNvSpPr/>
          <p:nvPr/>
        </p:nvSpPr>
        <p:spPr>
          <a:xfrm>
            <a:off x="6777281" y="11616097"/>
            <a:ext cx="192972" cy="118708"/>
          </a:xfrm>
          <a:custGeom>
            <a:avLst/>
            <a:gdLst>
              <a:gd name="connsiteX0" fmla="*/ 192902 w 192972"/>
              <a:gd name="connsiteY0" fmla="*/ 170 h 118708"/>
              <a:gd name="connsiteX1" fmla="*/ 93419 w 192972"/>
              <a:gd name="connsiteY1" fmla="*/ 82720 h 118708"/>
              <a:gd name="connsiteX2" fmla="*/ 78602 w 192972"/>
              <a:gd name="connsiteY2" fmla="*/ 118703 h 118708"/>
              <a:gd name="connsiteX3" fmla="*/ 34152 w 192972"/>
              <a:gd name="connsiteY3" fmla="*/ 84836 h 118708"/>
              <a:gd name="connsiteX4" fmla="*/ 286 w 192972"/>
              <a:gd name="connsiteY4" fmla="*/ 17103 h 118708"/>
              <a:gd name="connsiteX5" fmla="*/ 53202 w 192972"/>
              <a:gd name="connsiteY5" fmla="*/ 89070 h 118708"/>
              <a:gd name="connsiteX6" fmla="*/ 108236 w 192972"/>
              <a:gd name="connsiteY6" fmla="*/ 61553 h 118708"/>
              <a:gd name="connsiteX7" fmla="*/ 192902 w 192972"/>
              <a:gd name="connsiteY7" fmla="*/ 170 h 11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72" h="118708">
                <a:moveTo>
                  <a:pt x="192902" y="170"/>
                </a:moveTo>
                <a:cubicBezTo>
                  <a:pt x="190433" y="3698"/>
                  <a:pt x="112469" y="62965"/>
                  <a:pt x="93419" y="82720"/>
                </a:cubicBezTo>
                <a:cubicBezTo>
                  <a:pt x="74369" y="102475"/>
                  <a:pt x="88480" y="118350"/>
                  <a:pt x="78602" y="118703"/>
                </a:cubicBezTo>
                <a:cubicBezTo>
                  <a:pt x="68724" y="119056"/>
                  <a:pt x="47205" y="101769"/>
                  <a:pt x="34152" y="84836"/>
                </a:cubicBezTo>
                <a:cubicBezTo>
                  <a:pt x="21099" y="67903"/>
                  <a:pt x="-2889" y="16397"/>
                  <a:pt x="286" y="17103"/>
                </a:cubicBezTo>
                <a:cubicBezTo>
                  <a:pt x="3461" y="17809"/>
                  <a:pt x="35210" y="81662"/>
                  <a:pt x="53202" y="89070"/>
                </a:cubicBezTo>
                <a:cubicBezTo>
                  <a:pt x="71194" y="96478"/>
                  <a:pt x="84600" y="74253"/>
                  <a:pt x="108236" y="61553"/>
                </a:cubicBezTo>
                <a:cubicBezTo>
                  <a:pt x="131872" y="48853"/>
                  <a:pt x="195371" y="-3358"/>
                  <a:pt x="192902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2C6DD6D-1A35-4497-A161-1C5E005C4CF0}"/>
              </a:ext>
            </a:extLst>
          </p:cNvPr>
          <p:cNvSpPr/>
          <p:nvPr/>
        </p:nvSpPr>
        <p:spPr>
          <a:xfrm>
            <a:off x="6792383" y="11633200"/>
            <a:ext cx="162984" cy="17260"/>
          </a:xfrm>
          <a:custGeom>
            <a:avLst/>
            <a:gdLst>
              <a:gd name="connsiteX0" fmla="*/ 162984 w 162984"/>
              <a:gd name="connsiteY0" fmla="*/ 0 h 17260"/>
              <a:gd name="connsiteX1" fmla="*/ 29634 w 162984"/>
              <a:gd name="connsiteY1" fmla="*/ 12700 h 17260"/>
              <a:gd name="connsiteX2" fmla="*/ 0 w 162984"/>
              <a:gd name="connsiteY2" fmla="*/ 10583 h 17260"/>
              <a:gd name="connsiteX3" fmla="*/ 84667 w 162984"/>
              <a:gd name="connsiteY3" fmla="*/ 16933 h 17260"/>
              <a:gd name="connsiteX4" fmla="*/ 162984 w 162984"/>
              <a:gd name="connsiteY4" fmla="*/ 0 h 1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4" h="17260">
                <a:moveTo>
                  <a:pt x="162984" y="0"/>
                </a:moveTo>
                <a:lnTo>
                  <a:pt x="29634" y="12700"/>
                </a:lnTo>
                <a:lnTo>
                  <a:pt x="0" y="10583"/>
                </a:lnTo>
                <a:cubicBezTo>
                  <a:pt x="9172" y="11288"/>
                  <a:pt x="61031" y="15875"/>
                  <a:pt x="84667" y="16933"/>
                </a:cubicBezTo>
                <a:cubicBezTo>
                  <a:pt x="108303" y="17991"/>
                  <a:pt x="125060" y="17462"/>
                  <a:pt x="162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A1E0A073-7A39-4AC5-8705-1B46B780A5A1}"/>
              </a:ext>
            </a:extLst>
          </p:cNvPr>
          <p:cNvSpPr/>
          <p:nvPr/>
        </p:nvSpPr>
        <p:spPr>
          <a:xfrm>
            <a:off x="7160670" y="11089002"/>
            <a:ext cx="298614" cy="307154"/>
          </a:xfrm>
          <a:custGeom>
            <a:avLst/>
            <a:gdLst>
              <a:gd name="connsiteX0" fmla="*/ 298463 w 298614"/>
              <a:gd name="connsiteY0" fmla="*/ 215 h 307154"/>
              <a:gd name="connsiteX1" fmla="*/ 228613 w 298614"/>
              <a:gd name="connsiteY1" fmla="*/ 203415 h 307154"/>
              <a:gd name="connsiteX2" fmla="*/ 213797 w 298614"/>
              <a:gd name="connsiteY2" fmla="*/ 254215 h 307154"/>
              <a:gd name="connsiteX3" fmla="*/ 152413 w 298614"/>
              <a:gd name="connsiteY3" fmla="*/ 283848 h 307154"/>
              <a:gd name="connsiteX4" fmla="*/ 13 w 298614"/>
              <a:gd name="connsiteY4" fmla="*/ 307131 h 307154"/>
              <a:gd name="connsiteX5" fmla="*/ 143947 w 298614"/>
              <a:gd name="connsiteY5" fmla="*/ 279615 h 307154"/>
              <a:gd name="connsiteX6" fmla="*/ 207447 w 298614"/>
              <a:gd name="connsiteY6" fmla="*/ 245748 h 307154"/>
              <a:gd name="connsiteX7" fmla="*/ 298463 w 298614"/>
              <a:gd name="connsiteY7" fmla="*/ 215 h 30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14" h="307154">
                <a:moveTo>
                  <a:pt x="298463" y="215"/>
                </a:moveTo>
                <a:cubicBezTo>
                  <a:pt x="301991" y="-6840"/>
                  <a:pt x="242724" y="161082"/>
                  <a:pt x="228613" y="203415"/>
                </a:cubicBezTo>
                <a:cubicBezTo>
                  <a:pt x="214502" y="245748"/>
                  <a:pt x="226497" y="240810"/>
                  <a:pt x="213797" y="254215"/>
                </a:cubicBezTo>
                <a:cubicBezTo>
                  <a:pt x="201097" y="267620"/>
                  <a:pt x="188044" y="275029"/>
                  <a:pt x="152413" y="283848"/>
                </a:cubicBezTo>
                <a:cubicBezTo>
                  <a:pt x="116782" y="292667"/>
                  <a:pt x="1424" y="307837"/>
                  <a:pt x="13" y="307131"/>
                </a:cubicBezTo>
                <a:cubicBezTo>
                  <a:pt x="-1398" y="306426"/>
                  <a:pt x="109375" y="289845"/>
                  <a:pt x="143947" y="279615"/>
                </a:cubicBezTo>
                <a:cubicBezTo>
                  <a:pt x="178519" y="269385"/>
                  <a:pt x="184164" y="290904"/>
                  <a:pt x="207447" y="245748"/>
                </a:cubicBezTo>
                <a:cubicBezTo>
                  <a:pt x="230730" y="200592"/>
                  <a:pt x="294935" y="7270"/>
                  <a:pt x="2984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3BA396EB-0EF5-41A2-88EE-0E2B7A482518}"/>
              </a:ext>
            </a:extLst>
          </p:cNvPr>
          <p:cNvSpPr/>
          <p:nvPr/>
        </p:nvSpPr>
        <p:spPr>
          <a:xfrm>
            <a:off x="7393307" y="11120963"/>
            <a:ext cx="199176" cy="195229"/>
          </a:xfrm>
          <a:custGeom>
            <a:avLst/>
            <a:gdLst>
              <a:gd name="connsiteX0" fmla="*/ 210 w 199176"/>
              <a:gd name="connsiteY0" fmla="*/ 194737 h 195229"/>
              <a:gd name="connsiteX1" fmla="*/ 139910 w 199176"/>
              <a:gd name="connsiteY1" fmla="*/ 171454 h 195229"/>
              <a:gd name="connsiteX2" fmla="*/ 182243 w 199176"/>
              <a:gd name="connsiteY2" fmla="*/ 112187 h 195229"/>
              <a:gd name="connsiteX3" fmla="*/ 199176 w 199176"/>
              <a:gd name="connsiteY3" fmla="*/ 4 h 195229"/>
              <a:gd name="connsiteX4" fmla="*/ 182243 w 199176"/>
              <a:gd name="connsiteY4" fmla="*/ 107954 h 195229"/>
              <a:gd name="connsiteX5" fmla="*/ 110276 w 199176"/>
              <a:gd name="connsiteY5" fmla="*/ 152404 h 195229"/>
              <a:gd name="connsiteX6" fmla="*/ 210 w 199176"/>
              <a:gd name="connsiteY6" fmla="*/ 194737 h 19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6" h="195229">
                <a:moveTo>
                  <a:pt x="210" y="194737"/>
                </a:moveTo>
                <a:cubicBezTo>
                  <a:pt x="5149" y="197912"/>
                  <a:pt x="109571" y="185212"/>
                  <a:pt x="139910" y="171454"/>
                </a:cubicBezTo>
                <a:cubicBezTo>
                  <a:pt x="170249" y="157696"/>
                  <a:pt x="172365" y="140762"/>
                  <a:pt x="182243" y="112187"/>
                </a:cubicBezTo>
                <a:cubicBezTo>
                  <a:pt x="192121" y="83612"/>
                  <a:pt x="199176" y="709"/>
                  <a:pt x="199176" y="4"/>
                </a:cubicBezTo>
                <a:cubicBezTo>
                  <a:pt x="199176" y="-701"/>
                  <a:pt x="197060" y="82554"/>
                  <a:pt x="182243" y="107954"/>
                </a:cubicBezTo>
                <a:cubicBezTo>
                  <a:pt x="167426" y="133354"/>
                  <a:pt x="142026" y="140762"/>
                  <a:pt x="110276" y="152404"/>
                </a:cubicBezTo>
                <a:cubicBezTo>
                  <a:pt x="78526" y="164046"/>
                  <a:pt x="-4729" y="191562"/>
                  <a:pt x="210" y="19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2CB414E1-8338-401A-8585-AC7DF29D2875}"/>
              </a:ext>
            </a:extLst>
          </p:cNvPr>
          <p:cNvSpPr/>
          <p:nvPr/>
        </p:nvSpPr>
        <p:spPr>
          <a:xfrm>
            <a:off x="7635605" y="11099520"/>
            <a:ext cx="155970" cy="117301"/>
          </a:xfrm>
          <a:custGeom>
            <a:avLst/>
            <a:gdLst>
              <a:gd name="connsiteX0" fmla="*/ 155845 w 155970"/>
              <a:gd name="connsiteY0" fmla="*/ 280 h 117301"/>
              <a:gd name="connsiteX1" fmla="*/ 26728 w 155970"/>
              <a:gd name="connsiteY1" fmla="*/ 82830 h 117301"/>
              <a:gd name="connsiteX2" fmla="*/ 1328 w 155970"/>
              <a:gd name="connsiteY2" fmla="*/ 116697 h 117301"/>
              <a:gd name="connsiteX3" fmla="*/ 50012 w 155970"/>
              <a:gd name="connsiteY3" fmla="*/ 57430 h 117301"/>
              <a:gd name="connsiteX4" fmla="*/ 155845 w 155970"/>
              <a:gd name="connsiteY4" fmla="*/ 280 h 1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970" h="117301">
                <a:moveTo>
                  <a:pt x="155845" y="280"/>
                </a:moveTo>
                <a:cubicBezTo>
                  <a:pt x="151964" y="4513"/>
                  <a:pt x="52481" y="63427"/>
                  <a:pt x="26728" y="82830"/>
                </a:cubicBezTo>
                <a:cubicBezTo>
                  <a:pt x="975" y="102233"/>
                  <a:pt x="-2553" y="120930"/>
                  <a:pt x="1328" y="116697"/>
                </a:cubicBezTo>
                <a:cubicBezTo>
                  <a:pt x="5209" y="112464"/>
                  <a:pt x="27434" y="74011"/>
                  <a:pt x="50012" y="57430"/>
                </a:cubicBezTo>
                <a:cubicBezTo>
                  <a:pt x="72590" y="40849"/>
                  <a:pt x="159726" y="-3953"/>
                  <a:pt x="155845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B91E98EB-2822-466E-84AE-99C8CAFB2BE9}"/>
              </a:ext>
            </a:extLst>
          </p:cNvPr>
          <p:cNvSpPr/>
          <p:nvPr/>
        </p:nvSpPr>
        <p:spPr>
          <a:xfrm>
            <a:off x="3610380" y="1200584"/>
            <a:ext cx="726223" cy="1473735"/>
          </a:xfrm>
          <a:custGeom>
            <a:avLst/>
            <a:gdLst>
              <a:gd name="connsiteX0" fmla="*/ 720320 w 726223"/>
              <a:gd name="connsiteY0" fmla="*/ 5916 h 1473735"/>
              <a:gd name="connsiteX1" fmla="*/ 393295 w 726223"/>
              <a:gd name="connsiteY1" fmla="*/ 237691 h 1473735"/>
              <a:gd name="connsiteX2" fmla="*/ 275820 w 726223"/>
              <a:gd name="connsiteY2" fmla="*/ 444066 h 1473735"/>
              <a:gd name="connsiteX3" fmla="*/ 269470 w 726223"/>
              <a:gd name="connsiteY3" fmla="*/ 729816 h 1473735"/>
              <a:gd name="connsiteX4" fmla="*/ 234545 w 726223"/>
              <a:gd name="connsiteY4" fmla="*/ 545666 h 1473735"/>
              <a:gd name="connsiteX5" fmla="*/ 171045 w 726223"/>
              <a:gd name="connsiteY5" fmla="*/ 901266 h 1473735"/>
              <a:gd name="connsiteX6" fmla="*/ 237720 w 726223"/>
              <a:gd name="connsiteY6" fmla="*/ 1428316 h 1473735"/>
              <a:gd name="connsiteX7" fmla="*/ 244070 w 726223"/>
              <a:gd name="connsiteY7" fmla="*/ 1393391 h 1473735"/>
              <a:gd name="connsiteX8" fmla="*/ 234545 w 726223"/>
              <a:gd name="connsiteY8" fmla="*/ 964766 h 1473735"/>
              <a:gd name="connsiteX9" fmla="*/ 53570 w 726223"/>
              <a:gd name="connsiteY9" fmla="*/ 818716 h 1473735"/>
              <a:gd name="connsiteX10" fmla="*/ 9120 w 726223"/>
              <a:gd name="connsiteY10" fmla="*/ 698066 h 1473735"/>
              <a:gd name="connsiteX11" fmla="*/ 82145 w 726223"/>
              <a:gd name="connsiteY11" fmla="*/ 494866 h 1473735"/>
              <a:gd name="connsiteX12" fmla="*/ 720320 w 726223"/>
              <a:gd name="connsiteY12" fmla="*/ 5916 h 147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223" h="1473735">
                <a:moveTo>
                  <a:pt x="720320" y="5916"/>
                </a:moveTo>
                <a:cubicBezTo>
                  <a:pt x="772178" y="-36946"/>
                  <a:pt x="467378" y="164666"/>
                  <a:pt x="393295" y="237691"/>
                </a:cubicBezTo>
                <a:cubicBezTo>
                  <a:pt x="319212" y="310716"/>
                  <a:pt x="296457" y="362045"/>
                  <a:pt x="275820" y="444066"/>
                </a:cubicBezTo>
                <a:cubicBezTo>
                  <a:pt x="255182" y="526087"/>
                  <a:pt x="276349" y="712883"/>
                  <a:pt x="269470" y="729816"/>
                </a:cubicBezTo>
                <a:cubicBezTo>
                  <a:pt x="262591" y="746749"/>
                  <a:pt x="250949" y="517091"/>
                  <a:pt x="234545" y="545666"/>
                </a:cubicBezTo>
                <a:cubicBezTo>
                  <a:pt x="218141" y="574241"/>
                  <a:pt x="170516" y="754158"/>
                  <a:pt x="171045" y="901266"/>
                </a:cubicBezTo>
                <a:cubicBezTo>
                  <a:pt x="171574" y="1048374"/>
                  <a:pt x="225549" y="1346295"/>
                  <a:pt x="237720" y="1428316"/>
                </a:cubicBezTo>
                <a:cubicBezTo>
                  <a:pt x="249891" y="1510337"/>
                  <a:pt x="244599" y="1470649"/>
                  <a:pt x="244070" y="1393391"/>
                </a:cubicBezTo>
                <a:cubicBezTo>
                  <a:pt x="243541" y="1316133"/>
                  <a:pt x="266295" y="1060545"/>
                  <a:pt x="234545" y="964766"/>
                </a:cubicBezTo>
                <a:cubicBezTo>
                  <a:pt x="202795" y="868987"/>
                  <a:pt x="91141" y="863166"/>
                  <a:pt x="53570" y="818716"/>
                </a:cubicBezTo>
                <a:cubicBezTo>
                  <a:pt x="15999" y="774266"/>
                  <a:pt x="4357" y="752041"/>
                  <a:pt x="9120" y="698066"/>
                </a:cubicBezTo>
                <a:cubicBezTo>
                  <a:pt x="13883" y="644091"/>
                  <a:pt x="-43797" y="612870"/>
                  <a:pt x="82145" y="494866"/>
                </a:cubicBezTo>
                <a:cubicBezTo>
                  <a:pt x="208087" y="376862"/>
                  <a:pt x="668462" y="48778"/>
                  <a:pt x="720320" y="59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AF2472B6-1E35-4759-BAB7-9C0C11A9F0D3}"/>
              </a:ext>
            </a:extLst>
          </p:cNvPr>
          <p:cNvSpPr/>
          <p:nvPr/>
        </p:nvSpPr>
        <p:spPr>
          <a:xfrm>
            <a:off x="4131117" y="1097255"/>
            <a:ext cx="1327616" cy="379126"/>
          </a:xfrm>
          <a:custGeom>
            <a:avLst/>
            <a:gdLst>
              <a:gd name="connsiteX0" fmla="*/ 5908 w 1327616"/>
              <a:gd name="connsiteY0" fmla="*/ 118770 h 379126"/>
              <a:gd name="connsiteX1" fmla="*/ 539308 w 1327616"/>
              <a:gd name="connsiteY1" fmla="*/ 4470 h 379126"/>
              <a:gd name="connsiteX2" fmla="*/ 1158433 w 1327616"/>
              <a:gd name="connsiteY2" fmla="*/ 293395 h 379126"/>
              <a:gd name="connsiteX3" fmla="*/ 672658 w 1327616"/>
              <a:gd name="connsiteY3" fmla="*/ 80670 h 379126"/>
              <a:gd name="connsiteX4" fmla="*/ 1326708 w 1327616"/>
              <a:gd name="connsiteY4" fmla="*/ 379120 h 379126"/>
              <a:gd name="connsiteX5" fmla="*/ 501208 w 1327616"/>
              <a:gd name="connsiteY5" fmla="*/ 71145 h 379126"/>
              <a:gd name="connsiteX6" fmla="*/ 1152083 w 1327616"/>
              <a:gd name="connsiteY6" fmla="*/ 280695 h 379126"/>
              <a:gd name="connsiteX7" fmla="*/ 310708 w 1327616"/>
              <a:gd name="connsiteY7" fmla="*/ 134645 h 379126"/>
              <a:gd name="connsiteX8" fmla="*/ 5908 w 1327616"/>
              <a:gd name="connsiteY8" fmla="*/ 118770 h 37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616" h="379126">
                <a:moveTo>
                  <a:pt x="5908" y="118770"/>
                </a:moveTo>
                <a:cubicBezTo>
                  <a:pt x="44008" y="97074"/>
                  <a:pt x="347221" y="-24634"/>
                  <a:pt x="539308" y="4470"/>
                </a:cubicBezTo>
                <a:cubicBezTo>
                  <a:pt x="731395" y="33574"/>
                  <a:pt x="1136208" y="280695"/>
                  <a:pt x="1158433" y="293395"/>
                </a:cubicBezTo>
                <a:cubicBezTo>
                  <a:pt x="1180658" y="306095"/>
                  <a:pt x="644612" y="66382"/>
                  <a:pt x="672658" y="80670"/>
                </a:cubicBezTo>
                <a:cubicBezTo>
                  <a:pt x="700704" y="94957"/>
                  <a:pt x="1355283" y="380708"/>
                  <a:pt x="1326708" y="379120"/>
                </a:cubicBezTo>
                <a:cubicBezTo>
                  <a:pt x="1298133" y="377533"/>
                  <a:pt x="530312" y="87549"/>
                  <a:pt x="501208" y="71145"/>
                </a:cubicBezTo>
                <a:cubicBezTo>
                  <a:pt x="472104" y="54741"/>
                  <a:pt x="1183833" y="270112"/>
                  <a:pt x="1152083" y="280695"/>
                </a:cubicBezTo>
                <a:cubicBezTo>
                  <a:pt x="1120333" y="291278"/>
                  <a:pt x="502266" y="160574"/>
                  <a:pt x="310708" y="134645"/>
                </a:cubicBezTo>
                <a:cubicBezTo>
                  <a:pt x="119150" y="108716"/>
                  <a:pt x="-32192" y="140466"/>
                  <a:pt x="5908" y="1187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A31D006-C122-4234-A78C-2D81B798AE27}"/>
              </a:ext>
            </a:extLst>
          </p:cNvPr>
          <p:cNvSpPr/>
          <p:nvPr/>
        </p:nvSpPr>
        <p:spPr>
          <a:xfrm>
            <a:off x="4371559" y="1161840"/>
            <a:ext cx="1251370" cy="1339141"/>
          </a:xfrm>
          <a:custGeom>
            <a:avLst/>
            <a:gdLst>
              <a:gd name="connsiteX0" fmla="*/ 648116 w 1251370"/>
              <a:gd name="connsiteY0" fmla="*/ 54185 h 1339141"/>
              <a:gd name="connsiteX1" fmla="*/ 746541 w 1251370"/>
              <a:gd name="connsiteY1" fmla="*/ 124035 h 1339141"/>
              <a:gd name="connsiteX2" fmla="*/ 1165641 w 1251370"/>
              <a:gd name="connsiteY2" fmla="*/ 289135 h 1339141"/>
              <a:gd name="connsiteX3" fmla="*/ 1019591 w 1251370"/>
              <a:gd name="connsiteY3" fmla="*/ 295485 h 1339141"/>
              <a:gd name="connsiteX4" fmla="*/ 1162466 w 1251370"/>
              <a:gd name="connsiteY4" fmla="*/ 441535 h 1339141"/>
              <a:gd name="connsiteX5" fmla="*/ 1251366 w 1251370"/>
              <a:gd name="connsiteY5" fmla="*/ 860635 h 1339141"/>
              <a:gd name="connsiteX6" fmla="*/ 1159291 w 1251370"/>
              <a:gd name="connsiteY6" fmla="*/ 654260 h 1339141"/>
              <a:gd name="connsiteX7" fmla="*/ 1241841 w 1251370"/>
              <a:gd name="connsiteY7" fmla="*/ 1311485 h 1339141"/>
              <a:gd name="connsiteX8" fmla="*/ 1225966 w 1251370"/>
              <a:gd name="connsiteY8" fmla="*/ 1181310 h 1339141"/>
              <a:gd name="connsiteX9" fmla="*/ 1121191 w 1251370"/>
              <a:gd name="connsiteY9" fmla="*/ 860635 h 1339141"/>
              <a:gd name="connsiteX10" fmla="*/ 1225966 w 1251370"/>
              <a:gd name="connsiteY10" fmla="*/ 1330535 h 1339141"/>
              <a:gd name="connsiteX11" fmla="*/ 1143416 w 1251370"/>
              <a:gd name="connsiteY11" fmla="*/ 813010 h 1339141"/>
              <a:gd name="connsiteX12" fmla="*/ 987841 w 1251370"/>
              <a:gd name="connsiteY12" fmla="*/ 447885 h 1339141"/>
              <a:gd name="connsiteX13" fmla="*/ 660816 w 1251370"/>
              <a:gd name="connsiteY13" fmla="*/ 171660 h 1339141"/>
              <a:gd name="connsiteX14" fmla="*/ 416 w 1251370"/>
              <a:gd name="connsiteY14" fmla="*/ 210 h 1339141"/>
              <a:gd name="connsiteX15" fmla="*/ 552866 w 1251370"/>
              <a:gd name="connsiteY15" fmla="*/ 133560 h 1339141"/>
              <a:gd name="connsiteX16" fmla="*/ 965616 w 1251370"/>
              <a:gd name="connsiteY16" fmla="*/ 216110 h 1339141"/>
              <a:gd name="connsiteX17" fmla="*/ 648116 w 1251370"/>
              <a:gd name="connsiteY17" fmla="*/ 54185 h 133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51370" h="1339141">
                <a:moveTo>
                  <a:pt x="648116" y="54185"/>
                </a:moveTo>
                <a:cubicBezTo>
                  <a:pt x="611604" y="38839"/>
                  <a:pt x="660287" y="84877"/>
                  <a:pt x="746541" y="124035"/>
                </a:cubicBezTo>
                <a:cubicBezTo>
                  <a:pt x="832795" y="163193"/>
                  <a:pt x="1120133" y="260560"/>
                  <a:pt x="1165641" y="289135"/>
                </a:cubicBezTo>
                <a:cubicBezTo>
                  <a:pt x="1211149" y="317710"/>
                  <a:pt x="1020120" y="270085"/>
                  <a:pt x="1019591" y="295485"/>
                </a:cubicBezTo>
                <a:cubicBezTo>
                  <a:pt x="1019062" y="320885"/>
                  <a:pt x="1123837" y="347343"/>
                  <a:pt x="1162466" y="441535"/>
                </a:cubicBezTo>
                <a:cubicBezTo>
                  <a:pt x="1201095" y="535727"/>
                  <a:pt x="1251895" y="825181"/>
                  <a:pt x="1251366" y="860635"/>
                </a:cubicBezTo>
                <a:cubicBezTo>
                  <a:pt x="1250837" y="896089"/>
                  <a:pt x="1160879" y="579118"/>
                  <a:pt x="1159291" y="654260"/>
                </a:cubicBezTo>
                <a:cubicBezTo>
                  <a:pt x="1157704" y="729402"/>
                  <a:pt x="1230729" y="1223643"/>
                  <a:pt x="1241841" y="1311485"/>
                </a:cubicBezTo>
                <a:cubicBezTo>
                  <a:pt x="1252953" y="1399327"/>
                  <a:pt x="1246074" y="1256452"/>
                  <a:pt x="1225966" y="1181310"/>
                </a:cubicBezTo>
                <a:cubicBezTo>
                  <a:pt x="1205858" y="1106168"/>
                  <a:pt x="1121191" y="835764"/>
                  <a:pt x="1121191" y="860635"/>
                </a:cubicBezTo>
                <a:cubicBezTo>
                  <a:pt x="1121191" y="885506"/>
                  <a:pt x="1222262" y="1338472"/>
                  <a:pt x="1225966" y="1330535"/>
                </a:cubicBezTo>
                <a:cubicBezTo>
                  <a:pt x="1229670" y="1322598"/>
                  <a:pt x="1183103" y="960118"/>
                  <a:pt x="1143416" y="813010"/>
                </a:cubicBezTo>
                <a:cubicBezTo>
                  <a:pt x="1103729" y="665902"/>
                  <a:pt x="1068274" y="554777"/>
                  <a:pt x="987841" y="447885"/>
                </a:cubicBezTo>
                <a:cubicBezTo>
                  <a:pt x="907408" y="340993"/>
                  <a:pt x="825387" y="246273"/>
                  <a:pt x="660816" y="171660"/>
                </a:cubicBezTo>
                <a:cubicBezTo>
                  <a:pt x="496245" y="97047"/>
                  <a:pt x="18408" y="6560"/>
                  <a:pt x="416" y="210"/>
                </a:cubicBezTo>
                <a:cubicBezTo>
                  <a:pt x="-17576" y="-6140"/>
                  <a:pt x="552866" y="133560"/>
                  <a:pt x="552866" y="133560"/>
                </a:cubicBezTo>
                <a:cubicBezTo>
                  <a:pt x="713733" y="169543"/>
                  <a:pt x="953974" y="224048"/>
                  <a:pt x="965616" y="216110"/>
                </a:cubicBezTo>
                <a:cubicBezTo>
                  <a:pt x="977258" y="208173"/>
                  <a:pt x="684628" y="69531"/>
                  <a:pt x="648116" y="541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1E8DDBBF-8A5C-4985-B7F8-4EE35C69AA64}"/>
              </a:ext>
            </a:extLst>
          </p:cNvPr>
          <p:cNvSpPr/>
          <p:nvPr/>
        </p:nvSpPr>
        <p:spPr>
          <a:xfrm>
            <a:off x="5194290" y="2138259"/>
            <a:ext cx="427729" cy="1100637"/>
          </a:xfrm>
          <a:custGeom>
            <a:avLst/>
            <a:gdLst>
              <a:gd name="connsiteX0" fmla="*/ 425460 w 427729"/>
              <a:gd name="connsiteY0" fmla="*/ 284266 h 1100637"/>
              <a:gd name="connsiteX1" fmla="*/ 374660 w 427729"/>
              <a:gd name="connsiteY1" fmla="*/ 557316 h 1100637"/>
              <a:gd name="connsiteX2" fmla="*/ 244485 w 427729"/>
              <a:gd name="connsiteY2" fmla="*/ 795441 h 1100637"/>
              <a:gd name="connsiteX3" fmla="*/ 10 w 427729"/>
              <a:gd name="connsiteY3" fmla="*/ 1100241 h 1100637"/>
              <a:gd name="connsiteX4" fmla="*/ 254010 w 427729"/>
              <a:gd name="connsiteY4" fmla="*/ 728766 h 1100637"/>
              <a:gd name="connsiteX5" fmla="*/ 114310 w 427729"/>
              <a:gd name="connsiteY5" fmla="*/ 890691 h 1100637"/>
              <a:gd name="connsiteX6" fmla="*/ 336560 w 427729"/>
              <a:gd name="connsiteY6" fmla="*/ 446191 h 1100637"/>
              <a:gd name="connsiteX7" fmla="*/ 307985 w 427729"/>
              <a:gd name="connsiteY7" fmla="*/ 1691 h 1100637"/>
              <a:gd name="connsiteX8" fmla="*/ 425460 w 427729"/>
              <a:gd name="connsiteY8" fmla="*/ 284266 h 110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729" h="1100637">
                <a:moveTo>
                  <a:pt x="425460" y="284266"/>
                </a:moveTo>
                <a:cubicBezTo>
                  <a:pt x="436573" y="376870"/>
                  <a:pt x="404822" y="472120"/>
                  <a:pt x="374660" y="557316"/>
                </a:cubicBezTo>
                <a:cubicBezTo>
                  <a:pt x="344498" y="642512"/>
                  <a:pt x="306927" y="704954"/>
                  <a:pt x="244485" y="795441"/>
                </a:cubicBezTo>
                <a:cubicBezTo>
                  <a:pt x="182043" y="885928"/>
                  <a:pt x="-1577" y="1111353"/>
                  <a:pt x="10" y="1100241"/>
                </a:cubicBezTo>
                <a:cubicBezTo>
                  <a:pt x="1597" y="1089129"/>
                  <a:pt x="234960" y="763691"/>
                  <a:pt x="254010" y="728766"/>
                </a:cubicBezTo>
                <a:cubicBezTo>
                  <a:pt x="273060" y="693841"/>
                  <a:pt x="100552" y="937787"/>
                  <a:pt x="114310" y="890691"/>
                </a:cubicBezTo>
                <a:cubicBezTo>
                  <a:pt x="128068" y="843595"/>
                  <a:pt x="304281" y="594358"/>
                  <a:pt x="336560" y="446191"/>
                </a:cubicBezTo>
                <a:cubicBezTo>
                  <a:pt x="368839" y="298024"/>
                  <a:pt x="298989" y="24445"/>
                  <a:pt x="307985" y="1691"/>
                </a:cubicBezTo>
                <a:cubicBezTo>
                  <a:pt x="316981" y="-21063"/>
                  <a:pt x="414347" y="191662"/>
                  <a:pt x="425460" y="2842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FF91C9F7-1BA1-4CAA-8F1F-3EE50DF3E21D}"/>
              </a:ext>
            </a:extLst>
          </p:cNvPr>
          <p:cNvSpPr/>
          <p:nvPr/>
        </p:nvSpPr>
        <p:spPr>
          <a:xfrm>
            <a:off x="4501867" y="3096430"/>
            <a:ext cx="867770" cy="405834"/>
          </a:xfrm>
          <a:custGeom>
            <a:avLst/>
            <a:gdLst>
              <a:gd name="connsiteX0" fmla="*/ 867058 w 867770"/>
              <a:gd name="connsiteY0" fmla="*/ 2370 h 405834"/>
              <a:gd name="connsiteX1" fmla="*/ 597183 w 867770"/>
              <a:gd name="connsiteY1" fmla="*/ 310345 h 405834"/>
              <a:gd name="connsiteX2" fmla="*/ 419383 w 867770"/>
              <a:gd name="connsiteY2" fmla="*/ 405595 h 405834"/>
              <a:gd name="connsiteX3" fmla="*/ 378108 w 867770"/>
              <a:gd name="connsiteY3" fmla="*/ 338920 h 405834"/>
              <a:gd name="connsiteX4" fmla="*/ 283 w 867770"/>
              <a:gd name="connsiteY4" fmla="*/ 383370 h 405834"/>
              <a:gd name="connsiteX5" fmla="*/ 444783 w 867770"/>
              <a:gd name="connsiteY5" fmla="*/ 262720 h 405834"/>
              <a:gd name="connsiteX6" fmla="*/ 305083 w 867770"/>
              <a:gd name="connsiteY6" fmla="*/ 234145 h 405834"/>
              <a:gd name="connsiteX7" fmla="*/ 663858 w 867770"/>
              <a:gd name="connsiteY7" fmla="*/ 170645 h 405834"/>
              <a:gd name="connsiteX8" fmla="*/ 867058 w 867770"/>
              <a:gd name="connsiteY8" fmla="*/ 2370 h 40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770" h="405834">
                <a:moveTo>
                  <a:pt x="867058" y="2370"/>
                </a:moveTo>
                <a:cubicBezTo>
                  <a:pt x="855946" y="25653"/>
                  <a:pt x="671795" y="243141"/>
                  <a:pt x="597183" y="310345"/>
                </a:cubicBezTo>
                <a:cubicBezTo>
                  <a:pt x="522570" y="377549"/>
                  <a:pt x="455895" y="400833"/>
                  <a:pt x="419383" y="405595"/>
                </a:cubicBezTo>
                <a:cubicBezTo>
                  <a:pt x="382870" y="410358"/>
                  <a:pt x="447958" y="342624"/>
                  <a:pt x="378108" y="338920"/>
                </a:cubicBezTo>
                <a:cubicBezTo>
                  <a:pt x="308258" y="335216"/>
                  <a:pt x="-10829" y="396070"/>
                  <a:pt x="283" y="383370"/>
                </a:cubicBezTo>
                <a:cubicBezTo>
                  <a:pt x="11395" y="370670"/>
                  <a:pt x="393983" y="287591"/>
                  <a:pt x="444783" y="262720"/>
                </a:cubicBezTo>
                <a:cubicBezTo>
                  <a:pt x="495583" y="237849"/>
                  <a:pt x="268571" y="249491"/>
                  <a:pt x="305083" y="234145"/>
                </a:cubicBezTo>
                <a:cubicBezTo>
                  <a:pt x="341595" y="218799"/>
                  <a:pt x="570725" y="207158"/>
                  <a:pt x="663858" y="170645"/>
                </a:cubicBezTo>
                <a:cubicBezTo>
                  <a:pt x="756991" y="134133"/>
                  <a:pt x="878170" y="-20913"/>
                  <a:pt x="867058" y="2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E290E3-B443-4052-A615-CDC968869BB9}"/>
              </a:ext>
            </a:extLst>
          </p:cNvPr>
          <p:cNvSpPr/>
          <p:nvPr/>
        </p:nvSpPr>
        <p:spPr>
          <a:xfrm>
            <a:off x="3916567" y="2834156"/>
            <a:ext cx="899949" cy="563794"/>
          </a:xfrm>
          <a:custGeom>
            <a:avLst/>
            <a:gdLst>
              <a:gd name="connsiteX0" fmla="*/ 293483 w 899949"/>
              <a:gd name="connsiteY0" fmla="*/ 1119 h 563794"/>
              <a:gd name="connsiteX1" fmla="*/ 309358 w 899949"/>
              <a:gd name="connsiteY1" fmla="*/ 51919 h 563794"/>
              <a:gd name="connsiteX2" fmla="*/ 398258 w 899949"/>
              <a:gd name="connsiteY2" fmla="*/ 217019 h 563794"/>
              <a:gd name="connsiteX3" fmla="*/ 528433 w 899949"/>
              <a:gd name="connsiteY3" fmla="*/ 334494 h 563794"/>
              <a:gd name="connsiteX4" fmla="*/ 715758 w 899949"/>
              <a:gd name="connsiteY4" fmla="*/ 458319 h 563794"/>
              <a:gd name="connsiteX5" fmla="*/ 899908 w 899949"/>
              <a:gd name="connsiteY5" fmla="*/ 563094 h 563794"/>
              <a:gd name="connsiteX6" fmla="*/ 699883 w 899949"/>
              <a:gd name="connsiteY6" fmla="*/ 502769 h 563794"/>
              <a:gd name="connsiteX7" fmla="*/ 633208 w 899949"/>
              <a:gd name="connsiteY7" fmla="*/ 477369 h 563794"/>
              <a:gd name="connsiteX8" fmla="*/ 283958 w 899949"/>
              <a:gd name="connsiteY8" fmla="*/ 188444 h 563794"/>
              <a:gd name="connsiteX9" fmla="*/ 144258 w 899949"/>
              <a:gd name="connsiteY9" fmla="*/ 77319 h 563794"/>
              <a:gd name="connsiteX10" fmla="*/ 4558 w 899949"/>
              <a:gd name="connsiteY10" fmla="*/ 58269 h 563794"/>
              <a:gd name="connsiteX11" fmla="*/ 322058 w 899949"/>
              <a:gd name="connsiteY11" fmla="*/ 134469 h 563794"/>
              <a:gd name="connsiteX12" fmla="*/ 350633 w 899949"/>
              <a:gd name="connsiteY12" fmla="*/ 153519 h 563794"/>
              <a:gd name="connsiteX13" fmla="*/ 252208 w 899949"/>
              <a:gd name="connsiteY13" fmla="*/ 90019 h 563794"/>
              <a:gd name="connsiteX14" fmla="*/ 293483 w 899949"/>
              <a:gd name="connsiteY14" fmla="*/ 1119 h 5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9949" h="563794">
                <a:moveTo>
                  <a:pt x="293483" y="1119"/>
                </a:moveTo>
                <a:cubicBezTo>
                  <a:pt x="303008" y="-5231"/>
                  <a:pt x="291896" y="15936"/>
                  <a:pt x="309358" y="51919"/>
                </a:cubicBezTo>
                <a:cubicBezTo>
                  <a:pt x="326820" y="87902"/>
                  <a:pt x="361746" y="169923"/>
                  <a:pt x="398258" y="217019"/>
                </a:cubicBezTo>
                <a:cubicBezTo>
                  <a:pt x="434771" y="264115"/>
                  <a:pt x="475516" y="294277"/>
                  <a:pt x="528433" y="334494"/>
                </a:cubicBezTo>
                <a:cubicBezTo>
                  <a:pt x="581350" y="374711"/>
                  <a:pt x="653845" y="420219"/>
                  <a:pt x="715758" y="458319"/>
                </a:cubicBezTo>
                <a:cubicBezTo>
                  <a:pt x="777671" y="496419"/>
                  <a:pt x="902554" y="555686"/>
                  <a:pt x="899908" y="563094"/>
                </a:cubicBezTo>
                <a:cubicBezTo>
                  <a:pt x="897262" y="570502"/>
                  <a:pt x="744333" y="517056"/>
                  <a:pt x="699883" y="502769"/>
                </a:cubicBezTo>
                <a:cubicBezTo>
                  <a:pt x="655433" y="488482"/>
                  <a:pt x="702529" y="529756"/>
                  <a:pt x="633208" y="477369"/>
                </a:cubicBezTo>
                <a:cubicBezTo>
                  <a:pt x="563887" y="424982"/>
                  <a:pt x="365450" y="255119"/>
                  <a:pt x="283958" y="188444"/>
                </a:cubicBezTo>
                <a:cubicBezTo>
                  <a:pt x="202466" y="121769"/>
                  <a:pt x="190825" y="99015"/>
                  <a:pt x="144258" y="77319"/>
                </a:cubicBezTo>
                <a:cubicBezTo>
                  <a:pt x="97691" y="55623"/>
                  <a:pt x="-25075" y="48744"/>
                  <a:pt x="4558" y="58269"/>
                </a:cubicBezTo>
                <a:cubicBezTo>
                  <a:pt x="34191" y="67794"/>
                  <a:pt x="264379" y="118594"/>
                  <a:pt x="322058" y="134469"/>
                </a:cubicBezTo>
                <a:cubicBezTo>
                  <a:pt x="379737" y="150344"/>
                  <a:pt x="362275" y="160927"/>
                  <a:pt x="350633" y="153519"/>
                </a:cubicBezTo>
                <a:cubicBezTo>
                  <a:pt x="338991" y="146111"/>
                  <a:pt x="261733" y="109069"/>
                  <a:pt x="252208" y="90019"/>
                </a:cubicBezTo>
                <a:cubicBezTo>
                  <a:pt x="242683" y="70969"/>
                  <a:pt x="283958" y="7469"/>
                  <a:pt x="293483" y="1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94E6169B-AADD-4F68-AD3F-7D1883A0895A}"/>
              </a:ext>
            </a:extLst>
          </p:cNvPr>
          <p:cNvSpPr/>
          <p:nvPr/>
        </p:nvSpPr>
        <p:spPr>
          <a:xfrm>
            <a:off x="3781493" y="2002590"/>
            <a:ext cx="465130" cy="991282"/>
          </a:xfrm>
          <a:custGeom>
            <a:avLst/>
            <a:gdLst>
              <a:gd name="connsiteX0" fmla="*/ 145982 w 465130"/>
              <a:gd name="connsiteY0" fmla="*/ 210385 h 991282"/>
              <a:gd name="connsiteX1" fmla="*/ 139632 w 465130"/>
              <a:gd name="connsiteY1" fmla="*/ 448510 h 991282"/>
              <a:gd name="connsiteX2" fmla="*/ 282507 w 465130"/>
              <a:gd name="connsiteY2" fmla="*/ 727910 h 991282"/>
              <a:gd name="connsiteX3" fmla="*/ 355532 w 465130"/>
              <a:gd name="connsiteY3" fmla="*/ 797760 h 991282"/>
              <a:gd name="connsiteX4" fmla="*/ 311082 w 465130"/>
              <a:gd name="connsiteY4" fmla="*/ 797760 h 991282"/>
              <a:gd name="connsiteX5" fmla="*/ 209482 w 465130"/>
              <a:gd name="connsiteY5" fmla="*/ 781885 h 991282"/>
              <a:gd name="connsiteX6" fmla="*/ 463482 w 465130"/>
              <a:gd name="connsiteY6" fmla="*/ 988260 h 991282"/>
              <a:gd name="connsiteX7" fmla="*/ 63432 w 465130"/>
              <a:gd name="connsiteY7" fmla="*/ 600910 h 991282"/>
              <a:gd name="connsiteX8" fmla="*/ 3107 w 465130"/>
              <a:gd name="connsiteY8" fmla="*/ 429460 h 991282"/>
              <a:gd name="connsiteX9" fmla="*/ 85657 w 465130"/>
              <a:gd name="connsiteY9" fmla="*/ 835 h 991282"/>
              <a:gd name="connsiteX10" fmla="*/ 41207 w 465130"/>
              <a:gd name="connsiteY10" fmla="*/ 550110 h 991282"/>
              <a:gd name="connsiteX11" fmla="*/ 145982 w 465130"/>
              <a:gd name="connsiteY11" fmla="*/ 210385 h 99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130" h="991282">
                <a:moveTo>
                  <a:pt x="145982" y="210385"/>
                </a:moveTo>
                <a:cubicBezTo>
                  <a:pt x="162386" y="193452"/>
                  <a:pt x="116878" y="362256"/>
                  <a:pt x="139632" y="448510"/>
                </a:cubicBezTo>
                <a:cubicBezTo>
                  <a:pt x="162386" y="534764"/>
                  <a:pt x="246524" y="669702"/>
                  <a:pt x="282507" y="727910"/>
                </a:cubicBezTo>
                <a:cubicBezTo>
                  <a:pt x="318490" y="786118"/>
                  <a:pt x="350770" y="786118"/>
                  <a:pt x="355532" y="797760"/>
                </a:cubicBezTo>
                <a:cubicBezTo>
                  <a:pt x="360294" y="809402"/>
                  <a:pt x="335424" y="800406"/>
                  <a:pt x="311082" y="797760"/>
                </a:cubicBezTo>
                <a:cubicBezTo>
                  <a:pt x="286740" y="795114"/>
                  <a:pt x="184082" y="750135"/>
                  <a:pt x="209482" y="781885"/>
                </a:cubicBezTo>
                <a:cubicBezTo>
                  <a:pt x="234882" y="813635"/>
                  <a:pt x="487824" y="1018423"/>
                  <a:pt x="463482" y="988260"/>
                </a:cubicBezTo>
                <a:cubicBezTo>
                  <a:pt x="439140" y="958098"/>
                  <a:pt x="140161" y="694043"/>
                  <a:pt x="63432" y="600910"/>
                </a:cubicBezTo>
                <a:cubicBezTo>
                  <a:pt x="-13297" y="507777"/>
                  <a:pt x="-597" y="529472"/>
                  <a:pt x="3107" y="429460"/>
                </a:cubicBezTo>
                <a:cubicBezTo>
                  <a:pt x="6811" y="329448"/>
                  <a:pt x="79307" y="-19273"/>
                  <a:pt x="85657" y="835"/>
                </a:cubicBezTo>
                <a:cubicBezTo>
                  <a:pt x="92007" y="20943"/>
                  <a:pt x="33270" y="510423"/>
                  <a:pt x="41207" y="550110"/>
                </a:cubicBezTo>
                <a:cubicBezTo>
                  <a:pt x="49144" y="589797"/>
                  <a:pt x="129578" y="227318"/>
                  <a:pt x="145982" y="210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AB64A63-1AEE-4946-BBC5-BBE6E5243B1C}"/>
              </a:ext>
            </a:extLst>
          </p:cNvPr>
          <p:cNvSpPr/>
          <p:nvPr/>
        </p:nvSpPr>
        <p:spPr>
          <a:xfrm>
            <a:off x="4587853" y="1418866"/>
            <a:ext cx="176376" cy="436403"/>
          </a:xfrm>
          <a:custGeom>
            <a:avLst/>
            <a:gdLst>
              <a:gd name="connsiteX0" fmla="*/ 22 w 176376"/>
              <a:gd name="connsiteY0" fmla="*/ 435334 h 436403"/>
              <a:gd name="connsiteX1" fmla="*/ 168297 w 176376"/>
              <a:gd name="connsiteY1" fmla="*/ 355959 h 436403"/>
              <a:gd name="connsiteX2" fmla="*/ 146072 w 176376"/>
              <a:gd name="connsiteY2" fmla="*/ 279759 h 436403"/>
              <a:gd name="connsiteX3" fmla="*/ 114322 w 176376"/>
              <a:gd name="connsiteY3" fmla="*/ 200384 h 436403"/>
              <a:gd name="connsiteX4" fmla="*/ 127022 w 176376"/>
              <a:gd name="connsiteY4" fmla="*/ 3534 h 436403"/>
              <a:gd name="connsiteX5" fmla="*/ 104797 w 176376"/>
              <a:gd name="connsiteY5" fmla="*/ 82909 h 436403"/>
              <a:gd name="connsiteX6" fmla="*/ 95272 w 176376"/>
              <a:gd name="connsiteY6" fmla="*/ 197209 h 436403"/>
              <a:gd name="connsiteX7" fmla="*/ 155597 w 176376"/>
              <a:gd name="connsiteY7" fmla="*/ 295634 h 436403"/>
              <a:gd name="connsiteX8" fmla="*/ 22 w 176376"/>
              <a:gd name="connsiteY8" fmla="*/ 435334 h 43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76" h="436403">
                <a:moveTo>
                  <a:pt x="22" y="435334"/>
                </a:moveTo>
                <a:cubicBezTo>
                  <a:pt x="2139" y="445388"/>
                  <a:pt x="143955" y="381888"/>
                  <a:pt x="168297" y="355959"/>
                </a:cubicBezTo>
                <a:cubicBezTo>
                  <a:pt x="192639" y="330030"/>
                  <a:pt x="155068" y="305688"/>
                  <a:pt x="146072" y="279759"/>
                </a:cubicBezTo>
                <a:cubicBezTo>
                  <a:pt x="137076" y="253830"/>
                  <a:pt x="117497" y="246421"/>
                  <a:pt x="114322" y="200384"/>
                </a:cubicBezTo>
                <a:cubicBezTo>
                  <a:pt x="111147" y="154347"/>
                  <a:pt x="128609" y="23113"/>
                  <a:pt x="127022" y="3534"/>
                </a:cubicBezTo>
                <a:cubicBezTo>
                  <a:pt x="125435" y="-16045"/>
                  <a:pt x="110089" y="50630"/>
                  <a:pt x="104797" y="82909"/>
                </a:cubicBezTo>
                <a:cubicBezTo>
                  <a:pt x="99505" y="115188"/>
                  <a:pt x="86805" y="161755"/>
                  <a:pt x="95272" y="197209"/>
                </a:cubicBezTo>
                <a:cubicBezTo>
                  <a:pt x="103739" y="232663"/>
                  <a:pt x="165122" y="260709"/>
                  <a:pt x="155597" y="295634"/>
                </a:cubicBezTo>
                <a:cubicBezTo>
                  <a:pt x="146072" y="330559"/>
                  <a:pt x="-2095" y="425280"/>
                  <a:pt x="22" y="435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F9456D2D-8ECF-4ACA-B567-A33D68009C3F}"/>
              </a:ext>
            </a:extLst>
          </p:cNvPr>
          <p:cNvSpPr/>
          <p:nvPr/>
        </p:nvSpPr>
        <p:spPr>
          <a:xfrm>
            <a:off x="4019504" y="1936361"/>
            <a:ext cx="357126" cy="140259"/>
          </a:xfrm>
          <a:custGeom>
            <a:avLst/>
            <a:gdLst>
              <a:gd name="connsiteX0" fmla="*/ 46 w 357126"/>
              <a:gd name="connsiteY0" fmla="*/ 389 h 140259"/>
              <a:gd name="connsiteX1" fmla="*/ 273096 w 357126"/>
              <a:gd name="connsiteY1" fmla="*/ 44839 h 140259"/>
              <a:gd name="connsiteX2" fmla="*/ 355646 w 357126"/>
              <a:gd name="connsiteY2" fmla="*/ 140089 h 140259"/>
              <a:gd name="connsiteX3" fmla="*/ 323896 w 357126"/>
              <a:gd name="connsiteY3" fmla="*/ 67064 h 140259"/>
              <a:gd name="connsiteX4" fmla="*/ 295321 w 357126"/>
              <a:gd name="connsiteY4" fmla="*/ 25789 h 140259"/>
              <a:gd name="connsiteX5" fmla="*/ 46 w 357126"/>
              <a:gd name="connsiteY5" fmla="*/ 389 h 14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6" h="140259">
                <a:moveTo>
                  <a:pt x="46" y="389"/>
                </a:moveTo>
                <a:cubicBezTo>
                  <a:pt x="-3658" y="3564"/>
                  <a:pt x="213829" y="21556"/>
                  <a:pt x="273096" y="44839"/>
                </a:cubicBezTo>
                <a:cubicBezTo>
                  <a:pt x="332363" y="68122"/>
                  <a:pt x="347179" y="136385"/>
                  <a:pt x="355646" y="140089"/>
                </a:cubicBezTo>
                <a:cubicBezTo>
                  <a:pt x="364113" y="143793"/>
                  <a:pt x="333950" y="86114"/>
                  <a:pt x="323896" y="67064"/>
                </a:cubicBezTo>
                <a:cubicBezTo>
                  <a:pt x="313842" y="48014"/>
                  <a:pt x="346121" y="37431"/>
                  <a:pt x="295321" y="25789"/>
                </a:cubicBezTo>
                <a:cubicBezTo>
                  <a:pt x="244521" y="14147"/>
                  <a:pt x="3750" y="-2786"/>
                  <a:pt x="46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7A7A04D4-5448-423F-87AC-38B3290F6629}"/>
              </a:ext>
            </a:extLst>
          </p:cNvPr>
          <p:cNvSpPr/>
          <p:nvPr/>
        </p:nvSpPr>
        <p:spPr>
          <a:xfrm>
            <a:off x="4116703" y="1523994"/>
            <a:ext cx="87180" cy="236834"/>
          </a:xfrm>
          <a:custGeom>
            <a:avLst/>
            <a:gdLst>
              <a:gd name="connsiteX0" fmla="*/ 86997 w 87180"/>
              <a:gd name="connsiteY0" fmla="*/ 6 h 236834"/>
              <a:gd name="connsiteX1" fmla="*/ 29847 w 87180"/>
              <a:gd name="connsiteY1" fmla="*/ 158756 h 236834"/>
              <a:gd name="connsiteX2" fmla="*/ 42547 w 87180"/>
              <a:gd name="connsiteY2" fmla="*/ 234956 h 236834"/>
              <a:gd name="connsiteX3" fmla="*/ 7622 w 87180"/>
              <a:gd name="connsiteY3" fmla="*/ 209556 h 236834"/>
              <a:gd name="connsiteX4" fmla="*/ 7622 w 87180"/>
              <a:gd name="connsiteY4" fmla="*/ 165106 h 236834"/>
              <a:gd name="connsiteX5" fmla="*/ 86997 w 87180"/>
              <a:gd name="connsiteY5" fmla="*/ 6 h 23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80" h="236834">
                <a:moveTo>
                  <a:pt x="86997" y="6"/>
                </a:moveTo>
                <a:cubicBezTo>
                  <a:pt x="90701" y="-1052"/>
                  <a:pt x="37255" y="119598"/>
                  <a:pt x="29847" y="158756"/>
                </a:cubicBezTo>
                <a:cubicBezTo>
                  <a:pt x="22439" y="197914"/>
                  <a:pt x="46251" y="226489"/>
                  <a:pt x="42547" y="234956"/>
                </a:cubicBezTo>
                <a:cubicBezTo>
                  <a:pt x="38843" y="243423"/>
                  <a:pt x="13443" y="221198"/>
                  <a:pt x="7622" y="209556"/>
                </a:cubicBezTo>
                <a:cubicBezTo>
                  <a:pt x="1801" y="197914"/>
                  <a:pt x="-6136" y="194739"/>
                  <a:pt x="7622" y="165106"/>
                </a:cubicBezTo>
                <a:cubicBezTo>
                  <a:pt x="21380" y="135473"/>
                  <a:pt x="83293" y="1064"/>
                  <a:pt x="8699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2D06A9BB-362F-430A-AFD1-2C91199D72F5}"/>
              </a:ext>
            </a:extLst>
          </p:cNvPr>
          <p:cNvSpPr/>
          <p:nvPr/>
        </p:nvSpPr>
        <p:spPr>
          <a:xfrm>
            <a:off x="4749240" y="2736689"/>
            <a:ext cx="18380" cy="80798"/>
          </a:xfrm>
          <a:custGeom>
            <a:avLst/>
            <a:gdLst>
              <a:gd name="connsiteX0" fmla="*/ 18023 w 18380"/>
              <a:gd name="connsiteY0" fmla="*/ 161 h 80798"/>
              <a:gd name="connsiteX1" fmla="*/ 11673 w 18380"/>
              <a:gd name="connsiteY1" fmla="*/ 76361 h 80798"/>
              <a:gd name="connsiteX2" fmla="*/ 3735 w 18380"/>
              <a:gd name="connsiteY2" fmla="*/ 70011 h 80798"/>
              <a:gd name="connsiteX3" fmla="*/ 560 w 18380"/>
              <a:gd name="connsiteY3" fmla="*/ 55724 h 80798"/>
              <a:gd name="connsiteX4" fmla="*/ 18023 w 18380"/>
              <a:gd name="connsiteY4" fmla="*/ 161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0" h="80798">
                <a:moveTo>
                  <a:pt x="18023" y="161"/>
                </a:moveTo>
                <a:cubicBezTo>
                  <a:pt x="19875" y="3600"/>
                  <a:pt x="14054" y="64720"/>
                  <a:pt x="11673" y="76361"/>
                </a:cubicBezTo>
                <a:cubicBezTo>
                  <a:pt x="9292" y="88002"/>
                  <a:pt x="5587" y="73450"/>
                  <a:pt x="3735" y="70011"/>
                </a:cubicBezTo>
                <a:cubicBezTo>
                  <a:pt x="1883" y="66572"/>
                  <a:pt x="-1292" y="62339"/>
                  <a:pt x="560" y="55724"/>
                </a:cubicBezTo>
                <a:cubicBezTo>
                  <a:pt x="2412" y="49110"/>
                  <a:pt x="16171" y="-3278"/>
                  <a:pt x="1802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6B74F9F2-6489-4920-AD43-2D41EA781206}"/>
              </a:ext>
            </a:extLst>
          </p:cNvPr>
          <p:cNvSpPr/>
          <p:nvPr/>
        </p:nvSpPr>
        <p:spPr>
          <a:xfrm>
            <a:off x="4622800" y="2783911"/>
            <a:ext cx="83141" cy="56226"/>
          </a:xfrm>
          <a:custGeom>
            <a:avLst/>
            <a:gdLst>
              <a:gd name="connsiteX0" fmla="*/ 0 w 83141"/>
              <a:gd name="connsiteY0" fmla="*/ 564 h 56226"/>
              <a:gd name="connsiteX1" fmla="*/ 73025 w 83141"/>
              <a:gd name="connsiteY1" fmla="*/ 30727 h 56226"/>
              <a:gd name="connsiteX2" fmla="*/ 82550 w 83141"/>
              <a:gd name="connsiteY2" fmla="*/ 56127 h 56226"/>
              <a:gd name="connsiteX3" fmla="*/ 80963 w 83141"/>
              <a:gd name="connsiteY3" fmla="*/ 21202 h 56226"/>
              <a:gd name="connsiteX4" fmla="*/ 71438 w 83141"/>
              <a:gd name="connsiteY4" fmla="*/ 11677 h 56226"/>
              <a:gd name="connsiteX5" fmla="*/ 0 w 83141"/>
              <a:gd name="connsiteY5" fmla="*/ 564 h 5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41" h="56226">
                <a:moveTo>
                  <a:pt x="0" y="564"/>
                </a:moveTo>
                <a:cubicBezTo>
                  <a:pt x="265" y="3739"/>
                  <a:pt x="59267" y="21467"/>
                  <a:pt x="73025" y="30727"/>
                </a:cubicBezTo>
                <a:cubicBezTo>
                  <a:pt x="86783" y="39988"/>
                  <a:pt x="81227" y="57714"/>
                  <a:pt x="82550" y="56127"/>
                </a:cubicBezTo>
                <a:cubicBezTo>
                  <a:pt x="83873" y="54540"/>
                  <a:pt x="82815" y="28610"/>
                  <a:pt x="80963" y="21202"/>
                </a:cubicBezTo>
                <a:cubicBezTo>
                  <a:pt x="79111" y="13794"/>
                  <a:pt x="83609" y="14852"/>
                  <a:pt x="71438" y="11677"/>
                </a:cubicBezTo>
                <a:cubicBezTo>
                  <a:pt x="59267" y="8502"/>
                  <a:pt x="-265" y="-2611"/>
                  <a:pt x="0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AF1391BF-B661-4EF6-8EE2-23581800434D}"/>
              </a:ext>
            </a:extLst>
          </p:cNvPr>
          <p:cNvSpPr/>
          <p:nvPr/>
        </p:nvSpPr>
        <p:spPr>
          <a:xfrm>
            <a:off x="7123701" y="11079679"/>
            <a:ext cx="337928" cy="333011"/>
          </a:xfrm>
          <a:custGeom>
            <a:avLst/>
            <a:gdLst>
              <a:gd name="connsiteX0" fmla="*/ 337549 w 337928"/>
              <a:gd name="connsiteY0" fmla="*/ 1071 h 333011"/>
              <a:gd name="connsiteX1" fmla="*/ 235949 w 337928"/>
              <a:gd name="connsiteY1" fmla="*/ 286821 h 333011"/>
              <a:gd name="connsiteX2" fmla="*/ 999 w 337928"/>
              <a:gd name="connsiteY2" fmla="*/ 331271 h 333011"/>
              <a:gd name="connsiteX3" fmla="*/ 153399 w 337928"/>
              <a:gd name="connsiteY3" fmla="*/ 274121 h 333011"/>
              <a:gd name="connsiteX4" fmla="*/ 204199 w 337928"/>
              <a:gd name="connsiteY4" fmla="*/ 191571 h 333011"/>
              <a:gd name="connsiteX5" fmla="*/ 337549 w 337928"/>
              <a:gd name="connsiteY5" fmla="*/ 1071 h 33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28" h="333011">
                <a:moveTo>
                  <a:pt x="337549" y="1071"/>
                </a:moveTo>
                <a:cubicBezTo>
                  <a:pt x="342841" y="16946"/>
                  <a:pt x="292040" y="231788"/>
                  <a:pt x="235949" y="286821"/>
                </a:cubicBezTo>
                <a:cubicBezTo>
                  <a:pt x="179858" y="341854"/>
                  <a:pt x="14757" y="333388"/>
                  <a:pt x="999" y="331271"/>
                </a:cubicBezTo>
                <a:cubicBezTo>
                  <a:pt x="-12759" y="329154"/>
                  <a:pt x="119532" y="297404"/>
                  <a:pt x="153399" y="274121"/>
                </a:cubicBezTo>
                <a:cubicBezTo>
                  <a:pt x="187266" y="250838"/>
                  <a:pt x="172449" y="232846"/>
                  <a:pt x="204199" y="191571"/>
                </a:cubicBezTo>
                <a:cubicBezTo>
                  <a:pt x="235949" y="150296"/>
                  <a:pt x="332257" y="-14804"/>
                  <a:pt x="337549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5FE4E142-8749-4F3D-B86D-65A2F294CFBB}"/>
              </a:ext>
            </a:extLst>
          </p:cNvPr>
          <p:cNvSpPr/>
          <p:nvPr/>
        </p:nvSpPr>
        <p:spPr>
          <a:xfrm>
            <a:off x="7527915" y="11103291"/>
            <a:ext cx="282924" cy="211578"/>
          </a:xfrm>
          <a:custGeom>
            <a:avLst/>
            <a:gdLst>
              <a:gd name="connsiteX0" fmla="*/ 282585 w 282924"/>
              <a:gd name="connsiteY0" fmla="*/ 2859 h 211578"/>
              <a:gd name="connsiteX1" fmla="*/ 47635 w 282924"/>
              <a:gd name="connsiteY1" fmla="*/ 167959 h 211578"/>
              <a:gd name="connsiteX2" fmla="*/ 3185 w 282924"/>
              <a:gd name="connsiteY2" fmla="*/ 206059 h 211578"/>
              <a:gd name="connsiteX3" fmla="*/ 98435 w 282924"/>
              <a:gd name="connsiteY3" fmla="*/ 72709 h 211578"/>
              <a:gd name="connsiteX4" fmla="*/ 282585 w 282924"/>
              <a:gd name="connsiteY4" fmla="*/ 2859 h 2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24" h="211578">
                <a:moveTo>
                  <a:pt x="282585" y="2859"/>
                </a:moveTo>
                <a:cubicBezTo>
                  <a:pt x="274118" y="18734"/>
                  <a:pt x="94201" y="134092"/>
                  <a:pt x="47635" y="167959"/>
                </a:cubicBezTo>
                <a:cubicBezTo>
                  <a:pt x="1069" y="201826"/>
                  <a:pt x="-5282" y="221934"/>
                  <a:pt x="3185" y="206059"/>
                </a:cubicBezTo>
                <a:cubicBezTo>
                  <a:pt x="11652" y="190184"/>
                  <a:pt x="58218" y="104459"/>
                  <a:pt x="98435" y="72709"/>
                </a:cubicBezTo>
                <a:cubicBezTo>
                  <a:pt x="138652" y="40959"/>
                  <a:pt x="291052" y="-13016"/>
                  <a:pt x="282585" y="2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071A3C66-0EEF-4C9D-BC66-99DE8C3C2FEA}"/>
              </a:ext>
            </a:extLst>
          </p:cNvPr>
          <p:cNvSpPr/>
          <p:nvPr/>
        </p:nvSpPr>
        <p:spPr>
          <a:xfrm>
            <a:off x="7397349" y="11067687"/>
            <a:ext cx="215198" cy="254434"/>
          </a:xfrm>
          <a:custGeom>
            <a:avLst/>
            <a:gdLst>
              <a:gd name="connsiteX0" fmla="*/ 190901 w 215198"/>
              <a:gd name="connsiteY0" fmla="*/ 363 h 254434"/>
              <a:gd name="connsiteX1" fmla="*/ 203601 w 215198"/>
              <a:gd name="connsiteY1" fmla="*/ 178163 h 254434"/>
              <a:gd name="connsiteX2" fmla="*/ 401 w 215198"/>
              <a:gd name="connsiteY2" fmla="*/ 254363 h 254434"/>
              <a:gd name="connsiteX3" fmla="*/ 152801 w 215198"/>
              <a:gd name="connsiteY3" fmla="*/ 190863 h 254434"/>
              <a:gd name="connsiteX4" fmla="*/ 197251 w 215198"/>
              <a:gd name="connsiteY4" fmla="*/ 133713 h 254434"/>
              <a:gd name="connsiteX5" fmla="*/ 190901 w 215198"/>
              <a:gd name="connsiteY5" fmla="*/ 363 h 2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198" h="254434">
                <a:moveTo>
                  <a:pt x="190901" y="363"/>
                </a:moveTo>
                <a:cubicBezTo>
                  <a:pt x="191959" y="7771"/>
                  <a:pt x="235351" y="135830"/>
                  <a:pt x="203601" y="178163"/>
                </a:cubicBezTo>
                <a:cubicBezTo>
                  <a:pt x="171851" y="220496"/>
                  <a:pt x="8868" y="252246"/>
                  <a:pt x="401" y="254363"/>
                </a:cubicBezTo>
                <a:cubicBezTo>
                  <a:pt x="-8066" y="256480"/>
                  <a:pt x="119993" y="210971"/>
                  <a:pt x="152801" y="190863"/>
                </a:cubicBezTo>
                <a:cubicBezTo>
                  <a:pt x="185609" y="170755"/>
                  <a:pt x="191959" y="166521"/>
                  <a:pt x="197251" y="133713"/>
                </a:cubicBezTo>
                <a:cubicBezTo>
                  <a:pt x="202543" y="100905"/>
                  <a:pt x="189843" y="-7045"/>
                  <a:pt x="19090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FCFFCF7B-5601-4E81-952B-835F0B43611C}"/>
              </a:ext>
            </a:extLst>
          </p:cNvPr>
          <p:cNvSpPr/>
          <p:nvPr/>
        </p:nvSpPr>
        <p:spPr>
          <a:xfrm>
            <a:off x="2529581" y="12095372"/>
            <a:ext cx="295725" cy="351192"/>
          </a:xfrm>
          <a:custGeom>
            <a:avLst/>
            <a:gdLst>
              <a:gd name="connsiteX0" fmla="*/ 259 w 295725"/>
              <a:gd name="connsiteY0" fmla="*/ 108 h 351192"/>
              <a:gd name="connsiteX1" fmla="*/ 152659 w 295725"/>
              <a:gd name="connsiteY1" fmla="*/ 188068 h 351192"/>
              <a:gd name="connsiteX2" fmla="*/ 208539 w 295725"/>
              <a:gd name="connsiteY2" fmla="*/ 315068 h 351192"/>
              <a:gd name="connsiteX3" fmla="*/ 294899 w 295725"/>
              <a:gd name="connsiteY3" fmla="*/ 350628 h 351192"/>
              <a:gd name="connsiteX4" fmla="*/ 152659 w 295725"/>
              <a:gd name="connsiteY4" fmla="*/ 294748 h 351192"/>
              <a:gd name="connsiteX5" fmla="*/ 117099 w 295725"/>
              <a:gd name="connsiteY5" fmla="*/ 162668 h 351192"/>
              <a:gd name="connsiteX6" fmla="*/ 259 w 295725"/>
              <a:gd name="connsiteY6" fmla="*/ 108 h 3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25" h="351192">
                <a:moveTo>
                  <a:pt x="259" y="108"/>
                </a:moveTo>
                <a:cubicBezTo>
                  <a:pt x="6186" y="4341"/>
                  <a:pt x="117946" y="135575"/>
                  <a:pt x="152659" y="188068"/>
                </a:cubicBezTo>
                <a:cubicBezTo>
                  <a:pt x="187372" y="240561"/>
                  <a:pt x="184832" y="287975"/>
                  <a:pt x="208539" y="315068"/>
                </a:cubicBezTo>
                <a:cubicBezTo>
                  <a:pt x="232246" y="342161"/>
                  <a:pt x="304212" y="354015"/>
                  <a:pt x="294899" y="350628"/>
                </a:cubicBezTo>
                <a:cubicBezTo>
                  <a:pt x="285586" y="347241"/>
                  <a:pt x="182292" y="326075"/>
                  <a:pt x="152659" y="294748"/>
                </a:cubicBezTo>
                <a:cubicBezTo>
                  <a:pt x="123026" y="263421"/>
                  <a:pt x="142499" y="208388"/>
                  <a:pt x="117099" y="162668"/>
                </a:cubicBezTo>
                <a:cubicBezTo>
                  <a:pt x="91699" y="116948"/>
                  <a:pt x="-5668" y="-4125"/>
                  <a:pt x="25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AE943A86-2062-432A-B183-E5697EFBFDF7}"/>
              </a:ext>
            </a:extLst>
          </p:cNvPr>
          <p:cNvSpPr/>
          <p:nvPr/>
        </p:nvSpPr>
        <p:spPr>
          <a:xfrm>
            <a:off x="3088498" y="12009941"/>
            <a:ext cx="296073" cy="241326"/>
          </a:xfrm>
          <a:custGeom>
            <a:avLst/>
            <a:gdLst>
              <a:gd name="connsiteX0" fmla="*/ 1835 w 296073"/>
              <a:gd name="connsiteY0" fmla="*/ 26 h 241326"/>
              <a:gd name="connsiteX1" fmla="*/ 120369 w 296073"/>
              <a:gd name="connsiteY1" fmla="*/ 169359 h 241326"/>
              <a:gd name="connsiteX2" fmla="*/ 260069 w 296073"/>
              <a:gd name="connsiteY2" fmla="*/ 224392 h 241326"/>
              <a:gd name="connsiteX3" fmla="*/ 285469 w 296073"/>
              <a:gd name="connsiteY3" fmla="*/ 241326 h 241326"/>
              <a:gd name="connsiteX4" fmla="*/ 111902 w 296073"/>
              <a:gd name="connsiteY4" fmla="*/ 232859 h 241326"/>
              <a:gd name="connsiteX5" fmla="*/ 52635 w 296073"/>
              <a:gd name="connsiteY5" fmla="*/ 156659 h 241326"/>
              <a:gd name="connsiteX6" fmla="*/ 1835 w 296073"/>
              <a:gd name="connsiteY6" fmla="*/ 26 h 24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73" h="241326">
                <a:moveTo>
                  <a:pt x="1835" y="26"/>
                </a:moveTo>
                <a:cubicBezTo>
                  <a:pt x="13124" y="2143"/>
                  <a:pt x="77330" y="131965"/>
                  <a:pt x="120369" y="169359"/>
                </a:cubicBezTo>
                <a:cubicBezTo>
                  <a:pt x="163408" y="206753"/>
                  <a:pt x="232552" y="212398"/>
                  <a:pt x="260069" y="224392"/>
                </a:cubicBezTo>
                <a:cubicBezTo>
                  <a:pt x="287586" y="236386"/>
                  <a:pt x="310163" y="239915"/>
                  <a:pt x="285469" y="241326"/>
                </a:cubicBezTo>
                <a:lnTo>
                  <a:pt x="111902" y="232859"/>
                </a:lnTo>
                <a:cubicBezTo>
                  <a:pt x="73096" y="218748"/>
                  <a:pt x="70979" y="191937"/>
                  <a:pt x="52635" y="156659"/>
                </a:cubicBezTo>
                <a:cubicBezTo>
                  <a:pt x="34291" y="121381"/>
                  <a:pt x="-9454" y="-2091"/>
                  <a:pt x="183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6F6C8A3E-1958-4492-A44C-E7CA19E36830}"/>
              </a:ext>
            </a:extLst>
          </p:cNvPr>
          <p:cNvSpPr/>
          <p:nvPr/>
        </p:nvSpPr>
        <p:spPr>
          <a:xfrm>
            <a:off x="7189522" y="6346061"/>
            <a:ext cx="752889" cy="655993"/>
          </a:xfrm>
          <a:custGeom>
            <a:avLst/>
            <a:gdLst>
              <a:gd name="connsiteX0" fmla="*/ 701411 w 752889"/>
              <a:gd name="connsiteY0" fmla="*/ 16639 h 655993"/>
              <a:gd name="connsiteX1" fmla="*/ 663311 w 752889"/>
              <a:gd name="connsiteY1" fmla="*/ 75906 h 655993"/>
              <a:gd name="connsiteX2" fmla="*/ 295011 w 752889"/>
              <a:gd name="connsiteY2" fmla="*/ 257939 h 655993"/>
              <a:gd name="connsiteX3" fmla="*/ 70645 w 752889"/>
              <a:gd name="connsiteY3" fmla="*/ 545806 h 655993"/>
              <a:gd name="connsiteX4" fmla="*/ 70645 w 752889"/>
              <a:gd name="connsiteY4" fmla="*/ 655872 h 655993"/>
              <a:gd name="connsiteX5" fmla="*/ 83345 w 752889"/>
              <a:gd name="connsiteY5" fmla="*/ 528872 h 655993"/>
              <a:gd name="connsiteX6" fmla="*/ 41011 w 752889"/>
              <a:gd name="connsiteY6" fmla="*/ 363772 h 655993"/>
              <a:gd name="connsiteX7" fmla="*/ 701411 w 752889"/>
              <a:gd name="connsiteY7" fmla="*/ 16639 h 65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889" h="655993">
                <a:moveTo>
                  <a:pt x="701411" y="16639"/>
                </a:moveTo>
                <a:cubicBezTo>
                  <a:pt x="805128" y="-31339"/>
                  <a:pt x="731044" y="35689"/>
                  <a:pt x="663311" y="75906"/>
                </a:cubicBezTo>
                <a:cubicBezTo>
                  <a:pt x="595578" y="116123"/>
                  <a:pt x="393789" y="179622"/>
                  <a:pt x="295011" y="257939"/>
                </a:cubicBezTo>
                <a:cubicBezTo>
                  <a:pt x="196233" y="336256"/>
                  <a:pt x="108039" y="479484"/>
                  <a:pt x="70645" y="545806"/>
                </a:cubicBezTo>
                <a:cubicBezTo>
                  <a:pt x="33251" y="612128"/>
                  <a:pt x="68528" y="658694"/>
                  <a:pt x="70645" y="655872"/>
                </a:cubicBezTo>
                <a:cubicBezTo>
                  <a:pt x="72762" y="653050"/>
                  <a:pt x="88284" y="577555"/>
                  <a:pt x="83345" y="528872"/>
                </a:cubicBezTo>
                <a:cubicBezTo>
                  <a:pt x="78406" y="480189"/>
                  <a:pt x="-69761" y="447028"/>
                  <a:pt x="41011" y="363772"/>
                </a:cubicBezTo>
                <a:cubicBezTo>
                  <a:pt x="151783" y="280517"/>
                  <a:pt x="597694" y="64617"/>
                  <a:pt x="701411" y="1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1CF5A12A-09C6-481E-842D-BCAD37DD1382}"/>
              </a:ext>
            </a:extLst>
          </p:cNvPr>
          <p:cNvSpPr/>
          <p:nvPr/>
        </p:nvSpPr>
        <p:spPr>
          <a:xfrm>
            <a:off x="7452358" y="6593193"/>
            <a:ext cx="427385" cy="297998"/>
          </a:xfrm>
          <a:custGeom>
            <a:avLst/>
            <a:gdLst>
              <a:gd name="connsiteX0" fmla="*/ 417409 w 427385"/>
              <a:gd name="connsiteY0" fmla="*/ 2340 h 297998"/>
              <a:gd name="connsiteX1" fmla="*/ 78742 w 427385"/>
              <a:gd name="connsiteY1" fmla="*/ 273274 h 297998"/>
              <a:gd name="connsiteX2" fmla="*/ 6775 w 427385"/>
              <a:gd name="connsiteY2" fmla="*/ 281740 h 297998"/>
              <a:gd name="connsiteX3" fmla="*/ 197275 w 427385"/>
              <a:gd name="connsiteY3" fmla="*/ 239407 h 297998"/>
              <a:gd name="connsiteX4" fmla="*/ 328509 w 427385"/>
              <a:gd name="connsiteY4" fmla="*/ 146274 h 297998"/>
              <a:gd name="connsiteX5" fmla="*/ 417409 w 427385"/>
              <a:gd name="connsiteY5" fmla="*/ 2340 h 2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385" h="297998">
                <a:moveTo>
                  <a:pt x="417409" y="2340"/>
                </a:moveTo>
                <a:cubicBezTo>
                  <a:pt x="375781" y="23507"/>
                  <a:pt x="147181" y="226707"/>
                  <a:pt x="78742" y="273274"/>
                </a:cubicBezTo>
                <a:cubicBezTo>
                  <a:pt x="10303" y="319841"/>
                  <a:pt x="-12981" y="287385"/>
                  <a:pt x="6775" y="281740"/>
                </a:cubicBezTo>
                <a:cubicBezTo>
                  <a:pt x="26530" y="276096"/>
                  <a:pt x="143653" y="261985"/>
                  <a:pt x="197275" y="239407"/>
                </a:cubicBezTo>
                <a:cubicBezTo>
                  <a:pt x="250897" y="216829"/>
                  <a:pt x="298170" y="182963"/>
                  <a:pt x="328509" y="146274"/>
                </a:cubicBezTo>
                <a:cubicBezTo>
                  <a:pt x="358848" y="109585"/>
                  <a:pt x="459037" y="-18827"/>
                  <a:pt x="417409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D17E7B37-D23A-410C-831C-C5C54632EA1D}"/>
              </a:ext>
            </a:extLst>
          </p:cNvPr>
          <p:cNvSpPr/>
          <p:nvPr/>
        </p:nvSpPr>
        <p:spPr>
          <a:xfrm>
            <a:off x="7316780" y="7095067"/>
            <a:ext cx="696920" cy="104403"/>
          </a:xfrm>
          <a:custGeom>
            <a:avLst/>
            <a:gdLst>
              <a:gd name="connsiteX0" fmla="*/ 6887 w 696920"/>
              <a:gd name="connsiteY0" fmla="*/ 101600 h 104403"/>
              <a:gd name="connsiteX1" fmla="*/ 265120 w 696920"/>
              <a:gd name="connsiteY1" fmla="*/ 71966 h 104403"/>
              <a:gd name="connsiteX2" fmla="*/ 552987 w 696920"/>
              <a:gd name="connsiteY2" fmla="*/ 29633 h 104403"/>
              <a:gd name="connsiteX3" fmla="*/ 696920 w 696920"/>
              <a:gd name="connsiteY3" fmla="*/ 76200 h 104403"/>
              <a:gd name="connsiteX4" fmla="*/ 552987 w 696920"/>
              <a:gd name="connsiteY4" fmla="*/ 0 h 104403"/>
              <a:gd name="connsiteX5" fmla="*/ 6887 w 696920"/>
              <a:gd name="connsiteY5" fmla="*/ 101600 h 1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920" h="104403">
                <a:moveTo>
                  <a:pt x="6887" y="101600"/>
                </a:moveTo>
                <a:cubicBezTo>
                  <a:pt x="-41091" y="113594"/>
                  <a:pt x="174103" y="83960"/>
                  <a:pt x="265120" y="71966"/>
                </a:cubicBezTo>
                <a:cubicBezTo>
                  <a:pt x="356137" y="59972"/>
                  <a:pt x="481020" y="28927"/>
                  <a:pt x="552987" y="29633"/>
                </a:cubicBezTo>
                <a:cubicBezTo>
                  <a:pt x="624954" y="30339"/>
                  <a:pt x="696920" y="81139"/>
                  <a:pt x="696920" y="76200"/>
                </a:cubicBezTo>
                <a:cubicBezTo>
                  <a:pt x="696920" y="71261"/>
                  <a:pt x="673637" y="0"/>
                  <a:pt x="552987" y="0"/>
                </a:cubicBezTo>
                <a:cubicBezTo>
                  <a:pt x="432337" y="0"/>
                  <a:pt x="54865" y="89606"/>
                  <a:pt x="6887" y="10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529F808E-9F57-437F-9B63-6759A0503E60}"/>
              </a:ext>
            </a:extLst>
          </p:cNvPr>
          <p:cNvSpPr/>
          <p:nvPr/>
        </p:nvSpPr>
        <p:spPr>
          <a:xfrm>
            <a:off x="7326540" y="7648425"/>
            <a:ext cx="556429" cy="99297"/>
          </a:xfrm>
          <a:custGeom>
            <a:avLst/>
            <a:gdLst>
              <a:gd name="connsiteX0" fmla="*/ 1360 w 556429"/>
              <a:gd name="connsiteY0" fmla="*/ 1208 h 99297"/>
              <a:gd name="connsiteX1" fmla="*/ 251127 w 556429"/>
              <a:gd name="connsiteY1" fmla="*/ 43542 h 99297"/>
              <a:gd name="connsiteX2" fmla="*/ 555927 w 556429"/>
              <a:gd name="connsiteY2" fmla="*/ 35075 h 99297"/>
              <a:gd name="connsiteX3" fmla="*/ 318860 w 556429"/>
              <a:gd name="connsiteY3" fmla="*/ 64708 h 99297"/>
              <a:gd name="connsiteX4" fmla="*/ 157993 w 556429"/>
              <a:gd name="connsiteY4" fmla="*/ 98575 h 99297"/>
              <a:gd name="connsiteX5" fmla="*/ 1360 w 556429"/>
              <a:gd name="connsiteY5" fmla="*/ 1208 h 9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29" h="99297">
                <a:moveTo>
                  <a:pt x="1360" y="1208"/>
                </a:moveTo>
                <a:cubicBezTo>
                  <a:pt x="16882" y="-7964"/>
                  <a:pt x="158699" y="37898"/>
                  <a:pt x="251127" y="43542"/>
                </a:cubicBezTo>
                <a:cubicBezTo>
                  <a:pt x="343555" y="49187"/>
                  <a:pt x="544638" y="31547"/>
                  <a:pt x="555927" y="35075"/>
                </a:cubicBezTo>
                <a:cubicBezTo>
                  <a:pt x="567216" y="38603"/>
                  <a:pt x="385182" y="54125"/>
                  <a:pt x="318860" y="64708"/>
                </a:cubicBezTo>
                <a:cubicBezTo>
                  <a:pt x="252538" y="75291"/>
                  <a:pt x="208793" y="104219"/>
                  <a:pt x="157993" y="98575"/>
                </a:cubicBezTo>
                <a:cubicBezTo>
                  <a:pt x="107193" y="92931"/>
                  <a:pt x="-14162" y="10380"/>
                  <a:pt x="1360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FAA990-E350-4F60-99B0-4FC6A209C448}"/>
              </a:ext>
            </a:extLst>
          </p:cNvPr>
          <p:cNvSpPr/>
          <p:nvPr/>
        </p:nvSpPr>
        <p:spPr>
          <a:xfrm>
            <a:off x="7225811" y="7881268"/>
            <a:ext cx="408082" cy="115685"/>
          </a:xfrm>
          <a:custGeom>
            <a:avLst/>
            <a:gdLst>
              <a:gd name="connsiteX0" fmla="*/ 489 w 408082"/>
              <a:gd name="connsiteY0" fmla="*/ 1199 h 115685"/>
              <a:gd name="connsiteX1" fmla="*/ 97856 w 408082"/>
              <a:gd name="connsiteY1" fmla="*/ 43532 h 115685"/>
              <a:gd name="connsiteX2" fmla="*/ 406889 w 408082"/>
              <a:gd name="connsiteY2" fmla="*/ 111265 h 115685"/>
              <a:gd name="connsiteX3" fmla="*/ 199456 w 408082"/>
              <a:gd name="connsiteY3" fmla="*/ 107032 h 115685"/>
              <a:gd name="connsiteX4" fmla="*/ 68222 w 408082"/>
              <a:gd name="connsiteY4" fmla="*/ 90099 h 115685"/>
              <a:gd name="connsiteX5" fmla="*/ 489 w 408082"/>
              <a:gd name="connsiteY5" fmla="*/ 1199 h 11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82" h="115685">
                <a:moveTo>
                  <a:pt x="489" y="1199"/>
                </a:moveTo>
                <a:cubicBezTo>
                  <a:pt x="5428" y="-6562"/>
                  <a:pt x="30123" y="25188"/>
                  <a:pt x="97856" y="43532"/>
                </a:cubicBezTo>
                <a:cubicBezTo>
                  <a:pt x="165589" y="61876"/>
                  <a:pt x="389956" y="100682"/>
                  <a:pt x="406889" y="111265"/>
                </a:cubicBezTo>
                <a:cubicBezTo>
                  <a:pt x="423822" y="121848"/>
                  <a:pt x="255900" y="110560"/>
                  <a:pt x="199456" y="107032"/>
                </a:cubicBezTo>
                <a:cubicBezTo>
                  <a:pt x="143012" y="103504"/>
                  <a:pt x="107733" y="106327"/>
                  <a:pt x="68222" y="90099"/>
                </a:cubicBezTo>
                <a:cubicBezTo>
                  <a:pt x="28711" y="73871"/>
                  <a:pt x="-4450" y="8960"/>
                  <a:pt x="489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4F786AC3-E82E-44F8-860C-1D146615A60B}"/>
              </a:ext>
            </a:extLst>
          </p:cNvPr>
          <p:cNvSpPr/>
          <p:nvPr/>
        </p:nvSpPr>
        <p:spPr>
          <a:xfrm>
            <a:off x="2327123" y="7566189"/>
            <a:ext cx="767383" cy="110221"/>
          </a:xfrm>
          <a:custGeom>
            <a:avLst/>
            <a:gdLst>
              <a:gd name="connsiteX0" fmla="*/ 101117 w 767383"/>
              <a:gd name="connsiteY0" fmla="*/ 33491 h 110221"/>
              <a:gd name="connsiteX1" fmla="*/ 289077 w 767383"/>
              <a:gd name="connsiteY1" fmla="*/ 33491 h 110221"/>
              <a:gd name="connsiteX2" fmla="*/ 634517 w 767383"/>
              <a:gd name="connsiteY2" fmla="*/ 43651 h 110221"/>
              <a:gd name="connsiteX3" fmla="*/ 766597 w 767383"/>
              <a:gd name="connsiteY3" fmla="*/ 109691 h 110221"/>
              <a:gd name="connsiteX4" fmla="*/ 583717 w 767383"/>
              <a:gd name="connsiteY4" fmla="*/ 3011 h 110221"/>
              <a:gd name="connsiteX5" fmla="*/ 29997 w 767383"/>
              <a:gd name="connsiteY5" fmla="*/ 28411 h 110221"/>
              <a:gd name="connsiteX6" fmla="*/ 101117 w 767383"/>
              <a:gd name="connsiteY6" fmla="*/ 33491 h 11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383" h="110221">
                <a:moveTo>
                  <a:pt x="101117" y="33491"/>
                </a:moveTo>
                <a:cubicBezTo>
                  <a:pt x="144297" y="34338"/>
                  <a:pt x="289077" y="33491"/>
                  <a:pt x="289077" y="33491"/>
                </a:cubicBezTo>
                <a:cubicBezTo>
                  <a:pt x="377977" y="35184"/>
                  <a:pt x="554930" y="30951"/>
                  <a:pt x="634517" y="43651"/>
                </a:cubicBezTo>
                <a:cubicBezTo>
                  <a:pt x="714104" y="56351"/>
                  <a:pt x="775064" y="116464"/>
                  <a:pt x="766597" y="109691"/>
                </a:cubicBezTo>
                <a:cubicBezTo>
                  <a:pt x="758130" y="102918"/>
                  <a:pt x="706484" y="16558"/>
                  <a:pt x="583717" y="3011"/>
                </a:cubicBezTo>
                <a:cubicBezTo>
                  <a:pt x="460950" y="-10536"/>
                  <a:pt x="112970" y="25871"/>
                  <a:pt x="29997" y="28411"/>
                </a:cubicBezTo>
                <a:cubicBezTo>
                  <a:pt x="-52976" y="30951"/>
                  <a:pt x="57937" y="32644"/>
                  <a:pt x="101117" y="33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4CC0E52C-579B-4B41-A7F9-220688C53422}"/>
              </a:ext>
            </a:extLst>
          </p:cNvPr>
          <p:cNvSpPr/>
          <p:nvPr/>
        </p:nvSpPr>
        <p:spPr>
          <a:xfrm>
            <a:off x="2601592" y="7362145"/>
            <a:ext cx="522631" cy="197004"/>
          </a:xfrm>
          <a:custGeom>
            <a:avLst/>
            <a:gdLst>
              <a:gd name="connsiteX0" fmla="*/ 4448 w 522631"/>
              <a:gd name="connsiteY0" fmla="*/ 8935 h 197004"/>
              <a:gd name="connsiteX1" fmla="*/ 177168 w 522631"/>
              <a:gd name="connsiteY1" fmla="*/ 8935 h 197004"/>
              <a:gd name="connsiteX2" fmla="*/ 375288 w 522631"/>
              <a:gd name="connsiteY2" fmla="*/ 69895 h 197004"/>
              <a:gd name="connsiteX3" fmla="*/ 522608 w 522631"/>
              <a:gd name="connsiteY3" fmla="*/ 196895 h 197004"/>
              <a:gd name="connsiteX4" fmla="*/ 365128 w 522631"/>
              <a:gd name="connsiteY4" fmla="*/ 90215 h 197004"/>
              <a:gd name="connsiteX5" fmla="*/ 4448 w 522631"/>
              <a:gd name="connsiteY5" fmla="*/ 8935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631" h="197004">
                <a:moveTo>
                  <a:pt x="4448" y="8935"/>
                </a:moveTo>
                <a:cubicBezTo>
                  <a:pt x="-26879" y="-4612"/>
                  <a:pt x="115361" y="-1225"/>
                  <a:pt x="177168" y="8935"/>
                </a:cubicBezTo>
                <a:cubicBezTo>
                  <a:pt x="238975" y="19095"/>
                  <a:pt x="317715" y="38568"/>
                  <a:pt x="375288" y="69895"/>
                </a:cubicBezTo>
                <a:cubicBezTo>
                  <a:pt x="432861" y="101222"/>
                  <a:pt x="524301" y="193508"/>
                  <a:pt x="522608" y="196895"/>
                </a:cubicBezTo>
                <a:cubicBezTo>
                  <a:pt x="520915" y="200282"/>
                  <a:pt x="448948" y="124082"/>
                  <a:pt x="365128" y="90215"/>
                </a:cubicBezTo>
                <a:cubicBezTo>
                  <a:pt x="281308" y="56348"/>
                  <a:pt x="35775" y="22482"/>
                  <a:pt x="4448" y="8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72206457-20FF-45DD-86CE-09981E654FF1}"/>
              </a:ext>
            </a:extLst>
          </p:cNvPr>
          <p:cNvSpPr/>
          <p:nvPr/>
        </p:nvSpPr>
        <p:spPr>
          <a:xfrm>
            <a:off x="2672618" y="7112748"/>
            <a:ext cx="540749" cy="257809"/>
          </a:xfrm>
          <a:custGeom>
            <a:avLst/>
            <a:gdLst>
              <a:gd name="connsiteX0" fmla="*/ 19782 w 540749"/>
              <a:gd name="connsiteY0" fmla="*/ 19572 h 257809"/>
              <a:gd name="connsiteX1" fmla="*/ 299182 w 540749"/>
              <a:gd name="connsiteY1" fmla="*/ 19572 h 257809"/>
              <a:gd name="connsiteX2" fmla="*/ 532862 w 540749"/>
              <a:gd name="connsiteY2" fmla="*/ 253252 h 257809"/>
              <a:gd name="connsiteX3" fmla="*/ 446502 w 540749"/>
              <a:gd name="connsiteY3" fmla="*/ 161812 h 257809"/>
              <a:gd name="connsiteX4" fmla="*/ 70582 w 540749"/>
              <a:gd name="connsiteY4" fmla="*/ 9412 h 257809"/>
              <a:gd name="connsiteX5" fmla="*/ 19782 w 540749"/>
              <a:gd name="connsiteY5" fmla="*/ 19572 h 2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749" h="257809">
                <a:moveTo>
                  <a:pt x="19782" y="19572"/>
                </a:moveTo>
                <a:cubicBezTo>
                  <a:pt x="57882" y="21265"/>
                  <a:pt x="213669" y="-19375"/>
                  <a:pt x="299182" y="19572"/>
                </a:cubicBezTo>
                <a:cubicBezTo>
                  <a:pt x="384695" y="58519"/>
                  <a:pt x="508309" y="229545"/>
                  <a:pt x="532862" y="253252"/>
                </a:cubicBezTo>
                <a:cubicBezTo>
                  <a:pt x="557415" y="276959"/>
                  <a:pt x="523549" y="202452"/>
                  <a:pt x="446502" y="161812"/>
                </a:cubicBezTo>
                <a:cubicBezTo>
                  <a:pt x="369455" y="121172"/>
                  <a:pt x="142549" y="34812"/>
                  <a:pt x="70582" y="9412"/>
                </a:cubicBezTo>
                <a:cubicBezTo>
                  <a:pt x="-1385" y="-15988"/>
                  <a:pt x="-18318" y="17879"/>
                  <a:pt x="19782" y="1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B18A4004-19E5-4427-9A77-7A48BE3D8B3D}"/>
              </a:ext>
            </a:extLst>
          </p:cNvPr>
          <p:cNvSpPr/>
          <p:nvPr/>
        </p:nvSpPr>
        <p:spPr>
          <a:xfrm>
            <a:off x="2519099" y="8655312"/>
            <a:ext cx="511063" cy="100055"/>
          </a:xfrm>
          <a:custGeom>
            <a:avLst/>
            <a:gdLst>
              <a:gd name="connsiteX0" fmla="*/ 5661 w 511063"/>
              <a:gd name="connsiteY0" fmla="*/ 92448 h 100055"/>
              <a:gd name="connsiteX1" fmla="*/ 127581 w 511063"/>
              <a:gd name="connsiteY1" fmla="*/ 87368 h 100055"/>
              <a:gd name="connsiteX2" fmla="*/ 508581 w 511063"/>
              <a:gd name="connsiteY2" fmla="*/ 11168 h 100055"/>
              <a:gd name="connsiteX3" fmla="*/ 279981 w 511063"/>
              <a:gd name="connsiteY3" fmla="*/ 11168 h 100055"/>
              <a:gd name="connsiteX4" fmla="*/ 5661 w 511063"/>
              <a:gd name="connsiteY4" fmla="*/ 92448 h 10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63" h="100055">
                <a:moveTo>
                  <a:pt x="5661" y="92448"/>
                </a:moveTo>
                <a:cubicBezTo>
                  <a:pt x="-19739" y="105148"/>
                  <a:pt x="43761" y="100915"/>
                  <a:pt x="127581" y="87368"/>
                </a:cubicBezTo>
                <a:cubicBezTo>
                  <a:pt x="211401" y="73821"/>
                  <a:pt x="483181" y="23868"/>
                  <a:pt x="508581" y="11168"/>
                </a:cubicBezTo>
                <a:cubicBezTo>
                  <a:pt x="533981" y="-1532"/>
                  <a:pt x="357874" y="-5765"/>
                  <a:pt x="279981" y="11168"/>
                </a:cubicBezTo>
                <a:cubicBezTo>
                  <a:pt x="202088" y="28101"/>
                  <a:pt x="31061" y="79748"/>
                  <a:pt x="5661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D6349430-F319-424A-917E-0A0BC6EF3A9B}"/>
              </a:ext>
            </a:extLst>
          </p:cNvPr>
          <p:cNvSpPr/>
          <p:nvPr/>
        </p:nvSpPr>
        <p:spPr>
          <a:xfrm>
            <a:off x="6877387" y="10525760"/>
            <a:ext cx="161673" cy="260387"/>
          </a:xfrm>
          <a:custGeom>
            <a:avLst/>
            <a:gdLst>
              <a:gd name="connsiteX0" fmla="*/ 933 w 161673"/>
              <a:gd name="connsiteY0" fmla="*/ 0 h 260387"/>
              <a:gd name="connsiteX1" fmla="*/ 92373 w 161673"/>
              <a:gd name="connsiteY1" fmla="*/ 101600 h 260387"/>
              <a:gd name="connsiteX2" fmla="*/ 77133 w 161673"/>
              <a:gd name="connsiteY2" fmla="*/ 259080 h 260387"/>
              <a:gd name="connsiteX3" fmla="*/ 102533 w 161673"/>
              <a:gd name="connsiteY3" fmla="*/ 172720 h 260387"/>
              <a:gd name="connsiteX4" fmla="*/ 158413 w 161673"/>
              <a:gd name="connsiteY4" fmla="*/ 101600 h 260387"/>
              <a:gd name="connsiteX5" fmla="*/ 933 w 161673"/>
              <a:gd name="connsiteY5" fmla="*/ 0 h 2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73" h="260387">
                <a:moveTo>
                  <a:pt x="933" y="0"/>
                </a:moveTo>
                <a:cubicBezTo>
                  <a:pt x="-10074" y="0"/>
                  <a:pt x="79673" y="58420"/>
                  <a:pt x="92373" y="101600"/>
                </a:cubicBezTo>
                <a:cubicBezTo>
                  <a:pt x="105073" y="144780"/>
                  <a:pt x="75440" y="247227"/>
                  <a:pt x="77133" y="259080"/>
                </a:cubicBezTo>
                <a:cubicBezTo>
                  <a:pt x="78826" y="270933"/>
                  <a:pt x="88986" y="198967"/>
                  <a:pt x="102533" y="172720"/>
                </a:cubicBezTo>
                <a:cubicBezTo>
                  <a:pt x="116080" y="146473"/>
                  <a:pt x="176193" y="130387"/>
                  <a:pt x="158413" y="101600"/>
                </a:cubicBezTo>
                <a:cubicBezTo>
                  <a:pt x="140633" y="72813"/>
                  <a:pt x="11940" y="0"/>
                  <a:pt x="9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F207F4C-6078-4BD3-8ABE-75A267053583}"/>
              </a:ext>
            </a:extLst>
          </p:cNvPr>
          <p:cNvSpPr/>
          <p:nvPr/>
        </p:nvSpPr>
        <p:spPr>
          <a:xfrm>
            <a:off x="4429116" y="2328097"/>
            <a:ext cx="60309" cy="146816"/>
          </a:xfrm>
          <a:custGeom>
            <a:avLst/>
            <a:gdLst>
              <a:gd name="connsiteX0" fmla="*/ 9 w 60309"/>
              <a:gd name="connsiteY0" fmla="*/ 766 h 146816"/>
              <a:gd name="connsiteX1" fmla="*/ 52397 w 60309"/>
              <a:gd name="connsiteY1" fmla="*/ 59503 h 146816"/>
              <a:gd name="connsiteX2" fmla="*/ 31759 w 60309"/>
              <a:gd name="connsiteY2" fmla="*/ 146816 h 146816"/>
              <a:gd name="connsiteX3" fmla="*/ 49222 w 60309"/>
              <a:gd name="connsiteY3" fmla="*/ 61091 h 146816"/>
              <a:gd name="connsiteX4" fmla="*/ 57159 w 60309"/>
              <a:gd name="connsiteY4" fmla="*/ 27753 h 146816"/>
              <a:gd name="connsiteX5" fmla="*/ 9 w 60309"/>
              <a:gd name="connsiteY5" fmla="*/ 766 h 14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09" h="146816">
                <a:moveTo>
                  <a:pt x="9" y="766"/>
                </a:moveTo>
                <a:cubicBezTo>
                  <a:pt x="-785" y="6058"/>
                  <a:pt x="47105" y="35161"/>
                  <a:pt x="52397" y="59503"/>
                </a:cubicBezTo>
                <a:cubicBezTo>
                  <a:pt x="57689" y="83845"/>
                  <a:pt x="32288" y="146551"/>
                  <a:pt x="31759" y="146816"/>
                </a:cubicBezTo>
                <a:cubicBezTo>
                  <a:pt x="31230" y="147081"/>
                  <a:pt x="44989" y="80935"/>
                  <a:pt x="49222" y="61091"/>
                </a:cubicBezTo>
                <a:cubicBezTo>
                  <a:pt x="53455" y="41247"/>
                  <a:pt x="66155" y="36484"/>
                  <a:pt x="57159" y="27753"/>
                </a:cubicBezTo>
                <a:cubicBezTo>
                  <a:pt x="48163" y="19022"/>
                  <a:pt x="803" y="-4526"/>
                  <a:pt x="9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35EC23E7-644B-41F1-B406-9749A6A182B2}"/>
              </a:ext>
            </a:extLst>
          </p:cNvPr>
          <p:cNvSpPr/>
          <p:nvPr/>
        </p:nvSpPr>
        <p:spPr>
          <a:xfrm>
            <a:off x="4683059" y="2219315"/>
            <a:ext cx="90843" cy="169437"/>
          </a:xfrm>
          <a:custGeom>
            <a:avLst/>
            <a:gdLst>
              <a:gd name="connsiteX0" fmla="*/ 61979 w 90843"/>
              <a:gd name="connsiteY0" fmla="*/ 10 h 169437"/>
              <a:gd name="connsiteX1" fmla="*/ 30229 w 90843"/>
              <a:gd name="connsiteY1" fmla="*/ 109548 h 169437"/>
              <a:gd name="connsiteX2" fmla="*/ 90554 w 90843"/>
              <a:gd name="connsiteY2" fmla="*/ 168285 h 169437"/>
              <a:gd name="connsiteX3" fmla="*/ 50866 w 90843"/>
              <a:gd name="connsiteY3" fmla="*/ 146060 h 169437"/>
              <a:gd name="connsiteX4" fmla="*/ 66 w 90843"/>
              <a:gd name="connsiteY4" fmla="*/ 115898 h 169437"/>
              <a:gd name="connsiteX5" fmla="*/ 61979 w 90843"/>
              <a:gd name="connsiteY5" fmla="*/ 10 h 16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3" h="169437">
                <a:moveTo>
                  <a:pt x="61979" y="10"/>
                </a:moveTo>
                <a:cubicBezTo>
                  <a:pt x="67006" y="-1048"/>
                  <a:pt x="25467" y="81502"/>
                  <a:pt x="30229" y="109548"/>
                </a:cubicBezTo>
                <a:cubicBezTo>
                  <a:pt x="34991" y="137594"/>
                  <a:pt x="87115" y="162200"/>
                  <a:pt x="90554" y="168285"/>
                </a:cubicBezTo>
                <a:cubicBezTo>
                  <a:pt x="93993" y="174370"/>
                  <a:pt x="65947" y="154791"/>
                  <a:pt x="50866" y="146060"/>
                </a:cubicBezTo>
                <a:cubicBezTo>
                  <a:pt x="35785" y="137329"/>
                  <a:pt x="-1786" y="138652"/>
                  <a:pt x="66" y="115898"/>
                </a:cubicBezTo>
                <a:cubicBezTo>
                  <a:pt x="1918" y="93144"/>
                  <a:pt x="56952" y="1068"/>
                  <a:pt x="6197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D196E594-5A5A-4A3A-A740-8B06378EFD98}"/>
              </a:ext>
            </a:extLst>
          </p:cNvPr>
          <p:cNvSpPr/>
          <p:nvPr/>
        </p:nvSpPr>
        <p:spPr>
          <a:xfrm>
            <a:off x="5263666" y="1841403"/>
            <a:ext cx="67218" cy="296566"/>
          </a:xfrm>
          <a:custGeom>
            <a:avLst/>
            <a:gdLst>
              <a:gd name="connsiteX0" fmla="*/ 67159 w 67218"/>
              <a:gd name="connsiteY0" fmla="*/ 97 h 296566"/>
              <a:gd name="connsiteX1" fmla="*/ 13184 w 67218"/>
              <a:gd name="connsiteY1" fmla="*/ 120747 h 296566"/>
              <a:gd name="connsiteX2" fmla="*/ 59222 w 67218"/>
              <a:gd name="connsiteY2" fmla="*/ 292197 h 296566"/>
              <a:gd name="connsiteX3" fmla="*/ 33822 w 67218"/>
              <a:gd name="connsiteY3" fmla="*/ 236635 h 296566"/>
              <a:gd name="connsiteX4" fmla="*/ 484 w 67218"/>
              <a:gd name="connsiteY4" fmla="*/ 139797 h 296566"/>
              <a:gd name="connsiteX5" fmla="*/ 67159 w 67218"/>
              <a:gd name="connsiteY5" fmla="*/ 97 h 29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18" h="296566">
                <a:moveTo>
                  <a:pt x="67159" y="97"/>
                </a:moveTo>
                <a:cubicBezTo>
                  <a:pt x="69276" y="-3078"/>
                  <a:pt x="14507" y="72064"/>
                  <a:pt x="13184" y="120747"/>
                </a:cubicBezTo>
                <a:cubicBezTo>
                  <a:pt x="11861" y="169430"/>
                  <a:pt x="55782" y="272882"/>
                  <a:pt x="59222" y="292197"/>
                </a:cubicBezTo>
                <a:cubicBezTo>
                  <a:pt x="62662" y="311512"/>
                  <a:pt x="43612" y="262035"/>
                  <a:pt x="33822" y="236635"/>
                </a:cubicBezTo>
                <a:cubicBezTo>
                  <a:pt x="24032" y="211235"/>
                  <a:pt x="-4014" y="177897"/>
                  <a:pt x="484" y="139797"/>
                </a:cubicBezTo>
                <a:cubicBezTo>
                  <a:pt x="4982" y="101697"/>
                  <a:pt x="65042" y="3272"/>
                  <a:pt x="6715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A484FC2-A404-4D68-BA1D-165BA42FEFC9}"/>
              </a:ext>
            </a:extLst>
          </p:cNvPr>
          <p:cNvSpPr/>
          <p:nvPr/>
        </p:nvSpPr>
        <p:spPr>
          <a:xfrm>
            <a:off x="3764110" y="1042987"/>
            <a:ext cx="1024289" cy="776587"/>
          </a:xfrm>
          <a:custGeom>
            <a:avLst/>
            <a:gdLst>
              <a:gd name="connsiteX0" fmla="*/ 520553 w 1024289"/>
              <a:gd name="connsiteY0" fmla="*/ 269876 h 776587"/>
              <a:gd name="connsiteX1" fmla="*/ 307828 w 1024289"/>
              <a:gd name="connsiteY1" fmla="*/ 417513 h 776587"/>
              <a:gd name="connsiteX2" fmla="*/ 247503 w 1024289"/>
              <a:gd name="connsiteY2" fmla="*/ 619126 h 776587"/>
              <a:gd name="connsiteX3" fmla="*/ 223690 w 1024289"/>
              <a:gd name="connsiteY3" fmla="*/ 730251 h 776587"/>
              <a:gd name="connsiteX4" fmla="*/ 230040 w 1024289"/>
              <a:gd name="connsiteY4" fmla="*/ 696913 h 776587"/>
              <a:gd name="connsiteX5" fmla="*/ 231628 w 1024289"/>
              <a:gd name="connsiteY5" fmla="*/ 515938 h 776587"/>
              <a:gd name="connsiteX6" fmla="*/ 195115 w 1024289"/>
              <a:gd name="connsiteY6" fmla="*/ 717551 h 776587"/>
              <a:gd name="connsiteX7" fmla="*/ 168128 w 1024289"/>
              <a:gd name="connsiteY7" fmla="*/ 617538 h 776587"/>
              <a:gd name="connsiteX8" fmla="*/ 206228 w 1024289"/>
              <a:gd name="connsiteY8" fmla="*/ 776288 h 776587"/>
              <a:gd name="connsiteX9" fmla="*/ 130028 w 1024289"/>
              <a:gd name="connsiteY9" fmla="*/ 654051 h 776587"/>
              <a:gd name="connsiteX10" fmla="*/ 4615 w 1024289"/>
              <a:gd name="connsiteY10" fmla="*/ 534988 h 776587"/>
              <a:gd name="connsiteX11" fmla="*/ 307828 w 1024289"/>
              <a:gd name="connsiteY11" fmla="*/ 257176 h 776587"/>
              <a:gd name="connsiteX12" fmla="*/ 377678 w 1024289"/>
              <a:gd name="connsiteY12" fmla="*/ 238126 h 776587"/>
              <a:gd name="connsiteX13" fmla="*/ 771378 w 1024289"/>
              <a:gd name="connsiteY13" fmla="*/ 1 h 776587"/>
              <a:gd name="connsiteX14" fmla="*/ 242740 w 1024289"/>
              <a:gd name="connsiteY14" fmla="*/ 234951 h 776587"/>
              <a:gd name="connsiteX15" fmla="*/ 1020615 w 1024289"/>
              <a:gd name="connsiteY15" fmla="*/ 163513 h 776587"/>
              <a:gd name="connsiteX16" fmla="*/ 520553 w 1024289"/>
              <a:gd name="connsiteY16" fmla="*/ 269876 h 7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289" h="776587">
                <a:moveTo>
                  <a:pt x="520553" y="269876"/>
                </a:moveTo>
                <a:cubicBezTo>
                  <a:pt x="401755" y="312209"/>
                  <a:pt x="353336" y="359305"/>
                  <a:pt x="307828" y="417513"/>
                </a:cubicBezTo>
                <a:cubicBezTo>
                  <a:pt x="262320" y="475721"/>
                  <a:pt x="261526" y="567003"/>
                  <a:pt x="247503" y="619126"/>
                </a:cubicBezTo>
                <a:cubicBezTo>
                  <a:pt x="233480" y="671249"/>
                  <a:pt x="226600" y="717287"/>
                  <a:pt x="223690" y="730251"/>
                </a:cubicBezTo>
                <a:cubicBezTo>
                  <a:pt x="220779" y="743216"/>
                  <a:pt x="228717" y="732632"/>
                  <a:pt x="230040" y="696913"/>
                </a:cubicBezTo>
                <a:cubicBezTo>
                  <a:pt x="231363" y="661194"/>
                  <a:pt x="237449" y="512498"/>
                  <a:pt x="231628" y="515938"/>
                </a:cubicBezTo>
                <a:cubicBezTo>
                  <a:pt x="225807" y="519378"/>
                  <a:pt x="205698" y="700618"/>
                  <a:pt x="195115" y="717551"/>
                </a:cubicBezTo>
                <a:cubicBezTo>
                  <a:pt x="184532" y="734484"/>
                  <a:pt x="166276" y="607749"/>
                  <a:pt x="168128" y="617538"/>
                </a:cubicBezTo>
                <a:cubicBezTo>
                  <a:pt x="169980" y="627327"/>
                  <a:pt x="212578" y="770203"/>
                  <a:pt x="206228" y="776288"/>
                </a:cubicBezTo>
                <a:cubicBezTo>
                  <a:pt x="199878" y="782374"/>
                  <a:pt x="163630" y="694268"/>
                  <a:pt x="130028" y="654051"/>
                </a:cubicBezTo>
                <a:cubicBezTo>
                  <a:pt x="96426" y="613834"/>
                  <a:pt x="-25018" y="601134"/>
                  <a:pt x="4615" y="534988"/>
                </a:cubicBezTo>
                <a:cubicBezTo>
                  <a:pt x="34248" y="468842"/>
                  <a:pt x="245651" y="306653"/>
                  <a:pt x="307828" y="257176"/>
                </a:cubicBezTo>
                <a:cubicBezTo>
                  <a:pt x="370005" y="207699"/>
                  <a:pt x="300420" y="280989"/>
                  <a:pt x="377678" y="238126"/>
                </a:cubicBezTo>
                <a:cubicBezTo>
                  <a:pt x="454936" y="195263"/>
                  <a:pt x="793868" y="530"/>
                  <a:pt x="771378" y="1"/>
                </a:cubicBezTo>
                <a:cubicBezTo>
                  <a:pt x="748888" y="-528"/>
                  <a:pt x="201201" y="207699"/>
                  <a:pt x="242740" y="234951"/>
                </a:cubicBezTo>
                <a:cubicBezTo>
                  <a:pt x="284279" y="262203"/>
                  <a:pt x="972990" y="157428"/>
                  <a:pt x="1020615" y="163513"/>
                </a:cubicBezTo>
                <a:cubicBezTo>
                  <a:pt x="1068240" y="169598"/>
                  <a:pt x="639351" y="227543"/>
                  <a:pt x="520553" y="2698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FDADD77A-2C9A-43AC-ACA1-89D276982951}"/>
              </a:ext>
            </a:extLst>
          </p:cNvPr>
          <p:cNvSpPr/>
          <p:nvPr/>
        </p:nvSpPr>
        <p:spPr>
          <a:xfrm>
            <a:off x="4576068" y="1889123"/>
            <a:ext cx="126359" cy="171781"/>
          </a:xfrm>
          <a:custGeom>
            <a:avLst/>
            <a:gdLst>
              <a:gd name="connsiteX0" fmla="*/ 126107 w 126359"/>
              <a:gd name="connsiteY0" fmla="*/ 2 h 171781"/>
              <a:gd name="connsiteX1" fmla="*/ 37207 w 126359"/>
              <a:gd name="connsiteY1" fmla="*/ 114302 h 171781"/>
              <a:gd name="connsiteX2" fmla="*/ 37207 w 126359"/>
              <a:gd name="connsiteY2" fmla="*/ 171452 h 171781"/>
              <a:gd name="connsiteX3" fmla="*/ 18157 w 126359"/>
              <a:gd name="connsiteY3" fmla="*/ 136527 h 171781"/>
              <a:gd name="connsiteX4" fmla="*/ 5457 w 126359"/>
              <a:gd name="connsiteY4" fmla="*/ 111127 h 171781"/>
              <a:gd name="connsiteX5" fmla="*/ 126107 w 126359"/>
              <a:gd name="connsiteY5" fmla="*/ 2 h 17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59" h="171781">
                <a:moveTo>
                  <a:pt x="126107" y="2"/>
                </a:moveTo>
                <a:cubicBezTo>
                  <a:pt x="131399" y="531"/>
                  <a:pt x="52024" y="85727"/>
                  <a:pt x="37207" y="114302"/>
                </a:cubicBezTo>
                <a:cubicBezTo>
                  <a:pt x="22390" y="142877"/>
                  <a:pt x="40382" y="167748"/>
                  <a:pt x="37207" y="171452"/>
                </a:cubicBezTo>
                <a:cubicBezTo>
                  <a:pt x="34032" y="175156"/>
                  <a:pt x="23449" y="146581"/>
                  <a:pt x="18157" y="136527"/>
                </a:cubicBezTo>
                <a:cubicBezTo>
                  <a:pt x="12865" y="126473"/>
                  <a:pt x="-10418" y="129648"/>
                  <a:pt x="5457" y="111127"/>
                </a:cubicBezTo>
                <a:cubicBezTo>
                  <a:pt x="21332" y="92606"/>
                  <a:pt x="120815" y="-527"/>
                  <a:pt x="12610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25093CAC-2EEB-47A5-B9FE-B0266DBC2BD3}"/>
              </a:ext>
            </a:extLst>
          </p:cNvPr>
          <p:cNvSpPr/>
          <p:nvPr/>
        </p:nvSpPr>
        <p:spPr>
          <a:xfrm>
            <a:off x="4746386" y="1689036"/>
            <a:ext cx="437342" cy="350353"/>
          </a:xfrm>
          <a:custGeom>
            <a:avLst/>
            <a:gdLst>
              <a:gd name="connsiteX0" fmla="*/ 437331 w 437342"/>
              <a:gd name="connsiteY0" fmla="*/ 31814 h 350353"/>
              <a:gd name="connsiteX1" fmla="*/ 253181 w 437342"/>
              <a:gd name="connsiteY1" fmla="*/ 82614 h 350353"/>
              <a:gd name="connsiteX2" fmla="*/ 77497 w 437342"/>
              <a:gd name="connsiteY2" fmla="*/ 226547 h 350353"/>
              <a:gd name="connsiteX3" fmla="*/ 1297 w 437342"/>
              <a:gd name="connsiteY3" fmla="*/ 349314 h 350353"/>
              <a:gd name="connsiteX4" fmla="*/ 28814 w 437342"/>
              <a:gd name="connsiteY4" fmla="*/ 279464 h 350353"/>
              <a:gd name="connsiteX5" fmla="*/ 20347 w 437342"/>
              <a:gd name="connsiteY5" fmla="*/ 173631 h 350353"/>
              <a:gd name="connsiteX6" fmla="*/ 130414 w 437342"/>
              <a:gd name="connsiteY6" fmla="*/ 86847 h 350353"/>
              <a:gd name="connsiteX7" fmla="*/ 244714 w 437342"/>
              <a:gd name="connsiteY7" fmla="*/ 2181 h 350353"/>
              <a:gd name="connsiteX8" fmla="*/ 437331 w 437342"/>
              <a:gd name="connsiteY8" fmla="*/ 31814 h 3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342" h="350353">
                <a:moveTo>
                  <a:pt x="437331" y="31814"/>
                </a:moveTo>
                <a:cubicBezTo>
                  <a:pt x="438742" y="45219"/>
                  <a:pt x="313153" y="50159"/>
                  <a:pt x="253181" y="82614"/>
                </a:cubicBezTo>
                <a:cubicBezTo>
                  <a:pt x="193209" y="115070"/>
                  <a:pt x="119478" y="182097"/>
                  <a:pt x="77497" y="226547"/>
                </a:cubicBezTo>
                <a:cubicBezTo>
                  <a:pt x="35516" y="270997"/>
                  <a:pt x="9411" y="340495"/>
                  <a:pt x="1297" y="349314"/>
                </a:cubicBezTo>
                <a:cubicBezTo>
                  <a:pt x="-6817" y="358133"/>
                  <a:pt x="25639" y="308745"/>
                  <a:pt x="28814" y="279464"/>
                </a:cubicBezTo>
                <a:cubicBezTo>
                  <a:pt x="31989" y="250184"/>
                  <a:pt x="3414" y="205734"/>
                  <a:pt x="20347" y="173631"/>
                </a:cubicBezTo>
                <a:cubicBezTo>
                  <a:pt x="37280" y="141528"/>
                  <a:pt x="93020" y="115422"/>
                  <a:pt x="130414" y="86847"/>
                </a:cubicBezTo>
                <a:cubicBezTo>
                  <a:pt x="167808" y="58272"/>
                  <a:pt x="195325" y="12059"/>
                  <a:pt x="244714" y="2181"/>
                </a:cubicBezTo>
                <a:cubicBezTo>
                  <a:pt x="294103" y="-7697"/>
                  <a:pt x="435920" y="18409"/>
                  <a:pt x="437331" y="318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0784D18A-D2A2-4FEC-8B45-A94E1C19B1BC}"/>
              </a:ext>
            </a:extLst>
          </p:cNvPr>
          <p:cNvSpPr/>
          <p:nvPr/>
        </p:nvSpPr>
        <p:spPr>
          <a:xfrm>
            <a:off x="3834687" y="2037953"/>
            <a:ext cx="499387" cy="109735"/>
          </a:xfrm>
          <a:custGeom>
            <a:avLst/>
            <a:gdLst>
              <a:gd name="connsiteX0" fmla="*/ 713 w 499387"/>
              <a:gd name="connsiteY0" fmla="*/ 2514 h 109735"/>
              <a:gd name="connsiteX1" fmla="*/ 70563 w 499387"/>
              <a:gd name="connsiteY1" fmla="*/ 4630 h 109735"/>
              <a:gd name="connsiteX2" fmla="*/ 275880 w 499387"/>
              <a:gd name="connsiteY2" fmla="*/ 17330 h 109735"/>
              <a:gd name="connsiteX3" fmla="*/ 496013 w 499387"/>
              <a:gd name="connsiteY3" fmla="*/ 106230 h 109735"/>
              <a:gd name="connsiteX4" fmla="*/ 398646 w 499387"/>
              <a:gd name="connsiteY4" fmla="*/ 91414 h 109735"/>
              <a:gd name="connsiteX5" fmla="*/ 254713 w 499387"/>
              <a:gd name="connsiteY5" fmla="*/ 87180 h 109735"/>
              <a:gd name="connsiteX6" fmla="*/ 121363 w 499387"/>
              <a:gd name="connsiteY6" fmla="*/ 44847 h 109735"/>
              <a:gd name="connsiteX7" fmla="*/ 11296 w 499387"/>
              <a:gd name="connsiteY7" fmla="*/ 78714 h 109735"/>
              <a:gd name="connsiteX8" fmla="*/ 32463 w 499387"/>
              <a:gd name="connsiteY8" fmla="*/ 44847 h 109735"/>
              <a:gd name="connsiteX9" fmla="*/ 713 w 499387"/>
              <a:gd name="connsiteY9" fmla="*/ 2514 h 10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387" h="109735">
                <a:moveTo>
                  <a:pt x="713" y="2514"/>
                </a:moveTo>
                <a:cubicBezTo>
                  <a:pt x="7063" y="-4189"/>
                  <a:pt x="70563" y="4630"/>
                  <a:pt x="70563" y="4630"/>
                </a:cubicBezTo>
                <a:cubicBezTo>
                  <a:pt x="116424" y="7099"/>
                  <a:pt x="204972" y="397"/>
                  <a:pt x="275880" y="17330"/>
                </a:cubicBezTo>
                <a:cubicBezTo>
                  <a:pt x="346788" y="34263"/>
                  <a:pt x="475552" y="93883"/>
                  <a:pt x="496013" y="106230"/>
                </a:cubicBezTo>
                <a:cubicBezTo>
                  <a:pt x="516474" y="118577"/>
                  <a:pt x="438863" y="94589"/>
                  <a:pt x="398646" y="91414"/>
                </a:cubicBezTo>
                <a:cubicBezTo>
                  <a:pt x="358429" y="88239"/>
                  <a:pt x="300927" y="94941"/>
                  <a:pt x="254713" y="87180"/>
                </a:cubicBezTo>
                <a:cubicBezTo>
                  <a:pt x="208499" y="79419"/>
                  <a:pt x="161932" y="46258"/>
                  <a:pt x="121363" y="44847"/>
                </a:cubicBezTo>
                <a:cubicBezTo>
                  <a:pt x="80794" y="43436"/>
                  <a:pt x="26113" y="78714"/>
                  <a:pt x="11296" y="78714"/>
                </a:cubicBezTo>
                <a:cubicBezTo>
                  <a:pt x="-3521" y="78714"/>
                  <a:pt x="32463" y="51550"/>
                  <a:pt x="32463" y="44847"/>
                </a:cubicBezTo>
                <a:cubicBezTo>
                  <a:pt x="32463" y="38144"/>
                  <a:pt x="-5637" y="9217"/>
                  <a:pt x="713" y="25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8331B834-3D29-45F9-A1FC-721BC1604B9B}"/>
              </a:ext>
            </a:extLst>
          </p:cNvPr>
          <p:cNvSpPr/>
          <p:nvPr/>
        </p:nvSpPr>
        <p:spPr>
          <a:xfrm>
            <a:off x="4362252" y="2700317"/>
            <a:ext cx="867485" cy="257728"/>
          </a:xfrm>
          <a:custGeom>
            <a:avLst/>
            <a:gdLst>
              <a:gd name="connsiteX0" fmla="*/ 198 w 867485"/>
              <a:gd name="connsiteY0" fmla="*/ 193166 h 257728"/>
              <a:gd name="connsiteX1" fmla="*/ 285948 w 867485"/>
              <a:gd name="connsiteY1" fmla="*/ 188933 h 257728"/>
              <a:gd name="connsiteX2" fmla="*/ 455281 w 867485"/>
              <a:gd name="connsiteY2" fmla="*/ 136016 h 257728"/>
              <a:gd name="connsiteX3" fmla="*/ 800298 w 867485"/>
              <a:gd name="connsiteY3" fmla="*/ 6900 h 257728"/>
              <a:gd name="connsiteX4" fmla="*/ 863798 w 867485"/>
              <a:gd name="connsiteY4" fmla="*/ 19600 h 257728"/>
              <a:gd name="connsiteX5" fmla="*/ 743148 w 867485"/>
              <a:gd name="connsiteY5" fmla="*/ 36533 h 257728"/>
              <a:gd name="connsiteX6" fmla="*/ 518781 w 867485"/>
              <a:gd name="connsiteY6" fmla="*/ 210100 h 257728"/>
              <a:gd name="connsiteX7" fmla="*/ 427765 w 867485"/>
              <a:gd name="connsiteY7" fmla="*/ 256666 h 257728"/>
              <a:gd name="connsiteX8" fmla="*/ 243615 w 867485"/>
              <a:gd name="connsiteY8" fmla="*/ 239733 h 257728"/>
              <a:gd name="connsiteX9" fmla="*/ 198 w 867485"/>
              <a:gd name="connsiteY9" fmla="*/ 193166 h 25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485" h="257728">
                <a:moveTo>
                  <a:pt x="198" y="193166"/>
                </a:moveTo>
                <a:cubicBezTo>
                  <a:pt x="7254" y="184699"/>
                  <a:pt x="210101" y="198458"/>
                  <a:pt x="285948" y="188933"/>
                </a:cubicBezTo>
                <a:cubicBezTo>
                  <a:pt x="361795" y="179408"/>
                  <a:pt x="369556" y="166355"/>
                  <a:pt x="455281" y="136016"/>
                </a:cubicBezTo>
                <a:cubicBezTo>
                  <a:pt x="541006" y="105677"/>
                  <a:pt x="732212" y="26303"/>
                  <a:pt x="800298" y="6900"/>
                </a:cubicBezTo>
                <a:cubicBezTo>
                  <a:pt x="868384" y="-12503"/>
                  <a:pt x="873323" y="14661"/>
                  <a:pt x="863798" y="19600"/>
                </a:cubicBezTo>
                <a:cubicBezTo>
                  <a:pt x="854273" y="24539"/>
                  <a:pt x="800651" y="4783"/>
                  <a:pt x="743148" y="36533"/>
                </a:cubicBezTo>
                <a:cubicBezTo>
                  <a:pt x="685645" y="68283"/>
                  <a:pt x="571345" y="173411"/>
                  <a:pt x="518781" y="210100"/>
                </a:cubicBezTo>
                <a:cubicBezTo>
                  <a:pt x="466217" y="246789"/>
                  <a:pt x="473626" y="251727"/>
                  <a:pt x="427765" y="256666"/>
                </a:cubicBezTo>
                <a:cubicBezTo>
                  <a:pt x="381904" y="261605"/>
                  <a:pt x="311348" y="248200"/>
                  <a:pt x="243615" y="239733"/>
                </a:cubicBezTo>
                <a:cubicBezTo>
                  <a:pt x="175882" y="231266"/>
                  <a:pt x="-6858" y="201633"/>
                  <a:pt x="198" y="193166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E0829E30-22E6-4375-A9DE-713D3B6D0C78}"/>
              </a:ext>
            </a:extLst>
          </p:cNvPr>
          <p:cNvSpPr/>
          <p:nvPr/>
        </p:nvSpPr>
        <p:spPr>
          <a:xfrm>
            <a:off x="4418051" y="2777471"/>
            <a:ext cx="741800" cy="364289"/>
          </a:xfrm>
          <a:custGeom>
            <a:avLst/>
            <a:gdLst>
              <a:gd name="connsiteX0" fmla="*/ 738149 w 741800"/>
              <a:gd name="connsiteY0" fmla="*/ 1712 h 364289"/>
              <a:gd name="connsiteX1" fmla="*/ 695816 w 741800"/>
              <a:gd name="connsiteY1" fmla="*/ 96962 h 364289"/>
              <a:gd name="connsiteX2" fmla="*/ 617499 w 741800"/>
              <a:gd name="connsiteY2" fmla="*/ 243012 h 364289"/>
              <a:gd name="connsiteX3" fmla="*/ 439699 w 741800"/>
              <a:gd name="connsiteY3" fmla="*/ 344612 h 364289"/>
              <a:gd name="connsiteX4" fmla="*/ 291532 w 741800"/>
              <a:gd name="connsiteY4" fmla="*/ 363662 h 364289"/>
              <a:gd name="connsiteX5" fmla="*/ 194166 w 741800"/>
              <a:gd name="connsiteY5" fmla="*/ 334029 h 364289"/>
              <a:gd name="connsiteX6" fmla="*/ 1549 w 741800"/>
              <a:gd name="connsiteY6" fmla="*/ 223962 h 364289"/>
              <a:gd name="connsiteX7" fmla="*/ 117966 w 741800"/>
              <a:gd name="connsiteY7" fmla="*/ 240896 h 364289"/>
              <a:gd name="connsiteX8" fmla="*/ 369849 w 741800"/>
              <a:gd name="connsiteY8" fmla="*/ 259946 h 364289"/>
              <a:gd name="connsiteX9" fmla="*/ 488382 w 741800"/>
              <a:gd name="connsiteY9" fmla="*/ 240896 h 364289"/>
              <a:gd name="connsiteX10" fmla="*/ 602682 w 741800"/>
              <a:gd name="connsiteY10" fmla="*/ 177396 h 364289"/>
              <a:gd name="connsiteX11" fmla="*/ 738149 w 741800"/>
              <a:gd name="connsiteY11" fmla="*/ 1712 h 36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1800" h="364289">
                <a:moveTo>
                  <a:pt x="738149" y="1712"/>
                </a:moveTo>
                <a:cubicBezTo>
                  <a:pt x="753671" y="-11694"/>
                  <a:pt x="715924" y="56745"/>
                  <a:pt x="695816" y="96962"/>
                </a:cubicBezTo>
                <a:cubicBezTo>
                  <a:pt x="675708" y="137179"/>
                  <a:pt x="660185" y="201737"/>
                  <a:pt x="617499" y="243012"/>
                </a:cubicBezTo>
                <a:cubicBezTo>
                  <a:pt x="574813" y="284287"/>
                  <a:pt x="494027" y="324504"/>
                  <a:pt x="439699" y="344612"/>
                </a:cubicBezTo>
                <a:cubicBezTo>
                  <a:pt x="385371" y="364720"/>
                  <a:pt x="332454" y="365426"/>
                  <a:pt x="291532" y="363662"/>
                </a:cubicBezTo>
                <a:cubicBezTo>
                  <a:pt x="250610" y="361898"/>
                  <a:pt x="242496" y="357312"/>
                  <a:pt x="194166" y="334029"/>
                </a:cubicBezTo>
                <a:cubicBezTo>
                  <a:pt x="145836" y="310746"/>
                  <a:pt x="14249" y="239484"/>
                  <a:pt x="1549" y="223962"/>
                </a:cubicBezTo>
                <a:cubicBezTo>
                  <a:pt x="-11151" y="208440"/>
                  <a:pt x="56583" y="234899"/>
                  <a:pt x="117966" y="240896"/>
                </a:cubicBezTo>
                <a:cubicBezTo>
                  <a:pt x="179349" y="246893"/>
                  <a:pt x="308113" y="259946"/>
                  <a:pt x="369849" y="259946"/>
                </a:cubicBezTo>
                <a:cubicBezTo>
                  <a:pt x="431585" y="259946"/>
                  <a:pt x="449577" y="254654"/>
                  <a:pt x="488382" y="240896"/>
                </a:cubicBezTo>
                <a:cubicBezTo>
                  <a:pt x="527187" y="227138"/>
                  <a:pt x="559290" y="213732"/>
                  <a:pt x="602682" y="177396"/>
                </a:cubicBezTo>
                <a:cubicBezTo>
                  <a:pt x="646074" y="141060"/>
                  <a:pt x="722627" y="15118"/>
                  <a:pt x="738149" y="1712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DD08B272-BEFE-4E94-844E-F1B2C7B72F54}"/>
              </a:ext>
            </a:extLst>
          </p:cNvPr>
          <p:cNvSpPr/>
          <p:nvPr/>
        </p:nvSpPr>
        <p:spPr>
          <a:xfrm>
            <a:off x="4725976" y="2397751"/>
            <a:ext cx="235780" cy="349694"/>
          </a:xfrm>
          <a:custGeom>
            <a:avLst/>
            <a:gdLst>
              <a:gd name="connsiteX0" fmla="*/ 129657 w 235780"/>
              <a:gd name="connsiteY0" fmla="*/ 432 h 349694"/>
              <a:gd name="connsiteX1" fmla="*/ 224907 w 235780"/>
              <a:gd name="connsiteY1" fmla="*/ 165532 h 349694"/>
              <a:gd name="connsiteX2" fmla="*/ 224907 w 235780"/>
              <a:gd name="connsiteY2" fmla="*/ 209982 h 349694"/>
              <a:gd name="connsiteX3" fmla="*/ 146591 w 235780"/>
              <a:gd name="connsiteY3" fmla="*/ 229032 h 349694"/>
              <a:gd name="connsiteX4" fmla="*/ 87324 w 235780"/>
              <a:gd name="connsiteY4" fmla="*/ 258666 h 349694"/>
              <a:gd name="connsiteX5" fmla="*/ 541 w 235780"/>
              <a:gd name="connsiteY5" fmla="*/ 349682 h 349694"/>
              <a:gd name="connsiteX6" fmla="*/ 51341 w 235780"/>
              <a:gd name="connsiteY6" fmla="*/ 265016 h 349694"/>
              <a:gd name="connsiteX7" fmla="*/ 68274 w 235780"/>
              <a:gd name="connsiteY7" fmla="*/ 237499 h 349694"/>
              <a:gd name="connsiteX8" fmla="*/ 178341 w 235780"/>
              <a:gd name="connsiteY8" fmla="*/ 220566 h 349694"/>
              <a:gd name="connsiteX9" fmla="*/ 129657 w 235780"/>
              <a:gd name="connsiteY9" fmla="*/ 432 h 34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80" h="349694">
                <a:moveTo>
                  <a:pt x="129657" y="432"/>
                </a:moveTo>
                <a:cubicBezTo>
                  <a:pt x="137418" y="-8740"/>
                  <a:pt x="209032" y="130607"/>
                  <a:pt x="224907" y="165532"/>
                </a:cubicBezTo>
                <a:cubicBezTo>
                  <a:pt x="240782" y="200457"/>
                  <a:pt x="237960" y="199399"/>
                  <a:pt x="224907" y="209982"/>
                </a:cubicBezTo>
                <a:cubicBezTo>
                  <a:pt x="211854" y="220565"/>
                  <a:pt x="169521" y="220918"/>
                  <a:pt x="146591" y="229032"/>
                </a:cubicBezTo>
                <a:cubicBezTo>
                  <a:pt x="123661" y="237146"/>
                  <a:pt x="111666" y="238558"/>
                  <a:pt x="87324" y="258666"/>
                </a:cubicBezTo>
                <a:cubicBezTo>
                  <a:pt x="62982" y="278774"/>
                  <a:pt x="6538" y="348624"/>
                  <a:pt x="541" y="349682"/>
                </a:cubicBezTo>
                <a:cubicBezTo>
                  <a:pt x="-5456" y="350740"/>
                  <a:pt x="40052" y="283713"/>
                  <a:pt x="51341" y="265016"/>
                </a:cubicBezTo>
                <a:cubicBezTo>
                  <a:pt x="62630" y="246319"/>
                  <a:pt x="47107" y="244907"/>
                  <a:pt x="68274" y="237499"/>
                </a:cubicBezTo>
                <a:cubicBezTo>
                  <a:pt x="89441" y="230091"/>
                  <a:pt x="167052" y="255844"/>
                  <a:pt x="178341" y="220566"/>
                </a:cubicBezTo>
                <a:cubicBezTo>
                  <a:pt x="189630" y="185288"/>
                  <a:pt x="121896" y="9604"/>
                  <a:pt x="129657" y="4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6B44CC31-084B-4E6F-BA70-6C40DDFC3CBD}"/>
              </a:ext>
            </a:extLst>
          </p:cNvPr>
          <p:cNvSpPr/>
          <p:nvPr/>
        </p:nvSpPr>
        <p:spPr>
          <a:xfrm>
            <a:off x="4412465" y="2594991"/>
            <a:ext cx="373359" cy="164109"/>
          </a:xfrm>
          <a:custGeom>
            <a:avLst/>
            <a:gdLst>
              <a:gd name="connsiteX0" fmla="*/ 51585 w 373359"/>
              <a:gd name="connsiteY0" fmla="*/ 42 h 164109"/>
              <a:gd name="connsiteX1" fmla="*/ 36768 w 373359"/>
              <a:gd name="connsiteY1" fmla="*/ 120692 h 164109"/>
              <a:gd name="connsiteX2" fmla="*/ 134135 w 373359"/>
              <a:gd name="connsiteY2" fmla="*/ 105876 h 164109"/>
              <a:gd name="connsiteX3" fmla="*/ 153185 w 373359"/>
              <a:gd name="connsiteY3" fmla="*/ 93176 h 164109"/>
              <a:gd name="connsiteX4" fmla="*/ 303468 w 373359"/>
              <a:gd name="connsiteY4" fmla="*/ 150326 h 164109"/>
              <a:gd name="connsiteX5" fmla="*/ 373318 w 373359"/>
              <a:gd name="connsiteY5" fmla="*/ 78359 h 164109"/>
              <a:gd name="connsiteX6" fmla="*/ 295002 w 373359"/>
              <a:gd name="connsiteY6" fmla="*/ 160909 h 164109"/>
              <a:gd name="connsiteX7" fmla="*/ 155302 w 373359"/>
              <a:gd name="connsiteY7" fmla="*/ 146092 h 164109"/>
              <a:gd name="connsiteX8" fmla="*/ 2902 w 373359"/>
              <a:gd name="connsiteY8" fmla="*/ 135509 h 164109"/>
              <a:gd name="connsiteX9" fmla="*/ 51585 w 373359"/>
              <a:gd name="connsiteY9" fmla="*/ 42 h 1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59" h="164109">
                <a:moveTo>
                  <a:pt x="51585" y="42"/>
                </a:moveTo>
                <a:cubicBezTo>
                  <a:pt x="57229" y="-2427"/>
                  <a:pt x="23010" y="103053"/>
                  <a:pt x="36768" y="120692"/>
                </a:cubicBezTo>
                <a:cubicBezTo>
                  <a:pt x="50526" y="138331"/>
                  <a:pt x="114732" y="110462"/>
                  <a:pt x="134135" y="105876"/>
                </a:cubicBezTo>
                <a:cubicBezTo>
                  <a:pt x="153538" y="101290"/>
                  <a:pt x="124963" y="85768"/>
                  <a:pt x="153185" y="93176"/>
                </a:cubicBezTo>
                <a:cubicBezTo>
                  <a:pt x="181407" y="100584"/>
                  <a:pt x="266779" y="152795"/>
                  <a:pt x="303468" y="150326"/>
                </a:cubicBezTo>
                <a:cubicBezTo>
                  <a:pt x="340157" y="147857"/>
                  <a:pt x="374729" y="76595"/>
                  <a:pt x="373318" y="78359"/>
                </a:cubicBezTo>
                <a:cubicBezTo>
                  <a:pt x="371907" y="80123"/>
                  <a:pt x="331338" y="149620"/>
                  <a:pt x="295002" y="160909"/>
                </a:cubicBezTo>
                <a:cubicBezTo>
                  <a:pt x="258666" y="172198"/>
                  <a:pt x="203985" y="150325"/>
                  <a:pt x="155302" y="146092"/>
                </a:cubicBezTo>
                <a:cubicBezTo>
                  <a:pt x="106619" y="141859"/>
                  <a:pt x="19483" y="156323"/>
                  <a:pt x="2902" y="135509"/>
                </a:cubicBezTo>
                <a:cubicBezTo>
                  <a:pt x="-13679" y="114695"/>
                  <a:pt x="45941" y="2511"/>
                  <a:pt x="51585" y="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3CC8FD44-157D-468A-BAEB-292D8A8AB938}"/>
              </a:ext>
            </a:extLst>
          </p:cNvPr>
          <p:cNvSpPr/>
          <p:nvPr/>
        </p:nvSpPr>
        <p:spPr>
          <a:xfrm>
            <a:off x="4587941" y="1742006"/>
            <a:ext cx="226993" cy="472625"/>
          </a:xfrm>
          <a:custGeom>
            <a:avLst/>
            <a:gdLst>
              <a:gd name="connsiteX0" fmla="*/ 225359 w 226993"/>
              <a:gd name="connsiteY0" fmla="*/ 82561 h 472625"/>
              <a:gd name="connsiteX1" fmla="*/ 149159 w 226993"/>
              <a:gd name="connsiteY1" fmla="*/ 273061 h 472625"/>
              <a:gd name="connsiteX2" fmla="*/ 149159 w 226993"/>
              <a:gd name="connsiteY2" fmla="*/ 336561 h 472625"/>
              <a:gd name="connsiteX3" fmla="*/ 66609 w 226993"/>
              <a:gd name="connsiteY3" fmla="*/ 387361 h 472625"/>
              <a:gd name="connsiteX4" fmla="*/ 77192 w 226993"/>
              <a:gd name="connsiteY4" fmla="*/ 472027 h 472625"/>
              <a:gd name="connsiteX5" fmla="*/ 20042 w 226993"/>
              <a:gd name="connsiteY5" fmla="*/ 340794 h 472625"/>
              <a:gd name="connsiteX6" fmla="*/ 15809 w 226993"/>
              <a:gd name="connsiteY6" fmla="*/ 256127 h 472625"/>
              <a:gd name="connsiteX7" fmla="*/ 216892 w 226993"/>
              <a:gd name="connsiteY7" fmla="*/ 11 h 472625"/>
              <a:gd name="connsiteX8" fmla="*/ 66609 w 226993"/>
              <a:gd name="connsiteY8" fmla="*/ 266711 h 472625"/>
              <a:gd name="connsiteX9" fmla="*/ 225359 w 226993"/>
              <a:gd name="connsiteY9" fmla="*/ 82561 h 47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993" h="472625">
                <a:moveTo>
                  <a:pt x="225359" y="82561"/>
                </a:moveTo>
                <a:cubicBezTo>
                  <a:pt x="239117" y="83619"/>
                  <a:pt x="161859" y="230728"/>
                  <a:pt x="149159" y="273061"/>
                </a:cubicBezTo>
                <a:cubicBezTo>
                  <a:pt x="136459" y="315394"/>
                  <a:pt x="162917" y="317511"/>
                  <a:pt x="149159" y="336561"/>
                </a:cubicBezTo>
                <a:cubicBezTo>
                  <a:pt x="135401" y="355611"/>
                  <a:pt x="78603" y="364783"/>
                  <a:pt x="66609" y="387361"/>
                </a:cubicBezTo>
                <a:cubicBezTo>
                  <a:pt x="54614" y="409939"/>
                  <a:pt x="84953" y="479788"/>
                  <a:pt x="77192" y="472027"/>
                </a:cubicBezTo>
                <a:cubicBezTo>
                  <a:pt x="69431" y="464266"/>
                  <a:pt x="30272" y="376777"/>
                  <a:pt x="20042" y="340794"/>
                </a:cubicBezTo>
                <a:cubicBezTo>
                  <a:pt x="9812" y="304811"/>
                  <a:pt x="-16999" y="312924"/>
                  <a:pt x="15809" y="256127"/>
                </a:cubicBezTo>
                <a:cubicBezTo>
                  <a:pt x="48617" y="199330"/>
                  <a:pt x="208425" y="-1753"/>
                  <a:pt x="216892" y="11"/>
                </a:cubicBezTo>
                <a:cubicBezTo>
                  <a:pt x="225359" y="1775"/>
                  <a:pt x="64492" y="253306"/>
                  <a:pt x="66609" y="266711"/>
                </a:cubicBezTo>
                <a:cubicBezTo>
                  <a:pt x="68726" y="280117"/>
                  <a:pt x="211601" y="81503"/>
                  <a:pt x="225359" y="82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F6E244D3-6017-4E8F-AFFA-87CE45535776}"/>
              </a:ext>
            </a:extLst>
          </p:cNvPr>
          <p:cNvSpPr/>
          <p:nvPr/>
        </p:nvSpPr>
        <p:spPr>
          <a:xfrm>
            <a:off x="3930636" y="1987516"/>
            <a:ext cx="658743" cy="511873"/>
          </a:xfrm>
          <a:custGeom>
            <a:avLst/>
            <a:gdLst>
              <a:gd name="connsiteX0" fmla="*/ 226497 w 658743"/>
              <a:gd name="connsiteY0" fmla="*/ 16967 h 511873"/>
              <a:gd name="connsiteX1" fmla="*/ 313281 w 658743"/>
              <a:gd name="connsiteY1" fmla="*/ 82584 h 511873"/>
              <a:gd name="connsiteX2" fmla="*/ 520714 w 658743"/>
              <a:gd name="connsiteY2" fmla="*/ 220167 h 511873"/>
              <a:gd name="connsiteX3" fmla="*/ 599031 w 658743"/>
              <a:gd name="connsiteY3" fmla="*/ 300601 h 511873"/>
              <a:gd name="connsiteX4" fmla="*/ 658297 w 658743"/>
              <a:gd name="connsiteY4" fmla="*/ 510151 h 511873"/>
              <a:gd name="connsiteX5" fmla="*/ 622314 w 658743"/>
              <a:gd name="connsiteY5" fmla="*/ 393734 h 511873"/>
              <a:gd name="connsiteX6" fmla="*/ 552464 w 658743"/>
              <a:gd name="connsiteY6" fmla="*/ 279434 h 511873"/>
              <a:gd name="connsiteX7" fmla="*/ 357731 w 658743"/>
              <a:gd name="connsiteY7" fmla="*/ 150317 h 511873"/>
              <a:gd name="connsiteX8" fmla="*/ 14 w 658743"/>
              <a:gd name="connsiteY8" fmla="*/ 34 h 511873"/>
              <a:gd name="connsiteX9" fmla="*/ 342914 w 658743"/>
              <a:gd name="connsiteY9" fmla="*/ 135501 h 511873"/>
              <a:gd name="connsiteX10" fmla="*/ 226497 w 658743"/>
              <a:gd name="connsiteY10" fmla="*/ 16967 h 51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8743" h="511873">
                <a:moveTo>
                  <a:pt x="226497" y="16967"/>
                </a:moveTo>
                <a:cubicBezTo>
                  <a:pt x="221558" y="8148"/>
                  <a:pt x="264245" y="48717"/>
                  <a:pt x="313281" y="82584"/>
                </a:cubicBezTo>
                <a:cubicBezTo>
                  <a:pt x="362317" y="116451"/>
                  <a:pt x="473089" y="183831"/>
                  <a:pt x="520714" y="220167"/>
                </a:cubicBezTo>
                <a:cubicBezTo>
                  <a:pt x="568339" y="256503"/>
                  <a:pt x="576101" y="252270"/>
                  <a:pt x="599031" y="300601"/>
                </a:cubicBezTo>
                <a:cubicBezTo>
                  <a:pt x="621962" y="348932"/>
                  <a:pt x="654417" y="494629"/>
                  <a:pt x="658297" y="510151"/>
                </a:cubicBezTo>
                <a:cubicBezTo>
                  <a:pt x="662178" y="525673"/>
                  <a:pt x="639953" y="432187"/>
                  <a:pt x="622314" y="393734"/>
                </a:cubicBezTo>
                <a:cubicBezTo>
                  <a:pt x="604675" y="355281"/>
                  <a:pt x="596561" y="320003"/>
                  <a:pt x="552464" y="279434"/>
                </a:cubicBezTo>
                <a:cubicBezTo>
                  <a:pt x="508367" y="238865"/>
                  <a:pt x="449806" y="196884"/>
                  <a:pt x="357731" y="150317"/>
                </a:cubicBezTo>
                <a:cubicBezTo>
                  <a:pt x="265656" y="103750"/>
                  <a:pt x="2483" y="2503"/>
                  <a:pt x="14" y="34"/>
                </a:cubicBezTo>
                <a:cubicBezTo>
                  <a:pt x="-2455" y="-2435"/>
                  <a:pt x="301639" y="129857"/>
                  <a:pt x="342914" y="135501"/>
                </a:cubicBezTo>
                <a:cubicBezTo>
                  <a:pt x="384189" y="141145"/>
                  <a:pt x="231436" y="25786"/>
                  <a:pt x="226497" y="169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0BEA6FC-2341-48E7-AE03-590E0F92BEF1}"/>
              </a:ext>
            </a:extLst>
          </p:cNvPr>
          <p:cNvSpPr/>
          <p:nvPr/>
        </p:nvSpPr>
        <p:spPr>
          <a:xfrm>
            <a:off x="3943814" y="2307077"/>
            <a:ext cx="465752" cy="226425"/>
          </a:xfrm>
          <a:custGeom>
            <a:avLst/>
            <a:gdLst>
              <a:gd name="connsiteX0" fmla="*/ 465203 w 465752"/>
              <a:gd name="connsiteY0" fmla="*/ 90 h 226425"/>
              <a:gd name="connsiteX1" fmla="*/ 293753 w 465752"/>
              <a:gd name="connsiteY1" fmla="*/ 99573 h 226425"/>
              <a:gd name="connsiteX2" fmla="*/ 245069 w 465752"/>
              <a:gd name="connsiteY2" fmla="*/ 222340 h 226425"/>
              <a:gd name="connsiteX3" fmla="*/ 249303 w 465752"/>
              <a:gd name="connsiteY3" fmla="*/ 196940 h 226425"/>
              <a:gd name="connsiteX4" fmla="*/ 1653 w 465752"/>
              <a:gd name="connsiteY4" fmla="*/ 194823 h 226425"/>
              <a:gd name="connsiteX5" fmla="*/ 145586 w 465752"/>
              <a:gd name="connsiteY5" fmla="*/ 129206 h 226425"/>
              <a:gd name="connsiteX6" fmla="*/ 230253 w 465752"/>
              <a:gd name="connsiteY6" fmla="*/ 82640 h 226425"/>
              <a:gd name="connsiteX7" fmla="*/ 465203 w 465752"/>
              <a:gd name="connsiteY7" fmla="*/ 90 h 22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752" h="226425">
                <a:moveTo>
                  <a:pt x="465203" y="90"/>
                </a:moveTo>
                <a:cubicBezTo>
                  <a:pt x="475786" y="2912"/>
                  <a:pt x="330442" y="62531"/>
                  <a:pt x="293753" y="99573"/>
                </a:cubicBezTo>
                <a:cubicBezTo>
                  <a:pt x="257064" y="136615"/>
                  <a:pt x="252477" y="206112"/>
                  <a:pt x="245069" y="222340"/>
                </a:cubicBezTo>
                <a:cubicBezTo>
                  <a:pt x="237661" y="238568"/>
                  <a:pt x="289872" y="201526"/>
                  <a:pt x="249303" y="196940"/>
                </a:cubicBezTo>
                <a:cubicBezTo>
                  <a:pt x="208734" y="192354"/>
                  <a:pt x="18939" y="206112"/>
                  <a:pt x="1653" y="194823"/>
                </a:cubicBezTo>
                <a:cubicBezTo>
                  <a:pt x="-15633" y="183534"/>
                  <a:pt x="107486" y="147903"/>
                  <a:pt x="145586" y="129206"/>
                </a:cubicBezTo>
                <a:cubicBezTo>
                  <a:pt x="183686" y="110509"/>
                  <a:pt x="180158" y="104159"/>
                  <a:pt x="230253" y="82640"/>
                </a:cubicBezTo>
                <a:cubicBezTo>
                  <a:pt x="280348" y="61121"/>
                  <a:pt x="454620" y="-2732"/>
                  <a:pt x="465203" y="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5FF8D5E6-5D57-4C2D-88E7-8B8FEC2ACDC3}"/>
              </a:ext>
            </a:extLst>
          </p:cNvPr>
          <p:cNvSpPr/>
          <p:nvPr/>
        </p:nvSpPr>
        <p:spPr>
          <a:xfrm>
            <a:off x="4715341" y="1828261"/>
            <a:ext cx="541418" cy="234770"/>
          </a:xfrm>
          <a:custGeom>
            <a:avLst/>
            <a:gdLst>
              <a:gd name="connsiteX0" fmla="*/ 78909 w 541418"/>
              <a:gd name="connsiteY0" fmla="*/ 116956 h 234770"/>
              <a:gd name="connsiteX1" fmla="*/ 275759 w 541418"/>
              <a:gd name="connsiteY1" fmla="*/ 539 h 234770"/>
              <a:gd name="connsiteX2" fmla="*/ 540342 w 541418"/>
              <a:gd name="connsiteY2" fmla="*/ 72506 h 234770"/>
              <a:gd name="connsiteX3" fmla="*/ 373126 w 541418"/>
              <a:gd name="connsiteY3" fmla="*/ 49222 h 234770"/>
              <a:gd name="connsiteX4" fmla="*/ 474726 w 541418"/>
              <a:gd name="connsiteY4" fmla="*/ 59806 h 234770"/>
              <a:gd name="connsiteX5" fmla="*/ 265176 w 541418"/>
              <a:gd name="connsiteY5" fmla="*/ 32289 h 234770"/>
              <a:gd name="connsiteX6" fmla="*/ 9059 w 541418"/>
              <a:gd name="connsiteY6" fmla="*/ 233372 h 234770"/>
              <a:gd name="connsiteX7" fmla="*/ 78909 w 541418"/>
              <a:gd name="connsiteY7" fmla="*/ 116956 h 23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418" h="234770">
                <a:moveTo>
                  <a:pt x="78909" y="116956"/>
                </a:moveTo>
                <a:cubicBezTo>
                  <a:pt x="123359" y="78151"/>
                  <a:pt x="198854" y="7947"/>
                  <a:pt x="275759" y="539"/>
                </a:cubicBezTo>
                <a:cubicBezTo>
                  <a:pt x="352664" y="-6869"/>
                  <a:pt x="524114" y="64392"/>
                  <a:pt x="540342" y="72506"/>
                </a:cubicBezTo>
                <a:cubicBezTo>
                  <a:pt x="556570" y="80620"/>
                  <a:pt x="384062" y="51339"/>
                  <a:pt x="373126" y="49222"/>
                </a:cubicBezTo>
                <a:cubicBezTo>
                  <a:pt x="362190" y="47105"/>
                  <a:pt x="492718" y="62628"/>
                  <a:pt x="474726" y="59806"/>
                </a:cubicBezTo>
                <a:cubicBezTo>
                  <a:pt x="456734" y="56984"/>
                  <a:pt x="342787" y="3361"/>
                  <a:pt x="265176" y="32289"/>
                </a:cubicBezTo>
                <a:cubicBezTo>
                  <a:pt x="187565" y="61217"/>
                  <a:pt x="40456" y="219614"/>
                  <a:pt x="9059" y="233372"/>
                </a:cubicBezTo>
                <a:cubicBezTo>
                  <a:pt x="-22338" y="247130"/>
                  <a:pt x="34459" y="155761"/>
                  <a:pt x="78909" y="1169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B6BE0975-54C8-4959-8E62-2E0545C8D166}"/>
              </a:ext>
            </a:extLst>
          </p:cNvPr>
          <p:cNvSpPr/>
          <p:nvPr/>
        </p:nvSpPr>
        <p:spPr>
          <a:xfrm>
            <a:off x="4732381" y="1969964"/>
            <a:ext cx="542474" cy="280120"/>
          </a:xfrm>
          <a:custGeom>
            <a:avLst/>
            <a:gdLst>
              <a:gd name="connsiteX0" fmla="*/ 542352 w 542474"/>
              <a:gd name="connsiteY0" fmla="*/ 653 h 280120"/>
              <a:gd name="connsiteX1" fmla="*/ 343386 w 542474"/>
              <a:gd name="connsiteY1" fmla="*/ 142469 h 280120"/>
              <a:gd name="connsiteX2" fmla="*/ 114786 w 542474"/>
              <a:gd name="connsiteY2" fmla="*/ 189036 h 280120"/>
              <a:gd name="connsiteX3" fmla="*/ 486 w 542474"/>
              <a:gd name="connsiteY3" fmla="*/ 212319 h 280120"/>
              <a:gd name="connsiteX4" fmla="*/ 155002 w 542474"/>
              <a:gd name="connsiteY4" fmla="*/ 212319 h 280120"/>
              <a:gd name="connsiteX5" fmla="*/ 298936 w 542474"/>
              <a:gd name="connsiteY5" fmla="*/ 280053 h 280120"/>
              <a:gd name="connsiteX6" fmla="*/ 148652 w 542474"/>
              <a:gd name="connsiteY6" fmla="*/ 225019 h 280120"/>
              <a:gd name="connsiteX7" fmla="*/ 343386 w 542474"/>
              <a:gd name="connsiteY7" fmla="*/ 227136 h 280120"/>
              <a:gd name="connsiteX8" fmla="*/ 373019 w 542474"/>
              <a:gd name="connsiteY8" fmla="*/ 205969 h 280120"/>
              <a:gd name="connsiteX9" fmla="*/ 542352 w 542474"/>
              <a:gd name="connsiteY9" fmla="*/ 653 h 2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474" h="280120">
                <a:moveTo>
                  <a:pt x="542352" y="653"/>
                </a:moveTo>
                <a:cubicBezTo>
                  <a:pt x="537413" y="-9930"/>
                  <a:pt x="414647" y="111072"/>
                  <a:pt x="343386" y="142469"/>
                </a:cubicBezTo>
                <a:cubicBezTo>
                  <a:pt x="272125" y="173866"/>
                  <a:pt x="171936" y="177394"/>
                  <a:pt x="114786" y="189036"/>
                </a:cubicBezTo>
                <a:cubicBezTo>
                  <a:pt x="57636" y="200678"/>
                  <a:pt x="-6217" y="208439"/>
                  <a:pt x="486" y="212319"/>
                </a:cubicBezTo>
                <a:cubicBezTo>
                  <a:pt x="7189" y="216199"/>
                  <a:pt x="105260" y="201030"/>
                  <a:pt x="155002" y="212319"/>
                </a:cubicBezTo>
                <a:cubicBezTo>
                  <a:pt x="204744" y="223608"/>
                  <a:pt x="299994" y="277936"/>
                  <a:pt x="298936" y="280053"/>
                </a:cubicBezTo>
                <a:cubicBezTo>
                  <a:pt x="297878" y="282170"/>
                  <a:pt x="141244" y="233838"/>
                  <a:pt x="148652" y="225019"/>
                </a:cubicBezTo>
                <a:cubicBezTo>
                  <a:pt x="156060" y="216200"/>
                  <a:pt x="305991" y="230311"/>
                  <a:pt x="343386" y="227136"/>
                </a:cubicBezTo>
                <a:cubicBezTo>
                  <a:pt x="380781" y="223961"/>
                  <a:pt x="344444" y="247950"/>
                  <a:pt x="373019" y="205969"/>
                </a:cubicBezTo>
                <a:cubicBezTo>
                  <a:pt x="401594" y="163988"/>
                  <a:pt x="547291" y="11236"/>
                  <a:pt x="542352" y="6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E39CE45-B780-4153-BB63-63B6732BA5D7}"/>
              </a:ext>
            </a:extLst>
          </p:cNvPr>
          <p:cNvSpPr/>
          <p:nvPr/>
        </p:nvSpPr>
        <p:spPr>
          <a:xfrm>
            <a:off x="4832344" y="2421305"/>
            <a:ext cx="582707" cy="259379"/>
          </a:xfrm>
          <a:custGeom>
            <a:avLst/>
            <a:gdLst>
              <a:gd name="connsiteX0" fmla="*/ 146056 w 582707"/>
              <a:gd name="connsiteY0" fmla="*/ 10745 h 259379"/>
              <a:gd name="connsiteX1" fmla="*/ 201089 w 582707"/>
              <a:gd name="connsiteY1" fmla="*/ 50962 h 259379"/>
              <a:gd name="connsiteX2" fmla="*/ 425456 w 582707"/>
              <a:gd name="connsiteY2" fmla="*/ 177962 h 259379"/>
              <a:gd name="connsiteX3" fmla="*/ 582089 w 582707"/>
              <a:gd name="connsiteY3" fmla="*/ 207595 h 259379"/>
              <a:gd name="connsiteX4" fmla="*/ 368306 w 582707"/>
              <a:gd name="connsiteY4" fmla="*/ 177962 h 259379"/>
              <a:gd name="connsiteX5" fmla="*/ 527056 w 582707"/>
              <a:gd name="connsiteY5" fmla="*/ 230878 h 259379"/>
              <a:gd name="connsiteX6" fmla="*/ 378889 w 582707"/>
              <a:gd name="connsiteY6" fmla="*/ 232995 h 259379"/>
              <a:gd name="connsiteX7" fmla="*/ 442389 w 582707"/>
              <a:gd name="connsiteY7" fmla="*/ 256278 h 259379"/>
              <a:gd name="connsiteX8" fmla="*/ 277289 w 582707"/>
              <a:gd name="connsiteY8" fmla="*/ 154678 h 259379"/>
              <a:gd name="connsiteX9" fmla="*/ 6 w 582707"/>
              <a:gd name="connsiteY9" fmla="*/ 162 h 259379"/>
              <a:gd name="connsiteX10" fmla="*/ 268823 w 582707"/>
              <a:gd name="connsiteY10" fmla="*/ 122928 h 259379"/>
              <a:gd name="connsiteX11" fmla="*/ 146056 w 582707"/>
              <a:gd name="connsiteY11" fmla="*/ 10745 h 25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707" h="259379">
                <a:moveTo>
                  <a:pt x="146056" y="10745"/>
                </a:moveTo>
                <a:cubicBezTo>
                  <a:pt x="134767" y="-1249"/>
                  <a:pt x="154522" y="23093"/>
                  <a:pt x="201089" y="50962"/>
                </a:cubicBezTo>
                <a:cubicBezTo>
                  <a:pt x="247656" y="78832"/>
                  <a:pt x="361956" y="151857"/>
                  <a:pt x="425456" y="177962"/>
                </a:cubicBezTo>
                <a:cubicBezTo>
                  <a:pt x="488956" y="204068"/>
                  <a:pt x="591614" y="207595"/>
                  <a:pt x="582089" y="207595"/>
                </a:cubicBezTo>
                <a:cubicBezTo>
                  <a:pt x="572564" y="207595"/>
                  <a:pt x="377478" y="174082"/>
                  <a:pt x="368306" y="177962"/>
                </a:cubicBezTo>
                <a:cubicBezTo>
                  <a:pt x="359134" y="181842"/>
                  <a:pt x="525292" y="221706"/>
                  <a:pt x="527056" y="230878"/>
                </a:cubicBezTo>
                <a:cubicBezTo>
                  <a:pt x="528820" y="240050"/>
                  <a:pt x="393000" y="228762"/>
                  <a:pt x="378889" y="232995"/>
                </a:cubicBezTo>
                <a:cubicBezTo>
                  <a:pt x="364778" y="237228"/>
                  <a:pt x="459322" y="269331"/>
                  <a:pt x="442389" y="256278"/>
                </a:cubicBezTo>
                <a:cubicBezTo>
                  <a:pt x="425456" y="243225"/>
                  <a:pt x="351019" y="197364"/>
                  <a:pt x="277289" y="154678"/>
                </a:cubicBezTo>
                <a:cubicBezTo>
                  <a:pt x="203559" y="111992"/>
                  <a:pt x="1417" y="5454"/>
                  <a:pt x="6" y="162"/>
                </a:cubicBezTo>
                <a:cubicBezTo>
                  <a:pt x="-1405" y="-5130"/>
                  <a:pt x="245893" y="120459"/>
                  <a:pt x="268823" y="122928"/>
                </a:cubicBezTo>
                <a:cubicBezTo>
                  <a:pt x="291754" y="125397"/>
                  <a:pt x="157345" y="22739"/>
                  <a:pt x="146056" y="107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649459A7-5B8A-4967-9C87-C40FB1729BB6}"/>
              </a:ext>
            </a:extLst>
          </p:cNvPr>
          <p:cNvSpPr/>
          <p:nvPr/>
        </p:nvSpPr>
        <p:spPr>
          <a:xfrm>
            <a:off x="4248790" y="2587622"/>
            <a:ext cx="178243" cy="341991"/>
          </a:xfrm>
          <a:custGeom>
            <a:avLst/>
            <a:gdLst>
              <a:gd name="connsiteX0" fmla="*/ 177160 w 178243"/>
              <a:gd name="connsiteY0" fmla="*/ 130178 h 341991"/>
              <a:gd name="connsiteX1" fmla="*/ 60743 w 178243"/>
              <a:gd name="connsiteY1" fmla="*/ 246595 h 341991"/>
              <a:gd name="connsiteX2" fmla="*/ 48043 w 178243"/>
              <a:gd name="connsiteY2" fmla="*/ 341845 h 341991"/>
              <a:gd name="connsiteX3" fmla="*/ 48043 w 178243"/>
              <a:gd name="connsiteY3" fmla="*/ 267761 h 341991"/>
              <a:gd name="connsiteX4" fmla="*/ 3593 w 178243"/>
              <a:gd name="connsiteY4" fmla="*/ 244478 h 341991"/>
              <a:gd name="connsiteX5" fmla="*/ 155993 w 178243"/>
              <a:gd name="connsiteY5" fmla="*/ 26461 h 341991"/>
              <a:gd name="connsiteX6" fmla="*/ 155993 w 178243"/>
              <a:gd name="connsiteY6" fmla="*/ 15878 h 341991"/>
              <a:gd name="connsiteX7" fmla="*/ 122127 w 178243"/>
              <a:gd name="connsiteY7" fmla="*/ 136528 h 341991"/>
              <a:gd name="connsiteX8" fmla="*/ 177160 w 178243"/>
              <a:gd name="connsiteY8" fmla="*/ 130178 h 3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243" h="341991">
                <a:moveTo>
                  <a:pt x="177160" y="130178"/>
                </a:moveTo>
                <a:cubicBezTo>
                  <a:pt x="166929" y="148522"/>
                  <a:pt x="82262" y="211317"/>
                  <a:pt x="60743" y="246595"/>
                </a:cubicBezTo>
                <a:cubicBezTo>
                  <a:pt x="39224" y="281873"/>
                  <a:pt x="50160" y="338317"/>
                  <a:pt x="48043" y="341845"/>
                </a:cubicBezTo>
                <a:cubicBezTo>
                  <a:pt x="45926" y="345373"/>
                  <a:pt x="55451" y="283989"/>
                  <a:pt x="48043" y="267761"/>
                </a:cubicBezTo>
                <a:cubicBezTo>
                  <a:pt x="40635" y="251533"/>
                  <a:pt x="-14399" y="284695"/>
                  <a:pt x="3593" y="244478"/>
                </a:cubicBezTo>
                <a:cubicBezTo>
                  <a:pt x="21585" y="204261"/>
                  <a:pt x="130593" y="64561"/>
                  <a:pt x="155993" y="26461"/>
                </a:cubicBezTo>
                <a:cubicBezTo>
                  <a:pt x="181393" y="-11639"/>
                  <a:pt x="161637" y="-2466"/>
                  <a:pt x="155993" y="15878"/>
                </a:cubicBezTo>
                <a:cubicBezTo>
                  <a:pt x="150349" y="34222"/>
                  <a:pt x="122480" y="116420"/>
                  <a:pt x="122127" y="136528"/>
                </a:cubicBezTo>
                <a:cubicBezTo>
                  <a:pt x="121774" y="156636"/>
                  <a:pt x="187391" y="111834"/>
                  <a:pt x="177160" y="1301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4657AEA4-1F6F-45B0-9709-DD16336B6C7F}"/>
              </a:ext>
            </a:extLst>
          </p:cNvPr>
          <p:cNvSpPr/>
          <p:nvPr/>
        </p:nvSpPr>
        <p:spPr>
          <a:xfrm>
            <a:off x="4216073" y="2885803"/>
            <a:ext cx="884396" cy="351332"/>
          </a:xfrm>
          <a:custGeom>
            <a:avLst/>
            <a:gdLst>
              <a:gd name="connsiteX0" fmla="*/ 214110 w 884396"/>
              <a:gd name="connsiteY0" fmla="*/ 107164 h 351332"/>
              <a:gd name="connsiteX1" fmla="*/ 385560 w 884396"/>
              <a:gd name="connsiteY1" fmla="*/ 223580 h 351332"/>
              <a:gd name="connsiteX2" fmla="*/ 493510 w 884396"/>
              <a:gd name="connsiteY2" fmla="*/ 251097 h 351332"/>
              <a:gd name="connsiteX3" fmla="*/ 616277 w 884396"/>
              <a:gd name="connsiteY3" fmla="*/ 253214 h 351332"/>
              <a:gd name="connsiteX4" fmla="*/ 730577 w 884396"/>
              <a:gd name="connsiteY4" fmla="*/ 217230 h 351332"/>
              <a:gd name="connsiteX5" fmla="*/ 880860 w 884396"/>
              <a:gd name="connsiteY5" fmla="*/ 115630 h 351332"/>
              <a:gd name="connsiteX6" fmla="*/ 569710 w 884396"/>
              <a:gd name="connsiteY6" fmla="*/ 308247 h 351332"/>
              <a:gd name="connsiteX7" fmla="*/ 777144 w 884396"/>
              <a:gd name="connsiteY7" fmla="*/ 240514 h 351332"/>
              <a:gd name="connsiteX8" fmla="*/ 472344 w 884396"/>
              <a:gd name="connsiteY8" fmla="*/ 348464 h 351332"/>
              <a:gd name="connsiteX9" fmla="*/ 487160 w 884396"/>
              <a:gd name="connsiteY9" fmla="*/ 320947 h 351332"/>
              <a:gd name="connsiteX10" fmla="*/ 495627 w 884396"/>
              <a:gd name="connsiteY10" fmla="*/ 329414 h 351332"/>
              <a:gd name="connsiteX11" fmla="*/ 267027 w 884396"/>
              <a:gd name="connsiteY11" fmla="*/ 193947 h 351332"/>
              <a:gd name="connsiteX12" fmla="*/ 327 w 884396"/>
              <a:gd name="connsiteY12" fmla="*/ 1330 h 351332"/>
              <a:gd name="connsiteX13" fmla="*/ 214110 w 884396"/>
              <a:gd name="connsiteY13" fmla="*/ 107164 h 35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4396" h="351332">
                <a:moveTo>
                  <a:pt x="214110" y="107164"/>
                </a:moveTo>
                <a:cubicBezTo>
                  <a:pt x="278316" y="144206"/>
                  <a:pt x="338993" y="199591"/>
                  <a:pt x="385560" y="223580"/>
                </a:cubicBezTo>
                <a:cubicBezTo>
                  <a:pt x="432127" y="247569"/>
                  <a:pt x="455057" y="246158"/>
                  <a:pt x="493510" y="251097"/>
                </a:cubicBezTo>
                <a:cubicBezTo>
                  <a:pt x="531963" y="256036"/>
                  <a:pt x="576766" y="258858"/>
                  <a:pt x="616277" y="253214"/>
                </a:cubicBezTo>
                <a:cubicBezTo>
                  <a:pt x="655788" y="247570"/>
                  <a:pt x="686480" y="240161"/>
                  <a:pt x="730577" y="217230"/>
                </a:cubicBezTo>
                <a:cubicBezTo>
                  <a:pt x="774674" y="194299"/>
                  <a:pt x="907671" y="100460"/>
                  <a:pt x="880860" y="115630"/>
                </a:cubicBezTo>
                <a:cubicBezTo>
                  <a:pt x="854049" y="130800"/>
                  <a:pt x="586996" y="287433"/>
                  <a:pt x="569710" y="308247"/>
                </a:cubicBezTo>
                <a:cubicBezTo>
                  <a:pt x="552424" y="329061"/>
                  <a:pt x="793372" y="233811"/>
                  <a:pt x="777144" y="240514"/>
                </a:cubicBezTo>
                <a:cubicBezTo>
                  <a:pt x="760916" y="247217"/>
                  <a:pt x="520675" y="335059"/>
                  <a:pt x="472344" y="348464"/>
                </a:cubicBezTo>
                <a:cubicBezTo>
                  <a:pt x="424013" y="361869"/>
                  <a:pt x="483280" y="324122"/>
                  <a:pt x="487160" y="320947"/>
                </a:cubicBezTo>
                <a:cubicBezTo>
                  <a:pt x="491040" y="317772"/>
                  <a:pt x="532316" y="350581"/>
                  <a:pt x="495627" y="329414"/>
                </a:cubicBezTo>
                <a:cubicBezTo>
                  <a:pt x="458938" y="308247"/>
                  <a:pt x="349577" y="248628"/>
                  <a:pt x="267027" y="193947"/>
                </a:cubicBezTo>
                <a:cubicBezTo>
                  <a:pt x="184477" y="139266"/>
                  <a:pt x="8794" y="14030"/>
                  <a:pt x="327" y="1330"/>
                </a:cubicBezTo>
                <a:cubicBezTo>
                  <a:pt x="-8140" y="-11370"/>
                  <a:pt x="149904" y="70122"/>
                  <a:pt x="214110" y="1071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1B99EFFE-1B7A-419F-B789-20218C7CF811}"/>
              </a:ext>
            </a:extLst>
          </p:cNvPr>
          <p:cNvSpPr/>
          <p:nvPr/>
        </p:nvSpPr>
        <p:spPr>
          <a:xfrm>
            <a:off x="4612152" y="2817609"/>
            <a:ext cx="320398" cy="101133"/>
          </a:xfrm>
          <a:custGeom>
            <a:avLst/>
            <a:gdLst>
              <a:gd name="connsiteX0" fmla="*/ 4298 w 320398"/>
              <a:gd name="connsiteY0" fmla="*/ 97041 h 101133"/>
              <a:gd name="connsiteX1" fmla="*/ 70973 w 320398"/>
              <a:gd name="connsiteY1" fmla="*/ 97041 h 101133"/>
              <a:gd name="connsiteX2" fmla="*/ 237661 w 320398"/>
              <a:gd name="connsiteY2" fmla="*/ 47829 h 101133"/>
              <a:gd name="connsiteX3" fmla="*/ 320211 w 320398"/>
              <a:gd name="connsiteY3" fmla="*/ 204 h 101133"/>
              <a:gd name="connsiteX4" fmla="*/ 217023 w 320398"/>
              <a:gd name="connsiteY4" fmla="*/ 66879 h 101133"/>
              <a:gd name="connsiteX5" fmla="*/ 183686 w 320398"/>
              <a:gd name="connsiteY5" fmla="*/ 85929 h 101133"/>
              <a:gd name="connsiteX6" fmla="*/ 4298 w 320398"/>
              <a:gd name="connsiteY6" fmla="*/ 97041 h 10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398" h="101133">
                <a:moveTo>
                  <a:pt x="4298" y="97041"/>
                </a:moveTo>
                <a:cubicBezTo>
                  <a:pt x="-14488" y="98893"/>
                  <a:pt x="32079" y="105243"/>
                  <a:pt x="70973" y="97041"/>
                </a:cubicBezTo>
                <a:cubicBezTo>
                  <a:pt x="109867" y="88839"/>
                  <a:pt x="196121" y="63968"/>
                  <a:pt x="237661" y="47829"/>
                </a:cubicBezTo>
                <a:cubicBezTo>
                  <a:pt x="279201" y="31689"/>
                  <a:pt x="323651" y="-2971"/>
                  <a:pt x="320211" y="204"/>
                </a:cubicBezTo>
                <a:cubicBezTo>
                  <a:pt x="316771" y="3379"/>
                  <a:pt x="217023" y="66879"/>
                  <a:pt x="217023" y="66879"/>
                </a:cubicBezTo>
                <a:cubicBezTo>
                  <a:pt x="194269" y="81166"/>
                  <a:pt x="215965" y="81696"/>
                  <a:pt x="183686" y="85929"/>
                </a:cubicBezTo>
                <a:cubicBezTo>
                  <a:pt x="151407" y="90162"/>
                  <a:pt x="23084" y="95189"/>
                  <a:pt x="4298" y="970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07D0E13-574B-4A48-BEC8-9FB3029F4B13}"/>
              </a:ext>
            </a:extLst>
          </p:cNvPr>
          <p:cNvSpPr/>
          <p:nvPr/>
        </p:nvSpPr>
        <p:spPr>
          <a:xfrm>
            <a:off x="4607947" y="2990826"/>
            <a:ext cx="349886" cy="102482"/>
          </a:xfrm>
          <a:custGeom>
            <a:avLst/>
            <a:gdLst>
              <a:gd name="connsiteX0" fmla="*/ 566 w 349886"/>
              <a:gd name="connsiteY0" fmla="*/ 58762 h 102482"/>
              <a:gd name="connsiteX1" fmla="*/ 197416 w 349886"/>
              <a:gd name="connsiteY1" fmla="*/ 53999 h 102482"/>
              <a:gd name="connsiteX2" fmla="*/ 300603 w 349886"/>
              <a:gd name="connsiteY2" fmla="*/ 27012 h 102482"/>
              <a:gd name="connsiteX3" fmla="*/ 349816 w 349886"/>
              <a:gd name="connsiteY3" fmla="*/ 24 h 102482"/>
              <a:gd name="connsiteX4" fmla="*/ 291078 w 349886"/>
              <a:gd name="connsiteY4" fmla="*/ 31774 h 102482"/>
              <a:gd name="connsiteX5" fmla="*/ 248216 w 349886"/>
              <a:gd name="connsiteY5" fmla="*/ 87337 h 102482"/>
              <a:gd name="connsiteX6" fmla="*/ 141853 w 349886"/>
              <a:gd name="connsiteY6" fmla="*/ 101624 h 102482"/>
              <a:gd name="connsiteX7" fmla="*/ 566 w 349886"/>
              <a:gd name="connsiteY7" fmla="*/ 58762 h 10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886" h="102482">
                <a:moveTo>
                  <a:pt x="566" y="58762"/>
                </a:moveTo>
                <a:cubicBezTo>
                  <a:pt x="9826" y="50825"/>
                  <a:pt x="147410" y="59291"/>
                  <a:pt x="197416" y="53999"/>
                </a:cubicBezTo>
                <a:cubicBezTo>
                  <a:pt x="247422" y="48707"/>
                  <a:pt x="275203" y="36008"/>
                  <a:pt x="300603" y="27012"/>
                </a:cubicBezTo>
                <a:cubicBezTo>
                  <a:pt x="326003" y="18016"/>
                  <a:pt x="351404" y="-770"/>
                  <a:pt x="349816" y="24"/>
                </a:cubicBezTo>
                <a:cubicBezTo>
                  <a:pt x="348229" y="818"/>
                  <a:pt x="308011" y="17222"/>
                  <a:pt x="291078" y="31774"/>
                </a:cubicBezTo>
                <a:cubicBezTo>
                  <a:pt x="274145" y="46326"/>
                  <a:pt x="273087" y="75695"/>
                  <a:pt x="248216" y="87337"/>
                </a:cubicBezTo>
                <a:cubicBezTo>
                  <a:pt x="223345" y="98979"/>
                  <a:pt x="185774" y="104799"/>
                  <a:pt x="141853" y="101624"/>
                </a:cubicBezTo>
                <a:cubicBezTo>
                  <a:pt x="97932" y="98449"/>
                  <a:pt x="-8694" y="66699"/>
                  <a:pt x="566" y="587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楕円 1354">
            <a:extLst>
              <a:ext uri="{FF2B5EF4-FFF2-40B4-BE49-F238E27FC236}">
                <a16:creationId xmlns:a16="http://schemas.microsoft.com/office/drawing/2014/main" id="{4C118E0C-BEC0-4F63-ADED-682E6A50FECF}"/>
              </a:ext>
            </a:extLst>
          </p:cNvPr>
          <p:cNvSpPr/>
          <p:nvPr/>
        </p:nvSpPr>
        <p:spPr>
          <a:xfrm>
            <a:off x="5210175" y="2292350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楕円 395">
            <a:extLst>
              <a:ext uri="{FF2B5EF4-FFF2-40B4-BE49-F238E27FC236}">
                <a16:creationId xmlns:a16="http://schemas.microsoft.com/office/drawing/2014/main" id="{584F0686-9FEC-434F-8D42-C636977E2532}"/>
              </a:ext>
            </a:extLst>
          </p:cNvPr>
          <p:cNvSpPr/>
          <p:nvPr/>
        </p:nvSpPr>
        <p:spPr>
          <a:xfrm>
            <a:off x="4106863" y="2536825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FDED863C-5CEF-46A4-A547-113B6742DC69}"/>
              </a:ext>
            </a:extLst>
          </p:cNvPr>
          <p:cNvSpPr/>
          <p:nvPr/>
        </p:nvSpPr>
        <p:spPr>
          <a:xfrm>
            <a:off x="3035281" y="8199836"/>
            <a:ext cx="3852280" cy="2520045"/>
          </a:xfrm>
          <a:custGeom>
            <a:avLst/>
            <a:gdLst>
              <a:gd name="connsiteX0" fmla="*/ 190519 w 3852280"/>
              <a:gd name="connsiteY0" fmla="*/ 12831 h 2520045"/>
              <a:gd name="connsiteX1" fmla="*/ 800119 w 3852280"/>
              <a:gd name="connsiteY1" fmla="*/ 935697 h 2520045"/>
              <a:gd name="connsiteX2" fmla="*/ 1587519 w 3852280"/>
              <a:gd name="connsiteY2" fmla="*/ 1536831 h 2520045"/>
              <a:gd name="connsiteX3" fmla="*/ 1409719 w 3852280"/>
              <a:gd name="connsiteY3" fmla="*/ 1460631 h 2520045"/>
              <a:gd name="connsiteX4" fmla="*/ 2163252 w 3852280"/>
              <a:gd name="connsiteY4" fmla="*/ 1528364 h 2520045"/>
              <a:gd name="connsiteX5" fmla="*/ 3839652 w 3852280"/>
              <a:gd name="connsiteY5" fmla="*/ 834097 h 2520045"/>
              <a:gd name="connsiteX6" fmla="*/ 2976052 w 3852280"/>
              <a:gd name="connsiteY6" fmla="*/ 1494497 h 2520045"/>
              <a:gd name="connsiteX7" fmla="*/ 3839652 w 3852280"/>
              <a:gd name="connsiteY7" fmla="*/ 1206631 h 2520045"/>
              <a:gd name="connsiteX8" fmla="*/ 2417252 w 3852280"/>
              <a:gd name="connsiteY8" fmla="*/ 1841631 h 2520045"/>
              <a:gd name="connsiteX9" fmla="*/ 1756852 w 3852280"/>
              <a:gd name="connsiteY9" fmla="*/ 2510497 h 2520045"/>
              <a:gd name="connsiteX10" fmla="*/ 1765319 w 3852280"/>
              <a:gd name="connsiteY10" fmla="*/ 2188764 h 2520045"/>
              <a:gd name="connsiteX11" fmla="*/ 1011786 w 3852280"/>
              <a:gd name="connsiteY11" fmla="*/ 1536831 h 2520045"/>
              <a:gd name="connsiteX12" fmla="*/ 105852 w 3852280"/>
              <a:gd name="connsiteY12" fmla="*/ 343031 h 2520045"/>
              <a:gd name="connsiteX13" fmla="*/ 783186 w 3852280"/>
              <a:gd name="connsiteY13" fmla="*/ 1003431 h 2520045"/>
              <a:gd name="connsiteX14" fmla="*/ 38119 w 3852280"/>
              <a:gd name="connsiteY14" fmla="*/ 436164 h 2520045"/>
              <a:gd name="connsiteX15" fmla="*/ 190519 w 3852280"/>
              <a:gd name="connsiteY15" fmla="*/ 12831 h 252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52280" h="2520045">
                <a:moveTo>
                  <a:pt x="190519" y="12831"/>
                </a:moveTo>
                <a:cubicBezTo>
                  <a:pt x="317519" y="96086"/>
                  <a:pt x="567286" y="681697"/>
                  <a:pt x="800119" y="935697"/>
                </a:cubicBezTo>
                <a:cubicBezTo>
                  <a:pt x="1032952" y="1189697"/>
                  <a:pt x="1485919" y="1449342"/>
                  <a:pt x="1587519" y="1536831"/>
                </a:cubicBezTo>
                <a:cubicBezTo>
                  <a:pt x="1689119" y="1624320"/>
                  <a:pt x="1313764" y="1462042"/>
                  <a:pt x="1409719" y="1460631"/>
                </a:cubicBezTo>
                <a:cubicBezTo>
                  <a:pt x="1505674" y="1459220"/>
                  <a:pt x="1758263" y="1632786"/>
                  <a:pt x="2163252" y="1528364"/>
                </a:cubicBezTo>
                <a:cubicBezTo>
                  <a:pt x="2568241" y="1423942"/>
                  <a:pt x="3704185" y="839742"/>
                  <a:pt x="3839652" y="834097"/>
                </a:cubicBezTo>
                <a:cubicBezTo>
                  <a:pt x="3975119" y="828453"/>
                  <a:pt x="2976052" y="1432408"/>
                  <a:pt x="2976052" y="1494497"/>
                </a:cubicBezTo>
                <a:cubicBezTo>
                  <a:pt x="2976052" y="1556586"/>
                  <a:pt x="3932785" y="1148775"/>
                  <a:pt x="3839652" y="1206631"/>
                </a:cubicBezTo>
                <a:cubicBezTo>
                  <a:pt x="3746519" y="1264487"/>
                  <a:pt x="2764385" y="1624320"/>
                  <a:pt x="2417252" y="1841631"/>
                </a:cubicBezTo>
                <a:cubicBezTo>
                  <a:pt x="2070119" y="2058942"/>
                  <a:pt x="1865508" y="2452641"/>
                  <a:pt x="1756852" y="2510497"/>
                </a:cubicBezTo>
                <a:cubicBezTo>
                  <a:pt x="1648196" y="2568353"/>
                  <a:pt x="1889497" y="2351042"/>
                  <a:pt x="1765319" y="2188764"/>
                </a:cubicBezTo>
                <a:cubicBezTo>
                  <a:pt x="1641141" y="2026486"/>
                  <a:pt x="1288364" y="1844453"/>
                  <a:pt x="1011786" y="1536831"/>
                </a:cubicBezTo>
                <a:cubicBezTo>
                  <a:pt x="735208" y="1229209"/>
                  <a:pt x="143952" y="431931"/>
                  <a:pt x="105852" y="343031"/>
                </a:cubicBezTo>
                <a:cubicBezTo>
                  <a:pt x="67752" y="254131"/>
                  <a:pt x="794475" y="987909"/>
                  <a:pt x="783186" y="1003431"/>
                </a:cubicBezTo>
                <a:cubicBezTo>
                  <a:pt x="771897" y="1018953"/>
                  <a:pt x="142541" y="599853"/>
                  <a:pt x="38119" y="436164"/>
                </a:cubicBezTo>
                <a:cubicBezTo>
                  <a:pt x="-66303" y="272475"/>
                  <a:pt x="63519" y="-70424"/>
                  <a:pt x="190519" y="128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AE754008-C771-48D7-B741-3252500E1F0E}"/>
              </a:ext>
            </a:extLst>
          </p:cNvPr>
          <p:cNvSpPr/>
          <p:nvPr/>
        </p:nvSpPr>
        <p:spPr>
          <a:xfrm>
            <a:off x="3713869" y="1051202"/>
            <a:ext cx="2091441" cy="874378"/>
          </a:xfrm>
          <a:custGeom>
            <a:avLst/>
            <a:gdLst>
              <a:gd name="connsiteX0" fmla="*/ 172331 w 2091441"/>
              <a:gd name="connsiteY0" fmla="*/ 225148 h 874378"/>
              <a:gd name="connsiteX1" fmla="*/ 292981 w 2091441"/>
              <a:gd name="connsiteY1" fmla="*/ 199748 h 874378"/>
              <a:gd name="connsiteX2" fmla="*/ 1226431 w 2091441"/>
              <a:gd name="connsiteY2" fmla="*/ 28298 h 874378"/>
              <a:gd name="connsiteX3" fmla="*/ 2045581 w 2091441"/>
              <a:gd name="connsiteY3" fmla="*/ 866498 h 874378"/>
              <a:gd name="connsiteX4" fmla="*/ 1982081 w 2091441"/>
              <a:gd name="connsiteY4" fmla="*/ 428348 h 874378"/>
              <a:gd name="connsiteX5" fmla="*/ 1937631 w 2091441"/>
              <a:gd name="connsiteY5" fmla="*/ 85448 h 874378"/>
              <a:gd name="connsiteX6" fmla="*/ 121531 w 2091441"/>
              <a:gd name="connsiteY6" fmla="*/ 218798 h 874378"/>
              <a:gd name="connsiteX7" fmla="*/ 172331 w 2091441"/>
              <a:gd name="connsiteY7" fmla="*/ 225148 h 8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441" h="874378">
                <a:moveTo>
                  <a:pt x="172331" y="225148"/>
                </a:moveTo>
                <a:cubicBezTo>
                  <a:pt x="200906" y="221973"/>
                  <a:pt x="292981" y="199748"/>
                  <a:pt x="292981" y="199748"/>
                </a:cubicBezTo>
                <a:cubicBezTo>
                  <a:pt x="468664" y="166940"/>
                  <a:pt x="934331" y="-82827"/>
                  <a:pt x="1226431" y="28298"/>
                </a:cubicBezTo>
                <a:cubicBezTo>
                  <a:pt x="1518531" y="139423"/>
                  <a:pt x="1919639" y="799823"/>
                  <a:pt x="2045581" y="866498"/>
                </a:cubicBezTo>
                <a:cubicBezTo>
                  <a:pt x="2171523" y="933173"/>
                  <a:pt x="2000073" y="558523"/>
                  <a:pt x="1982081" y="428348"/>
                </a:cubicBezTo>
                <a:cubicBezTo>
                  <a:pt x="1964089" y="298173"/>
                  <a:pt x="2247723" y="120373"/>
                  <a:pt x="1937631" y="85448"/>
                </a:cubicBezTo>
                <a:cubicBezTo>
                  <a:pt x="1627539" y="50523"/>
                  <a:pt x="409398" y="198690"/>
                  <a:pt x="121531" y="218798"/>
                </a:cubicBezTo>
                <a:cubicBezTo>
                  <a:pt x="-166336" y="238906"/>
                  <a:pt x="143756" y="228323"/>
                  <a:pt x="172331" y="22514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0A4347BD-0B97-4D94-8CC7-8A50F5DFE7A1}"/>
              </a:ext>
            </a:extLst>
          </p:cNvPr>
          <p:cNvSpPr/>
          <p:nvPr/>
        </p:nvSpPr>
        <p:spPr>
          <a:xfrm>
            <a:off x="2742217" y="376558"/>
            <a:ext cx="2993765" cy="689106"/>
          </a:xfrm>
          <a:custGeom>
            <a:avLst/>
            <a:gdLst>
              <a:gd name="connsiteX0" fmla="*/ 2909283 w 2993765"/>
              <a:gd name="connsiteY0" fmla="*/ 664842 h 689106"/>
              <a:gd name="connsiteX1" fmla="*/ 2883883 w 2993765"/>
              <a:gd name="connsiteY1" fmla="*/ 575942 h 689106"/>
              <a:gd name="connsiteX2" fmla="*/ 2350483 w 2993765"/>
              <a:gd name="connsiteY2" fmla="*/ 55242 h 689106"/>
              <a:gd name="connsiteX3" fmla="*/ 32733 w 2993765"/>
              <a:gd name="connsiteY3" fmla="*/ 131442 h 689106"/>
              <a:gd name="connsiteX4" fmla="*/ 1074133 w 2993765"/>
              <a:gd name="connsiteY4" fmla="*/ 17142 h 689106"/>
              <a:gd name="connsiteX5" fmla="*/ 2280633 w 2993765"/>
              <a:gd name="connsiteY5" fmla="*/ 67942 h 689106"/>
              <a:gd name="connsiteX6" fmla="*/ 2953733 w 2993765"/>
              <a:gd name="connsiteY6" fmla="*/ 633092 h 689106"/>
              <a:gd name="connsiteX7" fmla="*/ 2909283 w 2993765"/>
              <a:gd name="connsiteY7" fmla="*/ 664842 h 68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3765" h="689106">
                <a:moveTo>
                  <a:pt x="2909283" y="664842"/>
                </a:moveTo>
                <a:cubicBezTo>
                  <a:pt x="2897641" y="655317"/>
                  <a:pt x="2977016" y="677542"/>
                  <a:pt x="2883883" y="575942"/>
                </a:cubicBezTo>
                <a:cubicBezTo>
                  <a:pt x="2790750" y="474342"/>
                  <a:pt x="2825675" y="129325"/>
                  <a:pt x="2350483" y="55242"/>
                </a:cubicBezTo>
                <a:cubicBezTo>
                  <a:pt x="1875291" y="-18841"/>
                  <a:pt x="245458" y="137792"/>
                  <a:pt x="32733" y="131442"/>
                </a:cubicBezTo>
                <a:cubicBezTo>
                  <a:pt x="-179992" y="125092"/>
                  <a:pt x="699483" y="27725"/>
                  <a:pt x="1074133" y="17142"/>
                </a:cubicBezTo>
                <a:cubicBezTo>
                  <a:pt x="1448783" y="6559"/>
                  <a:pt x="1967366" y="-34716"/>
                  <a:pt x="2280633" y="67942"/>
                </a:cubicBezTo>
                <a:cubicBezTo>
                  <a:pt x="2593900" y="170600"/>
                  <a:pt x="2846841" y="536784"/>
                  <a:pt x="2953733" y="633092"/>
                </a:cubicBezTo>
                <a:cubicBezTo>
                  <a:pt x="3060625" y="729400"/>
                  <a:pt x="2920925" y="674367"/>
                  <a:pt x="2909283" y="664842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7BC7FC96-ABF5-4A0D-B440-CFCE2EAD27CA}"/>
              </a:ext>
            </a:extLst>
          </p:cNvPr>
          <p:cNvSpPr/>
          <p:nvPr/>
        </p:nvSpPr>
        <p:spPr>
          <a:xfrm>
            <a:off x="3921900" y="703523"/>
            <a:ext cx="1549113" cy="452433"/>
          </a:xfrm>
          <a:custGeom>
            <a:avLst/>
            <a:gdLst>
              <a:gd name="connsiteX0" fmla="*/ 1520050 w 1549113"/>
              <a:gd name="connsiteY0" fmla="*/ 280727 h 452433"/>
              <a:gd name="connsiteX1" fmla="*/ 662800 w 1549113"/>
              <a:gd name="connsiteY1" fmla="*/ 71177 h 452433"/>
              <a:gd name="connsiteX2" fmla="*/ 2400 w 1549113"/>
              <a:gd name="connsiteY2" fmla="*/ 452177 h 452433"/>
              <a:gd name="connsiteX3" fmla="*/ 446900 w 1549113"/>
              <a:gd name="connsiteY3" fmla="*/ 128327 h 452433"/>
              <a:gd name="connsiteX4" fmla="*/ 612000 w 1549113"/>
              <a:gd name="connsiteY4" fmla="*/ 1327 h 452433"/>
              <a:gd name="connsiteX5" fmla="*/ 1278750 w 1549113"/>
              <a:gd name="connsiteY5" fmla="*/ 77527 h 452433"/>
              <a:gd name="connsiteX6" fmla="*/ 1520050 w 1549113"/>
              <a:gd name="connsiteY6" fmla="*/ 280727 h 45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9113" h="452433">
                <a:moveTo>
                  <a:pt x="1520050" y="280727"/>
                </a:moveTo>
                <a:cubicBezTo>
                  <a:pt x="1417392" y="279669"/>
                  <a:pt x="915742" y="42602"/>
                  <a:pt x="662800" y="71177"/>
                </a:cubicBezTo>
                <a:cubicBezTo>
                  <a:pt x="409858" y="99752"/>
                  <a:pt x="38383" y="442652"/>
                  <a:pt x="2400" y="452177"/>
                </a:cubicBezTo>
                <a:cubicBezTo>
                  <a:pt x="-33583" y="461702"/>
                  <a:pt x="345300" y="203469"/>
                  <a:pt x="446900" y="128327"/>
                </a:cubicBezTo>
                <a:cubicBezTo>
                  <a:pt x="548500" y="53185"/>
                  <a:pt x="473358" y="9794"/>
                  <a:pt x="612000" y="1327"/>
                </a:cubicBezTo>
                <a:cubicBezTo>
                  <a:pt x="750642" y="-7140"/>
                  <a:pt x="1125292" y="25669"/>
                  <a:pt x="1278750" y="77527"/>
                </a:cubicBezTo>
                <a:cubicBezTo>
                  <a:pt x="1432208" y="129385"/>
                  <a:pt x="1622708" y="281785"/>
                  <a:pt x="1520050" y="280727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244B18B0-3637-4386-9810-A0B611CD3C44}"/>
              </a:ext>
            </a:extLst>
          </p:cNvPr>
          <p:cNvSpPr/>
          <p:nvPr/>
        </p:nvSpPr>
        <p:spPr>
          <a:xfrm>
            <a:off x="4242694" y="313140"/>
            <a:ext cx="1825217" cy="852008"/>
          </a:xfrm>
          <a:custGeom>
            <a:avLst/>
            <a:gdLst>
              <a:gd name="connsiteX0" fmla="*/ 18156 w 1825217"/>
              <a:gd name="connsiteY0" fmla="*/ 829860 h 852008"/>
              <a:gd name="connsiteX1" fmla="*/ 246756 w 1825217"/>
              <a:gd name="connsiteY1" fmla="*/ 639360 h 852008"/>
              <a:gd name="connsiteX2" fmla="*/ 919856 w 1825217"/>
              <a:gd name="connsiteY2" fmla="*/ 74210 h 852008"/>
              <a:gd name="connsiteX3" fmla="*/ 1808856 w 1825217"/>
              <a:gd name="connsiteY3" fmla="*/ 728260 h 852008"/>
              <a:gd name="connsiteX4" fmla="*/ 1446906 w 1825217"/>
              <a:gd name="connsiteY4" fmla="*/ 302810 h 852008"/>
              <a:gd name="connsiteX5" fmla="*/ 830956 w 1825217"/>
              <a:gd name="connsiteY5" fmla="*/ 17060 h 852008"/>
              <a:gd name="connsiteX6" fmla="*/ 18156 w 1825217"/>
              <a:gd name="connsiteY6" fmla="*/ 829860 h 85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217" h="852008">
                <a:moveTo>
                  <a:pt x="18156" y="829860"/>
                </a:moveTo>
                <a:cubicBezTo>
                  <a:pt x="-79211" y="933577"/>
                  <a:pt x="246756" y="639360"/>
                  <a:pt x="246756" y="639360"/>
                </a:cubicBezTo>
                <a:cubicBezTo>
                  <a:pt x="397039" y="513418"/>
                  <a:pt x="659506" y="59393"/>
                  <a:pt x="919856" y="74210"/>
                </a:cubicBezTo>
                <a:cubicBezTo>
                  <a:pt x="1180206" y="89027"/>
                  <a:pt x="1721014" y="690160"/>
                  <a:pt x="1808856" y="728260"/>
                </a:cubicBezTo>
                <a:cubicBezTo>
                  <a:pt x="1896698" y="766360"/>
                  <a:pt x="1609889" y="421343"/>
                  <a:pt x="1446906" y="302810"/>
                </a:cubicBezTo>
                <a:cubicBezTo>
                  <a:pt x="1283923" y="184277"/>
                  <a:pt x="1064848" y="-67607"/>
                  <a:pt x="830956" y="17060"/>
                </a:cubicBezTo>
                <a:cubicBezTo>
                  <a:pt x="597064" y="101727"/>
                  <a:pt x="115523" y="726143"/>
                  <a:pt x="18156" y="829860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44B8C7D3-FC85-44A1-A831-C06C6E9A323F}"/>
              </a:ext>
            </a:extLst>
          </p:cNvPr>
          <p:cNvSpPr/>
          <p:nvPr/>
        </p:nvSpPr>
        <p:spPr>
          <a:xfrm>
            <a:off x="2303721" y="600966"/>
            <a:ext cx="2402582" cy="870748"/>
          </a:xfrm>
          <a:custGeom>
            <a:avLst/>
            <a:gdLst>
              <a:gd name="connsiteX0" fmla="*/ 2153979 w 2402582"/>
              <a:gd name="connsiteY0" fmla="*/ 453134 h 870748"/>
              <a:gd name="connsiteX1" fmla="*/ 2242879 w 2402582"/>
              <a:gd name="connsiteY1" fmla="*/ 408684 h 870748"/>
              <a:gd name="connsiteX2" fmla="*/ 2312729 w 2402582"/>
              <a:gd name="connsiteY2" fmla="*/ 27684 h 870748"/>
              <a:gd name="connsiteX3" fmla="*/ 883979 w 2402582"/>
              <a:gd name="connsiteY3" fmla="*/ 122934 h 870748"/>
              <a:gd name="connsiteX4" fmla="*/ 7679 w 2402582"/>
              <a:gd name="connsiteY4" fmla="*/ 865884 h 870748"/>
              <a:gd name="connsiteX5" fmla="*/ 490279 w 2402582"/>
              <a:gd name="connsiteY5" fmla="*/ 427734 h 870748"/>
              <a:gd name="connsiteX6" fmla="*/ 1068129 w 2402582"/>
              <a:gd name="connsiteY6" fmla="*/ 97534 h 870748"/>
              <a:gd name="connsiteX7" fmla="*/ 2020629 w 2402582"/>
              <a:gd name="connsiteY7" fmla="*/ 307084 h 870748"/>
              <a:gd name="connsiteX8" fmla="*/ 2153979 w 2402582"/>
              <a:gd name="connsiteY8" fmla="*/ 453134 h 87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2582" h="870748">
                <a:moveTo>
                  <a:pt x="2153979" y="453134"/>
                </a:moveTo>
                <a:cubicBezTo>
                  <a:pt x="2191021" y="470067"/>
                  <a:pt x="2216421" y="479592"/>
                  <a:pt x="2242879" y="408684"/>
                </a:cubicBezTo>
                <a:cubicBezTo>
                  <a:pt x="2269337" y="337776"/>
                  <a:pt x="2539212" y="75309"/>
                  <a:pt x="2312729" y="27684"/>
                </a:cubicBezTo>
                <a:cubicBezTo>
                  <a:pt x="2086246" y="-19941"/>
                  <a:pt x="1268154" y="-16766"/>
                  <a:pt x="883979" y="122934"/>
                </a:cubicBezTo>
                <a:cubicBezTo>
                  <a:pt x="499804" y="262634"/>
                  <a:pt x="73296" y="815084"/>
                  <a:pt x="7679" y="865884"/>
                </a:cubicBezTo>
                <a:cubicBezTo>
                  <a:pt x="-57938" y="916684"/>
                  <a:pt x="313537" y="555792"/>
                  <a:pt x="490279" y="427734"/>
                </a:cubicBezTo>
                <a:cubicBezTo>
                  <a:pt x="667021" y="299676"/>
                  <a:pt x="813071" y="117642"/>
                  <a:pt x="1068129" y="97534"/>
                </a:cubicBezTo>
                <a:cubicBezTo>
                  <a:pt x="1323187" y="77426"/>
                  <a:pt x="1839654" y="240409"/>
                  <a:pt x="2020629" y="307084"/>
                </a:cubicBezTo>
                <a:cubicBezTo>
                  <a:pt x="2201604" y="373759"/>
                  <a:pt x="2116937" y="436201"/>
                  <a:pt x="2153979" y="45313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28CD473-978B-4915-843F-9FD7A4B62664}"/>
              </a:ext>
            </a:extLst>
          </p:cNvPr>
          <p:cNvSpPr/>
          <p:nvPr/>
        </p:nvSpPr>
        <p:spPr>
          <a:xfrm>
            <a:off x="3014354" y="209432"/>
            <a:ext cx="3327163" cy="504154"/>
          </a:xfrm>
          <a:custGeom>
            <a:avLst/>
            <a:gdLst>
              <a:gd name="connsiteX0" fmla="*/ 1690996 w 3327163"/>
              <a:gd name="connsiteY0" fmla="*/ 489068 h 504154"/>
              <a:gd name="connsiteX1" fmla="*/ 1621146 w 3327163"/>
              <a:gd name="connsiteY1" fmla="*/ 476368 h 504154"/>
              <a:gd name="connsiteX2" fmla="*/ 33646 w 3327163"/>
              <a:gd name="connsiteY2" fmla="*/ 76318 h 504154"/>
              <a:gd name="connsiteX3" fmla="*/ 3322946 w 3327163"/>
              <a:gd name="connsiteY3" fmla="*/ 118 h 504154"/>
              <a:gd name="connsiteX4" fmla="*/ 725796 w 3327163"/>
              <a:gd name="connsiteY4" fmla="*/ 63618 h 504154"/>
              <a:gd name="connsiteX5" fmla="*/ 763896 w 3327163"/>
              <a:gd name="connsiteY5" fmla="*/ 235068 h 504154"/>
              <a:gd name="connsiteX6" fmla="*/ 1690996 w 3327163"/>
              <a:gd name="connsiteY6" fmla="*/ 489068 h 50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7163" h="504154">
                <a:moveTo>
                  <a:pt x="1690996" y="489068"/>
                </a:moveTo>
                <a:cubicBezTo>
                  <a:pt x="1833871" y="529285"/>
                  <a:pt x="1621146" y="476368"/>
                  <a:pt x="1621146" y="476368"/>
                </a:cubicBezTo>
                <a:cubicBezTo>
                  <a:pt x="1344921" y="407576"/>
                  <a:pt x="-249987" y="155693"/>
                  <a:pt x="33646" y="76318"/>
                </a:cubicBezTo>
                <a:cubicBezTo>
                  <a:pt x="317279" y="-3057"/>
                  <a:pt x="3207588" y="2235"/>
                  <a:pt x="3322946" y="118"/>
                </a:cubicBezTo>
                <a:cubicBezTo>
                  <a:pt x="3438304" y="-1999"/>
                  <a:pt x="1152304" y="24460"/>
                  <a:pt x="725796" y="63618"/>
                </a:cubicBezTo>
                <a:cubicBezTo>
                  <a:pt x="299288" y="102776"/>
                  <a:pt x="603029" y="162043"/>
                  <a:pt x="763896" y="235068"/>
                </a:cubicBezTo>
                <a:cubicBezTo>
                  <a:pt x="924763" y="308093"/>
                  <a:pt x="1548121" y="448851"/>
                  <a:pt x="1690996" y="48906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130701DC-A95B-4BDC-8927-0C5D17D1DEEC}"/>
              </a:ext>
            </a:extLst>
          </p:cNvPr>
          <p:cNvSpPr/>
          <p:nvPr/>
        </p:nvSpPr>
        <p:spPr>
          <a:xfrm>
            <a:off x="1760564" y="740532"/>
            <a:ext cx="2592462" cy="1436012"/>
          </a:xfrm>
          <a:custGeom>
            <a:avLst/>
            <a:gdLst>
              <a:gd name="connsiteX0" fmla="*/ 2576486 w 2592462"/>
              <a:gd name="connsiteY0" fmla="*/ 535818 h 1436012"/>
              <a:gd name="connsiteX1" fmla="*/ 1820836 w 2592462"/>
              <a:gd name="connsiteY1" fmla="*/ 135768 h 1436012"/>
              <a:gd name="connsiteX2" fmla="*/ 1154086 w 2592462"/>
              <a:gd name="connsiteY2" fmla="*/ 345318 h 1436012"/>
              <a:gd name="connsiteX3" fmla="*/ 17436 w 2592462"/>
              <a:gd name="connsiteY3" fmla="*/ 1424818 h 1436012"/>
              <a:gd name="connsiteX4" fmla="*/ 480986 w 2592462"/>
              <a:gd name="connsiteY4" fmla="*/ 878718 h 1436012"/>
              <a:gd name="connsiteX5" fmla="*/ 703236 w 2592462"/>
              <a:gd name="connsiteY5" fmla="*/ 402468 h 1436012"/>
              <a:gd name="connsiteX6" fmla="*/ 1662086 w 2592462"/>
              <a:gd name="connsiteY6" fmla="*/ 2418 h 1436012"/>
              <a:gd name="connsiteX7" fmla="*/ 2284386 w 2592462"/>
              <a:gd name="connsiteY7" fmla="*/ 250068 h 1436012"/>
              <a:gd name="connsiteX8" fmla="*/ 2576486 w 2592462"/>
              <a:gd name="connsiteY8" fmla="*/ 535818 h 143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2462" h="1436012">
                <a:moveTo>
                  <a:pt x="2576486" y="535818"/>
                </a:moveTo>
                <a:cubicBezTo>
                  <a:pt x="2499228" y="516768"/>
                  <a:pt x="2057903" y="167518"/>
                  <a:pt x="1820836" y="135768"/>
                </a:cubicBezTo>
                <a:cubicBezTo>
                  <a:pt x="1583769" y="104018"/>
                  <a:pt x="1454653" y="130476"/>
                  <a:pt x="1154086" y="345318"/>
                </a:cubicBezTo>
                <a:cubicBezTo>
                  <a:pt x="853519" y="560160"/>
                  <a:pt x="129619" y="1335918"/>
                  <a:pt x="17436" y="1424818"/>
                </a:cubicBezTo>
                <a:cubicBezTo>
                  <a:pt x="-94747" y="1513718"/>
                  <a:pt x="366686" y="1049110"/>
                  <a:pt x="480986" y="878718"/>
                </a:cubicBezTo>
                <a:cubicBezTo>
                  <a:pt x="595286" y="708326"/>
                  <a:pt x="506386" y="548518"/>
                  <a:pt x="703236" y="402468"/>
                </a:cubicBezTo>
                <a:cubicBezTo>
                  <a:pt x="900086" y="256418"/>
                  <a:pt x="1398561" y="27818"/>
                  <a:pt x="1662086" y="2418"/>
                </a:cubicBezTo>
                <a:cubicBezTo>
                  <a:pt x="1925611" y="-22982"/>
                  <a:pt x="2135161" y="157993"/>
                  <a:pt x="2284386" y="250068"/>
                </a:cubicBezTo>
                <a:cubicBezTo>
                  <a:pt x="2433611" y="342143"/>
                  <a:pt x="2653744" y="554868"/>
                  <a:pt x="2576486" y="53581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B75442D0-7672-43B6-845B-83CC7373E183}"/>
              </a:ext>
            </a:extLst>
          </p:cNvPr>
          <p:cNvSpPr/>
          <p:nvPr/>
        </p:nvSpPr>
        <p:spPr>
          <a:xfrm>
            <a:off x="1714122" y="1230211"/>
            <a:ext cx="2441131" cy="2275102"/>
          </a:xfrm>
          <a:custGeom>
            <a:avLst/>
            <a:gdLst>
              <a:gd name="connsiteX0" fmla="*/ 2368928 w 2441131"/>
              <a:gd name="connsiteY0" fmla="*/ 14389 h 2275102"/>
              <a:gd name="connsiteX1" fmla="*/ 2273678 w 2441131"/>
              <a:gd name="connsiteY1" fmla="*/ 71539 h 2275102"/>
              <a:gd name="connsiteX2" fmla="*/ 908428 w 2441131"/>
              <a:gd name="connsiteY2" fmla="*/ 808139 h 2275102"/>
              <a:gd name="connsiteX3" fmla="*/ 355978 w 2441131"/>
              <a:gd name="connsiteY3" fmla="*/ 1855889 h 2275102"/>
              <a:gd name="connsiteX4" fmla="*/ 378 w 2441131"/>
              <a:gd name="connsiteY4" fmla="*/ 2274989 h 2275102"/>
              <a:gd name="connsiteX5" fmla="*/ 286128 w 2441131"/>
              <a:gd name="connsiteY5" fmla="*/ 1824139 h 2275102"/>
              <a:gd name="connsiteX6" fmla="*/ 222628 w 2441131"/>
              <a:gd name="connsiteY6" fmla="*/ 1208189 h 2275102"/>
              <a:gd name="connsiteX7" fmla="*/ 70228 w 2441131"/>
              <a:gd name="connsiteY7" fmla="*/ 998639 h 2275102"/>
              <a:gd name="connsiteX8" fmla="*/ 1035428 w 2441131"/>
              <a:gd name="connsiteY8" fmla="*/ 389039 h 2275102"/>
              <a:gd name="connsiteX9" fmla="*/ 2368928 w 2441131"/>
              <a:gd name="connsiteY9" fmla="*/ 14389 h 227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1131" h="2275102">
                <a:moveTo>
                  <a:pt x="2368928" y="14389"/>
                </a:moveTo>
                <a:cubicBezTo>
                  <a:pt x="2575303" y="-38528"/>
                  <a:pt x="2273678" y="71539"/>
                  <a:pt x="2273678" y="71539"/>
                </a:cubicBezTo>
                <a:cubicBezTo>
                  <a:pt x="2030261" y="203831"/>
                  <a:pt x="1228045" y="510747"/>
                  <a:pt x="908428" y="808139"/>
                </a:cubicBezTo>
                <a:cubicBezTo>
                  <a:pt x="588811" y="1105531"/>
                  <a:pt x="507320" y="1611414"/>
                  <a:pt x="355978" y="1855889"/>
                </a:cubicBezTo>
                <a:cubicBezTo>
                  <a:pt x="204636" y="2100364"/>
                  <a:pt x="12020" y="2280281"/>
                  <a:pt x="378" y="2274989"/>
                </a:cubicBezTo>
                <a:cubicBezTo>
                  <a:pt x="-11264" y="2269697"/>
                  <a:pt x="249086" y="2001939"/>
                  <a:pt x="286128" y="1824139"/>
                </a:cubicBezTo>
                <a:cubicBezTo>
                  <a:pt x="323170" y="1646339"/>
                  <a:pt x="258611" y="1345772"/>
                  <a:pt x="222628" y="1208189"/>
                </a:cubicBezTo>
                <a:cubicBezTo>
                  <a:pt x="186645" y="1070606"/>
                  <a:pt x="-65239" y="1135164"/>
                  <a:pt x="70228" y="998639"/>
                </a:cubicBezTo>
                <a:cubicBezTo>
                  <a:pt x="205695" y="862114"/>
                  <a:pt x="649136" y="553081"/>
                  <a:pt x="1035428" y="389039"/>
                </a:cubicBezTo>
                <a:cubicBezTo>
                  <a:pt x="1421720" y="224997"/>
                  <a:pt x="2162553" y="67306"/>
                  <a:pt x="2368928" y="14389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AAE8AC0F-229A-4E95-9E8B-78F8F6D5E9A4}"/>
              </a:ext>
            </a:extLst>
          </p:cNvPr>
          <p:cNvSpPr/>
          <p:nvPr/>
        </p:nvSpPr>
        <p:spPr>
          <a:xfrm>
            <a:off x="1223101" y="2043101"/>
            <a:ext cx="2259594" cy="2413661"/>
          </a:xfrm>
          <a:custGeom>
            <a:avLst/>
            <a:gdLst>
              <a:gd name="connsiteX0" fmla="*/ 2256699 w 2259594"/>
              <a:gd name="connsiteY0" fmla="*/ 7949 h 2413661"/>
              <a:gd name="connsiteX1" fmla="*/ 1005749 w 2259594"/>
              <a:gd name="connsiteY1" fmla="*/ 1189049 h 2413661"/>
              <a:gd name="connsiteX2" fmla="*/ 275499 w 2259594"/>
              <a:gd name="connsiteY2" fmla="*/ 1735149 h 2413661"/>
              <a:gd name="connsiteX3" fmla="*/ 250099 w 2259594"/>
              <a:gd name="connsiteY3" fmla="*/ 2408249 h 2413661"/>
              <a:gd name="connsiteX4" fmla="*/ 205649 w 2259594"/>
              <a:gd name="connsiteY4" fmla="*/ 2027249 h 2413661"/>
              <a:gd name="connsiteX5" fmla="*/ 59599 w 2259594"/>
              <a:gd name="connsiteY5" fmla="*/ 1582749 h 2413661"/>
              <a:gd name="connsiteX6" fmla="*/ 1310549 w 2259594"/>
              <a:gd name="connsiteY6" fmla="*/ 719149 h 2413661"/>
              <a:gd name="connsiteX7" fmla="*/ 2256699 w 2259594"/>
              <a:gd name="connsiteY7" fmla="*/ 7949 h 241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9594" h="2413661">
                <a:moveTo>
                  <a:pt x="2256699" y="7949"/>
                </a:moveTo>
                <a:cubicBezTo>
                  <a:pt x="2205899" y="86266"/>
                  <a:pt x="1335949" y="901182"/>
                  <a:pt x="1005749" y="1189049"/>
                </a:cubicBezTo>
                <a:cubicBezTo>
                  <a:pt x="675549" y="1476916"/>
                  <a:pt x="401441" y="1531949"/>
                  <a:pt x="275499" y="1735149"/>
                </a:cubicBezTo>
                <a:cubicBezTo>
                  <a:pt x="149557" y="1938349"/>
                  <a:pt x="261741" y="2359566"/>
                  <a:pt x="250099" y="2408249"/>
                </a:cubicBezTo>
                <a:cubicBezTo>
                  <a:pt x="238457" y="2456932"/>
                  <a:pt x="237399" y="2164832"/>
                  <a:pt x="205649" y="2027249"/>
                </a:cubicBezTo>
                <a:cubicBezTo>
                  <a:pt x="173899" y="1889666"/>
                  <a:pt x="-124551" y="1800766"/>
                  <a:pt x="59599" y="1582749"/>
                </a:cubicBezTo>
                <a:cubicBezTo>
                  <a:pt x="243749" y="1364732"/>
                  <a:pt x="943307" y="989024"/>
                  <a:pt x="1310549" y="719149"/>
                </a:cubicBezTo>
                <a:cubicBezTo>
                  <a:pt x="1677791" y="449274"/>
                  <a:pt x="2307499" y="-70368"/>
                  <a:pt x="2256699" y="7949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A07B7710-457C-4696-A11E-798EFB75717D}"/>
              </a:ext>
            </a:extLst>
          </p:cNvPr>
          <p:cNvSpPr/>
          <p:nvPr/>
        </p:nvSpPr>
        <p:spPr>
          <a:xfrm>
            <a:off x="1080174" y="2417216"/>
            <a:ext cx="2618258" cy="2698620"/>
          </a:xfrm>
          <a:custGeom>
            <a:avLst/>
            <a:gdLst>
              <a:gd name="connsiteX0" fmla="*/ 2386926 w 2618258"/>
              <a:gd name="connsiteY0" fmla="*/ 8484 h 2698620"/>
              <a:gd name="connsiteX1" fmla="*/ 2469476 w 2618258"/>
              <a:gd name="connsiteY1" fmla="*/ 97384 h 2698620"/>
              <a:gd name="connsiteX2" fmla="*/ 2577426 w 2618258"/>
              <a:gd name="connsiteY2" fmla="*/ 878434 h 2698620"/>
              <a:gd name="connsiteX3" fmla="*/ 2031326 w 2618258"/>
              <a:gd name="connsiteY3" fmla="*/ 1767434 h 2698620"/>
              <a:gd name="connsiteX4" fmla="*/ 24726 w 2618258"/>
              <a:gd name="connsiteY4" fmla="*/ 2681834 h 2698620"/>
              <a:gd name="connsiteX5" fmla="*/ 996276 w 2618258"/>
              <a:gd name="connsiteY5" fmla="*/ 2319884 h 2698620"/>
              <a:gd name="connsiteX6" fmla="*/ 2247226 w 2618258"/>
              <a:gd name="connsiteY6" fmla="*/ 1818234 h 2698620"/>
              <a:gd name="connsiteX7" fmla="*/ 2615526 w 2618258"/>
              <a:gd name="connsiteY7" fmla="*/ 167234 h 2698620"/>
              <a:gd name="connsiteX8" fmla="*/ 2412326 w 2618258"/>
              <a:gd name="connsiteY8" fmla="*/ 65634 h 2698620"/>
              <a:gd name="connsiteX9" fmla="*/ 2386926 w 2618258"/>
              <a:gd name="connsiteY9" fmla="*/ 8484 h 269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8258" h="2698620">
                <a:moveTo>
                  <a:pt x="2386926" y="8484"/>
                </a:moveTo>
                <a:cubicBezTo>
                  <a:pt x="2396451" y="13776"/>
                  <a:pt x="2437726" y="-47608"/>
                  <a:pt x="2469476" y="97384"/>
                </a:cubicBezTo>
                <a:cubicBezTo>
                  <a:pt x="2501226" y="242376"/>
                  <a:pt x="2650451" y="600092"/>
                  <a:pt x="2577426" y="878434"/>
                </a:cubicBezTo>
                <a:cubicBezTo>
                  <a:pt x="2504401" y="1156776"/>
                  <a:pt x="2456776" y="1466867"/>
                  <a:pt x="2031326" y="1767434"/>
                </a:cubicBezTo>
                <a:cubicBezTo>
                  <a:pt x="1605876" y="2068001"/>
                  <a:pt x="197234" y="2589759"/>
                  <a:pt x="24726" y="2681834"/>
                </a:cubicBezTo>
                <a:cubicBezTo>
                  <a:pt x="-147782" y="2773909"/>
                  <a:pt x="625859" y="2463817"/>
                  <a:pt x="996276" y="2319884"/>
                </a:cubicBezTo>
                <a:cubicBezTo>
                  <a:pt x="1366693" y="2175951"/>
                  <a:pt x="1977351" y="2177009"/>
                  <a:pt x="2247226" y="1818234"/>
                </a:cubicBezTo>
                <a:cubicBezTo>
                  <a:pt x="2517101" y="1459459"/>
                  <a:pt x="2588009" y="459334"/>
                  <a:pt x="2615526" y="167234"/>
                </a:cubicBezTo>
                <a:cubicBezTo>
                  <a:pt x="2643043" y="-124866"/>
                  <a:pt x="2454659" y="92092"/>
                  <a:pt x="2412326" y="65634"/>
                </a:cubicBezTo>
                <a:cubicBezTo>
                  <a:pt x="2369993" y="39176"/>
                  <a:pt x="2377401" y="3192"/>
                  <a:pt x="2386926" y="848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B5E6ADAF-7B60-4A40-A43E-EC8724682E88}"/>
              </a:ext>
            </a:extLst>
          </p:cNvPr>
          <p:cNvSpPr/>
          <p:nvPr/>
        </p:nvSpPr>
        <p:spPr>
          <a:xfrm>
            <a:off x="1244492" y="2422102"/>
            <a:ext cx="2392883" cy="2169002"/>
          </a:xfrm>
          <a:custGeom>
            <a:avLst/>
            <a:gdLst>
              <a:gd name="connsiteX0" fmla="*/ 2324208 w 2392883"/>
              <a:gd name="connsiteY0" fmla="*/ 73448 h 2169002"/>
              <a:gd name="connsiteX1" fmla="*/ 2273408 w 2392883"/>
              <a:gd name="connsiteY1" fmla="*/ 162348 h 2169002"/>
              <a:gd name="connsiteX2" fmla="*/ 1524108 w 2392883"/>
              <a:gd name="connsiteY2" fmla="*/ 1241848 h 2169002"/>
              <a:gd name="connsiteX3" fmla="*/ 1168508 w 2392883"/>
              <a:gd name="connsiteY3" fmla="*/ 1800648 h 2169002"/>
              <a:gd name="connsiteX4" fmla="*/ 108 w 2392883"/>
              <a:gd name="connsiteY4" fmla="*/ 2168948 h 2169002"/>
              <a:gd name="connsiteX5" fmla="*/ 1238358 w 2392883"/>
              <a:gd name="connsiteY5" fmla="*/ 1826048 h 2169002"/>
              <a:gd name="connsiteX6" fmla="*/ 876408 w 2392883"/>
              <a:gd name="connsiteY6" fmla="*/ 1559348 h 2169002"/>
              <a:gd name="connsiteX7" fmla="*/ 1606658 w 2392883"/>
              <a:gd name="connsiteY7" fmla="*/ 835448 h 2169002"/>
              <a:gd name="connsiteX8" fmla="*/ 2324208 w 2392883"/>
              <a:gd name="connsiteY8" fmla="*/ 73448 h 21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2883" h="2169002">
                <a:moveTo>
                  <a:pt x="2324208" y="73448"/>
                </a:moveTo>
                <a:cubicBezTo>
                  <a:pt x="2435333" y="-38735"/>
                  <a:pt x="2406758" y="-32385"/>
                  <a:pt x="2273408" y="162348"/>
                </a:cubicBezTo>
                <a:cubicBezTo>
                  <a:pt x="2140058" y="357081"/>
                  <a:pt x="1708258" y="968798"/>
                  <a:pt x="1524108" y="1241848"/>
                </a:cubicBezTo>
                <a:cubicBezTo>
                  <a:pt x="1339958" y="1514898"/>
                  <a:pt x="1422508" y="1646131"/>
                  <a:pt x="1168508" y="1800648"/>
                </a:cubicBezTo>
                <a:cubicBezTo>
                  <a:pt x="914508" y="1955165"/>
                  <a:pt x="-11534" y="2164715"/>
                  <a:pt x="108" y="2168948"/>
                </a:cubicBezTo>
                <a:cubicBezTo>
                  <a:pt x="11750" y="2173181"/>
                  <a:pt x="1092308" y="1927648"/>
                  <a:pt x="1238358" y="1826048"/>
                </a:cubicBezTo>
                <a:cubicBezTo>
                  <a:pt x="1384408" y="1724448"/>
                  <a:pt x="815025" y="1724448"/>
                  <a:pt x="876408" y="1559348"/>
                </a:cubicBezTo>
                <a:cubicBezTo>
                  <a:pt x="937791" y="1394248"/>
                  <a:pt x="1359008" y="1087331"/>
                  <a:pt x="1606658" y="835448"/>
                </a:cubicBezTo>
                <a:cubicBezTo>
                  <a:pt x="1854308" y="583565"/>
                  <a:pt x="2213083" y="185631"/>
                  <a:pt x="2324208" y="73448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A1ECB4CF-D76C-403B-BF6E-F116A937C4C6}"/>
              </a:ext>
            </a:extLst>
          </p:cNvPr>
          <p:cNvSpPr/>
          <p:nvPr/>
        </p:nvSpPr>
        <p:spPr>
          <a:xfrm>
            <a:off x="5772150" y="1155700"/>
            <a:ext cx="629053" cy="1332187"/>
          </a:xfrm>
          <a:custGeom>
            <a:avLst/>
            <a:gdLst>
              <a:gd name="connsiteX0" fmla="*/ 0 w 629053"/>
              <a:gd name="connsiteY0" fmla="*/ 0 h 1332187"/>
              <a:gd name="connsiteX1" fmla="*/ 196850 w 629053"/>
              <a:gd name="connsiteY1" fmla="*/ 127000 h 1332187"/>
              <a:gd name="connsiteX2" fmla="*/ 387350 w 629053"/>
              <a:gd name="connsiteY2" fmla="*/ 311150 h 1332187"/>
              <a:gd name="connsiteX3" fmla="*/ 152400 w 629053"/>
              <a:gd name="connsiteY3" fmla="*/ 1308100 h 1332187"/>
              <a:gd name="connsiteX4" fmla="*/ 241300 w 629053"/>
              <a:gd name="connsiteY4" fmla="*/ 984250 h 1332187"/>
              <a:gd name="connsiteX5" fmla="*/ 584200 w 629053"/>
              <a:gd name="connsiteY5" fmla="*/ 546100 h 1332187"/>
              <a:gd name="connsiteX6" fmla="*/ 558800 w 629053"/>
              <a:gd name="connsiteY6" fmla="*/ 361950 h 1332187"/>
              <a:gd name="connsiteX7" fmla="*/ 0 w 629053"/>
              <a:gd name="connsiteY7" fmla="*/ 0 h 133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053" h="1332187">
                <a:moveTo>
                  <a:pt x="0" y="0"/>
                </a:moveTo>
                <a:lnTo>
                  <a:pt x="196850" y="127000"/>
                </a:lnTo>
                <a:cubicBezTo>
                  <a:pt x="261408" y="178858"/>
                  <a:pt x="394758" y="114300"/>
                  <a:pt x="387350" y="311150"/>
                </a:cubicBezTo>
                <a:cubicBezTo>
                  <a:pt x="379942" y="508000"/>
                  <a:pt x="176742" y="1195917"/>
                  <a:pt x="152400" y="1308100"/>
                </a:cubicBezTo>
                <a:cubicBezTo>
                  <a:pt x="128058" y="1420283"/>
                  <a:pt x="169333" y="1111250"/>
                  <a:pt x="241300" y="984250"/>
                </a:cubicBezTo>
                <a:cubicBezTo>
                  <a:pt x="313267" y="857250"/>
                  <a:pt x="531283" y="649817"/>
                  <a:pt x="584200" y="546100"/>
                </a:cubicBezTo>
                <a:cubicBezTo>
                  <a:pt x="637117" y="442383"/>
                  <a:pt x="659342" y="451908"/>
                  <a:pt x="558800" y="361950"/>
                </a:cubicBezTo>
                <a:cubicBezTo>
                  <a:pt x="458258" y="271992"/>
                  <a:pt x="60325" y="39158"/>
                  <a:pt x="0" y="0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4F53BAE8-4678-494D-9BBD-E4716FA387A0}"/>
              </a:ext>
            </a:extLst>
          </p:cNvPr>
          <p:cNvSpPr/>
          <p:nvPr/>
        </p:nvSpPr>
        <p:spPr>
          <a:xfrm>
            <a:off x="1294663" y="2716458"/>
            <a:ext cx="2711747" cy="1879383"/>
          </a:xfrm>
          <a:custGeom>
            <a:avLst/>
            <a:gdLst>
              <a:gd name="connsiteX0" fmla="*/ 2411063 w 2711747"/>
              <a:gd name="connsiteY0" fmla="*/ 65243 h 1879383"/>
              <a:gd name="connsiteX1" fmla="*/ 2411063 w 2711747"/>
              <a:gd name="connsiteY1" fmla="*/ 122995 h 1879383"/>
              <a:gd name="connsiteX2" fmla="*/ 2353312 w 2711747"/>
              <a:gd name="connsiteY2" fmla="*/ 729386 h 1879383"/>
              <a:gd name="connsiteX3" fmla="*/ 14373 w 2711747"/>
              <a:gd name="connsiteY3" fmla="*/ 1865167 h 1879383"/>
              <a:gd name="connsiteX4" fmla="*/ 1429286 w 2711747"/>
              <a:gd name="connsiteY4" fmla="*/ 1335778 h 1879383"/>
              <a:gd name="connsiteX5" fmla="*/ 2680571 w 2711747"/>
              <a:gd name="connsiteY5" fmla="*/ 873765 h 1879383"/>
              <a:gd name="connsiteX6" fmla="*/ 2343686 w 2711747"/>
              <a:gd name="connsiteY6" fmla="*/ 94119 h 1879383"/>
              <a:gd name="connsiteX7" fmla="*/ 2468815 w 2711747"/>
              <a:gd name="connsiteY7" fmla="*/ 7491 h 1879383"/>
              <a:gd name="connsiteX8" fmla="*/ 2411063 w 2711747"/>
              <a:gd name="connsiteY8" fmla="*/ 65243 h 187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747" h="1879383">
                <a:moveTo>
                  <a:pt x="2411063" y="65243"/>
                </a:moveTo>
                <a:cubicBezTo>
                  <a:pt x="2401438" y="84494"/>
                  <a:pt x="2420688" y="12305"/>
                  <a:pt x="2411063" y="122995"/>
                </a:cubicBezTo>
                <a:cubicBezTo>
                  <a:pt x="2401438" y="233685"/>
                  <a:pt x="2752760" y="439024"/>
                  <a:pt x="2353312" y="729386"/>
                </a:cubicBezTo>
                <a:cubicBezTo>
                  <a:pt x="1953864" y="1019748"/>
                  <a:pt x="168377" y="1764102"/>
                  <a:pt x="14373" y="1865167"/>
                </a:cubicBezTo>
                <a:cubicBezTo>
                  <a:pt x="-139631" y="1966232"/>
                  <a:pt x="984920" y="1501012"/>
                  <a:pt x="1429286" y="1335778"/>
                </a:cubicBezTo>
                <a:cubicBezTo>
                  <a:pt x="1873652" y="1170544"/>
                  <a:pt x="2528171" y="1080708"/>
                  <a:pt x="2680571" y="873765"/>
                </a:cubicBezTo>
                <a:cubicBezTo>
                  <a:pt x="2832971" y="666822"/>
                  <a:pt x="2378979" y="238498"/>
                  <a:pt x="2343686" y="94119"/>
                </a:cubicBezTo>
                <a:cubicBezTo>
                  <a:pt x="2308393" y="-50260"/>
                  <a:pt x="2460794" y="17116"/>
                  <a:pt x="2468815" y="7491"/>
                </a:cubicBezTo>
                <a:cubicBezTo>
                  <a:pt x="2476836" y="-2134"/>
                  <a:pt x="2420688" y="45992"/>
                  <a:pt x="2411063" y="65243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C6F73933-5140-419B-B022-C0EB341533DA}"/>
              </a:ext>
            </a:extLst>
          </p:cNvPr>
          <p:cNvSpPr/>
          <p:nvPr/>
        </p:nvSpPr>
        <p:spPr>
          <a:xfrm>
            <a:off x="3245615" y="12033741"/>
            <a:ext cx="180159" cy="187692"/>
          </a:xfrm>
          <a:custGeom>
            <a:avLst/>
            <a:gdLst>
              <a:gd name="connsiteX0" fmla="*/ 178623 w 180159"/>
              <a:gd name="connsiteY0" fmla="*/ 161434 h 187692"/>
              <a:gd name="connsiteX1" fmla="*/ 142110 w 180159"/>
              <a:gd name="connsiteY1" fmla="*/ 45547 h 187692"/>
              <a:gd name="connsiteX2" fmla="*/ 19873 w 180159"/>
              <a:gd name="connsiteY2" fmla="*/ 1097 h 187692"/>
              <a:gd name="connsiteX3" fmla="*/ 2410 w 180159"/>
              <a:gd name="connsiteY3" fmla="*/ 85234 h 187692"/>
              <a:gd name="connsiteX4" fmla="*/ 43685 w 180159"/>
              <a:gd name="connsiteY4" fmla="*/ 156672 h 187692"/>
              <a:gd name="connsiteX5" fmla="*/ 100835 w 180159"/>
              <a:gd name="connsiteY5" fmla="*/ 186834 h 187692"/>
              <a:gd name="connsiteX6" fmla="*/ 178623 w 180159"/>
              <a:gd name="connsiteY6" fmla="*/ 161434 h 18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159" h="187692">
                <a:moveTo>
                  <a:pt x="178623" y="161434"/>
                </a:moveTo>
                <a:cubicBezTo>
                  <a:pt x="185502" y="137886"/>
                  <a:pt x="168568" y="72270"/>
                  <a:pt x="142110" y="45547"/>
                </a:cubicBezTo>
                <a:cubicBezTo>
                  <a:pt x="115652" y="18824"/>
                  <a:pt x="43156" y="-5517"/>
                  <a:pt x="19873" y="1097"/>
                </a:cubicBezTo>
                <a:cubicBezTo>
                  <a:pt x="-3410" y="7711"/>
                  <a:pt x="-1559" y="59305"/>
                  <a:pt x="2410" y="85234"/>
                </a:cubicBezTo>
                <a:cubicBezTo>
                  <a:pt x="6379" y="111163"/>
                  <a:pt x="27281" y="139739"/>
                  <a:pt x="43685" y="156672"/>
                </a:cubicBezTo>
                <a:cubicBezTo>
                  <a:pt x="60089" y="173605"/>
                  <a:pt x="78081" y="183659"/>
                  <a:pt x="100835" y="186834"/>
                </a:cubicBezTo>
                <a:cubicBezTo>
                  <a:pt x="123589" y="190009"/>
                  <a:pt x="171744" y="184982"/>
                  <a:pt x="178623" y="161434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42C42D90-EC87-4514-9B2C-6B5F4930A369}"/>
              </a:ext>
            </a:extLst>
          </p:cNvPr>
          <p:cNvSpPr/>
          <p:nvPr/>
        </p:nvSpPr>
        <p:spPr>
          <a:xfrm>
            <a:off x="3181164" y="12509338"/>
            <a:ext cx="135369" cy="105027"/>
          </a:xfrm>
          <a:custGeom>
            <a:avLst/>
            <a:gdLst>
              <a:gd name="connsiteX0" fmla="*/ 71624 w 135369"/>
              <a:gd name="connsiteY0" fmla="*/ 162 h 105027"/>
              <a:gd name="connsiteX1" fmla="*/ 120836 w 135369"/>
              <a:gd name="connsiteY1" fmla="*/ 63662 h 105027"/>
              <a:gd name="connsiteX2" fmla="*/ 112899 w 135369"/>
              <a:gd name="connsiteY2" fmla="*/ 90650 h 105027"/>
              <a:gd name="connsiteX3" fmla="*/ 186 w 135369"/>
              <a:gd name="connsiteY3" fmla="*/ 104937 h 105027"/>
              <a:gd name="connsiteX4" fmla="*/ 87499 w 135369"/>
              <a:gd name="connsiteY4" fmla="*/ 84300 h 105027"/>
              <a:gd name="connsiteX5" fmla="*/ 135124 w 135369"/>
              <a:gd name="connsiteY5" fmla="*/ 46200 h 105027"/>
              <a:gd name="connsiteX6" fmla="*/ 71624 w 135369"/>
              <a:gd name="connsiteY6" fmla="*/ 162 h 10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69" h="105027">
                <a:moveTo>
                  <a:pt x="71624" y="162"/>
                </a:moveTo>
                <a:cubicBezTo>
                  <a:pt x="69243" y="3072"/>
                  <a:pt x="113957" y="48581"/>
                  <a:pt x="120836" y="63662"/>
                </a:cubicBezTo>
                <a:cubicBezTo>
                  <a:pt x="127715" y="78743"/>
                  <a:pt x="133007" y="83771"/>
                  <a:pt x="112899" y="90650"/>
                </a:cubicBezTo>
                <a:cubicBezTo>
                  <a:pt x="92791" y="97529"/>
                  <a:pt x="4419" y="105995"/>
                  <a:pt x="186" y="104937"/>
                </a:cubicBezTo>
                <a:cubicBezTo>
                  <a:pt x="-4047" y="103879"/>
                  <a:pt x="65009" y="94089"/>
                  <a:pt x="87499" y="84300"/>
                </a:cubicBezTo>
                <a:cubicBezTo>
                  <a:pt x="109989" y="74511"/>
                  <a:pt x="138299" y="58106"/>
                  <a:pt x="135124" y="46200"/>
                </a:cubicBezTo>
                <a:cubicBezTo>
                  <a:pt x="131949" y="34294"/>
                  <a:pt x="74005" y="-2748"/>
                  <a:pt x="71624" y="162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B14155F7-1834-47FD-832B-C57F6E181E8C}"/>
              </a:ext>
            </a:extLst>
          </p:cNvPr>
          <p:cNvSpPr/>
          <p:nvPr/>
        </p:nvSpPr>
        <p:spPr>
          <a:xfrm>
            <a:off x="6725938" y="11074514"/>
            <a:ext cx="148439" cy="220026"/>
          </a:xfrm>
          <a:custGeom>
            <a:avLst/>
            <a:gdLst>
              <a:gd name="connsiteX0" fmla="*/ 52687 w 148439"/>
              <a:gd name="connsiteY0" fmla="*/ 3061 h 220026"/>
              <a:gd name="connsiteX1" fmla="*/ 109837 w 148439"/>
              <a:gd name="connsiteY1" fmla="*/ 36399 h 220026"/>
              <a:gd name="connsiteX2" fmla="*/ 132062 w 148439"/>
              <a:gd name="connsiteY2" fmla="*/ 91961 h 220026"/>
              <a:gd name="connsiteX3" fmla="*/ 138412 w 148439"/>
              <a:gd name="connsiteY3" fmla="*/ 134824 h 220026"/>
              <a:gd name="connsiteX4" fmla="*/ 141587 w 148439"/>
              <a:gd name="connsiteY4" fmla="*/ 177686 h 220026"/>
              <a:gd name="connsiteX5" fmla="*/ 39987 w 148439"/>
              <a:gd name="connsiteY5" fmla="*/ 203086 h 220026"/>
              <a:gd name="connsiteX6" fmla="*/ 300 w 148439"/>
              <a:gd name="connsiteY6" fmla="*/ 218961 h 220026"/>
              <a:gd name="connsiteX7" fmla="*/ 22525 w 148439"/>
              <a:gd name="connsiteY7" fmla="*/ 172924 h 220026"/>
              <a:gd name="connsiteX8" fmla="*/ 36812 w 148439"/>
              <a:gd name="connsiteY8" fmla="*/ 114186 h 220026"/>
              <a:gd name="connsiteX9" fmla="*/ 52687 w 148439"/>
              <a:gd name="connsiteY9" fmla="*/ 3061 h 2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439" h="220026">
                <a:moveTo>
                  <a:pt x="52687" y="3061"/>
                </a:moveTo>
                <a:cubicBezTo>
                  <a:pt x="64858" y="-9903"/>
                  <a:pt x="96608" y="21582"/>
                  <a:pt x="109837" y="36399"/>
                </a:cubicBezTo>
                <a:cubicBezTo>
                  <a:pt x="123066" y="51216"/>
                  <a:pt x="127299" y="75557"/>
                  <a:pt x="132062" y="91961"/>
                </a:cubicBezTo>
                <a:cubicBezTo>
                  <a:pt x="136825" y="108365"/>
                  <a:pt x="136825" y="120537"/>
                  <a:pt x="138412" y="134824"/>
                </a:cubicBezTo>
                <a:cubicBezTo>
                  <a:pt x="139999" y="149111"/>
                  <a:pt x="157991" y="166309"/>
                  <a:pt x="141587" y="177686"/>
                </a:cubicBezTo>
                <a:cubicBezTo>
                  <a:pt x="125183" y="189063"/>
                  <a:pt x="63535" y="196207"/>
                  <a:pt x="39987" y="203086"/>
                </a:cubicBezTo>
                <a:cubicBezTo>
                  <a:pt x="16439" y="209965"/>
                  <a:pt x="3210" y="223988"/>
                  <a:pt x="300" y="218961"/>
                </a:cubicBezTo>
                <a:cubicBezTo>
                  <a:pt x="-2610" y="213934"/>
                  <a:pt x="16440" y="190387"/>
                  <a:pt x="22525" y="172924"/>
                </a:cubicBezTo>
                <a:cubicBezTo>
                  <a:pt x="28610" y="155462"/>
                  <a:pt x="31785" y="138263"/>
                  <a:pt x="36812" y="114186"/>
                </a:cubicBezTo>
                <a:cubicBezTo>
                  <a:pt x="41839" y="90109"/>
                  <a:pt x="40516" y="16025"/>
                  <a:pt x="52687" y="306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30E3EAA-A17D-4FA2-A411-6788C84797D5}"/>
              </a:ext>
            </a:extLst>
          </p:cNvPr>
          <p:cNvSpPr/>
          <p:nvPr/>
        </p:nvSpPr>
        <p:spPr>
          <a:xfrm>
            <a:off x="6758958" y="11630794"/>
            <a:ext cx="199071" cy="104974"/>
          </a:xfrm>
          <a:custGeom>
            <a:avLst/>
            <a:gdLst>
              <a:gd name="connsiteX0" fmla="*/ 199055 w 199071"/>
              <a:gd name="connsiteY0" fmla="*/ 5581 h 104974"/>
              <a:gd name="connsiteX1" fmla="*/ 103805 w 199071"/>
              <a:gd name="connsiteY1" fmla="*/ 50031 h 104974"/>
              <a:gd name="connsiteX2" fmla="*/ 83167 w 199071"/>
              <a:gd name="connsiteY2" fmla="*/ 104006 h 104974"/>
              <a:gd name="connsiteX3" fmla="*/ 56180 w 199071"/>
              <a:gd name="connsiteY3" fmla="*/ 78606 h 104974"/>
              <a:gd name="connsiteX4" fmla="*/ 617 w 199071"/>
              <a:gd name="connsiteY4" fmla="*/ 3994 h 104974"/>
              <a:gd name="connsiteX5" fmla="*/ 95867 w 199071"/>
              <a:gd name="connsiteY5" fmla="*/ 10344 h 104974"/>
              <a:gd name="connsiteX6" fmla="*/ 199055 w 199071"/>
              <a:gd name="connsiteY6" fmla="*/ 5581 h 1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071" h="104974">
                <a:moveTo>
                  <a:pt x="199055" y="5581"/>
                </a:moveTo>
                <a:cubicBezTo>
                  <a:pt x="200378" y="12196"/>
                  <a:pt x="123120" y="33627"/>
                  <a:pt x="103805" y="50031"/>
                </a:cubicBezTo>
                <a:cubicBezTo>
                  <a:pt x="84490" y="66435"/>
                  <a:pt x="91104" y="99244"/>
                  <a:pt x="83167" y="104006"/>
                </a:cubicBezTo>
                <a:cubicBezTo>
                  <a:pt x="75229" y="108769"/>
                  <a:pt x="69938" y="95275"/>
                  <a:pt x="56180" y="78606"/>
                </a:cubicBezTo>
                <a:cubicBezTo>
                  <a:pt x="42422" y="61937"/>
                  <a:pt x="-5997" y="15371"/>
                  <a:pt x="617" y="3994"/>
                </a:cubicBezTo>
                <a:cubicBezTo>
                  <a:pt x="7231" y="-7383"/>
                  <a:pt x="64646" y="9021"/>
                  <a:pt x="95867" y="10344"/>
                </a:cubicBezTo>
                <a:cubicBezTo>
                  <a:pt x="127088" y="11667"/>
                  <a:pt x="197732" y="-1034"/>
                  <a:pt x="199055" y="5581"/>
                </a:cubicBezTo>
                <a:close/>
              </a:path>
            </a:pathLst>
          </a:cu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23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net Jackson &amp;gt;3333 - ジャネット・ジャクソン 壁紙 (6878271) - ファンポップ">
            <a:extLst>
              <a:ext uri="{FF2B5EF4-FFF2-40B4-BE49-F238E27FC236}">
                <a16:creationId xmlns:a16="http://schemas.microsoft.com/office/drawing/2014/main" id="{B906E52B-822E-485D-85BA-CA3DCEA2D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7" r="28368"/>
          <a:stretch/>
        </p:blipFill>
        <p:spPr bwMode="auto">
          <a:xfrm>
            <a:off x="1178693" y="15497"/>
            <a:ext cx="7243814" cy="127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8F49278-D765-4555-94FE-CC3394AAD43C}"/>
              </a:ext>
            </a:extLst>
          </p:cNvPr>
          <p:cNvSpPr/>
          <p:nvPr/>
        </p:nvSpPr>
        <p:spPr>
          <a:xfrm>
            <a:off x="4749734" y="1770057"/>
            <a:ext cx="227173" cy="209831"/>
          </a:xfrm>
          <a:custGeom>
            <a:avLst/>
            <a:gdLst>
              <a:gd name="connsiteX0" fmla="*/ 66 w 227173"/>
              <a:gd name="connsiteY0" fmla="*/ 209556 h 209831"/>
              <a:gd name="connsiteX1" fmla="*/ 123891 w 227173"/>
              <a:gd name="connsiteY1" fmla="*/ 107956 h 209831"/>
              <a:gd name="connsiteX2" fmla="*/ 198504 w 227173"/>
              <a:gd name="connsiteY2" fmla="*/ 46043 h 209831"/>
              <a:gd name="connsiteX3" fmla="*/ 227079 w 227173"/>
              <a:gd name="connsiteY3" fmla="*/ 6 h 209831"/>
              <a:gd name="connsiteX4" fmla="*/ 190566 w 227173"/>
              <a:gd name="connsiteY4" fmla="*/ 42868 h 209831"/>
              <a:gd name="connsiteX5" fmla="*/ 141354 w 227173"/>
              <a:gd name="connsiteY5" fmla="*/ 74618 h 209831"/>
              <a:gd name="connsiteX6" fmla="*/ 66 w 227173"/>
              <a:gd name="connsiteY6" fmla="*/ 209556 h 20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73" h="209831">
                <a:moveTo>
                  <a:pt x="66" y="209556"/>
                </a:moveTo>
                <a:cubicBezTo>
                  <a:pt x="-2844" y="215112"/>
                  <a:pt x="90818" y="135208"/>
                  <a:pt x="123891" y="107956"/>
                </a:cubicBezTo>
                <a:cubicBezTo>
                  <a:pt x="156964" y="80704"/>
                  <a:pt x="181306" y="64035"/>
                  <a:pt x="198504" y="46043"/>
                </a:cubicBezTo>
                <a:cubicBezTo>
                  <a:pt x="215702" y="28051"/>
                  <a:pt x="228402" y="535"/>
                  <a:pt x="227079" y="6"/>
                </a:cubicBezTo>
                <a:cubicBezTo>
                  <a:pt x="225756" y="-523"/>
                  <a:pt x="204854" y="30433"/>
                  <a:pt x="190566" y="42868"/>
                </a:cubicBezTo>
                <a:cubicBezTo>
                  <a:pt x="176278" y="55303"/>
                  <a:pt x="168871" y="50276"/>
                  <a:pt x="141354" y="74618"/>
                </a:cubicBezTo>
                <a:cubicBezTo>
                  <a:pt x="113837" y="98960"/>
                  <a:pt x="2976" y="204000"/>
                  <a:pt x="66" y="20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9573B95-E599-4BF7-B0F6-3D78B897F28A}"/>
              </a:ext>
            </a:extLst>
          </p:cNvPr>
          <p:cNvSpPr/>
          <p:nvPr/>
        </p:nvSpPr>
        <p:spPr>
          <a:xfrm>
            <a:off x="4726981" y="1821284"/>
            <a:ext cx="109047" cy="168136"/>
          </a:xfrm>
          <a:custGeom>
            <a:avLst/>
            <a:gdLst>
              <a:gd name="connsiteX0" fmla="*/ 594 w 109047"/>
              <a:gd name="connsiteY0" fmla="*/ 167854 h 168136"/>
              <a:gd name="connsiteX1" fmla="*/ 38694 w 109047"/>
              <a:gd name="connsiteY1" fmla="*/ 67841 h 168136"/>
              <a:gd name="connsiteX2" fmla="*/ 108544 w 109047"/>
              <a:gd name="connsiteY2" fmla="*/ 1166 h 168136"/>
              <a:gd name="connsiteX3" fmla="*/ 67269 w 109047"/>
              <a:gd name="connsiteY3" fmla="*/ 34504 h 168136"/>
              <a:gd name="connsiteX4" fmla="*/ 594 w 109047"/>
              <a:gd name="connsiteY4" fmla="*/ 167854 h 16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47" h="168136">
                <a:moveTo>
                  <a:pt x="594" y="167854"/>
                </a:moveTo>
                <a:cubicBezTo>
                  <a:pt x="-4168" y="173410"/>
                  <a:pt x="20702" y="95622"/>
                  <a:pt x="38694" y="67841"/>
                </a:cubicBezTo>
                <a:cubicBezTo>
                  <a:pt x="56686" y="40060"/>
                  <a:pt x="103782" y="6722"/>
                  <a:pt x="108544" y="1166"/>
                </a:cubicBezTo>
                <a:cubicBezTo>
                  <a:pt x="113306" y="-4390"/>
                  <a:pt x="83144" y="10427"/>
                  <a:pt x="67269" y="34504"/>
                </a:cubicBezTo>
                <a:cubicBezTo>
                  <a:pt x="51394" y="58581"/>
                  <a:pt x="5356" y="162298"/>
                  <a:pt x="594" y="167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707D788-FA62-4D9E-8609-18DFBE14E194}"/>
              </a:ext>
            </a:extLst>
          </p:cNvPr>
          <p:cNvSpPr/>
          <p:nvPr/>
        </p:nvSpPr>
        <p:spPr>
          <a:xfrm>
            <a:off x="4822024" y="1695094"/>
            <a:ext cx="175459" cy="126961"/>
          </a:xfrm>
          <a:custGeom>
            <a:avLst/>
            <a:gdLst>
              <a:gd name="connsiteX0" fmla="*/ 175426 w 175459"/>
              <a:gd name="connsiteY0" fmla="*/ 356 h 126961"/>
              <a:gd name="connsiteX1" fmla="*/ 92876 w 175459"/>
              <a:gd name="connsiteY1" fmla="*/ 55919 h 126961"/>
              <a:gd name="connsiteX2" fmla="*/ 801 w 175459"/>
              <a:gd name="connsiteY2" fmla="*/ 125769 h 126961"/>
              <a:gd name="connsiteX3" fmla="*/ 50014 w 175459"/>
              <a:gd name="connsiteY3" fmla="*/ 98781 h 126961"/>
              <a:gd name="connsiteX4" fmla="*/ 83351 w 175459"/>
              <a:gd name="connsiteY4" fmla="*/ 82906 h 126961"/>
              <a:gd name="connsiteX5" fmla="*/ 175426 w 175459"/>
              <a:gd name="connsiteY5" fmla="*/ 356 h 12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59" h="126961">
                <a:moveTo>
                  <a:pt x="175426" y="356"/>
                </a:moveTo>
                <a:cubicBezTo>
                  <a:pt x="177013" y="-4142"/>
                  <a:pt x="121980" y="35017"/>
                  <a:pt x="92876" y="55919"/>
                </a:cubicBezTo>
                <a:cubicBezTo>
                  <a:pt x="63772" y="76821"/>
                  <a:pt x="7945" y="118625"/>
                  <a:pt x="801" y="125769"/>
                </a:cubicBezTo>
                <a:cubicBezTo>
                  <a:pt x="-6343" y="132913"/>
                  <a:pt x="36256" y="105925"/>
                  <a:pt x="50014" y="98781"/>
                </a:cubicBezTo>
                <a:cubicBezTo>
                  <a:pt x="63772" y="91637"/>
                  <a:pt x="64301" y="96135"/>
                  <a:pt x="83351" y="82906"/>
                </a:cubicBezTo>
                <a:cubicBezTo>
                  <a:pt x="102401" y="69677"/>
                  <a:pt x="173839" y="4854"/>
                  <a:pt x="17542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E3C1467-DDAF-45D7-84C8-49331D590559}"/>
              </a:ext>
            </a:extLst>
          </p:cNvPr>
          <p:cNvSpPr/>
          <p:nvPr/>
        </p:nvSpPr>
        <p:spPr>
          <a:xfrm>
            <a:off x="4998621" y="1687213"/>
            <a:ext cx="173645" cy="17769"/>
          </a:xfrm>
          <a:custGeom>
            <a:avLst/>
            <a:gdLst>
              <a:gd name="connsiteX0" fmla="*/ 417 w 173645"/>
              <a:gd name="connsiteY0" fmla="*/ 1887 h 17769"/>
              <a:gd name="connsiteX1" fmla="*/ 111542 w 173645"/>
              <a:gd name="connsiteY1" fmla="*/ 300 h 17769"/>
              <a:gd name="connsiteX2" fmla="*/ 173454 w 173645"/>
              <a:gd name="connsiteY2" fmla="*/ 1887 h 17769"/>
              <a:gd name="connsiteX3" fmla="*/ 129004 w 173645"/>
              <a:gd name="connsiteY3" fmla="*/ 8237 h 17769"/>
              <a:gd name="connsiteX4" fmla="*/ 75029 w 173645"/>
              <a:gd name="connsiteY4" fmla="*/ 17762 h 17769"/>
              <a:gd name="connsiteX5" fmla="*/ 417 w 173645"/>
              <a:gd name="connsiteY5" fmla="*/ 1887 h 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5" h="17769">
                <a:moveTo>
                  <a:pt x="417" y="1887"/>
                </a:moveTo>
                <a:cubicBezTo>
                  <a:pt x="6502" y="-1023"/>
                  <a:pt x="82703" y="300"/>
                  <a:pt x="111542" y="300"/>
                </a:cubicBezTo>
                <a:cubicBezTo>
                  <a:pt x="140381" y="300"/>
                  <a:pt x="170544" y="564"/>
                  <a:pt x="173454" y="1887"/>
                </a:cubicBezTo>
                <a:cubicBezTo>
                  <a:pt x="176364" y="3210"/>
                  <a:pt x="145408" y="5591"/>
                  <a:pt x="129004" y="8237"/>
                </a:cubicBezTo>
                <a:cubicBezTo>
                  <a:pt x="112600" y="10883"/>
                  <a:pt x="93550" y="18026"/>
                  <a:pt x="75029" y="17762"/>
                </a:cubicBezTo>
                <a:cubicBezTo>
                  <a:pt x="56508" y="17498"/>
                  <a:pt x="-5668" y="4797"/>
                  <a:pt x="417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B369B20-A98F-4D44-A7B0-CE07AE1B14FD}"/>
              </a:ext>
            </a:extLst>
          </p:cNvPr>
          <p:cNvSpPr/>
          <p:nvPr/>
        </p:nvSpPr>
        <p:spPr>
          <a:xfrm>
            <a:off x="5001669" y="1705855"/>
            <a:ext cx="148648" cy="37419"/>
          </a:xfrm>
          <a:custGeom>
            <a:avLst/>
            <a:gdLst>
              <a:gd name="connsiteX0" fmla="*/ 544 w 148648"/>
              <a:gd name="connsiteY0" fmla="*/ 37220 h 37419"/>
              <a:gd name="connsiteX1" fmla="*/ 95794 w 148648"/>
              <a:gd name="connsiteY1" fmla="*/ 14995 h 37419"/>
              <a:gd name="connsiteX2" fmla="*/ 148181 w 148648"/>
              <a:gd name="connsiteY2" fmla="*/ 7058 h 37419"/>
              <a:gd name="connsiteX3" fmla="*/ 118019 w 148648"/>
              <a:gd name="connsiteY3" fmla="*/ 7058 h 37419"/>
              <a:gd name="connsiteX4" fmla="*/ 59281 w 148648"/>
              <a:gd name="connsiteY4" fmla="*/ 708 h 37419"/>
              <a:gd name="connsiteX5" fmla="*/ 544 w 148648"/>
              <a:gd name="connsiteY5" fmla="*/ 37220 h 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48" h="37419">
                <a:moveTo>
                  <a:pt x="544" y="37220"/>
                </a:moveTo>
                <a:cubicBezTo>
                  <a:pt x="6629" y="39601"/>
                  <a:pt x="71188" y="20022"/>
                  <a:pt x="95794" y="14995"/>
                </a:cubicBezTo>
                <a:cubicBezTo>
                  <a:pt x="120400" y="9968"/>
                  <a:pt x="144477" y="8381"/>
                  <a:pt x="148181" y="7058"/>
                </a:cubicBezTo>
                <a:cubicBezTo>
                  <a:pt x="151885" y="5735"/>
                  <a:pt x="132836" y="8116"/>
                  <a:pt x="118019" y="7058"/>
                </a:cubicBezTo>
                <a:cubicBezTo>
                  <a:pt x="103202" y="6000"/>
                  <a:pt x="77537" y="-2467"/>
                  <a:pt x="59281" y="708"/>
                </a:cubicBezTo>
                <a:cubicBezTo>
                  <a:pt x="41025" y="3883"/>
                  <a:pt x="-5541" y="34839"/>
                  <a:pt x="544" y="3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EADAAFD-D239-4F2C-A03F-A3326605CA9D}"/>
              </a:ext>
            </a:extLst>
          </p:cNvPr>
          <p:cNvSpPr/>
          <p:nvPr/>
        </p:nvSpPr>
        <p:spPr>
          <a:xfrm>
            <a:off x="4773078" y="1879549"/>
            <a:ext cx="369207" cy="167404"/>
          </a:xfrm>
          <a:custGeom>
            <a:avLst/>
            <a:gdLst>
              <a:gd name="connsiteX0" fmla="*/ 367247 w 369207"/>
              <a:gd name="connsiteY0" fmla="*/ 42914 h 167404"/>
              <a:gd name="connsiteX1" fmla="*/ 203735 w 369207"/>
              <a:gd name="connsiteY1" fmla="*/ 36564 h 167404"/>
              <a:gd name="connsiteX2" fmla="*/ 71972 w 369207"/>
              <a:gd name="connsiteY2" fmla="*/ 109589 h 167404"/>
              <a:gd name="connsiteX3" fmla="*/ 13235 w 369207"/>
              <a:gd name="connsiteY3" fmla="*/ 157214 h 167404"/>
              <a:gd name="connsiteX4" fmla="*/ 535 w 369207"/>
              <a:gd name="connsiteY4" fmla="*/ 165151 h 167404"/>
              <a:gd name="connsiteX5" fmla="*/ 24347 w 369207"/>
              <a:gd name="connsiteY5" fmla="*/ 127051 h 167404"/>
              <a:gd name="connsiteX6" fmla="*/ 75147 w 369207"/>
              <a:gd name="connsiteY6" fmla="*/ 68314 h 167404"/>
              <a:gd name="connsiteX7" fmla="*/ 178335 w 369207"/>
              <a:gd name="connsiteY7" fmla="*/ 19101 h 167404"/>
              <a:gd name="connsiteX8" fmla="*/ 287872 w 369207"/>
              <a:gd name="connsiteY8" fmla="*/ 51 h 167404"/>
              <a:gd name="connsiteX9" fmla="*/ 367247 w 369207"/>
              <a:gd name="connsiteY9" fmla="*/ 42914 h 16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07" h="167404">
                <a:moveTo>
                  <a:pt x="367247" y="42914"/>
                </a:moveTo>
                <a:cubicBezTo>
                  <a:pt x="353224" y="48999"/>
                  <a:pt x="252947" y="25452"/>
                  <a:pt x="203735" y="36564"/>
                </a:cubicBezTo>
                <a:cubicBezTo>
                  <a:pt x="154523" y="47676"/>
                  <a:pt x="103722" y="89481"/>
                  <a:pt x="71972" y="109589"/>
                </a:cubicBezTo>
                <a:cubicBezTo>
                  <a:pt x="40222" y="129697"/>
                  <a:pt x="25141" y="147954"/>
                  <a:pt x="13235" y="157214"/>
                </a:cubicBezTo>
                <a:cubicBezTo>
                  <a:pt x="1329" y="166474"/>
                  <a:pt x="-1317" y="170178"/>
                  <a:pt x="535" y="165151"/>
                </a:cubicBezTo>
                <a:cubicBezTo>
                  <a:pt x="2387" y="160124"/>
                  <a:pt x="11912" y="143191"/>
                  <a:pt x="24347" y="127051"/>
                </a:cubicBezTo>
                <a:cubicBezTo>
                  <a:pt x="36782" y="110912"/>
                  <a:pt x="49482" y="86306"/>
                  <a:pt x="75147" y="68314"/>
                </a:cubicBezTo>
                <a:cubicBezTo>
                  <a:pt x="100812" y="50322"/>
                  <a:pt x="142881" y="30478"/>
                  <a:pt x="178335" y="19101"/>
                </a:cubicBezTo>
                <a:cubicBezTo>
                  <a:pt x="213789" y="7724"/>
                  <a:pt x="259297" y="-743"/>
                  <a:pt x="287872" y="51"/>
                </a:cubicBezTo>
                <a:cubicBezTo>
                  <a:pt x="316447" y="845"/>
                  <a:pt x="381270" y="36829"/>
                  <a:pt x="367247" y="4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5CA798-3948-4396-B971-E9FF3F8CD87E}"/>
              </a:ext>
            </a:extLst>
          </p:cNvPr>
          <p:cNvSpPr/>
          <p:nvPr/>
        </p:nvSpPr>
        <p:spPr>
          <a:xfrm>
            <a:off x="4700549" y="1989127"/>
            <a:ext cx="105132" cy="186880"/>
          </a:xfrm>
          <a:custGeom>
            <a:avLst/>
            <a:gdLst>
              <a:gd name="connsiteX0" fmla="*/ 104814 w 105132"/>
              <a:gd name="connsiteY0" fmla="*/ 11 h 186880"/>
              <a:gd name="connsiteX1" fmla="*/ 34964 w 105132"/>
              <a:gd name="connsiteY1" fmla="*/ 68273 h 186880"/>
              <a:gd name="connsiteX2" fmla="*/ 4801 w 105132"/>
              <a:gd name="connsiteY2" fmla="*/ 166698 h 186880"/>
              <a:gd name="connsiteX3" fmla="*/ 1626 w 105132"/>
              <a:gd name="connsiteY3" fmla="*/ 185748 h 186880"/>
              <a:gd name="connsiteX4" fmla="*/ 20676 w 105132"/>
              <a:gd name="connsiteY4" fmla="*/ 147648 h 186880"/>
              <a:gd name="connsiteX5" fmla="*/ 47664 w 105132"/>
              <a:gd name="connsiteY5" fmla="*/ 106373 h 186880"/>
              <a:gd name="connsiteX6" fmla="*/ 60364 w 105132"/>
              <a:gd name="connsiteY6" fmla="*/ 73036 h 186880"/>
              <a:gd name="connsiteX7" fmla="*/ 104814 w 105132"/>
              <a:gd name="connsiteY7" fmla="*/ 11 h 18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32" h="186880">
                <a:moveTo>
                  <a:pt x="104814" y="11"/>
                </a:moveTo>
                <a:cubicBezTo>
                  <a:pt x="100581" y="-783"/>
                  <a:pt x="51633" y="40492"/>
                  <a:pt x="34964" y="68273"/>
                </a:cubicBezTo>
                <a:cubicBezTo>
                  <a:pt x="18295" y="96054"/>
                  <a:pt x="10357" y="147119"/>
                  <a:pt x="4801" y="166698"/>
                </a:cubicBezTo>
                <a:cubicBezTo>
                  <a:pt x="-755" y="186277"/>
                  <a:pt x="-1020" y="188923"/>
                  <a:pt x="1626" y="185748"/>
                </a:cubicBezTo>
                <a:cubicBezTo>
                  <a:pt x="4272" y="182573"/>
                  <a:pt x="13003" y="160877"/>
                  <a:pt x="20676" y="147648"/>
                </a:cubicBezTo>
                <a:cubicBezTo>
                  <a:pt x="28349" y="134419"/>
                  <a:pt x="41049" y="118808"/>
                  <a:pt x="47664" y="106373"/>
                </a:cubicBezTo>
                <a:cubicBezTo>
                  <a:pt x="54279" y="93938"/>
                  <a:pt x="50839" y="86265"/>
                  <a:pt x="60364" y="73036"/>
                </a:cubicBezTo>
                <a:cubicBezTo>
                  <a:pt x="69889" y="59807"/>
                  <a:pt x="109047" y="805"/>
                  <a:pt x="1048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81DAEC0-CE95-455D-8FA1-3908A7EDFC39}"/>
              </a:ext>
            </a:extLst>
          </p:cNvPr>
          <p:cNvSpPr/>
          <p:nvPr/>
        </p:nvSpPr>
        <p:spPr>
          <a:xfrm>
            <a:off x="4770240" y="1964972"/>
            <a:ext cx="241449" cy="204567"/>
          </a:xfrm>
          <a:custGeom>
            <a:avLst/>
            <a:gdLst>
              <a:gd name="connsiteX0" fmla="*/ 198 w 241449"/>
              <a:gd name="connsiteY0" fmla="*/ 201966 h 204567"/>
              <a:gd name="connsiteX1" fmla="*/ 87510 w 241449"/>
              <a:gd name="connsiteY1" fmla="*/ 76553 h 204567"/>
              <a:gd name="connsiteX2" fmla="*/ 127198 w 241449"/>
              <a:gd name="connsiteY2" fmla="*/ 40041 h 204567"/>
              <a:gd name="connsiteX3" fmla="*/ 239910 w 241449"/>
              <a:gd name="connsiteY3" fmla="*/ 353 h 204567"/>
              <a:gd name="connsiteX4" fmla="*/ 185935 w 241449"/>
              <a:gd name="connsiteY4" fmla="*/ 25753 h 204567"/>
              <a:gd name="connsiteX5" fmla="*/ 92273 w 241449"/>
              <a:gd name="connsiteY5" fmla="*/ 108303 h 204567"/>
              <a:gd name="connsiteX6" fmla="*/ 63698 w 241449"/>
              <a:gd name="connsiteY6" fmla="*/ 159103 h 204567"/>
              <a:gd name="connsiteX7" fmla="*/ 198 w 241449"/>
              <a:gd name="connsiteY7" fmla="*/ 201966 h 20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49" h="204567">
                <a:moveTo>
                  <a:pt x="198" y="201966"/>
                </a:moveTo>
                <a:cubicBezTo>
                  <a:pt x="4167" y="188208"/>
                  <a:pt x="66343" y="103540"/>
                  <a:pt x="87510" y="76553"/>
                </a:cubicBezTo>
                <a:cubicBezTo>
                  <a:pt x="108677" y="49565"/>
                  <a:pt x="101798" y="52741"/>
                  <a:pt x="127198" y="40041"/>
                </a:cubicBezTo>
                <a:cubicBezTo>
                  <a:pt x="152598" y="27341"/>
                  <a:pt x="230120" y="2734"/>
                  <a:pt x="239910" y="353"/>
                </a:cubicBezTo>
                <a:cubicBezTo>
                  <a:pt x="249700" y="-2028"/>
                  <a:pt x="210541" y="7761"/>
                  <a:pt x="185935" y="25753"/>
                </a:cubicBezTo>
                <a:cubicBezTo>
                  <a:pt x="161329" y="43745"/>
                  <a:pt x="112646" y="86078"/>
                  <a:pt x="92273" y="108303"/>
                </a:cubicBezTo>
                <a:cubicBezTo>
                  <a:pt x="71900" y="130528"/>
                  <a:pt x="74546" y="147197"/>
                  <a:pt x="63698" y="159103"/>
                </a:cubicBezTo>
                <a:cubicBezTo>
                  <a:pt x="52850" y="171009"/>
                  <a:pt x="-3771" y="215724"/>
                  <a:pt x="198" y="20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277E28A-DCB5-442B-A951-8F003B04CAEC}"/>
              </a:ext>
            </a:extLst>
          </p:cNvPr>
          <p:cNvSpPr/>
          <p:nvPr/>
        </p:nvSpPr>
        <p:spPr>
          <a:xfrm>
            <a:off x="4932363" y="1936493"/>
            <a:ext cx="305131" cy="43472"/>
          </a:xfrm>
          <a:custGeom>
            <a:avLst/>
            <a:gdLst>
              <a:gd name="connsiteX0" fmla="*/ 0 w 305131"/>
              <a:gd name="connsiteY0" fmla="*/ 43120 h 43472"/>
              <a:gd name="connsiteX1" fmla="*/ 142875 w 305131"/>
              <a:gd name="connsiteY1" fmla="*/ 19307 h 43472"/>
              <a:gd name="connsiteX2" fmla="*/ 238125 w 305131"/>
              <a:gd name="connsiteY2" fmla="*/ 19307 h 43472"/>
              <a:gd name="connsiteX3" fmla="*/ 304800 w 305131"/>
              <a:gd name="connsiteY3" fmla="*/ 257 h 43472"/>
              <a:gd name="connsiteX4" fmla="*/ 263525 w 305131"/>
              <a:gd name="connsiteY4" fmla="*/ 35182 h 43472"/>
              <a:gd name="connsiteX5" fmla="*/ 257175 w 305131"/>
              <a:gd name="connsiteY5" fmla="*/ 38357 h 43472"/>
              <a:gd name="connsiteX6" fmla="*/ 185737 w 305131"/>
              <a:gd name="connsiteY6" fmla="*/ 43120 h 43472"/>
              <a:gd name="connsiteX7" fmla="*/ 60325 w 305131"/>
              <a:gd name="connsiteY7" fmla="*/ 43120 h 43472"/>
              <a:gd name="connsiteX8" fmla="*/ 0 w 305131"/>
              <a:gd name="connsiteY8" fmla="*/ 43120 h 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31" h="43472">
                <a:moveTo>
                  <a:pt x="0" y="43120"/>
                </a:moveTo>
                <a:cubicBezTo>
                  <a:pt x="51593" y="33198"/>
                  <a:pt x="103187" y="23276"/>
                  <a:pt x="142875" y="19307"/>
                </a:cubicBezTo>
                <a:cubicBezTo>
                  <a:pt x="182563" y="15338"/>
                  <a:pt x="211137" y="22482"/>
                  <a:pt x="238125" y="19307"/>
                </a:cubicBezTo>
                <a:cubicBezTo>
                  <a:pt x="265113" y="16132"/>
                  <a:pt x="300567" y="-2389"/>
                  <a:pt x="304800" y="257"/>
                </a:cubicBezTo>
                <a:cubicBezTo>
                  <a:pt x="309033" y="2903"/>
                  <a:pt x="271462" y="28832"/>
                  <a:pt x="263525" y="35182"/>
                </a:cubicBezTo>
                <a:cubicBezTo>
                  <a:pt x="255588" y="41532"/>
                  <a:pt x="270140" y="37034"/>
                  <a:pt x="257175" y="38357"/>
                </a:cubicBezTo>
                <a:cubicBezTo>
                  <a:pt x="244210" y="39680"/>
                  <a:pt x="218545" y="42326"/>
                  <a:pt x="185737" y="43120"/>
                </a:cubicBezTo>
                <a:cubicBezTo>
                  <a:pt x="152929" y="43914"/>
                  <a:pt x="60325" y="43120"/>
                  <a:pt x="60325" y="43120"/>
                </a:cubicBezTo>
                <a:lnTo>
                  <a:pt x="0" y="431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35DD30-2024-4E5C-A96A-CE1080451669}"/>
              </a:ext>
            </a:extLst>
          </p:cNvPr>
          <p:cNvSpPr/>
          <p:nvPr/>
        </p:nvSpPr>
        <p:spPr>
          <a:xfrm>
            <a:off x="4958811" y="1949211"/>
            <a:ext cx="273630" cy="124065"/>
          </a:xfrm>
          <a:custGeom>
            <a:avLst/>
            <a:gdLst>
              <a:gd name="connsiteX0" fmla="*/ 67214 w 273630"/>
              <a:gd name="connsiteY0" fmla="*/ 66914 h 124065"/>
              <a:gd name="connsiteX1" fmla="*/ 135477 w 273630"/>
              <a:gd name="connsiteY1" fmla="*/ 63739 h 124065"/>
              <a:gd name="connsiteX2" fmla="*/ 137064 w 273630"/>
              <a:gd name="connsiteY2" fmla="*/ 90727 h 124065"/>
              <a:gd name="connsiteX3" fmla="*/ 116427 w 273630"/>
              <a:gd name="connsiteY3" fmla="*/ 124064 h 124065"/>
              <a:gd name="connsiteX4" fmla="*/ 151352 w 273630"/>
              <a:gd name="connsiteY4" fmla="*/ 92314 h 124065"/>
              <a:gd name="connsiteX5" fmla="*/ 222789 w 273630"/>
              <a:gd name="connsiteY5" fmla="*/ 90727 h 124065"/>
              <a:gd name="connsiteX6" fmla="*/ 213264 w 273630"/>
              <a:gd name="connsiteY6" fmla="*/ 63739 h 124065"/>
              <a:gd name="connsiteX7" fmla="*/ 273589 w 273630"/>
              <a:gd name="connsiteY7" fmla="*/ 1827 h 124065"/>
              <a:gd name="connsiteX8" fmla="*/ 221202 w 273630"/>
              <a:gd name="connsiteY8" fmla="*/ 16114 h 124065"/>
              <a:gd name="connsiteX9" fmla="*/ 137064 w 273630"/>
              <a:gd name="connsiteY9" fmla="*/ 12939 h 124065"/>
              <a:gd name="connsiteX10" fmla="*/ 2127 w 273630"/>
              <a:gd name="connsiteY10" fmla="*/ 28814 h 124065"/>
              <a:gd name="connsiteX11" fmla="*/ 67214 w 273630"/>
              <a:gd name="connsiteY11" fmla="*/ 66914 h 1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630" h="124065">
                <a:moveTo>
                  <a:pt x="67214" y="66914"/>
                </a:moveTo>
                <a:cubicBezTo>
                  <a:pt x="89439" y="72735"/>
                  <a:pt x="123835" y="59770"/>
                  <a:pt x="135477" y="63739"/>
                </a:cubicBezTo>
                <a:cubicBezTo>
                  <a:pt x="147119" y="67708"/>
                  <a:pt x="140239" y="80673"/>
                  <a:pt x="137064" y="90727"/>
                </a:cubicBezTo>
                <a:cubicBezTo>
                  <a:pt x="133889" y="100781"/>
                  <a:pt x="114046" y="123800"/>
                  <a:pt x="116427" y="124064"/>
                </a:cubicBezTo>
                <a:cubicBezTo>
                  <a:pt x="118808" y="124328"/>
                  <a:pt x="133625" y="97870"/>
                  <a:pt x="151352" y="92314"/>
                </a:cubicBezTo>
                <a:cubicBezTo>
                  <a:pt x="169079" y="86758"/>
                  <a:pt x="212470" y="95489"/>
                  <a:pt x="222789" y="90727"/>
                </a:cubicBezTo>
                <a:cubicBezTo>
                  <a:pt x="233108" y="85965"/>
                  <a:pt x="204797" y="78556"/>
                  <a:pt x="213264" y="63739"/>
                </a:cubicBezTo>
                <a:cubicBezTo>
                  <a:pt x="221731" y="48922"/>
                  <a:pt x="272266" y="9764"/>
                  <a:pt x="273589" y="1827"/>
                </a:cubicBezTo>
                <a:cubicBezTo>
                  <a:pt x="274912" y="-6110"/>
                  <a:pt x="243956" y="14262"/>
                  <a:pt x="221202" y="16114"/>
                </a:cubicBezTo>
                <a:cubicBezTo>
                  <a:pt x="198448" y="17966"/>
                  <a:pt x="173576" y="10822"/>
                  <a:pt x="137064" y="12939"/>
                </a:cubicBezTo>
                <a:cubicBezTo>
                  <a:pt x="100552" y="15056"/>
                  <a:pt x="15885" y="23522"/>
                  <a:pt x="2127" y="28814"/>
                </a:cubicBezTo>
                <a:cubicBezTo>
                  <a:pt x="-11631" y="34106"/>
                  <a:pt x="44989" y="61093"/>
                  <a:pt x="67214" y="6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E89DE97-4A4B-413F-9323-430EF4C842D0}"/>
              </a:ext>
            </a:extLst>
          </p:cNvPr>
          <p:cNvSpPr/>
          <p:nvPr/>
        </p:nvSpPr>
        <p:spPr>
          <a:xfrm>
            <a:off x="4876703" y="1977060"/>
            <a:ext cx="208434" cy="159720"/>
          </a:xfrm>
          <a:custGeom>
            <a:avLst/>
            <a:gdLst>
              <a:gd name="connsiteX0" fmla="*/ 206472 w 208434"/>
              <a:gd name="connsiteY0" fmla="*/ 10490 h 159720"/>
              <a:gd name="connsiteX1" fmla="*/ 169960 w 208434"/>
              <a:gd name="connsiteY1" fmla="*/ 56528 h 159720"/>
              <a:gd name="connsiteX2" fmla="*/ 168372 w 208434"/>
              <a:gd name="connsiteY2" fmla="*/ 110503 h 159720"/>
              <a:gd name="connsiteX3" fmla="*/ 119160 w 208434"/>
              <a:gd name="connsiteY3" fmla="*/ 123203 h 159720"/>
              <a:gd name="connsiteX4" fmla="*/ 103285 w 208434"/>
              <a:gd name="connsiteY4" fmla="*/ 142253 h 159720"/>
              <a:gd name="connsiteX5" fmla="*/ 101697 w 208434"/>
              <a:gd name="connsiteY5" fmla="*/ 159715 h 159720"/>
              <a:gd name="connsiteX6" fmla="*/ 74710 w 208434"/>
              <a:gd name="connsiteY6" fmla="*/ 143840 h 159720"/>
              <a:gd name="connsiteX7" fmla="*/ 42960 w 208434"/>
              <a:gd name="connsiteY7" fmla="*/ 116853 h 159720"/>
              <a:gd name="connsiteX8" fmla="*/ 97 w 208434"/>
              <a:gd name="connsiteY8" fmla="*/ 81928 h 159720"/>
              <a:gd name="connsiteX9" fmla="*/ 33435 w 208434"/>
              <a:gd name="connsiteY9" fmla="*/ 39065 h 159720"/>
              <a:gd name="connsiteX10" fmla="*/ 101697 w 208434"/>
              <a:gd name="connsiteY10" fmla="*/ 2553 h 159720"/>
              <a:gd name="connsiteX11" fmla="*/ 206472 w 208434"/>
              <a:gd name="connsiteY11" fmla="*/ 10490 h 1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4" h="159720">
                <a:moveTo>
                  <a:pt x="206472" y="10490"/>
                </a:moveTo>
                <a:cubicBezTo>
                  <a:pt x="217849" y="19486"/>
                  <a:pt x="176310" y="39859"/>
                  <a:pt x="169960" y="56528"/>
                </a:cubicBezTo>
                <a:cubicBezTo>
                  <a:pt x="163610" y="73197"/>
                  <a:pt x="176839" y="99391"/>
                  <a:pt x="168372" y="110503"/>
                </a:cubicBezTo>
                <a:cubicBezTo>
                  <a:pt x="159905" y="121615"/>
                  <a:pt x="130008" y="117911"/>
                  <a:pt x="119160" y="123203"/>
                </a:cubicBezTo>
                <a:cubicBezTo>
                  <a:pt x="108312" y="128495"/>
                  <a:pt x="106195" y="136168"/>
                  <a:pt x="103285" y="142253"/>
                </a:cubicBezTo>
                <a:cubicBezTo>
                  <a:pt x="100375" y="148338"/>
                  <a:pt x="106459" y="159451"/>
                  <a:pt x="101697" y="159715"/>
                </a:cubicBezTo>
                <a:cubicBezTo>
                  <a:pt x="96935" y="159979"/>
                  <a:pt x="84499" y="150984"/>
                  <a:pt x="74710" y="143840"/>
                </a:cubicBezTo>
                <a:cubicBezTo>
                  <a:pt x="64921" y="136696"/>
                  <a:pt x="55395" y="127172"/>
                  <a:pt x="42960" y="116853"/>
                </a:cubicBezTo>
                <a:cubicBezTo>
                  <a:pt x="30524" y="106534"/>
                  <a:pt x="1684" y="94893"/>
                  <a:pt x="97" y="81928"/>
                </a:cubicBezTo>
                <a:cubicBezTo>
                  <a:pt x="-1490" y="68963"/>
                  <a:pt x="16502" y="52294"/>
                  <a:pt x="33435" y="39065"/>
                </a:cubicBezTo>
                <a:cubicBezTo>
                  <a:pt x="50368" y="25836"/>
                  <a:pt x="75768" y="8374"/>
                  <a:pt x="101697" y="2553"/>
                </a:cubicBezTo>
                <a:cubicBezTo>
                  <a:pt x="127626" y="-3268"/>
                  <a:pt x="195095" y="1494"/>
                  <a:pt x="206472" y="10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88D70EB-447D-4023-B30C-21C6F2C915A7}"/>
              </a:ext>
            </a:extLst>
          </p:cNvPr>
          <p:cNvSpPr/>
          <p:nvPr/>
        </p:nvSpPr>
        <p:spPr>
          <a:xfrm>
            <a:off x="4946651" y="200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BC3972E-6185-4EA6-BEBF-D7AEA90F88F8}"/>
              </a:ext>
            </a:extLst>
          </p:cNvPr>
          <p:cNvSpPr/>
          <p:nvPr/>
        </p:nvSpPr>
        <p:spPr>
          <a:xfrm>
            <a:off x="4833325" y="2055523"/>
            <a:ext cx="272510" cy="92422"/>
          </a:xfrm>
          <a:custGeom>
            <a:avLst/>
            <a:gdLst>
              <a:gd name="connsiteX0" fmla="*/ 613 w 272510"/>
              <a:gd name="connsiteY0" fmla="*/ 76490 h 92422"/>
              <a:gd name="connsiteX1" fmla="*/ 116500 w 272510"/>
              <a:gd name="connsiteY1" fmla="*/ 92365 h 92422"/>
              <a:gd name="connsiteX2" fmla="*/ 195875 w 272510"/>
              <a:gd name="connsiteY2" fmla="*/ 70140 h 92422"/>
              <a:gd name="connsiteX3" fmla="*/ 272075 w 272510"/>
              <a:gd name="connsiteY3" fmla="*/ 290 h 92422"/>
              <a:gd name="connsiteX4" fmla="*/ 224450 w 272510"/>
              <a:gd name="connsiteY4" fmla="*/ 46327 h 92422"/>
              <a:gd name="connsiteX5" fmla="*/ 170475 w 272510"/>
              <a:gd name="connsiteY5" fmla="*/ 73315 h 92422"/>
              <a:gd name="connsiteX6" fmla="*/ 613 w 272510"/>
              <a:gd name="connsiteY6" fmla="*/ 76490 h 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10" h="92422">
                <a:moveTo>
                  <a:pt x="613" y="76490"/>
                </a:moveTo>
                <a:cubicBezTo>
                  <a:pt x="-8383" y="79665"/>
                  <a:pt x="83956" y="93423"/>
                  <a:pt x="116500" y="92365"/>
                </a:cubicBezTo>
                <a:cubicBezTo>
                  <a:pt x="149044" y="91307"/>
                  <a:pt x="169946" y="85486"/>
                  <a:pt x="195875" y="70140"/>
                </a:cubicBezTo>
                <a:cubicBezTo>
                  <a:pt x="221804" y="54794"/>
                  <a:pt x="267313" y="4259"/>
                  <a:pt x="272075" y="290"/>
                </a:cubicBezTo>
                <a:cubicBezTo>
                  <a:pt x="276837" y="-3679"/>
                  <a:pt x="241383" y="34156"/>
                  <a:pt x="224450" y="46327"/>
                </a:cubicBezTo>
                <a:cubicBezTo>
                  <a:pt x="207517" y="58498"/>
                  <a:pt x="203813" y="68817"/>
                  <a:pt x="170475" y="73315"/>
                </a:cubicBezTo>
                <a:cubicBezTo>
                  <a:pt x="137138" y="77813"/>
                  <a:pt x="9609" y="73315"/>
                  <a:pt x="613" y="7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FB64C93-B1D8-4511-99BB-1CEE583BC681}"/>
              </a:ext>
            </a:extLst>
          </p:cNvPr>
          <p:cNvSpPr/>
          <p:nvPr/>
        </p:nvSpPr>
        <p:spPr>
          <a:xfrm>
            <a:off x="4832347" y="2049641"/>
            <a:ext cx="378232" cy="134999"/>
          </a:xfrm>
          <a:custGeom>
            <a:avLst/>
            <a:gdLst>
              <a:gd name="connsiteX0" fmla="*/ 3 w 378232"/>
              <a:gd name="connsiteY0" fmla="*/ 109359 h 134999"/>
              <a:gd name="connsiteX1" fmla="*/ 165103 w 378232"/>
              <a:gd name="connsiteY1" fmla="*/ 134759 h 134999"/>
              <a:gd name="connsiteX2" fmla="*/ 277816 w 378232"/>
              <a:gd name="connsiteY2" fmla="*/ 91897 h 134999"/>
              <a:gd name="connsiteX3" fmla="*/ 317503 w 378232"/>
              <a:gd name="connsiteY3" fmla="*/ 34747 h 134999"/>
              <a:gd name="connsiteX4" fmla="*/ 377828 w 378232"/>
              <a:gd name="connsiteY4" fmla="*/ 15697 h 134999"/>
              <a:gd name="connsiteX5" fmla="*/ 342903 w 378232"/>
              <a:gd name="connsiteY5" fmla="*/ 4584 h 134999"/>
              <a:gd name="connsiteX6" fmla="*/ 323853 w 378232"/>
              <a:gd name="connsiteY6" fmla="*/ 1409 h 134999"/>
              <a:gd name="connsiteX7" fmla="*/ 315916 w 378232"/>
              <a:gd name="connsiteY7" fmla="*/ 26809 h 134999"/>
              <a:gd name="connsiteX8" fmla="*/ 285753 w 378232"/>
              <a:gd name="connsiteY8" fmla="*/ 76022 h 134999"/>
              <a:gd name="connsiteX9" fmla="*/ 233366 w 378232"/>
              <a:gd name="connsiteY9" fmla="*/ 101422 h 134999"/>
              <a:gd name="connsiteX10" fmla="*/ 160341 w 378232"/>
              <a:gd name="connsiteY10" fmla="*/ 110947 h 134999"/>
              <a:gd name="connsiteX11" fmla="*/ 3 w 378232"/>
              <a:gd name="connsiteY11" fmla="*/ 109359 h 13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32" h="134999">
                <a:moveTo>
                  <a:pt x="3" y="109359"/>
                </a:moveTo>
                <a:cubicBezTo>
                  <a:pt x="797" y="113328"/>
                  <a:pt x="118801" y="137669"/>
                  <a:pt x="165103" y="134759"/>
                </a:cubicBezTo>
                <a:cubicBezTo>
                  <a:pt x="211405" y="131849"/>
                  <a:pt x="252416" y="108566"/>
                  <a:pt x="277816" y="91897"/>
                </a:cubicBezTo>
                <a:cubicBezTo>
                  <a:pt x="303216" y="75228"/>
                  <a:pt x="300834" y="47447"/>
                  <a:pt x="317503" y="34747"/>
                </a:cubicBezTo>
                <a:cubicBezTo>
                  <a:pt x="334172" y="22047"/>
                  <a:pt x="373595" y="20724"/>
                  <a:pt x="377828" y="15697"/>
                </a:cubicBezTo>
                <a:cubicBezTo>
                  <a:pt x="382061" y="10670"/>
                  <a:pt x="351899" y="6965"/>
                  <a:pt x="342903" y="4584"/>
                </a:cubicBezTo>
                <a:cubicBezTo>
                  <a:pt x="333907" y="2203"/>
                  <a:pt x="328351" y="-2295"/>
                  <a:pt x="323853" y="1409"/>
                </a:cubicBezTo>
                <a:cubicBezTo>
                  <a:pt x="319355" y="5113"/>
                  <a:pt x="322266" y="14373"/>
                  <a:pt x="315916" y="26809"/>
                </a:cubicBezTo>
                <a:cubicBezTo>
                  <a:pt x="309566" y="39244"/>
                  <a:pt x="299511" y="63587"/>
                  <a:pt x="285753" y="76022"/>
                </a:cubicBezTo>
                <a:cubicBezTo>
                  <a:pt x="271995" y="88457"/>
                  <a:pt x="254268" y="95601"/>
                  <a:pt x="233366" y="101422"/>
                </a:cubicBezTo>
                <a:cubicBezTo>
                  <a:pt x="212464" y="107243"/>
                  <a:pt x="197647" y="110418"/>
                  <a:pt x="160341" y="110947"/>
                </a:cubicBezTo>
                <a:cubicBezTo>
                  <a:pt x="123035" y="111476"/>
                  <a:pt x="-791" y="105390"/>
                  <a:pt x="3" y="10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D487CFC-CEA3-470A-A5F9-A6FE11236815}"/>
              </a:ext>
            </a:extLst>
          </p:cNvPr>
          <p:cNvSpPr/>
          <p:nvPr/>
        </p:nvSpPr>
        <p:spPr>
          <a:xfrm>
            <a:off x="3819150" y="2062445"/>
            <a:ext cx="289537" cy="81414"/>
          </a:xfrm>
          <a:custGeom>
            <a:avLst/>
            <a:gdLst>
              <a:gd name="connsiteX0" fmla="*/ 375 w 289537"/>
              <a:gd name="connsiteY0" fmla="*/ 67980 h 81414"/>
              <a:gd name="connsiteX1" fmla="*/ 113088 w 289537"/>
              <a:gd name="connsiteY1" fmla="*/ 20355 h 81414"/>
              <a:gd name="connsiteX2" fmla="*/ 282950 w 289537"/>
              <a:gd name="connsiteY2" fmla="*/ 80680 h 81414"/>
              <a:gd name="connsiteX3" fmla="*/ 243263 w 289537"/>
              <a:gd name="connsiteY3" fmla="*/ 50518 h 81414"/>
              <a:gd name="connsiteX4" fmla="*/ 135313 w 289537"/>
              <a:gd name="connsiteY4" fmla="*/ 1305 h 81414"/>
              <a:gd name="connsiteX5" fmla="*/ 78163 w 289537"/>
              <a:gd name="connsiteY5" fmla="*/ 17180 h 81414"/>
              <a:gd name="connsiteX6" fmla="*/ 375 w 289537"/>
              <a:gd name="connsiteY6" fmla="*/ 67980 h 8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37" h="81414">
                <a:moveTo>
                  <a:pt x="375" y="67980"/>
                </a:moveTo>
                <a:cubicBezTo>
                  <a:pt x="6196" y="68509"/>
                  <a:pt x="65992" y="18238"/>
                  <a:pt x="113088" y="20355"/>
                </a:cubicBezTo>
                <a:cubicBezTo>
                  <a:pt x="160184" y="22472"/>
                  <a:pt x="261254" y="75653"/>
                  <a:pt x="282950" y="80680"/>
                </a:cubicBezTo>
                <a:cubicBezTo>
                  <a:pt x="304646" y="85707"/>
                  <a:pt x="267869" y="63747"/>
                  <a:pt x="243263" y="50518"/>
                </a:cubicBezTo>
                <a:cubicBezTo>
                  <a:pt x="218657" y="37289"/>
                  <a:pt x="162830" y="6861"/>
                  <a:pt x="135313" y="1305"/>
                </a:cubicBezTo>
                <a:cubicBezTo>
                  <a:pt x="107796" y="-4251"/>
                  <a:pt x="98271" y="9243"/>
                  <a:pt x="78163" y="17180"/>
                </a:cubicBezTo>
                <a:cubicBezTo>
                  <a:pt x="58055" y="25117"/>
                  <a:pt x="-5446" y="67451"/>
                  <a:pt x="375" y="67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F727AB-D6B7-42E1-9B81-F65CB1D80403}"/>
              </a:ext>
            </a:extLst>
          </p:cNvPr>
          <p:cNvSpPr/>
          <p:nvPr/>
        </p:nvSpPr>
        <p:spPr>
          <a:xfrm>
            <a:off x="3920609" y="2025411"/>
            <a:ext cx="307065" cy="74921"/>
          </a:xfrm>
          <a:custGeom>
            <a:avLst/>
            <a:gdLst>
              <a:gd name="connsiteX0" fmla="*/ 516 w 307065"/>
              <a:gd name="connsiteY0" fmla="*/ 1827 h 74921"/>
              <a:gd name="connsiteX1" fmla="*/ 200541 w 307065"/>
              <a:gd name="connsiteY1" fmla="*/ 28814 h 74921"/>
              <a:gd name="connsiteX2" fmla="*/ 306904 w 307065"/>
              <a:gd name="connsiteY2" fmla="*/ 74852 h 74921"/>
              <a:gd name="connsiteX3" fmla="*/ 222766 w 307065"/>
              <a:gd name="connsiteY3" fmla="*/ 17702 h 74921"/>
              <a:gd name="connsiteX4" fmla="*/ 144979 w 307065"/>
              <a:gd name="connsiteY4" fmla="*/ 3414 h 74921"/>
              <a:gd name="connsiteX5" fmla="*/ 516 w 307065"/>
              <a:gd name="connsiteY5" fmla="*/ 1827 h 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65" h="74921">
                <a:moveTo>
                  <a:pt x="516" y="1827"/>
                </a:moveTo>
                <a:cubicBezTo>
                  <a:pt x="9776" y="6060"/>
                  <a:pt x="149476" y="16643"/>
                  <a:pt x="200541" y="28814"/>
                </a:cubicBezTo>
                <a:cubicBezTo>
                  <a:pt x="251606" y="40985"/>
                  <a:pt x="303200" y="76704"/>
                  <a:pt x="306904" y="74852"/>
                </a:cubicBezTo>
                <a:cubicBezTo>
                  <a:pt x="310608" y="73000"/>
                  <a:pt x="249753" y="29608"/>
                  <a:pt x="222766" y="17702"/>
                </a:cubicBezTo>
                <a:cubicBezTo>
                  <a:pt x="195779" y="5796"/>
                  <a:pt x="180962" y="5002"/>
                  <a:pt x="144979" y="3414"/>
                </a:cubicBezTo>
                <a:cubicBezTo>
                  <a:pt x="108996" y="1826"/>
                  <a:pt x="-8744" y="-2406"/>
                  <a:pt x="516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59288DD-4C4B-45AC-8137-D3769CFE0EC2}"/>
              </a:ext>
            </a:extLst>
          </p:cNvPr>
          <p:cNvSpPr/>
          <p:nvPr/>
        </p:nvSpPr>
        <p:spPr>
          <a:xfrm>
            <a:off x="3813439" y="2040105"/>
            <a:ext cx="128352" cy="60380"/>
          </a:xfrm>
          <a:custGeom>
            <a:avLst/>
            <a:gdLst>
              <a:gd name="connsiteX0" fmla="*/ 128324 w 128352"/>
              <a:gd name="connsiteY0" fmla="*/ 1420 h 60380"/>
              <a:gd name="connsiteX1" fmla="*/ 12436 w 128352"/>
              <a:gd name="connsiteY1" fmla="*/ 26820 h 60380"/>
              <a:gd name="connsiteX2" fmla="*/ 4499 w 128352"/>
              <a:gd name="connsiteY2" fmla="*/ 60158 h 60380"/>
              <a:gd name="connsiteX3" fmla="*/ 23549 w 128352"/>
              <a:gd name="connsiteY3" fmla="*/ 9358 h 60380"/>
              <a:gd name="connsiteX4" fmla="*/ 128324 w 128352"/>
              <a:gd name="connsiteY4" fmla="*/ 1420 h 6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52" h="60380">
                <a:moveTo>
                  <a:pt x="128324" y="1420"/>
                </a:moveTo>
                <a:cubicBezTo>
                  <a:pt x="126472" y="4330"/>
                  <a:pt x="33074" y="17030"/>
                  <a:pt x="12436" y="26820"/>
                </a:cubicBezTo>
                <a:cubicBezTo>
                  <a:pt x="-8202" y="36610"/>
                  <a:pt x="2647" y="63068"/>
                  <a:pt x="4499" y="60158"/>
                </a:cubicBezTo>
                <a:cubicBezTo>
                  <a:pt x="6351" y="57248"/>
                  <a:pt x="5293" y="19148"/>
                  <a:pt x="23549" y="9358"/>
                </a:cubicBezTo>
                <a:cubicBezTo>
                  <a:pt x="41805" y="-432"/>
                  <a:pt x="130176" y="-1490"/>
                  <a:pt x="128324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C0E06B4-6290-4E09-8091-417D6C959E12}"/>
              </a:ext>
            </a:extLst>
          </p:cNvPr>
          <p:cNvSpPr/>
          <p:nvPr/>
        </p:nvSpPr>
        <p:spPr>
          <a:xfrm>
            <a:off x="4109967" y="2060215"/>
            <a:ext cx="158061" cy="101272"/>
          </a:xfrm>
          <a:custGeom>
            <a:avLst/>
            <a:gdLst>
              <a:gd name="connsiteX0" fmla="*/ 71 w 158061"/>
              <a:gd name="connsiteY0" fmla="*/ 97198 h 101272"/>
              <a:gd name="connsiteX1" fmla="*/ 139771 w 158061"/>
              <a:gd name="connsiteY1" fmla="*/ 97198 h 101272"/>
              <a:gd name="connsiteX2" fmla="*/ 157233 w 158061"/>
              <a:gd name="connsiteY2" fmla="*/ 46398 h 101272"/>
              <a:gd name="connsiteX3" fmla="*/ 147708 w 158061"/>
              <a:gd name="connsiteY3" fmla="*/ 360 h 101272"/>
              <a:gd name="connsiteX4" fmla="*/ 141358 w 158061"/>
              <a:gd name="connsiteY4" fmla="*/ 71798 h 101272"/>
              <a:gd name="connsiteX5" fmla="*/ 120721 w 158061"/>
              <a:gd name="connsiteY5" fmla="*/ 89260 h 101272"/>
              <a:gd name="connsiteX6" fmla="*/ 71 w 158061"/>
              <a:gd name="connsiteY6" fmla="*/ 97198 h 10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061" h="101272">
                <a:moveTo>
                  <a:pt x="71" y="97198"/>
                </a:moveTo>
                <a:cubicBezTo>
                  <a:pt x="3246" y="98521"/>
                  <a:pt x="113577" y="105665"/>
                  <a:pt x="139771" y="97198"/>
                </a:cubicBezTo>
                <a:cubicBezTo>
                  <a:pt x="165965" y="88731"/>
                  <a:pt x="155910" y="62538"/>
                  <a:pt x="157233" y="46398"/>
                </a:cubicBezTo>
                <a:cubicBezTo>
                  <a:pt x="158556" y="30258"/>
                  <a:pt x="150354" y="-3873"/>
                  <a:pt x="147708" y="360"/>
                </a:cubicBezTo>
                <a:cubicBezTo>
                  <a:pt x="145062" y="4593"/>
                  <a:pt x="145856" y="56981"/>
                  <a:pt x="141358" y="71798"/>
                </a:cubicBezTo>
                <a:cubicBezTo>
                  <a:pt x="136860" y="86615"/>
                  <a:pt x="141358" y="86614"/>
                  <a:pt x="120721" y="89260"/>
                </a:cubicBezTo>
                <a:cubicBezTo>
                  <a:pt x="100084" y="91906"/>
                  <a:pt x="-3104" y="95875"/>
                  <a:pt x="71" y="9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338DEB6-FC48-4E6C-9C4F-6FC4285701A9}"/>
              </a:ext>
            </a:extLst>
          </p:cNvPr>
          <p:cNvSpPr/>
          <p:nvPr/>
        </p:nvSpPr>
        <p:spPr>
          <a:xfrm>
            <a:off x="3954164" y="2143653"/>
            <a:ext cx="453708" cy="133250"/>
          </a:xfrm>
          <a:custGeom>
            <a:avLst/>
            <a:gdLst>
              <a:gd name="connsiteX0" fmla="*/ 299 w 453708"/>
              <a:gd name="connsiteY0" fmla="*/ 109010 h 133250"/>
              <a:gd name="connsiteX1" fmla="*/ 171749 w 453708"/>
              <a:gd name="connsiteY1" fmla="*/ 53447 h 133250"/>
              <a:gd name="connsiteX2" fmla="*/ 335261 w 453708"/>
              <a:gd name="connsiteY2" fmla="*/ 80435 h 133250"/>
              <a:gd name="connsiteX3" fmla="*/ 451149 w 453708"/>
              <a:gd name="connsiteY3" fmla="*/ 132822 h 133250"/>
              <a:gd name="connsiteX4" fmla="*/ 413049 w 453708"/>
              <a:gd name="connsiteY4" fmla="*/ 102660 h 133250"/>
              <a:gd name="connsiteX5" fmla="*/ 384474 w 453708"/>
              <a:gd name="connsiteY5" fmla="*/ 56622 h 133250"/>
              <a:gd name="connsiteX6" fmla="*/ 216199 w 453708"/>
              <a:gd name="connsiteY6" fmla="*/ 8997 h 133250"/>
              <a:gd name="connsiteX7" fmla="*/ 132061 w 453708"/>
              <a:gd name="connsiteY7" fmla="*/ 7410 h 133250"/>
              <a:gd name="connsiteX8" fmla="*/ 299 w 453708"/>
              <a:gd name="connsiteY8" fmla="*/ 109010 h 1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708" h="133250">
                <a:moveTo>
                  <a:pt x="299" y="109010"/>
                </a:moveTo>
                <a:cubicBezTo>
                  <a:pt x="6914" y="116683"/>
                  <a:pt x="115922" y="58209"/>
                  <a:pt x="171749" y="53447"/>
                </a:cubicBezTo>
                <a:cubicBezTo>
                  <a:pt x="227576" y="48685"/>
                  <a:pt x="288694" y="67206"/>
                  <a:pt x="335261" y="80435"/>
                </a:cubicBezTo>
                <a:cubicBezTo>
                  <a:pt x="381828" y="93664"/>
                  <a:pt x="438184" y="129118"/>
                  <a:pt x="451149" y="132822"/>
                </a:cubicBezTo>
                <a:cubicBezTo>
                  <a:pt x="464114" y="136526"/>
                  <a:pt x="424161" y="115360"/>
                  <a:pt x="413049" y="102660"/>
                </a:cubicBezTo>
                <a:cubicBezTo>
                  <a:pt x="401937" y="89960"/>
                  <a:pt x="417282" y="72232"/>
                  <a:pt x="384474" y="56622"/>
                </a:cubicBezTo>
                <a:cubicBezTo>
                  <a:pt x="351666" y="41012"/>
                  <a:pt x="258268" y="17199"/>
                  <a:pt x="216199" y="8997"/>
                </a:cubicBezTo>
                <a:cubicBezTo>
                  <a:pt x="174130" y="795"/>
                  <a:pt x="165663" y="-5555"/>
                  <a:pt x="132061" y="7410"/>
                </a:cubicBezTo>
                <a:cubicBezTo>
                  <a:pt x="98459" y="20375"/>
                  <a:pt x="-6316" y="101337"/>
                  <a:pt x="299" y="10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8BF8DC3-45B9-460D-AAF7-68D2375508AD}"/>
              </a:ext>
            </a:extLst>
          </p:cNvPr>
          <p:cNvSpPr/>
          <p:nvPr/>
        </p:nvSpPr>
        <p:spPr>
          <a:xfrm>
            <a:off x="3933764" y="2238172"/>
            <a:ext cx="453973" cy="68128"/>
          </a:xfrm>
          <a:custGeom>
            <a:avLst/>
            <a:gdLst>
              <a:gd name="connsiteX0" fmla="*/ 61 w 453973"/>
              <a:gd name="connsiteY0" fmla="*/ 38303 h 68128"/>
              <a:gd name="connsiteX1" fmla="*/ 85786 w 453973"/>
              <a:gd name="connsiteY1" fmla="*/ 28778 h 68128"/>
              <a:gd name="connsiteX2" fmla="*/ 209611 w 453973"/>
              <a:gd name="connsiteY2" fmla="*/ 6553 h 68128"/>
              <a:gd name="connsiteX3" fmla="*/ 349311 w 453973"/>
              <a:gd name="connsiteY3" fmla="*/ 4966 h 68128"/>
              <a:gd name="connsiteX4" fmla="*/ 452499 w 453973"/>
              <a:gd name="connsiteY4" fmla="*/ 66878 h 68128"/>
              <a:gd name="connsiteX5" fmla="*/ 403286 w 453973"/>
              <a:gd name="connsiteY5" fmla="*/ 44653 h 68128"/>
              <a:gd name="connsiteX6" fmla="*/ 308036 w 453973"/>
              <a:gd name="connsiteY6" fmla="*/ 22428 h 68128"/>
              <a:gd name="connsiteX7" fmla="*/ 198499 w 453973"/>
              <a:gd name="connsiteY7" fmla="*/ 19253 h 68128"/>
              <a:gd name="connsiteX8" fmla="*/ 141349 w 453973"/>
              <a:gd name="connsiteY8" fmla="*/ 39891 h 68128"/>
              <a:gd name="connsiteX9" fmla="*/ 98486 w 453973"/>
              <a:gd name="connsiteY9" fmla="*/ 65291 h 68128"/>
              <a:gd name="connsiteX10" fmla="*/ 61 w 453973"/>
              <a:gd name="connsiteY10" fmla="*/ 38303 h 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73" h="68128">
                <a:moveTo>
                  <a:pt x="61" y="38303"/>
                </a:moveTo>
                <a:cubicBezTo>
                  <a:pt x="-2056" y="32217"/>
                  <a:pt x="50861" y="34070"/>
                  <a:pt x="85786" y="28778"/>
                </a:cubicBezTo>
                <a:cubicBezTo>
                  <a:pt x="120711" y="23486"/>
                  <a:pt x="165690" y="10522"/>
                  <a:pt x="209611" y="6553"/>
                </a:cubicBezTo>
                <a:cubicBezTo>
                  <a:pt x="253532" y="2584"/>
                  <a:pt x="308830" y="-5088"/>
                  <a:pt x="349311" y="4966"/>
                </a:cubicBezTo>
                <a:cubicBezTo>
                  <a:pt x="389792" y="15020"/>
                  <a:pt x="443503" y="60263"/>
                  <a:pt x="452499" y="66878"/>
                </a:cubicBezTo>
                <a:cubicBezTo>
                  <a:pt x="461495" y="73493"/>
                  <a:pt x="427363" y="52061"/>
                  <a:pt x="403286" y="44653"/>
                </a:cubicBezTo>
                <a:cubicBezTo>
                  <a:pt x="379209" y="37245"/>
                  <a:pt x="342167" y="26661"/>
                  <a:pt x="308036" y="22428"/>
                </a:cubicBezTo>
                <a:cubicBezTo>
                  <a:pt x="273905" y="18195"/>
                  <a:pt x="226280" y="16342"/>
                  <a:pt x="198499" y="19253"/>
                </a:cubicBezTo>
                <a:cubicBezTo>
                  <a:pt x="170718" y="22164"/>
                  <a:pt x="158018" y="32218"/>
                  <a:pt x="141349" y="39891"/>
                </a:cubicBezTo>
                <a:cubicBezTo>
                  <a:pt x="124680" y="47564"/>
                  <a:pt x="118594" y="64762"/>
                  <a:pt x="98486" y="65291"/>
                </a:cubicBezTo>
                <a:cubicBezTo>
                  <a:pt x="78378" y="65820"/>
                  <a:pt x="2178" y="44389"/>
                  <a:pt x="61" y="38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B2E0D8D-0BC8-4F34-9C85-3515D5D401B9}"/>
              </a:ext>
            </a:extLst>
          </p:cNvPr>
          <p:cNvSpPr/>
          <p:nvPr/>
        </p:nvSpPr>
        <p:spPr>
          <a:xfrm>
            <a:off x="3881438" y="2281968"/>
            <a:ext cx="325546" cy="117107"/>
          </a:xfrm>
          <a:custGeom>
            <a:avLst/>
            <a:gdLst>
              <a:gd name="connsiteX0" fmla="*/ 187325 w 325546"/>
              <a:gd name="connsiteY0" fmla="*/ 4032 h 117107"/>
              <a:gd name="connsiteX1" fmla="*/ 155575 w 325546"/>
              <a:gd name="connsiteY1" fmla="*/ 75470 h 117107"/>
              <a:gd name="connsiteX2" fmla="*/ 188912 w 325546"/>
              <a:gd name="connsiteY2" fmla="*/ 97695 h 117107"/>
              <a:gd name="connsiteX3" fmla="*/ 323850 w 325546"/>
              <a:gd name="connsiteY3" fmla="*/ 116745 h 117107"/>
              <a:gd name="connsiteX4" fmla="*/ 252412 w 325546"/>
              <a:gd name="connsiteY4" fmla="*/ 107220 h 117107"/>
              <a:gd name="connsiteX5" fmla="*/ 76200 w 325546"/>
              <a:gd name="connsiteY5" fmla="*/ 72295 h 117107"/>
              <a:gd name="connsiteX6" fmla="*/ 0 w 325546"/>
              <a:gd name="connsiteY6" fmla="*/ 56420 h 117107"/>
              <a:gd name="connsiteX7" fmla="*/ 0 w 325546"/>
              <a:gd name="connsiteY7" fmla="*/ 56420 h 117107"/>
              <a:gd name="connsiteX8" fmla="*/ 92075 w 325546"/>
              <a:gd name="connsiteY8" fmla="*/ 42132 h 117107"/>
              <a:gd name="connsiteX9" fmla="*/ 123825 w 325546"/>
              <a:gd name="connsiteY9" fmla="*/ 11970 h 117107"/>
              <a:gd name="connsiteX10" fmla="*/ 187325 w 325546"/>
              <a:gd name="connsiteY10" fmla="*/ 4032 h 1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46" h="117107">
                <a:moveTo>
                  <a:pt x="187325" y="4032"/>
                </a:moveTo>
                <a:cubicBezTo>
                  <a:pt x="192617" y="14615"/>
                  <a:pt x="155311" y="59860"/>
                  <a:pt x="155575" y="75470"/>
                </a:cubicBezTo>
                <a:cubicBezTo>
                  <a:pt x="155839" y="91080"/>
                  <a:pt x="160866" y="90816"/>
                  <a:pt x="188912" y="97695"/>
                </a:cubicBezTo>
                <a:cubicBezTo>
                  <a:pt x="216958" y="104574"/>
                  <a:pt x="313267" y="115158"/>
                  <a:pt x="323850" y="116745"/>
                </a:cubicBezTo>
                <a:cubicBezTo>
                  <a:pt x="334433" y="118333"/>
                  <a:pt x="293687" y="114628"/>
                  <a:pt x="252412" y="107220"/>
                </a:cubicBezTo>
                <a:cubicBezTo>
                  <a:pt x="211137" y="99812"/>
                  <a:pt x="118269" y="80762"/>
                  <a:pt x="76200" y="72295"/>
                </a:cubicBezTo>
                <a:lnTo>
                  <a:pt x="0" y="56420"/>
                </a:lnTo>
                <a:lnTo>
                  <a:pt x="0" y="56420"/>
                </a:lnTo>
                <a:cubicBezTo>
                  <a:pt x="15346" y="54039"/>
                  <a:pt x="71438" y="49540"/>
                  <a:pt x="92075" y="42132"/>
                </a:cubicBezTo>
                <a:cubicBezTo>
                  <a:pt x="112712" y="34724"/>
                  <a:pt x="108215" y="17526"/>
                  <a:pt x="123825" y="11970"/>
                </a:cubicBezTo>
                <a:cubicBezTo>
                  <a:pt x="139435" y="6414"/>
                  <a:pt x="182033" y="-6551"/>
                  <a:pt x="187325" y="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9E133FB-13A9-43A9-B3DB-91CF1C95AE6B}"/>
              </a:ext>
            </a:extLst>
          </p:cNvPr>
          <p:cNvSpPr/>
          <p:nvPr/>
        </p:nvSpPr>
        <p:spPr>
          <a:xfrm>
            <a:off x="4152735" y="2299653"/>
            <a:ext cx="216214" cy="94500"/>
          </a:xfrm>
          <a:custGeom>
            <a:avLst/>
            <a:gdLst>
              <a:gd name="connsiteX0" fmla="*/ 216065 w 216214"/>
              <a:gd name="connsiteY0" fmla="*/ 635 h 94500"/>
              <a:gd name="connsiteX1" fmla="*/ 131928 w 216214"/>
              <a:gd name="connsiteY1" fmla="*/ 10160 h 94500"/>
              <a:gd name="connsiteX2" fmla="*/ 103353 w 216214"/>
              <a:gd name="connsiteY2" fmla="*/ 51435 h 94500"/>
              <a:gd name="connsiteX3" fmla="*/ 165 w 216214"/>
              <a:gd name="connsiteY3" fmla="*/ 94297 h 94500"/>
              <a:gd name="connsiteX4" fmla="*/ 81128 w 216214"/>
              <a:gd name="connsiteY4" fmla="*/ 65722 h 94500"/>
              <a:gd name="connsiteX5" fmla="*/ 150978 w 216214"/>
              <a:gd name="connsiteY5" fmla="*/ 22860 h 94500"/>
              <a:gd name="connsiteX6" fmla="*/ 216065 w 216214"/>
              <a:gd name="connsiteY6" fmla="*/ 635 h 9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4" h="94500">
                <a:moveTo>
                  <a:pt x="216065" y="635"/>
                </a:moveTo>
                <a:cubicBezTo>
                  <a:pt x="212890" y="-1482"/>
                  <a:pt x="150713" y="1693"/>
                  <a:pt x="131928" y="10160"/>
                </a:cubicBezTo>
                <a:cubicBezTo>
                  <a:pt x="113143" y="18627"/>
                  <a:pt x="125313" y="37412"/>
                  <a:pt x="103353" y="51435"/>
                </a:cubicBezTo>
                <a:cubicBezTo>
                  <a:pt x="81393" y="65458"/>
                  <a:pt x="3869" y="91916"/>
                  <a:pt x="165" y="94297"/>
                </a:cubicBezTo>
                <a:cubicBezTo>
                  <a:pt x="-3539" y="96678"/>
                  <a:pt x="55993" y="77628"/>
                  <a:pt x="81128" y="65722"/>
                </a:cubicBezTo>
                <a:cubicBezTo>
                  <a:pt x="106263" y="53816"/>
                  <a:pt x="130870" y="32914"/>
                  <a:pt x="150978" y="22860"/>
                </a:cubicBezTo>
                <a:cubicBezTo>
                  <a:pt x="171086" y="12806"/>
                  <a:pt x="219240" y="2752"/>
                  <a:pt x="216065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9F22444-6B75-4193-A1C0-2F1A76687426}"/>
              </a:ext>
            </a:extLst>
          </p:cNvPr>
          <p:cNvSpPr/>
          <p:nvPr/>
        </p:nvSpPr>
        <p:spPr>
          <a:xfrm>
            <a:off x="4061734" y="2398713"/>
            <a:ext cx="181654" cy="79561"/>
          </a:xfrm>
          <a:custGeom>
            <a:avLst/>
            <a:gdLst>
              <a:gd name="connsiteX0" fmla="*/ 181654 w 181654"/>
              <a:gd name="connsiteY0" fmla="*/ 0 h 79561"/>
              <a:gd name="connsiteX1" fmla="*/ 57829 w 181654"/>
              <a:gd name="connsiteY1" fmla="*/ 23812 h 79561"/>
              <a:gd name="connsiteX2" fmla="*/ 679 w 181654"/>
              <a:gd name="connsiteY2" fmla="*/ 79375 h 79561"/>
              <a:gd name="connsiteX3" fmla="*/ 32429 w 181654"/>
              <a:gd name="connsiteY3" fmla="*/ 41275 h 79561"/>
              <a:gd name="connsiteX4" fmla="*/ 119741 w 181654"/>
              <a:gd name="connsiteY4" fmla="*/ 25400 h 79561"/>
              <a:gd name="connsiteX5" fmla="*/ 181654 w 181654"/>
              <a:gd name="connsiteY5" fmla="*/ 0 h 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54" h="79561">
                <a:moveTo>
                  <a:pt x="181654" y="0"/>
                </a:moveTo>
                <a:cubicBezTo>
                  <a:pt x="134822" y="5291"/>
                  <a:pt x="87991" y="10583"/>
                  <a:pt x="57829" y="23812"/>
                </a:cubicBezTo>
                <a:cubicBezTo>
                  <a:pt x="27667" y="37041"/>
                  <a:pt x="4912" y="76465"/>
                  <a:pt x="679" y="79375"/>
                </a:cubicBezTo>
                <a:cubicBezTo>
                  <a:pt x="-3554" y="82285"/>
                  <a:pt x="12585" y="50271"/>
                  <a:pt x="32429" y="41275"/>
                </a:cubicBezTo>
                <a:cubicBezTo>
                  <a:pt x="52273" y="32279"/>
                  <a:pt x="95664" y="29898"/>
                  <a:pt x="119741" y="25400"/>
                </a:cubicBezTo>
                <a:lnTo>
                  <a:pt x="1816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D2E34E1-BC65-4854-A0EC-D3D3560D7370}"/>
              </a:ext>
            </a:extLst>
          </p:cNvPr>
          <p:cNvSpPr/>
          <p:nvPr/>
        </p:nvSpPr>
        <p:spPr>
          <a:xfrm>
            <a:off x="3963257" y="2350932"/>
            <a:ext cx="114429" cy="127259"/>
          </a:xfrm>
          <a:custGeom>
            <a:avLst/>
            <a:gdLst>
              <a:gd name="connsiteX0" fmla="*/ 19781 w 114429"/>
              <a:gd name="connsiteY0" fmla="*/ 156 h 127259"/>
              <a:gd name="connsiteX1" fmla="*/ 731 w 114429"/>
              <a:gd name="connsiteY1" fmla="*/ 57306 h 127259"/>
              <a:gd name="connsiteX2" fmla="*/ 46768 w 114429"/>
              <a:gd name="connsiteY2" fmla="*/ 85881 h 127259"/>
              <a:gd name="connsiteX3" fmla="*/ 113443 w 114429"/>
              <a:gd name="connsiteY3" fmla="*/ 127156 h 127259"/>
              <a:gd name="connsiteX4" fmla="*/ 83281 w 114429"/>
              <a:gd name="connsiteY4" fmla="*/ 96993 h 127259"/>
              <a:gd name="connsiteX5" fmla="*/ 37243 w 114429"/>
              <a:gd name="connsiteY5" fmla="*/ 76356 h 127259"/>
              <a:gd name="connsiteX6" fmla="*/ 19781 w 114429"/>
              <a:gd name="connsiteY6" fmla="*/ 156 h 1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29" h="127259">
                <a:moveTo>
                  <a:pt x="19781" y="156"/>
                </a:moveTo>
                <a:cubicBezTo>
                  <a:pt x="13696" y="-3019"/>
                  <a:pt x="-3767" y="43019"/>
                  <a:pt x="731" y="57306"/>
                </a:cubicBezTo>
                <a:cubicBezTo>
                  <a:pt x="5229" y="71594"/>
                  <a:pt x="46768" y="85881"/>
                  <a:pt x="46768" y="85881"/>
                </a:cubicBezTo>
                <a:cubicBezTo>
                  <a:pt x="65553" y="97523"/>
                  <a:pt x="107358" y="125304"/>
                  <a:pt x="113443" y="127156"/>
                </a:cubicBezTo>
                <a:cubicBezTo>
                  <a:pt x="119529" y="129008"/>
                  <a:pt x="95981" y="105460"/>
                  <a:pt x="83281" y="96993"/>
                </a:cubicBezTo>
                <a:cubicBezTo>
                  <a:pt x="70581" y="88526"/>
                  <a:pt x="47562" y="88791"/>
                  <a:pt x="37243" y="76356"/>
                </a:cubicBezTo>
                <a:cubicBezTo>
                  <a:pt x="26924" y="63921"/>
                  <a:pt x="25866" y="3331"/>
                  <a:pt x="1978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28A5F94-E2DB-4F6C-969C-440641B765CF}"/>
              </a:ext>
            </a:extLst>
          </p:cNvPr>
          <p:cNvSpPr/>
          <p:nvPr/>
        </p:nvSpPr>
        <p:spPr>
          <a:xfrm>
            <a:off x="4029645" y="2244942"/>
            <a:ext cx="219400" cy="131195"/>
          </a:xfrm>
          <a:custGeom>
            <a:avLst/>
            <a:gdLst>
              <a:gd name="connsiteX0" fmla="*/ 213743 w 219400"/>
              <a:gd name="connsiteY0" fmla="*/ 6133 h 131195"/>
              <a:gd name="connsiteX1" fmla="*/ 202630 w 219400"/>
              <a:gd name="connsiteY1" fmla="*/ 74396 h 131195"/>
              <a:gd name="connsiteX2" fmla="*/ 170880 w 219400"/>
              <a:gd name="connsiteY2" fmla="*/ 102971 h 131195"/>
              <a:gd name="connsiteX3" fmla="*/ 139130 w 219400"/>
              <a:gd name="connsiteY3" fmla="*/ 129958 h 131195"/>
              <a:gd name="connsiteX4" fmla="*/ 108968 w 219400"/>
              <a:gd name="connsiteY4" fmla="*/ 120433 h 131195"/>
              <a:gd name="connsiteX5" fmla="*/ 47055 w 219400"/>
              <a:gd name="connsiteY5" fmla="*/ 66458 h 131195"/>
              <a:gd name="connsiteX6" fmla="*/ 1018 w 219400"/>
              <a:gd name="connsiteY6" fmla="*/ 61696 h 131195"/>
              <a:gd name="connsiteX7" fmla="*/ 23243 w 219400"/>
              <a:gd name="connsiteY7" fmla="*/ 28358 h 131195"/>
              <a:gd name="connsiteX8" fmla="*/ 112143 w 219400"/>
              <a:gd name="connsiteY8" fmla="*/ 6133 h 131195"/>
              <a:gd name="connsiteX9" fmla="*/ 213743 w 219400"/>
              <a:gd name="connsiteY9" fmla="*/ 6133 h 1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00" h="131195">
                <a:moveTo>
                  <a:pt x="213743" y="6133"/>
                </a:moveTo>
                <a:cubicBezTo>
                  <a:pt x="228824" y="17510"/>
                  <a:pt x="209774" y="58256"/>
                  <a:pt x="202630" y="74396"/>
                </a:cubicBezTo>
                <a:cubicBezTo>
                  <a:pt x="195486" y="90536"/>
                  <a:pt x="181463" y="93711"/>
                  <a:pt x="170880" y="102971"/>
                </a:cubicBezTo>
                <a:cubicBezTo>
                  <a:pt x="160297" y="112231"/>
                  <a:pt x="149449" y="127048"/>
                  <a:pt x="139130" y="129958"/>
                </a:cubicBezTo>
                <a:cubicBezTo>
                  <a:pt x="128811" y="132868"/>
                  <a:pt x="124314" y="131016"/>
                  <a:pt x="108968" y="120433"/>
                </a:cubicBezTo>
                <a:cubicBezTo>
                  <a:pt x="93622" y="109850"/>
                  <a:pt x="65047" y="76248"/>
                  <a:pt x="47055" y="66458"/>
                </a:cubicBezTo>
                <a:cubicBezTo>
                  <a:pt x="29063" y="56669"/>
                  <a:pt x="4987" y="68046"/>
                  <a:pt x="1018" y="61696"/>
                </a:cubicBezTo>
                <a:cubicBezTo>
                  <a:pt x="-2951" y="55346"/>
                  <a:pt x="4722" y="37618"/>
                  <a:pt x="23243" y="28358"/>
                </a:cubicBezTo>
                <a:cubicBezTo>
                  <a:pt x="41764" y="19098"/>
                  <a:pt x="83039" y="10366"/>
                  <a:pt x="112143" y="6133"/>
                </a:cubicBezTo>
                <a:cubicBezTo>
                  <a:pt x="141247" y="1900"/>
                  <a:pt x="198662" y="-5244"/>
                  <a:pt x="213743" y="6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99E3F2-9AC2-41BA-9624-6064E40B8C37}"/>
              </a:ext>
            </a:extLst>
          </p:cNvPr>
          <p:cNvSpPr/>
          <p:nvPr/>
        </p:nvSpPr>
        <p:spPr>
          <a:xfrm>
            <a:off x="4148138" y="22621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8803CA0-7DE8-406E-B268-3D4473B681C9}"/>
              </a:ext>
            </a:extLst>
          </p:cNvPr>
          <p:cNvSpPr/>
          <p:nvPr/>
        </p:nvSpPr>
        <p:spPr>
          <a:xfrm>
            <a:off x="3975011" y="2234463"/>
            <a:ext cx="271436" cy="52682"/>
          </a:xfrm>
          <a:custGeom>
            <a:avLst/>
            <a:gdLst>
              <a:gd name="connsiteX0" fmla="*/ 89 w 271436"/>
              <a:gd name="connsiteY0" fmla="*/ 51537 h 52682"/>
              <a:gd name="connsiteX1" fmla="*/ 104864 w 271436"/>
              <a:gd name="connsiteY1" fmla="*/ 10262 h 52682"/>
              <a:gd name="connsiteX2" fmla="*/ 157252 w 271436"/>
              <a:gd name="connsiteY2" fmla="*/ 737 h 52682"/>
              <a:gd name="connsiteX3" fmla="*/ 269964 w 271436"/>
              <a:gd name="connsiteY3" fmla="*/ 24550 h 52682"/>
              <a:gd name="connsiteX4" fmla="*/ 212814 w 271436"/>
              <a:gd name="connsiteY4" fmla="*/ 21375 h 52682"/>
              <a:gd name="connsiteX5" fmla="*/ 88989 w 271436"/>
              <a:gd name="connsiteY5" fmla="*/ 40425 h 52682"/>
              <a:gd name="connsiteX6" fmla="*/ 89 w 271436"/>
              <a:gd name="connsiteY6" fmla="*/ 51537 h 5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36" h="52682">
                <a:moveTo>
                  <a:pt x="89" y="51537"/>
                </a:moveTo>
                <a:cubicBezTo>
                  <a:pt x="2735" y="46510"/>
                  <a:pt x="78670" y="18729"/>
                  <a:pt x="104864" y="10262"/>
                </a:cubicBezTo>
                <a:cubicBezTo>
                  <a:pt x="131058" y="1795"/>
                  <a:pt x="129735" y="-1644"/>
                  <a:pt x="157252" y="737"/>
                </a:cubicBezTo>
                <a:cubicBezTo>
                  <a:pt x="184769" y="3118"/>
                  <a:pt x="260704" y="21110"/>
                  <a:pt x="269964" y="24550"/>
                </a:cubicBezTo>
                <a:cubicBezTo>
                  <a:pt x="279224" y="27990"/>
                  <a:pt x="242976" y="18729"/>
                  <a:pt x="212814" y="21375"/>
                </a:cubicBezTo>
                <a:cubicBezTo>
                  <a:pt x="182652" y="24021"/>
                  <a:pt x="123914" y="37250"/>
                  <a:pt x="88989" y="40425"/>
                </a:cubicBezTo>
                <a:cubicBezTo>
                  <a:pt x="54064" y="43600"/>
                  <a:pt x="-2557" y="56564"/>
                  <a:pt x="89" y="5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98F03BF-B02D-41ED-B360-C4B4B73FCACE}"/>
              </a:ext>
            </a:extLst>
          </p:cNvPr>
          <p:cNvSpPr/>
          <p:nvPr/>
        </p:nvSpPr>
        <p:spPr>
          <a:xfrm>
            <a:off x="4387672" y="2165349"/>
            <a:ext cx="134455" cy="210413"/>
          </a:xfrm>
          <a:custGeom>
            <a:avLst/>
            <a:gdLst>
              <a:gd name="connsiteX0" fmla="*/ 178 w 134455"/>
              <a:gd name="connsiteY0" fmla="*/ 1 h 210413"/>
              <a:gd name="connsiteX1" fmla="*/ 81141 w 134455"/>
              <a:gd name="connsiteY1" fmla="*/ 61914 h 210413"/>
              <a:gd name="connsiteX2" fmla="*/ 130353 w 134455"/>
              <a:gd name="connsiteY2" fmla="*/ 204789 h 210413"/>
              <a:gd name="connsiteX3" fmla="*/ 128766 w 134455"/>
              <a:gd name="connsiteY3" fmla="*/ 169864 h 210413"/>
              <a:gd name="connsiteX4" fmla="*/ 104953 w 134455"/>
              <a:gd name="connsiteY4" fmla="*/ 60326 h 210413"/>
              <a:gd name="connsiteX5" fmla="*/ 178 w 134455"/>
              <a:gd name="connsiteY5" fmla="*/ 1 h 21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55" h="210413">
                <a:moveTo>
                  <a:pt x="178" y="1"/>
                </a:moveTo>
                <a:cubicBezTo>
                  <a:pt x="-3791" y="266"/>
                  <a:pt x="59445" y="27783"/>
                  <a:pt x="81141" y="61914"/>
                </a:cubicBezTo>
                <a:cubicBezTo>
                  <a:pt x="102837" y="96045"/>
                  <a:pt x="122416" y="186797"/>
                  <a:pt x="130353" y="204789"/>
                </a:cubicBezTo>
                <a:cubicBezTo>
                  <a:pt x="138291" y="222781"/>
                  <a:pt x="132999" y="193941"/>
                  <a:pt x="128766" y="169864"/>
                </a:cubicBezTo>
                <a:cubicBezTo>
                  <a:pt x="124533" y="145787"/>
                  <a:pt x="125855" y="88372"/>
                  <a:pt x="104953" y="60326"/>
                </a:cubicBezTo>
                <a:cubicBezTo>
                  <a:pt x="84051" y="32280"/>
                  <a:pt x="4147" y="-264"/>
                  <a:pt x="1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B72D06-D67C-47CF-BE19-D4CCFBE68141}"/>
              </a:ext>
            </a:extLst>
          </p:cNvPr>
          <p:cNvSpPr/>
          <p:nvPr/>
        </p:nvSpPr>
        <p:spPr>
          <a:xfrm>
            <a:off x="4581283" y="2093737"/>
            <a:ext cx="75252" cy="313281"/>
          </a:xfrm>
          <a:custGeom>
            <a:avLst/>
            <a:gdLst>
              <a:gd name="connsiteX0" fmla="*/ 44692 w 75252"/>
              <a:gd name="connsiteY0" fmla="*/ 176 h 313281"/>
              <a:gd name="connsiteX1" fmla="*/ 14530 w 75252"/>
              <a:gd name="connsiteY1" fmla="*/ 119238 h 313281"/>
              <a:gd name="connsiteX2" fmla="*/ 68505 w 75252"/>
              <a:gd name="connsiteY2" fmla="*/ 303388 h 313281"/>
              <a:gd name="connsiteX3" fmla="*/ 66917 w 75252"/>
              <a:gd name="connsiteY3" fmla="*/ 273226 h 313281"/>
              <a:gd name="connsiteX4" fmla="*/ 242 w 75252"/>
              <a:gd name="connsiteY4" fmla="*/ 144638 h 313281"/>
              <a:gd name="connsiteX5" fmla="*/ 44692 w 75252"/>
              <a:gd name="connsiteY5" fmla="*/ 176 h 31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52" h="313281">
                <a:moveTo>
                  <a:pt x="44692" y="176"/>
                </a:moveTo>
                <a:cubicBezTo>
                  <a:pt x="47073" y="-4057"/>
                  <a:pt x="10561" y="68703"/>
                  <a:pt x="14530" y="119238"/>
                </a:cubicBezTo>
                <a:cubicBezTo>
                  <a:pt x="18499" y="169773"/>
                  <a:pt x="59774" y="277723"/>
                  <a:pt x="68505" y="303388"/>
                </a:cubicBezTo>
                <a:cubicBezTo>
                  <a:pt x="77236" y="329053"/>
                  <a:pt x="78294" y="299684"/>
                  <a:pt x="66917" y="273226"/>
                </a:cubicBezTo>
                <a:cubicBezTo>
                  <a:pt x="55540" y="246768"/>
                  <a:pt x="4211" y="187500"/>
                  <a:pt x="242" y="144638"/>
                </a:cubicBezTo>
                <a:cubicBezTo>
                  <a:pt x="-3727" y="101776"/>
                  <a:pt x="42311" y="4409"/>
                  <a:pt x="44692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0B6FBE9-12CD-42A9-B5E3-174C37C3D1B4}"/>
              </a:ext>
            </a:extLst>
          </p:cNvPr>
          <p:cNvSpPr/>
          <p:nvPr/>
        </p:nvSpPr>
        <p:spPr>
          <a:xfrm>
            <a:off x="4525707" y="2416820"/>
            <a:ext cx="19372" cy="135858"/>
          </a:xfrm>
          <a:custGeom>
            <a:avLst/>
            <a:gdLst>
              <a:gd name="connsiteX0" fmla="*/ 19306 w 19372"/>
              <a:gd name="connsiteY0" fmla="*/ 943 h 135858"/>
              <a:gd name="connsiteX1" fmla="*/ 6606 w 19372"/>
              <a:gd name="connsiteY1" fmla="*/ 131118 h 135858"/>
              <a:gd name="connsiteX2" fmla="*/ 8193 w 19372"/>
              <a:gd name="connsiteY2" fmla="*/ 104130 h 135858"/>
              <a:gd name="connsiteX3" fmla="*/ 256 w 19372"/>
              <a:gd name="connsiteY3" fmla="*/ 72380 h 135858"/>
              <a:gd name="connsiteX4" fmla="*/ 19306 w 19372"/>
              <a:gd name="connsiteY4" fmla="*/ 943 h 1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2" h="135858">
                <a:moveTo>
                  <a:pt x="19306" y="943"/>
                </a:moveTo>
                <a:cubicBezTo>
                  <a:pt x="20364" y="10733"/>
                  <a:pt x="8458" y="113920"/>
                  <a:pt x="6606" y="131118"/>
                </a:cubicBezTo>
                <a:cubicBezTo>
                  <a:pt x="4754" y="148316"/>
                  <a:pt x="9251" y="113920"/>
                  <a:pt x="8193" y="104130"/>
                </a:cubicBezTo>
                <a:cubicBezTo>
                  <a:pt x="7135" y="94340"/>
                  <a:pt x="-1596" y="84286"/>
                  <a:pt x="256" y="72380"/>
                </a:cubicBezTo>
                <a:cubicBezTo>
                  <a:pt x="2108" y="60474"/>
                  <a:pt x="18248" y="-8847"/>
                  <a:pt x="19306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AB49F19-66BB-4EC1-9584-12747C3FE9E7}"/>
              </a:ext>
            </a:extLst>
          </p:cNvPr>
          <p:cNvSpPr/>
          <p:nvPr/>
        </p:nvSpPr>
        <p:spPr>
          <a:xfrm>
            <a:off x="4740292" y="2419318"/>
            <a:ext cx="170962" cy="254556"/>
          </a:xfrm>
          <a:custGeom>
            <a:avLst/>
            <a:gdLst>
              <a:gd name="connsiteX0" fmla="*/ 85708 w 170962"/>
              <a:gd name="connsiteY0" fmla="*/ 32 h 254556"/>
              <a:gd name="connsiteX1" fmla="*/ 165083 w 170962"/>
              <a:gd name="connsiteY1" fmla="*/ 128620 h 254556"/>
              <a:gd name="connsiteX2" fmla="*/ 165083 w 170962"/>
              <a:gd name="connsiteY2" fmla="*/ 174657 h 254556"/>
              <a:gd name="connsiteX3" fmla="*/ 155558 w 170962"/>
              <a:gd name="connsiteY3" fmla="*/ 179420 h 254556"/>
              <a:gd name="connsiteX4" fmla="*/ 101583 w 170962"/>
              <a:gd name="connsiteY4" fmla="*/ 177832 h 254556"/>
              <a:gd name="connsiteX5" fmla="*/ 57133 w 170962"/>
              <a:gd name="connsiteY5" fmla="*/ 179420 h 254556"/>
              <a:gd name="connsiteX6" fmla="*/ 1571 w 170962"/>
              <a:gd name="connsiteY6" fmla="*/ 254032 h 254556"/>
              <a:gd name="connsiteX7" fmla="*/ 15858 w 170962"/>
              <a:gd name="connsiteY7" fmla="*/ 211170 h 254556"/>
              <a:gd name="connsiteX8" fmla="*/ 22208 w 170962"/>
              <a:gd name="connsiteY8" fmla="*/ 182595 h 254556"/>
              <a:gd name="connsiteX9" fmla="*/ 104758 w 170962"/>
              <a:gd name="connsiteY9" fmla="*/ 176245 h 254556"/>
              <a:gd name="connsiteX10" fmla="*/ 158733 w 170962"/>
              <a:gd name="connsiteY10" fmla="*/ 174657 h 254556"/>
              <a:gd name="connsiteX11" fmla="*/ 155558 w 170962"/>
              <a:gd name="connsiteY11" fmla="*/ 141320 h 254556"/>
              <a:gd name="connsiteX12" fmla="*/ 85708 w 170962"/>
              <a:gd name="connsiteY12" fmla="*/ 32 h 2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962" h="254556">
                <a:moveTo>
                  <a:pt x="85708" y="32"/>
                </a:moveTo>
                <a:cubicBezTo>
                  <a:pt x="87296" y="-2085"/>
                  <a:pt x="151854" y="99516"/>
                  <a:pt x="165083" y="128620"/>
                </a:cubicBezTo>
                <a:cubicBezTo>
                  <a:pt x="178312" y="157724"/>
                  <a:pt x="165083" y="174657"/>
                  <a:pt x="165083" y="174657"/>
                </a:cubicBezTo>
                <a:cubicBezTo>
                  <a:pt x="163496" y="183124"/>
                  <a:pt x="166141" y="178891"/>
                  <a:pt x="155558" y="179420"/>
                </a:cubicBezTo>
                <a:cubicBezTo>
                  <a:pt x="144975" y="179949"/>
                  <a:pt x="117987" y="177832"/>
                  <a:pt x="101583" y="177832"/>
                </a:cubicBezTo>
                <a:cubicBezTo>
                  <a:pt x="85179" y="177832"/>
                  <a:pt x="73802" y="166720"/>
                  <a:pt x="57133" y="179420"/>
                </a:cubicBezTo>
                <a:cubicBezTo>
                  <a:pt x="40464" y="192120"/>
                  <a:pt x="8450" y="248740"/>
                  <a:pt x="1571" y="254032"/>
                </a:cubicBezTo>
                <a:cubicBezTo>
                  <a:pt x="-5308" y="259324"/>
                  <a:pt x="12419" y="223076"/>
                  <a:pt x="15858" y="211170"/>
                </a:cubicBezTo>
                <a:cubicBezTo>
                  <a:pt x="19297" y="199264"/>
                  <a:pt x="7391" y="188416"/>
                  <a:pt x="22208" y="182595"/>
                </a:cubicBezTo>
                <a:cubicBezTo>
                  <a:pt x="37025" y="176774"/>
                  <a:pt x="82004" y="177568"/>
                  <a:pt x="104758" y="176245"/>
                </a:cubicBezTo>
                <a:cubicBezTo>
                  <a:pt x="127512" y="174922"/>
                  <a:pt x="150266" y="180478"/>
                  <a:pt x="158733" y="174657"/>
                </a:cubicBezTo>
                <a:cubicBezTo>
                  <a:pt x="167200" y="168836"/>
                  <a:pt x="168258" y="168043"/>
                  <a:pt x="155558" y="141320"/>
                </a:cubicBezTo>
                <a:cubicBezTo>
                  <a:pt x="142858" y="114597"/>
                  <a:pt x="84120" y="2149"/>
                  <a:pt x="8570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F7CBC30-DC2F-4AF6-ACC3-C8371DF2F914}"/>
              </a:ext>
            </a:extLst>
          </p:cNvPr>
          <p:cNvSpPr/>
          <p:nvPr/>
        </p:nvSpPr>
        <p:spPr>
          <a:xfrm>
            <a:off x="4442795" y="2573220"/>
            <a:ext cx="39387" cy="162173"/>
          </a:xfrm>
          <a:custGeom>
            <a:avLst/>
            <a:gdLst>
              <a:gd name="connsiteX0" fmla="*/ 29193 w 39387"/>
              <a:gd name="connsiteY0" fmla="*/ 118 h 162173"/>
              <a:gd name="connsiteX1" fmla="*/ 3793 w 39387"/>
              <a:gd name="connsiteY1" fmla="*/ 76318 h 162173"/>
              <a:gd name="connsiteX2" fmla="*/ 3793 w 39387"/>
              <a:gd name="connsiteY2" fmla="*/ 108068 h 162173"/>
              <a:gd name="connsiteX3" fmla="*/ 38718 w 39387"/>
              <a:gd name="connsiteY3" fmla="*/ 162043 h 162173"/>
              <a:gd name="connsiteX4" fmla="*/ 26018 w 39387"/>
              <a:gd name="connsiteY4" fmla="*/ 122355 h 162173"/>
              <a:gd name="connsiteX5" fmla="*/ 16493 w 39387"/>
              <a:gd name="connsiteY5" fmla="*/ 95368 h 162173"/>
              <a:gd name="connsiteX6" fmla="*/ 29193 w 39387"/>
              <a:gd name="connsiteY6" fmla="*/ 118 h 16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7" h="162173">
                <a:moveTo>
                  <a:pt x="29193" y="118"/>
                </a:moveTo>
                <a:cubicBezTo>
                  <a:pt x="27076" y="-3057"/>
                  <a:pt x="8026" y="58326"/>
                  <a:pt x="3793" y="76318"/>
                </a:cubicBezTo>
                <a:cubicBezTo>
                  <a:pt x="-440" y="94310"/>
                  <a:pt x="-2028" y="93781"/>
                  <a:pt x="3793" y="108068"/>
                </a:cubicBezTo>
                <a:cubicBezTo>
                  <a:pt x="9614" y="122355"/>
                  <a:pt x="35014" y="159662"/>
                  <a:pt x="38718" y="162043"/>
                </a:cubicBezTo>
                <a:cubicBezTo>
                  <a:pt x="42422" y="164424"/>
                  <a:pt x="29722" y="133467"/>
                  <a:pt x="26018" y="122355"/>
                </a:cubicBezTo>
                <a:cubicBezTo>
                  <a:pt x="22314" y="111243"/>
                  <a:pt x="17022" y="110185"/>
                  <a:pt x="16493" y="95368"/>
                </a:cubicBezTo>
                <a:cubicBezTo>
                  <a:pt x="15964" y="80551"/>
                  <a:pt x="31310" y="3293"/>
                  <a:pt x="2919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809DEA7-66A9-4D04-97F3-6A4EA7F92E44}"/>
              </a:ext>
            </a:extLst>
          </p:cNvPr>
          <p:cNvSpPr/>
          <p:nvPr/>
        </p:nvSpPr>
        <p:spPr>
          <a:xfrm>
            <a:off x="4552436" y="2651120"/>
            <a:ext cx="142122" cy="69876"/>
          </a:xfrm>
          <a:custGeom>
            <a:avLst/>
            <a:gdLst>
              <a:gd name="connsiteX0" fmla="*/ 514 w 142122"/>
              <a:gd name="connsiteY0" fmla="*/ 5 h 69876"/>
              <a:gd name="connsiteX1" fmla="*/ 73539 w 142122"/>
              <a:gd name="connsiteY1" fmla="*/ 49218 h 69876"/>
              <a:gd name="connsiteX2" fmla="*/ 141802 w 142122"/>
              <a:gd name="connsiteY2" fmla="*/ 69855 h 69876"/>
              <a:gd name="connsiteX3" fmla="*/ 44964 w 142122"/>
              <a:gd name="connsiteY3" fmla="*/ 46043 h 69876"/>
              <a:gd name="connsiteX4" fmla="*/ 514 w 142122"/>
              <a:gd name="connsiteY4" fmla="*/ 5 h 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22" h="69876">
                <a:moveTo>
                  <a:pt x="514" y="5"/>
                </a:moveTo>
                <a:cubicBezTo>
                  <a:pt x="5277" y="534"/>
                  <a:pt x="49991" y="37576"/>
                  <a:pt x="73539" y="49218"/>
                </a:cubicBezTo>
                <a:cubicBezTo>
                  <a:pt x="97087" y="60860"/>
                  <a:pt x="146565" y="70384"/>
                  <a:pt x="141802" y="69855"/>
                </a:cubicBezTo>
                <a:cubicBezTo>
                  <a:pt x="137040" y="69326"/>
                  <a:pt x="64808" y="54510"/>
                  <a:pt x="44964" y="46043"/>
                </a:cubicBezTo>
                <a:cubicBezTo>
                  <a:pt x="25120" y="37576"/>
                  <a:pt x="-4249" y="-524"/>
                  <a:pt x="5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E923466-D180-4DED-A89C-6EACA8F70AC2}"/>
              </a:ext>
            </a:extLst>
          </p:cNvPr>
          <p:cNvSpPr/>
          <p:nvPr/>
        </p:nvSpPr>
        <p:spPr>
          <a:xfrm>
            <a:off x="4641467" y="2471696"/>
            <a:ext cx="105394" cy="97661"/>
          </a:xfrm>
          <a:custGeom>
            <a:avLst/>
            <a:gdLst>
              <a:gd name="connsiteX0" fmla="*/ 16258 w 105394"/>
              <a:gd name="connsiteY0" fmla="*/ 42 h 97661"/>
              <a:gd name="connsiteX1" fmla="*/ 5146 w 105394"/>
              <a:gd name="connsiteY1" fmla="*/ 95292 h 97661"/>
              <a:gd name="connsiteX2" fmla="*/ 105158 w 105394"/>
              <a:gd name="connsiteY2" fmla="*/ 69892 h 97661"/>
              <a:gd name="connsiteX3" fmla="*/ 32133 w 105394"/>
              <a:gd name="connsiteY3" fmla="*/ 82592 h 97661"/>
              <a:gd name="connsiteX4" fmla="*/ 16258 w 105394"/>
              <a:gd name="connsiteY4" fmla="*/ 42 h 9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94" h="97661">
                <a:moveTo>
                  <a:pt x="16258" y="42"/>
                </a:moveTo>
                <a:cubicBezTo>
                  <a:pt x="11760" y="2159"/>
                  <a:pt x="-9670" y="83650"/>
                  <a:pt x="5146" y="95292"/>
                </a:cubicBezTo>
                <a:cubicBezTo>
                  <a:pt x="19962" y="106934"/>
                  <a:pt x="100660" y="72009"/>
                  <a:pt x="105158" y="69892"/>
                </a:cubicBezTo>
                <a:cubicBezTo>
                  <a:pt x="109656" y="67775"/>
                  <a:pt x="48802" y="90529"/>
                  <a:pt x="32133" y="82592"/>
                </a:cubicBezTo>
                <a:cubicBezTo>
                  <a:pt x="15464" y="74655"/>
                  <a:pt x="20756" y="-2075"/>
                  <a:pt x="162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7945BA-234C-487A-BFC0-9B8E997E5420}"/>
              </a:ext>
            </a:extLst>
          </p:cNvPr>
          <p:cNvSpPr/>
          <p:nvPr/>
        </p:nvSpPr>
        <p:spPr>
          <a:xfrm>
            <a:off x="4560882" y="2449513"/>
            <a:ext cx="78034" cy="201647"/>
          </a:xfrm>
          <a:custGeom>
            <a:avLst/>
            <a:gdLst>
              <a:gd name="connsiteX0" fmla="*/ 36518 w 78034"/>
              <a:gd name="connsiteY0" fmla="*/ 0 h 201647"/>
              <a:gd name="connsiteX1" fmla="*/ 47631 w 78034"/>
              <a:gd name="connsiteY1" fmla="*/ 134937 h 201647"/>
              <a:gd name="connsiteX2" fmla="*/ 6 w 78034"/>
              <a:gd name="connsiteY2" fmla="*/ 149225 h 201647"/>
              <a:gd name="connsiteX3" fmla="*/ 44456 w 78034"/>
              <a:gd name="connsiteY3" fmla="*/ 142875 h 201647"/>
              <a:gd name="connsiteX4" fmla="*/ 77793 w 78034"/>
              <a:gd name="connsiteY4" fmla="*/ 201612 h 201647"/>
              <a:gd name="connsiteX5" fmla="*/ 58743 w 78034"/>
              <a:gd name="connsiteY5" fmla="*/ 133350 h 201647"/>
              <a:gd name="connsiteX6" fmla="*/ 36518 w 78034"/>
              <a:gd name="connsiteY6" fmla="*/ 0 h 2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34" h="201647">
                <a:moveTo>
                  <a:pt x="36518" y="0"/>
                </a:moveTo>
                <a:cubicBezTo>
                  <a:pt x="34666" y="264"/>
                  <a:pt x="53716" y="110066"/>
                  <a:pt x="47631" y="134937"/>
                </a:cubicBezTo>
                <a:cubicBezTo>
                  <a:pt x="41546" y="159808"/>
                  <a:pt x="535" y="147902"/>
                  <a:pt x="6" y="149225"/>
                </a:cubicBezTo>
                <a:cubicBezTo>
                  <a:pt x="-523" y="150548"/>
                  <a:pt x="31492" y="134144"/>
                  <a:pt x="44456" y="142875"/>
                </a:cubicBezTo>
                <a:cubicBezTo>
                  <a:pt x="57420" y="151606"/>
                  <a:pt x="75412" y="203200"/>
                  <a:pt x="77793" y="201612"/>
                </a:cubicBezTo>
                <a:cubicBezTo>
                  <a:pt x="80174" y="200025"/>
                  <a:pt x="64299" y="162189"/>
                  <a:pt x="58743" y="133350"/>
                </a:cubicBezTo>
                <a:cubicBezTo>
                  <a:pt x="53187" y="104511"/>
                  <a:pt x="38370" y="-264"/>
                  <a:pt x="365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4C4837C-3A7B-49AE-8CEE-B296BE1C8EC6}"/>
              </a:ext>
            </a:extLst>
          </p:cNvPr>
          <p:cNvSpPr/>
          <p:nvPr/>
        </p:nvSpPr>
        <p:spPr>
          <a:xfrm>
            <a:off x="4495131" y="2653941"/>
            <a:ext cx="57867" cy="62326"/>
          </a:xfrm>
          <a:custGeom>
            <a:avLst/>
            <a:gdLst>
              <a:gd name="connsiteX0" fmla="*/ 57819 w 57867"/>
              <a:gd name="connsiteY0" fmla="*/ 359 h 62326"/>
              <a:gd name="connsiteX1" fmla="*/ 11782 w 57867"/>
              <a:gd name="connsiteY1" fmla="*/ 44809 h 62326"/>
              <a:gd name="connsiteX2" fmla="*/ 669 w 57867"/>
              <a:gd name="connsiteY2" fmla="*/ 62272 h 62326"/>
              <a:gd name="connsiteX3" fmla="*/ 5432 w 57867"/>
              <a:gd name="connsiteY3" fmla="*/ 40047 h 62326"/>
              <a:gd name="connsiteX4" fmla="*/ 2257 w 57867"/>
              <a:gd name="connsiteY4" fmla="*/ 24172 h 62326"/>
              <a:gd name="connsiteX5" fmla="*/ 57819 w 57867"/>
              <a:gd name="connsiteY5" fmla="*/ 359 h 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67" h="62326">
                <a:moveTo>
                  <a:pt x="57819" y="359"/>
                </a:moveTo>
                <a:cubicBezTo>
                  <a:pt x="59406" y="3798"/>
                  <a:pt x="21307" y="34490"/>
                  <a:pt x="11782" y="44809"/>
                </a:cubicBezTo>
                <a:cubicBezTo>
                  <a:pt x="2257" y="55128"/>
                  <a:pt x="1727" y="63066"/>
                  <a:pt x="669" y="62272"/>
                </a:cubicBezTo>
                <a:cubicBezTo>
                  <a:pt x="-389" y="61478"/>
                  <a:pt x="5167" y="46397"/>
                  <a:pt x="5432" y="40047"/>
                </a:cubicBezTo>
                <a:cubicBezTo>
                  <a:pt x="5697" y="33697"/>
                  <a:pt x="-4358" y="29199"/>
                  <a:pt x="2257" y="24172"/>
                </a:cubicBezTo>
                <a:cubicBezTo>
                  <a:pt x="8872" y="19145"/>
                  <a:pt x="56232" y="-3080"/>
                  <a:pt x="57819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E9547BE-C8F5-49EA-8372-41AEAF7F03B2}"/>
              </a:ext>
            </a:extLst>
          </p:cNvPr>
          <p:cNvSpPr/>
          <p:nvPr/>
        </p:nvSpPr>
        <p:spPr>
          <a:xfrm>
            <a:off x="4754763" y="2692370"/>
            <a:ext cx="454451" cy="180169"/>
          </a:xfrm>
          <a:custGeom>
            <a:avLst/>
            <a:gdLst>
              <a:gd name="connsiteX0" fmla="*/ 1387 w 454451"/>
              <a:gd name="connsiteY0" fmla="*/ 179418 h 180169"/>
              <a:gd name="connsiteX1" fmla="*/ 117275 w 454451"/>
              <a:gd name="connsiteY1" fmla="*/ 139730 h 180169"/>
              <a:gd name="connsiteX2" fmla="*/ 247450 w 454451"/>
              <a:gd name="connsiteY2" fmla="*/ 66705 h 180169"/>
              <a:gd name="connsiteX3" fmla="*/ 360162 w 454451"/>
              <a:gd name="connsiteY3" fmla="*/ 17493 h 180169"/>
              <a:gd name="connsiteX4" fmla="*/ 410962 w 454451"/>
              <a:gd name="connsiteY4" fmla="*/ 15905 h 180169"/>
              <a:gd name="connsiteX5" fmla="*/ 453825 w 454451"/>
              <a:gd name="connsiteY5" fmla="*/ 42893 h 180169"/>
              <a:gd name="connsiteX6" fmla="*/ 377625 w 454451"/>
              <a:gd name="connsiteY6" fmla="*/ 30 h 180169"/>
              <a:gd name="connsiteX7" fmla="*/ 280787 w 454451"/>
              <a:gd name="connsiteY7" fmla="*/ 50830 h 180169"/>
              <a:gd name="connsiteX8" fmla="*/ 198237 w 454451"/>
              <a:gd name="connsiteY8" fmla="*/ 106393 h 180169"/>
              <a:gd name="connsiteX9" fmla="*/ 1387 w 454451"/>
              <a:gd name="connsiteY9" fmla="*/ 179418 h 18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451" h="180169">
                <a:moveTo>
                  <a:pt x="1387" y="179418"/>
                </a:moveTo>
                <a:cubicBezTo>
                  <a:pt x="-12107" y="184974"/>
                  <a:pt x="76265" y="158515"/>
                  <a:pt x="117275" y="139730"/>
                </a:cubicBezTo>
                <a:cubicBezTo>
                  <a:pt x="158286" y="120944"/>
                  <a:pt x="206969" y="87078"/>
                  <a:pt x="247450" y="66705"/>
                </a:cubicBezTo>
                <a:cubicBezTo>
                  <a:pt x="287931" y="46332"/>
                  <a:pt x="332910" y="25960"/>
                  <a:pt x="360162" y="17493"/>
                </a:cubicBezTo>
                <a:cubicBezTo>
                  <a:pt x="387414" y="9026"/>
                  <a:pt x="395352" y="11672"/>
                  <a:pt x="410962" y="15905"/>
                </a:cubicBezTo>
                <a:cubicBezTo>
                  <a:pt x="426573" y="20138"/>
                  <a:pt x="459381" y="45539"/>
                  <a:pt x="453825" y="42893"/>
                </a:cubicBezTo>
                <a:cubicBezTo>
                  <a:pt x="448269" y="40247"/>
                  <a:pt x="406465" y="-1293"/>
                  <a:pt x="377625" y="30"/>
                </a:cubicBezTo>
                <a:cubicBezTo>
                  <a:pt x="348785" y="1353"/>
                  <a:pt x="310685" y="33103"/>
                  <a:pt x="280787" y="50830"/>
                </a:cubicBezTo>
                <a:cubicBezTo>
                  <a:pt x="250889" y="68557"/>
                  <a:pt x="239776" y="84962"/>
                  <a:pt x="198237" y="106393"/>
                </a:cubicBezTo>
                <a:cubicBezTo>
                  <a:pt x="156698" y="127824"/>
                  <a:pt x="14881" y="173862"/>
                  <a:pt x="1387" y="179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CBB5398-9B6B-4E47-8B26-F370B9DED1DD}"/>
              </a:ext>
            </a:extLst>
          </p:cNvPr>
          <p:cNvSpPr/>
          <p:nvPr/>
        </p:nvSpPr>
        <p:spPr>
          <a:xfrm>
            <a:off x="4427473" y="2873239"/>
            <a:ext cx="342973" cy="48056"/>
          </a:xfrm>
          <a:custGeom>
            <a:avLst/>
            <a:gdLst>
              <a:gd name="connsiteX0" fmla="*/ 65 w 342973"/>
              <a:gd name="connsiteY0" fmla="*/ 35061 h 48056"/>
              <a:gd name="connsiteX1" fmla="*/ 158815 w 342973"/>
              <a:gd name="connsiteY1" fmla="*/ 17599 h 48056"/>
              <a:gd name="connsiteX2" fmla="*/ 288990 w 342973"/>
              <a:gd name="connsiteY2" fmla="*/ 3311 h 48056"/>
              <a:gd name="connsiteX3" fmla="*/ 342965 w 342973"/>
              <a:gd name="connsiteY3" fmla="*/ 8074 h 48056"/>
              <a:gd name="connsiteX4" fmla="*/ 285815 w 342973"/>
              <a:gd name="connsiteY4" fmla="*/ 136 h 48056"/>
              <a:gd name="connsiteX5" fmla="*/ 204852 w 342973"/>
              <a:gd name="connsiteY5" fmla="*/ 16011 h 48056"/>
              <a:gd name="connsiteX6" fmla="*/ 139765 w 342973"/>
              <a:gd name="connsiteY6" fmla="*/ 47761 h 48056"/>
              <a:gd name="connsiteX7" fmla="*/ 65 w 342973"/>
              <a:gd name="connsiteY7" fmla="*/ 35061 h 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73" h="48056">
                <a:moveTo>
                  <a:pt x="65" y="35061"/>
                </a:moveTo>
                <a:cubicBezTo>
                  <a:pt x="3240" y="30034"/>
                  <a:pt x="158815" y="17599"/>
                  <a:pt x="158815" y="17599"/>
                </a:cubicBezTo>
                <a:cubicBezTo>
                  <a:pt x="206969" y="12307"/>
                  <a:pt x="258298" y="4898"/>
                  <a:pt x="288990" y="3311"/>
                </a:cubicBezTo>
                <a:cubicBezTo>
                  <a:pt x="319682" y="1723"/>
                  <a:pt x="343494" y="8603"/>
                  <a:pt x="342965" y="8074"/>
                </a:cubicBezTo>
                <a:cubicBezTo>
                  <a:pt x="342436" y="7545"/>
                  <a:pt x="308834" y="-1187"/>
                  <a:pt x="285815" y="136"/>
                </a:cubicBezTo>
                <a:cubicBezTo>
                  <a:pt x="262796" y="1459"/>
                  <a:pt x="229194" y="8074"/>
                  <a:pt x="204852" y="16011"/>
                </a:cubicBezTo>
                <a:cubicBezTo>
                  <a:pt x="180510" y="23948"/>
                  <a:pt x="169927" y="45644"/>
                  <a:pt x="139765" y="47761"/>
                </a:cubicBezTo>
                <a:cubicBezTo>
                  <a:pt x="109603" y="49878"/>
                  <a:pt x="-3110" y="40088"/>
                  <a:pt x="65" y="3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79280A7-03D6-4152-BA4D-464F14B9A396}"/>
              </a:ext>
            </a:extLst>
          </p:cNvPr>
          <p:cNvSpPr/>
          <p:nvPr/>
        </p:nvSpPr>
        <p:spPr>
          <a:xfrm>
            <a:off x="4800182" y="2709837"/>
            <a:ext cx="340145" cy="242982"/>
          </a:xfrm>
          <a:custGeom>
            <a:avLst/>
            <a:gdLst>
              <a:gd name="connsiteX0" fmla="*/ 340143 w 340145"/>
              <a:gd name="connsiteY0" fmla="*/ 26 h 242982"/>
              <a:gd name="connsiteX1" fmla="*/ 238543 w 340145"/>
              <a:gd name="connsiteY1" fmla="*/ 73051 h 242982"/>
              <a:gd name="connsiteX2" fmla="*/ 181393 w 340145"/>
              <a:gd name="connsiteY2" fmla="*/ 123851 h 242982"/>
              <a:gd name="connsiteX3" fmla="*/ 141706 w 340145"/>
              <a:gd name="connsiteY3" fmla="*/ 149251 h 242982"/>
              <a:gd name="connsiteX4" fmla="*/ 65506 w 340145"/>
              <a:gd name="connsiteY4" fmla="*/ 198463 h 242982"/>
              <a:gd name="connsiteX5" fmla="*/ 418 w 340145"/>
              <a:gd name="connsiteY5" fmla="*/ 242913 h 242982"/>
              <a:gd name="connsiteX6" fmla="*/ 43281 w 340145"/>
              <a:gd name="connsiteY6" fmla="*/ 206401 h 242982"/>
              <a:gd name="connsiteX7" fmla="*/ 151231 w 340145"/>
              <a:gd name="connsiteY7" fmla="*/ 122263 h 242982"/>
              <a:gd name="connsiteX8" fmla="*/ 235368 w 340145"/>
              <a:gd name="connsiteY8" fmla="*/ 65113 h 242982"/>
              <a:gd name="connsiteX9" fmla="*/ 340143 w 340145"/>
              <a:gd name="connsiteY9" fmla="*/ 26 h 2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145" h="242982">
                <a:moveTo>
                  <a:pt x="340143" y="26"/>
                </a:moveTo>
                <a:cubicBezTo>
                  <a:pt x="340672" y="1349"/>
                  <a:pt x="265001" y="52413"/>
                  <a:pt x="238543" y="73051"/>
                </a:cubicBezTo>
                <a:cubicBezTo>
                  <a:pt x="212085" y="93689"/>
                  <a:pt x="197532" y="111151"/>
                  <a:pt x="181393" y="123851"/>
                </a:cubicBezTo>
                <a:cubicBezTo>
                  <a:pt x="165254" y="136551"/>
                  <a:pt x="141706" y="149251"/>
                  <a:pt x="141706" y="149251"/>
                </a:cubicBezTo>
                <a:lnTo>
                  <a:pt x="65506" y="198463"/>
                </a:lnTo>
                <a:cubicBezTo>
                  <a:pt x="41958" y="214073"/>
                  <a:pt x="4122" y="241590"/>
                  <a:pt x="418" y="242913"/>
                </a:cubicBezTo>
                <a:cubicBezTo>
                  <a:pt x="-3286" y="244236"/>
                  <a:pt x="18146" y="226509"/>
                  <a:pt x="43281" y="206401"/>
                </a:cubicBezTo>
                <a:cubicBezTo>
                  <a:pt x="68416" y="186293"/>
                  <a:pt x="119217" y="145811"/>
                  <a:pt x="151231" y="122263"/>
                </a:cubicBezTo>
                <a:cubicBezTo>
                  <a:pt x="183245" y="98715"/>
                  <a:pt x="202560" y="83369"/>
                  <a:pt x="235368" y="65113"/>
                </a:cubicBezTo>
                <a:cubicBezTo>
                  <a:pt x="268176" y="46857"/>
                  <a:pt x="339614" y="-1297"/>
                  <a:pt x="34014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A344307-902F-403D-8C8A-94728B128D43}"/>
              </a:ext>
            </a:extLst>
          </p:cNvPr>
          <p:cNvSpPr/>
          <p:nvPr/>
        </p:nvSpPr>
        <p:spPr>
          <a:xfrm>
            <a:off x="4352922" y="2905119"/>
            <a:ext cx="439430" cy="50890"/>
          </a:xfrm>
          <a:custGeom>
            <a:avLst/>
            <a:gdLst>
              <a:gd name="connsiteX0" fmla="*/ 438153 w 439430"/>
              <a:gd name="connsiteY0" fmla="*/ 50806 h 50890"/>
              <a:gd name="connsiteX1" fmla="*/ 249241 w 439430"/>
              <a:gd name="connsiteY1" fmla="*/ 34931 h 50890"/>
              <a:gd name="connsiteX2" fmla="*/ 174628 w 439430"/>
              <a:gd name="connsiteY2" fmla="*/ 34931 h 50890"/>
              <a:gd name="connsiteX3" fmla="*/ 44453 w 439430"/>
              <a:gd name="connsiteY3" fmla="*/ 6 h 50890"/>
              <a:gd name="connsiteX4" fmla="*/ 3 w 439430"/>
              <a:gd name="connsiteY4" fmla="*/ 31756 h 50890"/>
              <a:gd name="connsiteX5" fmla="*/ 46041 w 439430"/>
              <a:gd name="connsiteY5" fmla="*/ 15881 h 50890"/>
              <a:gd name="connsiteX6" fmla="*/ 142878 w 439430"/>
              <a:gd name="connsiteY6" fmla="*/ 41281 h 50890"/>
              <a:gd name="connsiteX7" fmla="*/ 322266 w 439430"/>
              <a:gd name="connsiteY7" fmla="*/ 26994 h 50890"/>
              <a:gd name="connsiteX8" fmla="*/ 438153 w 439430"/>
              <a:gd name="connsiteY8" fmla="*/ 50806 h 5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430" h="50890">
                <a:moveTo>
                  <a:pt x="438153" y="50806"/>
                </a:moveTo>
                <a:cubicBezTo>
                  <a:pt x="425982" y="52129"/>
                  <a:pt x="293162" y="37577"/>
                  <a:pt x="249241" y="34931"/>
                </a:cubicBezTo>
                <a:cubicBezTo>
                  <a:pt x="205320" y="32285"/>
                  <a:pt x="208759" y="40752"/>
                  <a:pt x="174628" y="34931"/>
                </a:cubicBezTo>
                <a:cubicBezTo>
                  <a:pt x="140497" y="29110"/>
                  <a:pt x="73557" y="535"/>
                  <a:pt x="44453" y="6"/>
                </a:cubicBezTo>
                <a:cubicBezTo>
                  <a:pt x="15349" y="-523"/>
                  <a:pt x="-262" y="29110"/>
                  <a:pt x="3" y="31756"/>
                </a:cubicBezTo>
                <a:cubicBezTo>
                  <a:pt x="268" y="34402"/>
                  <a:pt x="22228" y="14293"/>
                  <a:pt x="46041" y="15881"/>
                </a:cubicBezTo>
                <a:cubicBezTo>
                  <a:pt x="69854" y="17469"/>
                  <a:pt x="96841" y="39429"/>
                  <a:pt x="142878" y="41281"/>
                </a:cubicBezTo>
                <a:cubicBezTo>
                  <a:pt x="188915" y="43133"/>
                  <a:pt x="271731" y="24877"/>
                  <a:pt x="322266" y="26994"/>
                </a:cubicBezTo>
                <a:cubicBezTo>
                  <a:pt x="372801" y="29111"/>
                  <a:pt x="450324" y="49483"/>
                  <a:pt x="438153" y="5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CC1C5C8-71D5-478E-8951-2F2E15D12476}"/>
              </a:ext>
            </a:extLst>
          </p:cNvPr>
          <p:cNvSpPr/>
          <p:nvPr/>
        </p:nvSpPr>
        <p:spPr>
          <a:xfrm>
            <a:off x="4831712" y="2754479"/>
            <a:ext cx="271037" cy="250281"/>
          </a:xfrm>
          <a:custGeom>
            <a:avLst/>
            <a:gdLst>
              <a:gd name="connsiteX0" fmla="*/ 270513 w 271037"/>
              <a:gd name="connsiteY0" fmla="*/ 1421 h 250281"/>
              <a:gd name="connsiteX1" fmla="*/ 237176 w 271037"/>
              <a:gd name="connsiteY1" fmla="*/ 85559 h 250281"/>
              <a:gd name="connsiteX2" fmla="*/ 132401 w 271037"/>
              <a:gd name="connsiteY2" fmla="*/ 199859 h 250281"/>
              <a:gd name="connsiteX3" fmla="*/ 638 w 271037"/>
              <a:gd name="connsiteY3" fmla="*/ 249071 h 250281"/>
              <a:gd name="connsiteX4" fmla="*/ 87951 w 271037"/>
              <a:gd name="connsiteY4" fmla="*/ 228434 h 250281"/>
              <a:gd name="connsiteX5" fmla="*/ 216538 w 271037"/>
              <a:gd name="connsiteY5" fmla="*/ 155409 h 250281"/>
              <a:gd name="connsiteX6" fmla="*/ 270513 w 271037"/>
              <a:gd name="connsiteY6" fmla="*/ 1421 h 25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037" h="250281">
                <a:moveTo>
                  <a:pt x="270513" y="1421"/>
                </a:moveTo>
                <a:cubicBezTo>
                  <a:pt x="273953" y="-10221"/>
                  <a:pt x="260195" y="52486"/>
                  <a:pt x="237176" y="85559"/>
                </a:cubicBezTo>
                <a:cubicBezTo>
                  <a:pt x="214157" y="118632"/>
                  <a:pt x="171824" y="172607"/>
                  <a:pt x="132401" y="199859"/>
                </a:cubicBezTo>
                <a:cubicBezTo>
                  <a:pt x="92978" y="227111"/>
                  <a:pt x="8046" y="244309"/>
                  <a:pt x="638" y="249071"/>
                </a:cubicBezTo>
                <a:cubicBezTo>
                  <a:pt x="-6770" y="253834"/>
                  <a:pt x="51968" y="244044"/>
                  <a:pt x="87951" y="228434"/>
                </a:cubicBezTo>
                <a:cubicBezTo>
                  <a:pt x="123934" y="212824"/>
                  <a:pt x="187169" y="192451"/>
                  <a:pt x="216538" y="155409"/>
                </a:cubicBezTo>
                <a:cubicBezTo>
                  <a:pt x="245907" y="118367"/>
                  <a:pt x="267073" y="13063"/>
                  <a:pt x="270513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F4F1EC9-84A1-48D6-BCD7-B0C574282CD1}"/>
              </a:ext>
            </a:extLst>
          </p:cNvPr>
          <p:cNvSpPr/>
          <p:nvPr/>
        </p:nvSpPr>
        <p:spPr>
          <a:xfrm>
            <a:off x="4436782" y="2971800"/>
            <a:ext cx="341599" cy="60514"/>
          </a:xfrm>
          <a:custGeom>
            <a:avLst/>
            <a:gdLst>
              <a:gd name="connsiteX0" fmla="*/ 281 w 341599"/>
              <a:gd name="connsiteY0" fmla="*/ 0 h 60514"/>
              <a:gd name="connsiteX1" fmla="*/ 171731 w 341599"/>
              <a:gd name="connsiteY1" fmla="*/ 41275 h 60514"/>
              <a:gd name="connsiteX2" fmla="*/ 238406 w 341599"/>
              <a:gd name="connsiteY2" fmla="*/ 57150 h 60514"/>
              <a:gd name="connsiteX3" fmla="*/ 341593 w 341599"/>
              <a:gd name="connsiteY3" fmla="*/ 57150 h 60514"/>
              <a:gd name="connsiteX4" fmla="*/ 233643 w 341599"/>
              <a:gd name="connsiteY4" fmla="*/ 60325 h 60514"/>
              <a:gd name="connsiteX5" fmla="*/ 133631 w 341599"/>
              <a:gd name="connsiteY5" fmla="*/ 50800 h 60514"/>
              <a:gd name="connsiteX6" fmla="*/ 281 w 341599"/>
              <a:gd name="connsiteY6" fmla="*/ 0 h 6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99" h="60514">
                <a:moveTo>
                  <a:pt x="281" y="0"/>
                </a:moveTo>
                <a:lnTo>
                  <a:pt x="171731" y="41275"/>
                </a:lnTo>
                <a:cubicBezTo>
                  <a:pt x="211419" y="50800"/>
                  <a:pt x="210096" y="54504"/>
                  <a:pt x="238406" y="57150"/>
                </a:cubicBezTo>
                <a:cubicBezTo>
                  <a:pt x="266716" y="59796"/>
                  <a:pt x="342387" y="56621"/>
                  <a:pt x="341593" y="57150"/>
                </a:cubicBezTo>
                <a:cubicBezTo>
                  <a:pt x="340799" y="57679"/>
                  <a:pt x="268303" y="61383"/>
                  <a:pt x="233643" y="60325"/>
                </a:cubicBezTo>
                <a:cubicBezTo>
                  <a:pt x="198983" y="59267"/>
                  <a:pt x="170672" y="60060"/>
                  <a:pt x="133631" y="50800"/>
                </a:cubicBezTo>
                <a:cubicBezTo>
                  <a:pt x="96590" y="41540"/>
                  <a:pt x="-6069" y="1588"/>
                  <a:pt x="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67441D0-02A7-4457-B769-D0A057C9E87C}"/>
              </a:ext>
            </a:extLst>
          </p:cNvPr>
          <p:cNvSpPr/>
          <p:nvPr/>
        </p:nvSpPr>
        <p:spPr>
          <a:xfrm>
            <a:off x="4856779" y="2973079"/>
            <a:ext cx="151291" cy="83287"/>
          </a:xfrm>
          <a:custGeom>
            <a:avLst/>
            <a:gdLst>
              <a:gd name="connsiteX0" fmla="*/ 148609 w 151291"/>
              <a:gd name="connsiteY0" fmla="*/ 309 h 83287"/>
              <a:gd name="connsiteX1" fmla="*/ 971 w 151291"/>
              <a:gd name="connsiteY1" fmla="*/ 81271 h 83287"/>
              <a:gd name="connsiteX2" fmla="*/ 88284 w 151291"/>
              <a:gd name="connsiteY2" fmla="*/ 54284 h 83287"/>
              <a:gd name="connsiteX3" fmla="*/ 148609 w 151291"/>
              <a:gd name="connsiteY3" fmla="*/ 309 h 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291" h="83287">
                <a:moveTo>
                  <a:pt x="148609" y="309"/>
                </a:moveTo>
                <a:cubicBezTo>
                  <a:pt x="134057" y="4807"/>
                  <a:pt x="11025" y="72275"/>
                  <a:pt x="971" y="81271"/>
                </a:cubicBezTo>
                <a:cubicBezTo>
                  <a:pt x="-9083" y="90267"/>
                  <a:pt x="61561" y="66984"/>
                  <a:pt x="88284" y="54284"/>
                </a:cubicBezTo>
                <a:cubicBezTo>
                  <a:pt x="115007" y="41584"/>
                  <a:pt x="163161" y="-4189"/>
                  <a:pt x="148609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121F3AE-E0A1-4B7E-A79B-AF4E5C4467B4}"/>
              </a:ext>
            </a:extLst>
          </p:cNvPr>
          <p:cNvSpPr/>
          <p:nvPr/>
        </p:nvSpPr>
        <p:spPr>
          <a:xfrm>
            <a:off x="5031116" y="2763656"/>
            <a:ext cx="97308" cy="227935"/>
          </a:xfrm>
          <a:custGeom>
            <a:avLst/>
            <a:gdLst>
              <a:gd name="connsiteX0" fmla="*/ 93334 w 97308"/>
              <a:gd name="connsiteY0" fmla="*/ 182 h 227935"/>
              <a:gd name="connsiteX1" fmla="*/ 86984 w 97308"/>
              <a:gd name="connsiteY1" fmla="*/ 117657 h 227935"/>
              <a:gd name="connsiteX2" fmla="*/ 1259 w 97308"/>
              <a:gd name="connsiteY2" fmla="*/ 227194 h 227935"/>
              <a:gd name="connsiteX3" fmla="*/ 37772 w 97308"/>
              <a:gd name="connsiteY3" fmla="*/ 162107 h 227935"/>
              <a:gd name="connsiteX4" fmla="*/ 64759 w 97308"/>
              <a:gd name="connsiteY4" fmla="*/ 92257 h 227935"/>
              <a:gd name="connsiteX5" fmla="*/ 93334 w 97308"/>
              <a:gd name="connsiteY5" fmla="*/ 182 h 22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08" h="227935">
                <a:moveTo>
                  <a:pt x="93334" y="182"/>
                </a:moveTo>
                <a:cubicBezTo>
                  <a:pt x="97038" y="4415"/>
                  <a:pt x="102330" y="79822"/>
                  <a:pt x="86984" y="117657"/>
                </a:cubicBezTo>
                <a:cubicBezTo>
                  <a:pt x="71638" y="155492"/>
                  <a:pt x="9461" y="219786"/>
                  <a:pt x="1259" y="227194"/>
                </a:cubicBezTo>
                <a:cubicBezTo>
                  <a:pt x="-6943" y="234602"/>
                  <a:pt x="27189" y="184597"/>
                  <a:pt x="37772" y="162107"/>
                </a:cubicBezTo>
                <a:cubicBezTo>
                  <a:pt x="48355" y="139618"/>
                  <a:pt x="58409" y="118186"/>
                  <a:pt x="64759" y="92257"/>
                </a:cubicBezTo>
                <a:cubicBezTo>
                  <a:pt x="71109" y="66328"/>
                  <a:pt x="89630" y="-4051"/>
                  <a:pt x="933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046171F-47AF-4F1E-A70D-8CE242AC4686}"/>
              </a:ext>
            </a:extLst>
          </p:cNvPr>
          <p:cNvSpPr/>
          <p:nvPr/>
        </p:nvSpPr>
        <p:spPr>
          <a:xfrm>
            <a:off x="4677955" y="3022600"/>
            <a:ext cx="324656" cy="111125"/>
          </a:xfrm>
          <a:custGeom>
            <a:avLst/>
            <a:gdLst>
              <a:gd name="connsiteX0" fmla="*/ 324258 w 324656"/>
              <a:gd name="connsiteY0" fmla="*/ 0 h 111125"/>
              <a:gd name="connsiteX1" fmla="*/ 254408 w 324656"/>
              <a:gd name="connsiteY1" fmla="*/ 69850 h 111125"/>
              <a:gd name="connsiteX2" fmla="*/ 195670 w 324656"/>
              <a:gd name="connsiteY2" fmla="*/ 93663 h 111125"/>
              <a:gd name="connsiteX3" fmla="*/ 408 w 324656"/>
              <a:gd name="connsiteY3" fmla="*/ 111125 h 111125"/>
              <a:gd name="connsiteX4" fmla="*/ 146458 w 324656"/>
              <a:gd name="connsiteY4" fmla="*/ 93663 h 111125"/>
              <a:gd name="connsiteX5" fmla="*/ 221070 w 324656"/>
              <a:gd name="connsiteY5" fmla="*/ 71438 h 111125"/>
              <a:gd name="connsiteX6" fmla="*/ 324258 w 324656"/>
              <a:gd name="connsiteY6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6" h="111125">
                <a:moveTo>
                  <a:pt x="324258" y="0"/>
                </a:moveTo>
                <a:cubicBezTo>
                  <a:pt x="329814" y="-265"/>
                  <a:pt x="275839" y="54240"/>
                  <a:pt x="254408" y="69850"/>
                </a:cubicBezTo>
                <a:cubicBezTo>
                  <a:pt x="232977" y="85461"/>
                  <a:pt x="238003" y="86784"/>
                  <a:pt x="195670" y="93663"/>
                </a:cubicBezTo>
                <a:cubicBezTo>
                  <a:pt x="153337" y="100542"/>
                  <a:pt x="8610" y="111125"/>
                  <a:pt x="408" y="111125"/>
                </a:cubicBezTo>
                <a:cubicBezTo>
                  <a:pt x="-7794" y="111125"/>
                  <a:pt x="109681" y="100277"/>
                  <a:pt x="146458" y="93663"/>
                </a:cubicBezTo>
                <a:cubicBezTo>
                  <a:pt x="183235" y="87049"/>
                  <a:pt x="192760" y="85990"/>
                  <a:pt x="221070" y="71438"/>
                </a:cubicBezTo>
                <a:cubicBezTo>
                  <a:pt x="249380" y="56886"/>
                  <a:pt x="318702" y="265"/>
                  <a:pt x="3242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C0C5868-153C-4608-9B55-B6FB8A4F8A48}"/>
              </a:ext>
            </a:extLst>
          </p:cNvPr>
          <p:cNvSpPr/>
          <p:nvPr/>
        </p:nvSpPr>
        <p:spPr>
          <a:xfrm>
            <a:off x="4446561" y="2993658"/>
            <a:ext cx="181490" cy="129050"/>
          </a:xfrm>
          <a:custGeom>
            <a:avLst/>
            <a:gdLst>
              <a:gd name="connsiteX0" fmla="*/ 27 w 181490"/>
              <a:gd name="connsiteY0" fmla="*/ 367 h 129050"/>
              <a:gd name="connsiteX1" fmla="*/ 96864 w 181490"/>
              <a:gd name="connsiteY1" fmla="*/ 81330 h 129050"/>
              <a:gd name="connsiteX2" fmla="*/ 179414 w 181490"/>
              <a:gd name="connsiteY2" fmla="*/ 128955 h 129050"/>
              <a:gd name="connsiteX3" fmla="*/ 150839 w 181490"/>
              <a:gd name="connsiteY3" fmla="*/ 92442 h 129050"/>
              <a:gd name="connsiteX4" fmla="*/ 87339 w 181490"/>
              <a:gd name="connsiteY4" fmla="*/ 52755 h 129050"/>
              <a:gd name="connsiteX5" fmla="*/ 27 w 181490"/>
              <a:gd name="connsiteY5" fmla="*/ 367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0" h="129050">
                <a:moveTo>
                  <a:pt x="27" y="367"/>
                </a:moveTo>
                <a:cubicBezTo>
                  <a:pt x="1614" y="5129"/>
                  <a:pt x="66966" y="59899"/>
                  <a:pt x="96864" y="81330"/>
                </a:cubicBezTo>
                <a:cubicBezTo>
                  <a:pt x="126762" y="102761"/>
                  <a:pt x="170418" y="127103"/>
                  <a:pt x="179414" y="128955"/>
                </a:cubicBezTo>
                <a:cubicBezTo>
                  <a:pt x="188410" y="130807"/>
                  <a:pt x="166185" y="105142"/>
                  <a:pt x="150839" y="92442"/>
                </a:cubicBezTo>
                <a:cubicBezTo>
                  <a:pt x="135493" y="79742"/>
                  <a:pt x="87339" y="52755"/>
                  <a:pt x="87339" y="52755"/>
                </a:cubicBezTo>
                <a:cubicBezTo>
                  <a:pt x="65114" y="38467"/>
                  <a:pt x="-1560" y="-4395"/>
                  <a:pt x="27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B9A130C-7212-45FC-AECA-DB86805D07C4}"/>
              </a:ext>
            </a:extLst>
          </p:cNvPr>
          <p:cNvSpPr/>
          <p:nvPr/>
        </p:nvSpPr>
        <p:spPr>
          <a:xfrm>
            <a:off x="4960937" y="2643188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529B13-E079-4839-9644-2F520FDCACA1}"/>
              </a:ext>
            </a:extLst>
          </p:cNvPr>
          <p:cNvSpPr/>
          <p:nvPr/>
        </p:nvSpPr>
        <p:spPr>
          <a:xfrm>
            <a:off x="4947990" y="2445803"/>
            <a:ext cx="331181" cy="137190"/>
          </a:xfrm>
          <a:custGeom>
            <a:avLst/>
            <a:gdLst>
              <a:gd name="connsiteX0" fmla="*/ 248 w 331181"/>
              <a:gd name="connsiteY0" fmla="*/ 535 h 137190"/>
              <a:gd name="connsiteX1" fmla="*/ 228848 w 331181"/>
              <a:gd name="connsiteY1" fmla="*/ 114835 h 137190"/>
              <a:gd name="connsiteX2" fmla="*/ 330448 w 331181"/>
              <a:gd name="connsiteY2" fmla="*/ 137060 h 137190"/>
              <a:gd name="connsiteX3" fmla="*/ 270123 w 331181"/>
              <a:gd name="connsiteY3" fmla="*/ 111660 h 137190"/>
              <a:gd name="connsiteX4" fmla="*/ 185985 w 331181"/>
              <a:gd name="connsiteY4" fmla="*/ 73560 h 137190"/>
              <a:gd name="connsiteX5" fmla="*/ 248 w 331181"/>
              <a:gd name="connsiteY5" fmla="*/ 535 h 13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81" h="137190">
                <a:moveTo>
                  <a:pt x="248" y="535"/>
                </a:moveTo>
                <a:cubicBezTo>
                  <a:pt x="7392" y="7414"/>
                  <a:pt x="173815" y="92081"/>
                  <a:pt x="228848" y="114835"/>
                </a:cubicBezTo>
                <a:cubicBezTo>
                  <a:pt x="283881" y="137589"/>
                  <a:pt x="323569" y="137589"/>
                  <a:pt x="330448" y="137060"/>
                </a:cubicBezTo>
                <a:cubicBezTo>
                  <a:pt x="337327" y="136531"/>
                  <a:pt x="294200" y="122243"/>
                  <a:pt x="270123" y="111660"/>
                </a:cubicBezTo>
                <a:cubicBezTo>
                  <a:pt x="246046" y="101077"/>
                  <a:pt x="230170" y="92081"/>
                  <a:pt x="185985" y="73560"/>
                </a:cubicBezTo>
                <a:cubicBezTo>
                  <a:pt x="141800" y="55039"/>
                  <a:pt x="-6896" y="-6344"/>
                  <a:pt x="248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644D5D1-CF31-4DCA-85DE-7D516E7A87B3}"/>
              </a:ext>
            </a:extLst>
          </p:cNvPr>
          <p:cNvSpPr/>
          <p:nvPr/>
        </p:nvSpPr>
        <p:spPr>
          <a:xfrm>
            <a:off x="4211074" y="2703155"/>
            <a:ext cx="137092" cy="182935"/>
          </a:xfrm>
          <a:custGeom>
            <a:avLst/>
            <a:gdLst>
              <a:gd name="connsiteX0" fmla="*/ 137089 w 137092"/>
              <a:gd name="connsiteY0" fmla="*/ 358 h 182935"/>
              <a:gd name="connsiteX1" fmla="*/ 46601 w 137092"/>
              <a:gd name="connsiteY1" fmla="*/ 133708 h 182935"/>
              <a:gd name="connsiteX2" fmla="*/ 564 w 137092"/>
              <a:gd name="connsiteY2" fmla="*/ 182920 h 182935"/>
              <a:gd name="connsiteX3" fmla="*/ 22789 w 137092"/>
              <a:gd name="connsiteY3" fmla="*/ 138470 h 182935"/>
              <a:gd name="connsiteX4" fmla="*/ 49776 w 137092"/>
              <a:gd name="connsiteY4" fmla="*/ 95608 h 182935"/>
              <a:gd name="connsiteX5" fmla="*/ 137089 w 137092"/>
              <a:gd name="connsiteY5" fmla="*/ 358 h 18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92" h="182935">
                <a:moveTo>
                  <a:pt x="137089" y="358"/>
                </a:moveTo>
                <a:cubicBezTo>
                  <a:pt x="136560" y="6708"/>
                  <a:pt x="69355" y="103281"/>
                  <a:pt x="46601" y="133708"/>
                </a:cubicBezTo>
                <a:cubicBezTo>
                  <a:pt x="23847" y="164135"/>
                  <a:pt x="4533" y="182126"/>
                  <a:pt x="564" y="182920"/>
                </a:cubicBezTo>
                <a:cubicBezTo>
                  <a:pt x="-3405" y="183714"/>
                  <a:pt x="14587" y="153022"/>
                  <a:pt x="22789" y="138470"/>
                </a:cubicBezTo>
                <a:cubicBezTo>
                  <a:pt x="30991" y="123918"/>
                  <a:pt x="31255" y="117304"/>
                  <a:pt x="49776" y="95608"/>
                </a:cubicBezTo>
                <a:cubicBezTo>
                  <a:pt x="68297" y="73912"/>
                  <a:pt x="137618" y="-5992"/>
                  <a:pt x="13708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C51F391-B49C-4D8A-B721-AAD570A5D539}"/>
              </a:ext>
            </a:extLst>
          </p:cNvPr>
          <p:cNvSpPr/>
          <p:nvPr/>
        </p:nvSpPr>
        <p:spPr>
          <a:xfrm>
            <a:off x="5306930" y="2478063"/>
            <a:ext cx="120899" cy="84538"/>
          </a:xfrm>
          <a:custGeom>
            <a:avLst/>
            <a:gdLst>
              <a:gd name="connsiteX0" fmla="*/ 120733 w 120899"/>
              <a:gd name="connsiteY0" fmla="*/ 25 h 84538"/>
              <a:gd name="connsiteX1" fmla="*/ 79458 w 120899"/>
              <a:gd name="connsiteY1" fmla="*/ 69875 h 84538"/>
              <a:gd name="connsiteX2" fmla="*/ 83 w 120899"/>
              <a:gd name="connsiteY2" fmla="*/ 84162 h 84538"/>
              <a:gd name="connsiteX3" fmla="*/ 65170 w 120899"/>
              <a:gd name="connsiteY3" fmla="*/ 61937 h 84538"/>
              <a:gd name="connsiteX4" fmla="*/ 120733 w 120899"/>
              <a:gd name="connsiteY4" fmla="*/ 25 h 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99" h="84538">
                <a:moveTo>
                  <a:pt x="120733" y="25"/>
                </a:moveTo>
                <a:cubicBezTo>
                  <a:pt x="123114" y="1348"/>
                  <a:pt x="99566" y="55852"/>
                  <a:pt x="79458" y="69875"/>
                </a:cubicBezTo>
                <a:cubicBezTo>
                  <a:pt x="59350" y="83898"/>
                  <a:pt x="2464" y="85485"/>
                  <a:pt x="83" y="84162"/>
                </a:cubicBezTo>
                <a:cubicBezTo>
                  <a:pt x="-2298" y="82839"/>
                  <a:pt x="47178" y="75431"/>
                  <a:pt x="65170" y="61937"/>
                </a:cubicBezTo>
                <a:cubicBezTo>
                  <a:pt x="83162" y="48443"/>
                  <a:pt x="118352" y="-1298"/>
                  <a:pt x="1207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FF3A483-1137-4C44-82D5-78A1C56FB848}"/>
              </a:ext>
            </a:extLst>
          </p:cNvPr>
          <p:cNvSpPr/>
          <p:nvPr/>
        </p:nvSpPr>
        <p:spPr>
          <a:xfrm>
            <a:off x="4002439" y="2666724"/>
            <a:ext cx="173361" cy="228554"/>
          </a:xfrm>
          <a:custGeom>
            <a:avLst/>
            <a:gdLst>
              <a:gd name="connsiteX0" fmla="*/ 5999 w 173361"/>
              <a:gd name="connsiteY0" fmla="*/ 276 h 228554"/>
              <a:gd name="connsiteX1" fmla="*/ 4411 w 173361"/>
              <a:gd name="connsiteY1" fmla="*/ 93939 h 228554"/>
              <a:gd name="connsiteX2" fmla="*/ 66324 w 173361"/>
              <a:gd name="connsiteY2" fmla="*/ 162201 h 228554"/>
              <a:gd name="connsiteX3" fmla="*/ 167924 w 173361"/>
              <a:gd name="connsiteY3" fmla="*/ 225701 h 228554"/>
              <a:gd name="connsiteX4" fmla="*/ 144111 w 173361"/>
              <a:gd name="connsiteY4" fmla="*/ 208239 h 228554"/>
              <a:gd name="connsiteX5" fmla="*/ 13936 w 173361"/>
              <a:gd name="connsiteY5" fmla="*/ 125689 h 228554"/>
              <a:gd name="connsiteX6" fmla="*/ 5999 w 173361"/>
              <a:gd name="connsiteY6" fmla="*/ 276 h 2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61" h="228554">
                <a:moveTo>
                  <a:pt x="5999" y="276"/>
                </a:moveTo>
                <a:cubicBezTo>
                  <a:pt x="4412" y="-5016"/>
                  <a:pt x="-5643" y="66952"/>
                  <a:pt x="4411" y="93939"/>
                </a:cubicBezTo>
                <a:cubicBezTo>
                  <a:pt x="14465" y="120927"/>
                  <a:pt x="39072" y="140241"/>
                  <a:pt x="66324" y="162201"/>
                </a:cubicBezTo>
                <a:cubicBezTo>
                  <a:pt x="93576" y="184161"/>
                  <a:pt x="154960" y="218028"/>
                  <a:pt x="167924" y="225701"/>
                </a:cubicBezTo>
                <a:cubicBezTo>
                  <a:pt x="180888" y="233374"/>
                  <a:pt x="169776" y="224908"/>
                  <a:pt x="144111" y="208239"/>
                </a:cubicBezTo>
                <a:cubicBezTo>
                  <a:pt x="118446" y="191570"/>
                  <a:pt x="35367" y="156645"/>
                  <a:pt x="13936" y="125689"/>
                </a:cubicBezTo>
                <a:cubicBezTo>
                  <a:pt x="-7495" y="94733"/>
                  <a:pt x="7586" y="5568"/>
                  <a:pt x="5999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F9DB0E5-AD00-4F85-9FA4-0F7952EE7B5C}"/>
              </a:ext>
            </a:extLst>
          </p:cNvPr>
          <p:cNvSpPr/>
          <p:nvPr/>
        </p:nvSpPr>
        <p:spPr>
          <a:xfrm>
            <a:off x="5532572" y="2137829"/>
            <a:ext cx="56744" cy="480316"/>
          </a:xfrm>
          <a:custGeom>
            <a:avLst/>
            <a:gdLst>
              <a:gd name="connsiteX0" fmla="*/ 15211 w 56744"/>
              <a:gd name="connsiteY0" fmla="*/ 4 h 480316"/>
              <a:gd name="connsiteX1" fmla="*/ 27911 w 56744"/>
              <a:gd name="connsiteY1" fmla="*/ 268821 h 480316"/>
              <a:gd name="connsiteX2" fmla="*/ 55428 w 56744"/>
              <a:gd name="connsiteY2" fmla="*/ 469904 h 480316"/>
              <a:gd name="connsiteX3" fmla="*/ 46961 w 56744"/>
              <a:gd name="connsiteY3" fmla="*/ 431804 h 480316"/>
              <a:gd name="connsiteX4" fmla="*/ 395 w 56744"/>
              <a:gd name="connsiteY4" fmla="*/ 262471 h 480316"/>
              <a:gd name="connsiteX5" fmla="*/ 15211 w 56744"/>
              <a:gd name="connsiteY5" fmla="*/ 4 h 4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44" h="480316">
                <a:moveTo>
                  <a:pt x="15211" y="4"/>
                </a:moveTo>
                <a:cubicBezTo>
                  <a:pt x="19797" y="1062"/>
                  <a:pt x="21208" y="190505"/>
                  <a:pt x="27911" y="268821"/>
                </a:cubicBezTo>
                <a:cubicBezTo>
                  <a:pt x="34614" y="347137"/>
                  <a:pt x="52253" y="442740"/>
                  <a:pt x="55428" y="469904"/>
                </a:cubicBezTo>
                <a:cubicBezTo>
                  <a:pt x="58603" y="497068"/>
                  <a:pt x="56133" y="466376"/>
                  <a:pt x="46961" y="431804"/>
                </a:cubicBezTo>
                <a:cubicBezTo>
                  <a:pt x="37789" y="397232"/>
                  <a:pt x="3217" y="328440"/>
                  <a:pt x="395" y="262471"/>
                </a:cubicBezTo>
                <a:cubicBezTo>
                  <a:pt x="-2427" y="196502"/>
                  <a:pt x="10625" y="-1054"/>
                  <a:pt x="1521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F69A7D0-35DD-4F83-8AA3-DF369E968EB8}"/>
              </a:ext>
            </a:extLst>
          </p:cNvPr>
          <p:cNvSpPr/>
          <p:nvPr/>
        </p:nvSpPr>
        <p:spPr>
          <a:xfrm>
            <a:off x="5436887" y="2238612"/>
            <a:ext cx="39146" cy="202913"/>
          </a:xfrm>
          <a:custGeom>
            <a:avLst/>
            <a:gdLst>
              <a:gd name="connsiteX0" fmla="*/ 38930 w 39146"/>
              <a:gd name="connsiteY0" fmla="*/ 821 h 202913"/>
              <a:gd name="connsiteX1" fmla="*/ 17763 w 39146"/>
              <a:gd name="connsiteY1" fmla="*/ 172271 h 202913"/>
              <a:gd name="connsiteX2" fmla="*/ 830 w 39146"/>
              <a:gd name="connsiteY2" fmla="*/ 199788 h 202913"/>
              <a:gd name="connsiteX3" fmla="*/ 5063 w 39146"/>
              <a:gd name="connsiteY3" fmla="*/ 134171 h 202913"/>
              <a:gd name="connsiteX4" fmla="*/ 26230 w 39146"/>
              <a:gd name="connsiteY4" fmla="*/ 106655 h 202913"/>
              <a:gd name="connsiteX5" fmla="*/ 38930 w 39146"/>
              <a:gd name="connsiteY5" fmla="*/ 821 h 20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" h="202913">
                <a:moveTo>
                  <a:pt x="38930" y="821"/>
                </a:moveTo>
                <a:cubicBezTo>
                  <a:pt x="37519" y="11757"/>
                  <a:pt x="24113" y="139110"/>
                  <a:pt x="17763" y="172271"/>
                </a:cubicBezTo>
                <a:cubicBezTo>
                  <a:pt x="11413" y="205432"/>
                  <a:pt x="2947" y="206138"/>
                  <a:pt x="830" y="199788"/>
                </a:cubicBezTo>
                <a:cubicBezTo>
                  <a:pt x="-1287" y="193438"/>
                  <a:pt x="830" y="149693"/>
                  <a:pt x="5063" y="134171"/>
                </a:cubicBezTo>
                <a:cubicBezTo>
                  <a:pt x="9296" y="118649"/>
                  <a:pt x="17763" y="121824"/>
                  <a:pt x="26230" y="106655"/>
                </a:cubicBezTo>
                <a:cubicBezTo>
                  <a:pt x="34697" y="91486"/>
                  <a:pt x="40341" y="-10115"/>
                  <a:pt x="38930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3C5D741-BB11-4259-859D-E006F54F5F37}"/>
              </a:ext>
            </a:extLst>
          </p:cNvPr>
          <p:cNvSpPr/>
          <p:nvPr/>
        </p:nvSpPr>
        <p:spPr>
          <a:xfrm>
            <a:off x="5337882" y="2635198"/>
            <a:ext cx="231149" cy="452159"/>
          </a:xfrm>
          <a:custGeom>
            <a:avLst/>
            <a:gdLst>
              <a:gd name="connsiteX0" fmla="*/ 231068 w 231149"/>
              <a:gd name="connsiteY0" fmla="*/ 52 h 452159"/>
              <a:gd name="connsiteX1" fmla="*/ 167568 w 231149"/>
              <a:gd name="connsiteY1" fmla="*/ 211719 h 452159"/>
              <a:gd name="connsiteX2" fmla="*/ 2468 w 231149"/>
              <a:gd name="connsiteY2" fmla="*/ 448785 h 452159"/>
              <a:gd name="connsiteX3" fmla="*/ 74435 w 231149"/>
              <a:gd name="connsiteY3" fmla="*/ 340835 h 452159"/>
              <a:gd name="connsiteX4" fmla="*/ 156985 w 231149"/>
              <a:gd name="connsiteY4" fmla="*/ 192669 h 452159"/>
              <a:gd name="connsiteX5" fmla="*/ 231068 w 231149"/>
              <a:gd name="connsiteY5" fmla="*/ 52 h 45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49" h="452159">
                <a:moveTo>
                  <a:pt x="231068" y="52"/>
                </a:moveTo>
                <a:cubicBezTo>
                  <a:pt x="232832" y="3227"/>
                  <a:pt x="205668" y="136930"/>
                  <a:pt x="167568" y="211719"/>
                </a:cubicBezTo>
                <a:cubicBezTo>
                  <a:pt x="129468" y="286508"/>
                  <a:pt x="17990" y="427266"/>
                  <a:pt x="2468" y="448785"/>
                </a:cubicBezTo>
                <a:cubicBezTo>
                  <a:pt x="-13054" y="470304"/>
                  <a:pt x="48682" y="383521"/>
                  <a:pt x="74435" y="340835"/>
                </a:cubicBezTo>
                <a:cubicBezTo>
                  <a:pt x="100188" y="298149"/>
                  <a:pt x="131232" y="247349"/>
                  <a:pt x="156985" y="192669"/>
                </a:cubicBezTo>
                <a:cubicBezTo>
                  <a:pt x="182738" y="137989"/>
                  <a:pt x="229304" y="-3123"/>
                  <a:pt x="23106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D1A5C04-7FFA-47AB-88F2-CEF12EA42CEB}"/>
              </a:ext>
            </a:extLst>
          </p:cNvPr>
          <p:cNvSpPr/>
          <p:nvPr/>
        </p:nvSpPr>
        <p:spPr>
          <a:xfrm>
            <a:off x="5053324" y="2628388"/>
            <a:ext cx="177572" cy="112695"/>
          </a:xfrm>
          <a:custGeom>
            <a:avLst/>
            <a:gdLst>
              <a:gd name="connsiteX0" fmla="*/ 3393 w 177572"/>
              <a:gd name="connsiteY0" fmla="*/ 34379 h 112695"/>
              <a:gd name="connsiteX1" fmla="*/ 64776 w 177572"/>
              <a:gd name="connsiteY1" fmla="*/ 34379 h 112695"/>
              <a:gd name="connsiteX2" fmla="*/ 143093 w 177572"/>
              <a:gd name="connsiteY2" fmla="*/ 2629 h 112695"/>
              <a:gd name="connsiteX3" fmla="*/ 155793 w 177572"/>
              <a:gd name="connsiteY3" fmla="*/ 112695 h 112695"/>
              <a:gd name="connsiteX4" fmla="*/ 170609 w 177572"/>
              <a:gd name="connsiteY4" fmla="*/ 4745 h 112695"/>
              <a:gd name="connsiteX5" fmla="*/ 3393 w 177572"/>
              <a:gd name="connsiteY5" fmla="*/ 34379 h 11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72" h="112695">
                <a:moveTo>
                  <a:pt x="3393" y="34379"/>
                </a:moveTo>
                <a:cubicBezTo>
                  <a:pt x="-14246" y="39318"/>
                  <a:pt x="41493" y="39671"/>
                  <a:pt x="64776" y="34379"/>
                </a:cubicBezTo>
                <a:cubicBezTo>
                  <a:pt x="88059" y="29087"/>
                  <a:pt x="127924" y="-10424"/>
                  <a:pt x="143093" y="2629"/>
                </a:cubicBezTo>
                <a:cubicBezTo>
                  <a:pt x="158262" y="15682"/>
                  <a:pt x="151207" y="112342"/>
                  <a:pt x="155793" y="112695"/>
                </a:cubicBezTo>
                <a:cubicBezTo>
                  <a:pt x="160379" y="113048"/>
                  <a:pt x="191070" y="16739"/>
                  <a:pt x="170609" y="4745"/>
                </a:cubicBezTo>
                <a:cubicBezTo>
                  <a:pt x="150148" y="-7249"/>
                  <a:pt x="21032" y="29440"/>
                  <a:pt x="3393" y="34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5D9675D-8EB2-4261-ADE4-8D1EF120D68E}"/>
              </a:ext>
            </a:extLst>
          </p:cNvPr>
          <p:cNvSpPr/>
          <p:nvPr/>
        </p:nvSpPr>
        <p:spPr>
          <a:xfrm>
            <a:off x="4294475" y="3002746"/>
            <a:ext cx="188118" cy="199893"/>
          </a:xfrm>
          <a:custGeom>
            <a:avLst/>
            <a:gdLst>
              <a:gd name="connsiteX0" fmla="*/ 242 w 188118"/>
              <a:gd name="connsiteY0" fmla="*/ 804 h 199893"/>
              <a:gd name="connsiteX1" fmla="*/ 180158 w 188118"/>
              <a:gd name="connsiteY1" fmla="*/ 195537 h 199893"/>
              <a:gd name="connsiteX2" fmla="*/ 142058 w 188118"/>
              <a:gd name="connsiteY2" fmla="*/ 127804 h 199893"/>
              <a:gd name="connsiteX3" fmla="*/ 242 w 188118"/>
              <a:gd name="connsiteY3" fmla="*/ 804 h 1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18" h="199893">
                <a:moveTo>
                  <a:pt x="242" y="804"/>
                </a:moveTo>
                <a:cubicBezTo>
                  <a:pt x="6592" y="12093"/>
                  <a:pt x="156522" y="174370"/>
                  <a:pt x="180158" y="195537"/>
                </a:cubicBezTo>
                <a:cubicBezTo>
                  <a:pt x="203794" y="216704"/>
                  <a:pt x="169927" y="155321"/>
                  <a:pt x="142058" y="127804"/>
                </a:cubicBezTo>
                <a:cubicBezTo>
                  <a:pt x="114189" y="100287"/>
                  <a:pt x="-6108" y="-10485"/>
                  <a:pt x="242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2833F8E-8673-4606-94A0-6CBD2A7CDB26}"/>
              </a:ext>
            </a:extLst>
          </p:cNvPr>
          <p:cNvSpPr/>
          <p:nvPr/>
        </p:nvSpPr>
        <p:spPr>
          <a:xfrm>
            <a:off x="4254452" y="3030999"/>
            <a:ext cx="209720" cy="193198"/>
          </a:xfrm>
          <a:custGeom>
            <a:avLst/>
            <a:gdLst>
              <a:gd name="connsiteX0" fmla="*/ 48 w 209720"/>
              <a:gd name="connsiteY0" fmla="*/ 68 h 193198"/>
              <a:gd name="connsiteX1" fmla="*/ 141865 w 209720"/>
              <a:gd name="connsiteY1" fmla="*/ 152468 h 193198"/>
              <a:gd name="connsiteX2" fmla="*/ 209598 w 209720"/>
              <a:gd name="connsiteY2" fmla="*/ 192684 h 193198"/>
              <a:gd name="connsiteX3" fmla="*/ 127048 w 209720"/>
              <a:gd name="connsiteY3" fmla="*/ 133418 h 193198"/>
              <a:gd name="connsiteX4" fmla="*/ 48 w 209720"/>
              <a:gd name="connsiteY4" fmla="*/ 68 h 19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20" h="193198">
                <a:moveTo>
                  <a:pt x="48" y="68"/>
                </a:moveTo>
                <a:cubicBezTo>
                  <a:pt x="2518" y="3243"/>
                  <a:pt x="106940" y="120365"/>
                  <a:pt x="141865" y="152468"/>
                </a:cubicBezTo>
                <a:cubicBezTo>
                  <a:pt x="176790" y="184571"/>
                  <a:pt x="212068" y="195859"/>
                  <a:pt x="209598" y="192684"/>
                </a:cubicBezTo>
                <a:cubicBezTo>
                  <a:pt x="207129" y="189509"/>
                  <a:pt x="163737" y="161640"/>
                  <a:pt x="127048" y="133418"/>
                </a:cubicBezTo>
                <a:cubicBezTo>
                  <a:pt x="90359" y="105196"/>
                  <a:pt x="-2422" y="-3107"/>
                  <a:pt x="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35CDF73-0C86-4D1C-A507-BACABF79072C}"/>
              </a:ext>
            </a:extLst>
          </p:cNvPr>
          <p:cNvSpPr/>
          <p:nvPr/>
        </p:nvSpPr>
        <p:spPr>
          <a:xfrm>
            <a:off x="5110681" y="2996987"/>
            <a:ext cx="229676" cy="358272"/>
          </a:xfrm>
          <a:custGeom>
            <a:avLst/>
            <a:gdLst>
              <a:gd name="connsiteX0" fmla="*/ 229669 w 229676"/>
              <a:gd name="connsiteY0" fmla="*/ 213 h 358272"/>
              <a:gd name="connsiteX1" fmla="*/ 140769 w 229676"/>
              <a:gd name="connsiteY1" fmla="*/ 224580 h 358272"/>
              <a:gd name="connsiteX2" fmla="*/ 1069 w 229676"/>
              <a:gd name="connsiteY2" fmla="*/ 357930 h 358272"/>
              <a:gd name="connsiteX3" fmla="*/ 79386 w 229676"/>
              <a:gd name="connsiteY3" fmla="*/ 260563 h 358272"/>
              <a:gd name="connsiteX4" fmla="*/ 136536 w 229676"/>
              <a:gd name="connsiteY4" fmla="*/ 184363 h 358272"/>
              <a:gd name="connsiteX5" fmla="*/ 229669 w 229676"/>
              <a:gd name="connsiteY5" fmla="*/ 213 h 35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76" h="358272">
                <a:moveTo>
                  <a:pt x="229669" y="213"/>
                </a:moveTo>
                <a:cubicBezTo>
                  <a:pt x="230374" y="6916"/>
                  <a:pt x="178869" y="164961"/>
                  <a:pt x="140769" y="224580"/>
                </a:cubicBezTo>
                <a:cubicBezTo>
                  <a:pt x="102669" y="284200"/>
                  <a:pt x="11299" y="351933"/>
                  <a:pt x="1069" y="357930"/>
                </a:cubicBezTo>
                <a:cubicBezTo>
                  <a:pt x="-9162" y="363927"/>
                  <a:pt x="56808" y="289491"/>
                  <a:pt x="79386" y="260563"/>
                </a:cubicBezTo>
                <a:cubicBezTo>
                  <a:pt x="101964" y="231635"/>
                  <a:pt x="111489" y="222463"/>
                  <a:pt x="136536" y="184363"/>
                </a:cubicBezTo>
                <a:cubicBezTo>
                  <a:pt x="161583" y="146263"/>
                  <a:pt x="228964" y="-6490"/>
                  <a:pt x="229669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CDC762D-82FC-4C79-93E9-457963E55559}"/>
              </a:ext>
            </a:extLst>
          </p:cNvPr>
          <p:cNvSpPr/>
          <p:nvPr/>
        </p:nvSpPr>
        <p:spPr>
          <a:xfrm>
            <a:off x="4518557" y="3241322"/>
            <a:ext cx="119296" cy="93011"/>
          </a:xfrm>
          <a:custGeom>
            <a:avLst/>
            <a:gdLst>
              <a:gd name="connsiteX0" fmla="*/ 526 w 119296"/>
              <a:gd name="connsiteY0" fmla="*/ 1411 h 93011"/>
              <a:gd name="connsiteX1" fmla="*/ 116943 w 119296"/>
              <a:gd name="connsiteY1" fmla="*/ 92428 h 93011"/>
              <a:gd name="connsiteX2" fmla="*/ 74610 w 119296"/>
              <a:gd name="connsiteY2" fmla="*/ 39511 h 93011"/>
              <a:gd name="connsiteX3" fmla="*/ 526 w 119296"/>
              <a:gd name="connsiteY3" fmla="*/ 1411 h 9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6" h="93011">
                <a:moveTo>
                  <a:pt x="526" y="1411"/>
                </a:moveTo>
                <a:cubicBezTo>
                  <a:pt x="7581" y="10230"/>
                  <a:pt x="104596" y="86078"/>
                  <a:pt x="116943" y="92428"/>
                </a:cubicBezTo>
                <a:cubicBezTo>
                  <a:pt x="129290" y="98778"/>
                  <a:pt x="89780" y="51506"/>
                  <a:pt x="74610" y="39511"/>
                </a:cubicBezTo>
                <a:cubicBezTo>
                  <a:pt x="59441" y="27517"/>
                  <a:pt x="-6529" y="-7408"/>
                  <a:pt x="52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87CA6D5-078F-4B5E-BF3D-A25AF9DD5FD8}"/>
              </a:ext>
            </a:extLst>
          </p:cNvPr>
          <p:cNvSpPr/>
          <p:nvPr/>
        </p:nvSpPr>
        <p:spPr>
          <a:xfrm>
            <a:off x="4621254" y="3364823"/>
            <a:ext cx="329800" cy="86386"/>
          </a:xfrm>
          <a:custGeom>
            <a:avLst/>
            <a:gdLst>
              <a:gd name="connsiteX0" fmla="*/ 7896 w 329800"/>
              <a:gd name="connsiteY0" fmla="*/ 677 h 86386"/>
              <a:gd name="connsiteX1" fmla="*/ 56579 w 329800"/>
              <a:gd name="connsiteY1" fmla="*/ 28194 h 86386"/>
              <a:gd name="connsiteX2" fmla="*/ 189929 w 329800"/>
              <a:gd name="connsiteY2" fmla="*/ 74760 h 86386"/>
              <a:gd name="connsiteX3" fmla="*/ 329629 w 329800"/>
              <a:gd name="connsiteY3" fmla="*/ 85344 h 86386"/>
              <a:gd name="connsiteX4" fmla="*/ 213213 w 329800"/>
              <a:gd name="connsiteY4" fmla="*/ 55710 h 86386"/>
              <a:gd name="connsiteX5" fmla="*/ 7896 w 329800"/>
              <a:gd name="connsiteY5" fmla="*/ 677 h 8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00" h="86386">
                <a:moveTo>
                  <a:pt x="7896" y="677"/>
                </a:moveTo>
                <a:cubicBezTo>
                  <a:pt x="-18210" y="-3909"/>
                  <a:pt x="26240" y="15847"/>
                  <a:pt x="56579" y="28194"/>
                </a:cubicBezTo>
                <a:cubicBezTo>
                  <a:pt x="86918" y="40541"/>
                  <a:pt x="144421" y="65235"/>
                  <a:pt x="189929" y="74760"/>
                </a:cubicBezTo>
                <a:cubicBezTo>
                  <a:pt x="235437" y="84285"/>
                  <a:pt x="325748" y="88519"/>
                  <a:pt x="329629" y="85344"/>
                </a:cubicBezTo>
                <a:cubicBezTo>
                  <a:pt x="333510" y="82169"/>
                  <a:pt x="270716" y="69116"/>
                  <a:pt x="213213" y="55710"/>
                </a:cubicBezTo>
                <a:cubicBezTo>
                  <a:pt x="155710" y="42304"/>
                  <a:pt x="34002" y="5263"/>
                  <a:pt x="7896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37A31D3-5A60-4A39-81EF-387FD8F1F844}"/>
              </a:ext>
            </a:extLst>
          </p:cNvPr>
          <p:cNvSpPr/>
          <p:nvPr/>
        </p:nvSpPr>
        <p:spPr>
          <a:xfrm>
            <a:off x="4956076" y="3277903"/>
            <a:ext cx="214289" cy="133559"/>
          </a:xfrm>
          <a:custGeom>
            <a:avLst/>
            <a:gdLst>
              <a:gd name="connsiteX0" fmla="*/ 210707 w 214289"/>
              <a:gd name="connsiteY0" fmla="*/ 814 h 133559"/>
              <a:gd name="connsiteX1" fmla="*/ 123924 w 214289"/>
              <a:gd name="connsiteY1" fmla="*/ 79130 h 133559"/>
              <a:gd name="connsiteX2" fmla="*/ 1157 w 214289"/>
              <a:gd name="connsiteY2" fmla="*/ 132047 h 133559"/>
              <a:gd name="connsiteX3" fmla="*/ 210707 w 214289"/>
              <a:gd name="connsiteY3" fmla="*/ 814 h 1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89" h="133559">
                <a:moveTo>
                  <a:pt x="210707" y="814"/>
                </a:moveTo>
                <a:cubicBezTo>
                  <a:pt x="231168" y="-8005"/>
                  <a:pt x="158849" y="57258"/>
                  <a:pt x="123924" y="79130"/>
                </a:cubicBezTo>
                <a:cubicBezTo>
                  <a:pt x="88999" y="101002"/>
                  <a:pt x="-11896" y="141925"/>
                  <a:pt x="1157" y="132047"/>
                </a:cubicBezTo>
                <a:cubicBezTo>
                  <a:pt x="14210" y="122169"/>
                  <a:pt x="190246" y="9633"/>
                  <a:pt x="210707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ABB7DBC-AF6B-4415-879C-992D001E2D4A}"/>
              </a:ext>
            </a:extLst>
          </p:cNvPr>
          <p:cNvSpPr/>
          <p:nvPr/>
        </p:nvSpPr>
        <p:spPr>
          <a:xfrm>
            <a:off x="3875399" y="2328332"/>
            <a:ext cx="107973" cy="382439"/>
          </a:xfrm>
          <a:custGeom>
            <a:avLst/>
            <a:gdLst>
              <a:gd name="connsiteX0" fmla="*/ 19268 w 107973"/>
              <a:gd name="connsiteY0" fmla="*/ 1 h 382439"/>
              <a:gd name="connsiteX1" fmla="*/ 4451 w 107973"/>
              <a:gd name="connsiteY1" fmla="*/ 135468 h 382439"/>
              <a:gd name="connsiteX2" fmla="*/ 106051 w 107973"/>
              <a:gd name="connsiteY2" fmla="*/ 376768 h 382439"/>
              <a:gd name="connsiteX3" fmla="*/ 67951 w 107973"/>
              <a:gd name="connsiteY3" fmla="*/ 292101 h 382439"/>
              <a:gd name="connsiteX4" fmla="*/ 29851 w 107973"/>
              <a:gd name="connsiteY4" fmla="*/ 133351 h 382439"/>
              <a:gd name="connsiteX5" fmla="*/ 19268 w 107973"/>
              <a:gd name="connsiteY5" fmla="*/ 1 h 3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3" h="382439">
                <a:moveTo>
                  <a:pt x="19268" y="1"/>
                </a:moveTo>
                <a:cubicBezTo>
                  <a:pt x="15035" y="354"/>
                  <a:pt x="-10013" y="72674"/>
                  <a:pt x="4451" y="135468"/>
                </a:cubicBezTo>
                <a:cubicBezTo>
                  <a:pt x="18915" y="198263"/>
                  <a:pt x="95468" y="350663"/>
                  <a:pt x="106051" y="376768"/>
                </a:cubicBezTo>
                <a:cubicBezTo>
                  <a:pt x="116634" y="402873"/>
                  <a:pt x="80651" y="332671"/>
                  <a:pt x="67951" y="292101"/>
                </a:cubicBezTo>
                <a:cubicBezTo>
                  <a:pt x="55251" y="251532"/>
                  <a:pt x="39023" y="178859"/>
                  <a:pt x="29851" y="133351"/>
                </a:cubicBezTo>
                <a:cubicBezTo>
                  <a:pt x="20679" y="87843"/>
                  <a:pt x="23501" y="-352"/>
                  <a:pt x="192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2F8369E-FF88-442D-99C7-51237905AAFF}"/>
              </a:ext>
            </a:extLst>
          </p:cNvPr>
          <p:cNvSpPr/>
          <p:nvPr/>
        </p:nvSpPr>
        <p:spPr>
          <a:xfrm>
            <a:off x="3801637" y="1475305"/>
            <a:ext cx="201197" cy="439476"/>
          </a:xfrm>
          <a:custGeom>
            <a:avLst/>
            <a:gdLst>
              <a:gd name="connsiteX0" fmla="*/ 200980 w 201197"/>
              <a:gd name="connsiteY0" fmla="*/ 12 h 439476"/>
              <a:gd name="connsiteX1" fmla="*/ 80330 w 201197"/>
              <a:gd name="connsiteY1" fmla="*/ 184162 h 439476"/>
              <a:gd name="connsiteX2" fmla="*/ 2013 w 201197"/>
              <a:gd name="connsiteY2" fmla="*/ 433928 h 439476"/>
              <a:gd name="connsiteX3" fmla="*/ 25296 w 201197"/>
              <a:gd name="connsiteY3" fmla="*/ 342912 h 439476"/>
              <a:gd name="connsiteX4" fmla="*/ 48580 w 201197"/>
              <a:gd name="connsiteY4" fmla="*/ 175695 h 439476"/>
              <a:gd name="connsiteX5" fmla="*/ 200980 w 201197"/>
              <a:gd name="connsiteY5" fmla="*/ 12 h 43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7" h="439476">
                <a:moveTo>
                  <a:pt x="200980" y="12"/>
                </a:moveTo>
                <a:cubicBezTo>
                  <a:pt x="206272" y="1423"/>
                  <a:pt x="113491" y="111843"/>
                  <a:pt x="80330" y="184162"/>
                </a:cubicBezTo>
                <a:cubicBezTo>
                  <a:pt x="47169" y="256481"/>
                  <a:pt x="11185" y="407470"/>
                  <a:pt x="2013" y="433928"/>
                </a:cubicBezTo>
                <a:cubicBezTo>
                  <a:pt x="-7159" y="460386"/>
                  <a:pt x="17535" y="385951"/>
                  <a:pt x="25296" y="342912"/>
                </a:cubicBezTo>
                <a:cubicBezTo>
                  <a:pt x="33057" y="299873"/>
                  <a:pt x="24944" y="231434"/>
                  <a:pt x="48580" y="175695"/>
                </a:cubicBezTo>
                <a:cubicBezTo>
                  <a:pt x="72216" y="119956"/>
                  <a:pt x="195688" y="-1399"/>
                  <a:pt x="2009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1A149DA-5B21-439B-B5D5-6E9ED7B9CAD6}"/>
              </a:ext>
            </a:extLst>
          </p:cNvPr>
          <p:cNvSpPr/>
          <p:nvPr/>
        </p:nvSpPr>
        <p:spPr>
          <a:xfrm>
            <a:off x="4241868" y="1309669"/>
            <a:ext cx="710192" cy="80986"/>
          </a:xfrm>
          <a:custGeom>
            <a:avLst/>
            <a:gdLst>
              <a:gd name="connsiteX0" fmla="*/ 4165 w 710192"/>
              <a:gd name="connsiteY0" fmla="*/ 80981 h 80986"/>
              <a:gd name="connsiteX1" fmla="*/ 264515 w 710192"/>
              <a:gd name="connsiteY1" fmla="*/ 548 h 80986"/>
              <a:gd name="connsiteX2" fmla="*/ 598949 w 710192"/>
              <a:gd name="connsiteY2" fmla="*/ 57698 h 80986"/>
              <a:gd name="connsiteX3" fmla="*/ 709015 w 710192"/>
              <a:gd name="connsiteY3" fmla="*/ 55581 h 80986"/>
              <a:gd name="connsiteX4" fmla="*/ 543915 w 710192"/>
              <a:gd name="connsiteY4" fmla="*/ 11131 h 80986"/>
              <a:gd name="connsiteX5" fmla="*/ 135399 w 710192"/>
              <a:gd name="connsiteY5" fmla="*/ 4781 h 80986"/>
              <a:gd name="connsiteX6" fmla="*/ 4165 w 710192"/>
              <a:gd name="connsiteY6" fmla="*/ 80981 h 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192" h="80986">
                <a:moveTo>
                  <a:pt x="4165" y="80981"/>
                </a:moveTo>
                <a:cubicBezTo>
                  <a:pt x="25684" y="80276"/>
                  <a:pt x="165384" y="4428"/>
                  <a:pt x="264515" y="548"/>
                </a:cubicBezTo>
                <a:cubicBezTo>
                  <a:pt x="363646" y="-3332"/>
                  <a:pt x="524866" y="48526"/>
                  <a:pt x="598949" y="57698"/>
                </a:cubicBezTo>
                <a:cubicBezTo>
                  <a:pt x="673032" y="66870"/>
                  <a:pt x="718187" y="63342"/>
                  <a:pt x="709015" y="55581"/>
                </a:cubicBezTo>
                <a:cubicBezTo>
                  <a:pt x="699843" y="47820"/>
                  <a:pt x="639518" y="19598"/>
                  <a:pt x="543915" y="11131"/>
                </a:cubicBezTo>
                <a:cubicBezTo>
                  <a:pt x="448312" y="2664"/>
                  <a:pt x="223593" y="-5449"/>
                  <a:pt x="135399" y="4781"/>
                </a:cubicBezTo>
                <a:cubicBezTo>
                  <a:pt x="47205" y="15011"/>
                  <a:pt x="-17354" y="81686"/>
                  <a:pt x="4165" y="8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F33CE47-3F91-4DF7-9761-CD451871B577}"/>
              </a:ext>
            </a:extLst>
          </p:cNvPr>
          <p:cNvSpPr/>
          <p:nvPr/>
        </p:nvSpPr>
        <p:spPr>
          <a:xfrm>
            <a:off x="5003672" y="1297510"/>
            <a:ext cx="308472" cy="271511"/>
          </a:xfrm>
          <a:custGeom>
            <a:avLst/>
            <a:gdLst>
              <a:gd name="connsiteX0" fmla="*/ 128 w 308472"/>
              <a:gd name="connsiteY0" fmla="*/ 7 h 271511"/>
              <a:gd name="connsiteX1" fmla="*/ 72095 w 308472"/>
              <a:gd name="connsiteY1" fmla="*/ 160873 h 271511"/>
              <a:gd name="connsiteX2" fmla="*/ 300695 w 308472"/>
              <a:gd name="connsiteY2" fmla="*/ 268823 h 271511"/>
              <a:gd name="connsiteX3" fmla="*/ 239311 w 308472"/>
              <a:gd name="connsiteY3" fmla="*/ 232840 h 271511"/>
              <a:gd name="connsiteX4" fmla="*/ 84795 w 308472"/>
              <a:gd name="connsiteY4" fmla="*/ 167223 h 271511"/>
              <a:gd name="connsiteX5" fmla="*/ 128 w 308472"/>
              <a:gd name="connsiteY5" fmla="*/ 7 h 2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72" h="271511">
                <a:moveTo>
                  <a:pt x="128" y="7"/>
                </a:moveTo>
                <a:cubicBezTo>
                  <a:pt x="-1989" y="-1051"/>
                  <a:pt x="22001" y="116070"/>
                  <a:pt x="72095" y="160873"/>
                </a:cubicBezTo>
                <a:cubicBezTo>
                  <a:pt x="122190" y="205676"/>
                  <a:pt x="272826" y="256829"/>
                  <a:pt x="300695" y="268823"/>
                </a:cubicBezTo>
                <a:cubicBezTo>
                  <a:pt x="328564" y="280818"/>
                  <a:pt x="275294" y="249773"/>
                  <a:pt x="239311" y="232840"/>
                </a:cubicBezTo>
                <a:cubicBezTo>
                  <a:pt x="203328" y="215907"/>
                  <a:pt x="126775" y="202853"/>
                  <a:pt x="84795" y="167223"/>
                </a:cubicBezTo>
                <a:cubicBezTo>
                  <a:pt x="42815" y="131593"/>
                  <a:pt x="2245" y="1065"/>
                  <a:pt x="12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6689D09-9BB8-4438-B748-3199F718E6AA}"/>
              </a:ext>
            </a:extLst>
          </p:cNvPr>
          <p:cNvSpPr/>
          <p:nvPr/>
        </p:nvSpPr>
        <p:spPr>
          <a:xfrm>
            <a:off x="5334779" y="1607343"/>
            <a:ext cx="161880" cy="369588"/>
          </a:xfrm>
          <a:custGeom>
            <a:avLst/>
            <a:gdLst>
              <a:gd name="connsiteX0" fmla="*/ 1338 w 161880"/>
              <a:gd name="connsiteY0" fmla="*/ 1324 h 369588"/>
              <a:gd name="connsiteX1" fmla="*/ 24621 w 161880"/>
              <a:gd name="connsiteY1" fmla="*/ 134674 h 369588"/>
              <a:gd name="connsiteX2" fmla="*/ 96588 w 161880"/>
              <a:gd name="connsiteY2" fmla="*/ 240507 h 369588"/>
              <a:gd name="connsiteX3" fmla="*/ 160088 w 161880"/>
              <a:gd name="connsiteY3" fmla="*/ 367507 h 369588"/>
              <a:gd name="connsiteX4" fmla="*/ 136804 w 161880"/>
              <a:gd name="connsiteY4" fmla="*/ 312474 h 369588"/>
              <a:gd name="connsiteX5" fmla="*/ 58488 w 161880"/>
              <a:gd name="connsiteY5" fmla="*/ 221457 h 369588"/>
              <a:gd name="connsiteX6" fmla="*/ 1338 w 161880"/>
              <a:gd name="connsiteY6" fmla="*/ 1324 h 36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80" h="369588">
                <a:moveTo>
                  <a:pt x="1338" y="1324"/>
                </a:moveTo>
                <a:cubicBezTo>
                  <a:pt x="-4307" y="-13140"/>
                  <a:pt x="8746" y="94810"/>
                  <a:pt x="24621" y="134674"/>
                </a:cubicBezTo>
                <a:cubicBezTo>
                  <a:pt x="40496" y="174538"/>
                  <a:pt x="74010" y="201702"/>
                  <a:pt x="96588" y="240507"/>
                </a:cubicBezTo>
                <a:cubicBezTo>
                  <a:pt x="119166" y="279313"/>
                  <a:pt x="153385" y="355513"/>
                  <a:pt x="160088" y="367507"/>
                </a:cubicBezTo>
                <a:cubicBezTo>
                  <a:pt x="166791" y="379501"/>
                  <a:pt x="153737" y="336816"/>
                  <a:pt x="136804" y="312474"/>
                </a:cubicBezTo>
                <a:cubicBezTo>
                  <a:pt x="119871" y="288132"/>
                  <a:pt x="78949" y="269082"/>
                  <a:pt x="58488" y="221457"/>
                </a:cubicBezTo>
                <a:cubicBezTo>
                  <a:pt x="38027" y="173832"/>
                  <a:pt x="6983" y="15788"/>
                  <a:pt x="1338" y="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DA717EF-8B61-4696-8074-D951462514B8}"/>
              </a:ext>
            </a:extLst>
          </p:cNvPr>
          <p:cNvSpPr/>
          <p:nvPr/>
        </p:nvSpPr>
        <p:spPr>
          <a:xfrm>
            <a:off x="5233712" y="1448678"/>
            <a:ext cx="651080" cy="720750"/>
          </a:xfrm>
          <a:custGeom>
            <a:avLst/>
            <a:gdLst>
              <a:gd name="connsiteX0" fmla="*/ 14563 w 651080"/>
              <a:gd name="connsiteY0" fmla="*/ 2297 h 720750"/>
              <a:gd name="connsiteX1" fmla="*/ 90763 w 651080"/>
              <a:gd name="connsiteY1" fmla="*/ 59447 h 720750"/>
              <a:gd name="connsiteX2" fmla="*/ 532088 w 651080"/>
              <a:gd name="connsiteY2" fmla="*/ 119772 h 720750"/>
              <a:gd name="connsiteX3" fmla="*/ 567013 w 651080"/>
              <a:gd name="connsiteY3" fmla="*/ 707147 h 720750"/>
              <a:gd name="connsiteX4" fmla="*/ 582888 w 651080"/>
              <a:gd name="connsiteY4" fmla="*/ 497597 h 720750"/>
              <a:gd name="connsiteX5" fmla="*/ 636863 w 651080"/>
              <a:gd name="connsiteY5" fmla="*/ 94372 h 720750"/>
              <a:gd name="connsiteX6" fmla="*/ 290788 w 651080"/>
              <a:gd name="connsiteY6" fmla="*/ 18172 h 720750"/>
              <a:gd name="connsiteX7" fmla="*/ 14563 w 651080"/>
              <a:gd name="connsiteY7" fmla="*/ 2297 h 7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080" h="720750">
                <a:moveTo>
                  <a:pt x="14563" y="2297"/>
                </a:moveTo>
                <a:cubicBezTo>
                  <a:pt x="-18775" y="9176"/>
                  <a:pt x="4509" y="39868"/>
                  <a:pt x="90763" y="59447"/>
                </a:cubicBezTo>
                <a:cubicBezTo>
                  <a:pt x="177017" y="79026"/>
                  <a:pt x="452713" y="11822"/>
                  <a:pt x="532088" y="119772"/>
                </a:cubicBezTo>
                <a:cubicBezTo>
                  <a:pt x="611463" y="227722"/>
                  <a:pt x="558546" y="644176"/>
                  <a:pt x="567013" y="707147"/>
                </a:cubicBezTo>
                <a:cubicBezTo>
                  <a:pt x="575480" y="770118"/>
                  <a:pt x="571246" y="599726"/>
                  <a:pt x="582888" y="497597"/>
                </a:cubicBezTo>
                <a:cubicBezTo>
                  <a:pt x="594530" y="395468"/>
                  <a:pt x="685546" y="174276"/>
                  <a:pt x="636863" y="94372"/>
                </a:cubicBezTo>
                <a:cubicBezTo>
                  <a:pt x="588180" y="14468"/>
                  <a:pt x="390271" y="31401"/>
                  <a:pt x="290788" y="18172"/>
                </a:cubicBezTo>
                <a:cubicBezTo>
                  <a:pt x="191305" y="4943"/>
                  <a:pt x="47901" y="-4582"/>
                  <a:pt x="14563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ABE80DB-3C5E-4238-8F55-353C9CFE5964}"/>
              </a:ext>
            </a:extLst>
          </p:cNvPr>
          <p:cNvSpPr/>
          <p:nvPr/>
        </p:nvSpPr>
        <p:spPr>
          <a:xfrm>
            <a:off x="5565653" y="1688935"/>
            <a:ext cx="279597" cy="954318"/>
          </a:xfrm>
          <a:custGeom>
            <a:avLst/>
            <a:gdLst>
              <a:gd name="connsiteX0" fmla="*/ 122 w 279597"/>
              <a:gd name="connsiteY0" fmla="*/ 165 h 954318"/>
              <a:gd name="connsiteX1" fmla="*/ 73147 w 279597"/>
              <a:gd name="connsiteY1" fmla="*/ 358940 h 954318"/>
              <a:gd name="connsiteX2" fmla="*/ 209672 w 279597"/>
              <a:gd name="connsiteY2" fmla="*/ 555790 h 954318"/>
              <a:gd name="connsiteX3" fmla="*/ 44572 w 279597"/>
              <a:gd name="connsiteY3" fmla="*/ 946315 h 954318"/>
              <a:gd name="connsiteX4" fmla="*/ 111247 w 279597"/>
              <a:gd name="connsiteY4" fmla="*/ 793915 h 954318"/>
              <a:gd name="connsiteX5" fmla="*/ 279522 w 279597"/>
              <a:gd name="connsiteY5" fmla="*/ 495465 h 954318"/>
              <a:gd name="connsiteX6" fmla="*/ 89022 w 279597"/>
              <a:gd name="connsiteY6" fmla="*/ 314490 h 954318"/>
              <a:gd name="connsiteX7" fmla="*/ 122 w 279597"/>
              <a:gd name="connsiteY7" fmla="*/ 165 h 9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97" h="954318">
                <a:moveTo>
                  <a:pt x="122" y="165"/>
                </a:moveTo>
                <a:cubicBezTo>
                  <a:pt x="-2524" y="7573"/>
                  <a:pt x="38222" y="266336"/>
                  <a:pt x="73147" y="358940"/>
                </a:cubicBezTo>
                <a:cubicBezTo>
                  <a:pt x="108072" y="451544"/>
                  <a:pt x="214434" y="457894"/>
                  <a:pt x="209672" y="555790"/>
                </a:cubicBezTo>
                <a:cubicBezTo>
                  <a:pt x="204910" y="653686"/>
                  <a:pt x="60976" y="906628"/>
                  <a:pt x="44572" y="946315"/>
                </a:cubicBezTo>
                <a:cubicBezTo>
                  <a:pt x="28168" y="986002"/>
                  <a:pt x="72089" y="869057"/>
                  <a:pt x="111247" y="793915"/>
                </a:cubicBezTo>
                <a:cubicBezTo>
                  <a:pt x="150405" y="718773"/>
                  <a:pt x="283226" y="575369"/>
                  <a:pt x="279522" y="495465"/>
                </a:cubicBezTo>
                <a:cubicBezTo>
                  <a:pt x="275818" y="415561"/>
                  <a:pt x="134530" y="392277"/>
                  <a:pt x="89022" y="314490"/>
                </a:cubicBezTo>
                <a:cubicBezTo>
                  <a:pt x="43514" y="236703"/>
                  <a:pt x="2768" y="-7243"/>
                  <a:pt x="122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983D911-68D8-4B32-840A-88E2C7E6FDE0}"/>
              </a:ext>
            </a:extLst>
          </p:cNvPr>
          <p:cNvSpPr/>
          <p:nvPr/>
        </p:nvSpPr>
        <p:spPr>
          <a:xfrm>
            <a:off x="5492711" y="1556664"/>
            <a:ext cx="255074" cy="396762"/>
          </a:xfrm>
          <a:custGeom>
            <a:avLst/>
            <a:gdLst>
              <a:gd name="connsiteX0" fmla="*/ 39 w 255074"/>
              <a:gd name="connsiteY0" fmla="*/ 2261 h 396762"/>
              <a:gd name="connsiteX1" fmla="*/ 171489 w 255074"/>
              <a:gd name="connsiteY1" fmla="*/ 151486 h 396762"/>
              <a:gd name="connsiteX2" fmla="*/ 254039 w 255074"/>
              <a:gd name="connsiteY2" fmla="*/ 395961 h 396762"/>
              <a:gd name="connsiteX3" fmla="*/ 215939 w 255074"/>
              <a:gd name="connsiteY3" fmla="*/ 224511 h 396762"/>
              <a:gd name="connsiteX4" fmla="*/ 187364 w 255074"/>
              <a:gd name="connsiteY4" fmla="*/ 72111 h 396762"/>
              <a:gd name="connsiteX5" fmla="*/ 39 w 255074"/>
              <a:gd name="connsiteY5" fmla="*/ 2261 h 39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74" h="396762">
                <a:moveTo>
                  <a:pt x="39" y="2261"/>
                </a:moveTo>
                <a:cubicBezTo>
                  <a:pt x="-2607" y="15490"/>
                  <a:pt x="129156" y="85869"/>
                  <a:pt x="171489" y="151486"/>
                </a:cubicBezTo>
                <a:cubicBezTo>
                  <a:pt x="213822" y="217103"/>
                  <a:pt x="246631" y="383790"/>
                  <a:pt x="254039" y="395961"/>
                </a:cubicBezTo>
                <a:cubicBezTo>
                  <a:pt x="261447" y="408132"/>
                  <a:pt x="227051" y="278486"/>
                  <a:pt x="215939" y="224511"/>
                </a:cubicBezTo>
                <a:cubicBezTo>
                  <a:pt x="204827" y="170536"/>
                  <a:pt x="224406" y="107565"/>
                  <a:pt x="187364" y="72111"/>
                </a:cubicBezTo>
                <a:cubicBezTo>
                  <a:pt x="150322" y="36657"/>
                  <a:pt x="2685" y="-10968"/>
                  <a:pt x="39" y="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F12ECA1-FAA6-4224-9329-09FFDF50E516}"/>
              </a:ext>
            </a:extLst>
          </p:cNvPr>
          <p:cNvSpPr/>
          <p:nvPr/>
        </p:nvSpPr>
        <p:spPr>
          <a:xfrm>
            <a:off x="4904022" y="950955"/>
            <a:ext cx="909730" cy="474556"/>
          </a:xfrm>
          <a:custGeom>
            <a:avLst/>
            <a:gdLst>
              <a:gd name="connsiteX0" fmla="*/ 36278 w 909730"/>
              <a:gd name="connsiteY0" fmla="*/ 233320 h 474556"/>
              <a:gd name="connsiteX1" fmla="*/ 96603 w 909730"/>
              <a:gd name="connsiteY1" fmla="*/ 242845 h 474556"/>
              <a:gd name="connsiteX2" fmla="*/ 601428 w 909730"/>
              <a:gd name="connsiteY2" fmla="*/ 99970 h 474556"/>
              <a:gd name="connsiteX3" fmla="*/ 887178 w 909730"/>
              <a:gd name="connsiteY3" fmla="*/ 458745 h 474556"/>
              <a:gd name="connsiteX4" fmla="*/ 849078 w 909730"/>
              <a:gd name="connsiteY4" fmla="*/ 369845 h 474556"/>
              <a:gd name="connsiteX5" fmla="*/ 512528 w 909730"/>
              <a:gd name="connsiteY5" fmla="*/ 1545 h 474556"/>
              <a:gd name="connsiteX6" fmla="*/ 36278 w 909730"/>
              <a:gd name="connsiteY6" fmla="*/ 233320 h 47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730" h="474556">
                <a:moveTo>
                  <a:pt x="36278" y="233320"/>
                </a:moveTo>
                <a:cubicBezTo>
                  <a:pt x="-33043" y="273537"/>
                  <a:pt x="2411" y="265070"/>
                  <a:pt x="96603" y="242845"/>
                </a:cubicBezTo>
                <a:cubicBezTo>
                  <a:pt x="190795" y="220620"/>
                  <a:pt x="469666" y="63987"/>
                  <a:pt x="601428" y="99970"/>
                </a:cubicBezTo>
                <a:cubicBezTo>
                  <a:pt x="733190" y="135953"/>
                  <a:pt x="845903" y="413766"/>
                  <a:pt x="887178" y="458745"/>
                </a:cubicBezTo>
                <a:cubicBezTo>
                  <a:pt x="928453" y="503724"/>
                  <a:pt x="911520" y="446045"/>
                  <a:pt x="849078" y="369845"/>
                </a:cubicBezTo>
                <a:cubicBezTo>
                  <a:pt x="786636" y="293645"/>
                  <a:pt x="644820" y="23241"/>
                  <a:pt x="512528" y="1545"/>
                </a:cubicBezTo>
                <a:cubicBezTo>
                  <a:pt x="380236" y="-20151"/>
                  <a:pt x="105599" y="193103"/>
                  <a:pt x="36278" y="23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E2650F9E-4709-4193-AE58-B4B666C7D5E7}"/>
              </a:ext>
            </a:extLst>
          </p:cNvPr>
          <p:cNvSpPr/>
          <p:nvPr/>
        </p:nvSpPr>
        <p:spPr>
          <a:xfrm>
            <a:off x="4665521" y="553130"/>
            <a:ext cx="918183" cy="702852"/>
          </a:xfrm>
          <a:custGeom>
            <a:avLst/>
            <a:gdLst>
              <a:gd name="connsiteX0" fmla="*/ 23954 w 918183"/>
              <a:gd name="connsiteY0" fmla="*/ 656545 h 702852"/>
              <a:gd name="connsiteX1" fmla="*/ 74754 w 918183"/>
              <a:gd name="connsiteY1" fmla="*/ 634320 h 702852"/>
              <a:gd name="connsiteX2" fmla="*/ 557354 w 918183"/>
              <a:gd name="connsiteY2" fmla="*/ 2495 h 702852"/>
              <a:gd name="connsiteX3" fmla="*/ 903429 w 918183"/>
              <a:gd name="connsiteY3" fmla="*/ 408895 h 702852"/>
              <a:gd name="connsiteX4" fmla="*/ 833579 w 918183"/>
              <a:gd name="connsiteY4" fmla="*/ 275545 h 702852"/>
              <a:gd name="connsiteX5" fmla="*/ 643079 w 918183"/>
              <a:gd name="connsiteY5" fmla="*/ 65995 h 702852"/>
              <a:gd name="connsiteX6" fmla="*/ 300179 w 918183"/>
              <a:gd name="connsiteY6" fmla="*/ 373970 h 702852"/>
              <a:gd name="connsiteX7" fmla="*/ 23954 w 918183"/>
              <a:gd name="connsiteY7" fmla="*/ 656545 h 70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183" h="702852">
                <a:moveTo>
                  <a:pt x="23954" y="656545"/>
                </a:moveTo>
                <a:cubicBezTo>
                  <a:pt x="-13617" y="699937"/>
                  <a:pt x="-14146" y="743328"/>
                  <a:pt x="74754" y="634320"/>
                </a:cubicBezTo>
                <a:cubicBezTo>
                  <a:pt x="163654" y="525312"/>
                  <a:pt x="419242" y="40066"/>
                  <a:pt x="557354" y="2495"/>
                </a:cubicBezTo>
                <a:cubicBezTo>
                  <a:pt x="695466" y="-35076"/>
                  <a:pt x="857392" y="363387"/>
                  <a:pt x="903429" y="408895"/>
                </a:cubicBezTo>
                <a:cubicBezTo>
                  <a:pt x="949466" y="454403"/>
                  <a:pt x="876971" y="332695"/>
                  <a:pt x="833579" y="275545"/>
                </a:cubicBezTo>
                <a:cubicBezTo>
                  <a:pt x="790187" y="218395"/>
                  <a:pt x="731979" y="49591"/>
                  <a:pt x="643079" y="65995"/>
                </a:cubicBezTo>
                <a:cubicBezTo>
                  <a:pt x="554179" y="82399"/>
                  <a:pt x="403896" y="271841"/>
                  <a:pt x="300179" y="373970"/>
                </a:cubicBezTo>
                <a:cubicBezTo>
                  <a:pt x="196462" y="476099"/>
                  <a:pt x="61525" y="613153"/>
                  <a:pt x="23954" y="65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B4AFE65-E81B-4F2C-A244-8A7A444E8AF4}"/>
              </a:ext>
            </a:extLst>
          </p:cNvPr>
          <p:cNvSpPr/>
          <p:nvPr/>
        </p:nvSpPr>
        <p:spPr>
          <a:xfrm>
            <a:off x="4484533" y="212005"/>
            <a:ext cx="804741" cy="1020423"/>
          </a:xfrm>
          <a:custGeom>
            <a:avLst/>
            <a:gdLst>
              <a:gd name="connsiteX0" fmla="*/ 27142 w 804741"/>
              <a:gd name="connsiteY0" fmla="*/ 962745 h 1020423"/>
              <a:gd name="connsiteX1" fmla="*/ 93817 w 804741"/>
              <a:gd name="connsiteY1" fmla="*/ 915120 h 1020423"/>
              <a:gd name="connsiteX2" fmla="*/ 411317 w 804741"/>
              <a:gd name="connsiteY2" fmla="*/ 381720 h 1020423"/>
              <a:gd name="connsiteX3" fmla="*/ 233517 w 804741"/>
              <a:gd name="connsiteY3" fmla="*/ 720 h 1020423"/>
              <a:gd name="connsiteX4" fmla="*/ 789142 w 804741"/>
              <a:gd name="connsiteY4" fmla="*/ 283295 h 1020423"/>
              <a:gd name="connsiteX5" fmla="*/ 617692 w 804741"/>
              <a:gd name="connsiteY5" fmla="*/ 181695 h 1020423"/>
              <a:gd name="connsiteX6" fmla="*/ 265267 w 804741"/>
              <a:gd name="connsiteY6" fmla="*/ 64220 h 1020423"/>
              <a:gd name="connsiteX7" fmla="*/ 493867 w 804741"/>
              <a:gd name="connsiteY7" fmla="*/ 270595 h 1020423"/>
              <a:gd name="connsiteX8" fmla="*/ 27142 w 804741"/>
              <a:gd name="connsiteY8" fmla="*/ 962745 h 102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741" h="1020423">
                <a:moveTo>
                  <a:pt x="27142" y="962745"/>
                </a:moveTo>
                <a:cubicBezTo>
                  <a:pt x="-39533" y="1070166"/>
                  <a:pt x="29788" y="1011958"/>
                  <a:pt x="93817" y="915120"/>
                </a:cubicBezTo>
                <a:cubicBezTo>
                  <a:pt x="157846" y="818282"/>
                  <a:pt x="388034" y="534120"/>
                  <a:pt x="411317" y="381720"/>
                </a:cubicBezTo>
                <a:cubicBezTo>
                  <a:pt x="434600" y="229320"/>
                  <a:pt x="170546" y="17124"/>
                  <a:pt x="233517" y="720"/>
                </a:cubicBezTo>
                <a:cubicBezTo>
                  <a:pt x="296488" y="-15684"/>
                  <a:pt x="725113" y="253133"/>
                  <a:pt x="789142" y="283295"/>
                </a:cubicBezTo>
                <a:cubicBezTo>
                  <a:pt x="853171" y="313457"/>
                  <a:pt x="705004" y="218207"/>
                  <a:pt x="617692" y="181695"/>
                </a:cubicBezTo>
                <a:cubicBezTo>
                  <a:pt x="530380" y="145183"/>
                  <a:pt x="285904" y="49403"/>
                  <a:pt x="265267" y="64220"/>
                </a:cubicBezTo>
                <a:cubicBezTo>
                  <a:pt x="244630" y="79037"/>
                  <a:pt x="533554" y="121370"/>
                  <a:pt x="493867" y="270595"/>
                </a:cubicBezTo>
                <a:cubicBezTo>
                  <a:pt x="454180" y="419820"/>
                  <a:pt x="93817" y="855324"/>
                  <a:pt x="27142" y="962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2AC7875-5DB4-4C00-A289-FCB8ED6CFD14}"/>
              </a:ext>
            </a:extLst>
          </p:cNvPr>
          <p:cNvSpPr/>
          <p:nvPr/>
        </p:nvSpPr>
        <p:spPr>
          <a:xfrm>
            <a:off x="3295950" y="333136"/>
            <a:ext cx="1466742" cy="928077"/>
          </a:xfrm>
          <a:custGeom>
            <a:avLst/>
            <a:gdLst>
              <a:gd name="connsiteX0" fmla="*/ 968075 w 1466742"/>
              <a:gd name="connsiteY0" fmla="*/ 920989 h 928077"/>
              <a:gd name="connsiteX1" fmla="*/ 1437975 w 1466742"/>
              <a:gd name="connsiteY1" fmla="*/ 362189 h 928077"/>
              <a:gd name="connsiteX2" fmla="*/ 1136350 w 1466742"/>
              <a:gd name="connsiteY2" fmla="*/ 41514 h 928077"/>
              <a:gd name="connsiteX3" fmla="*/ 44150 w 1466742"/>
              <a:gd name="connsiteY3" fmla="*/ 400289 h 928077"/>
              <a:gd name="connsiteX4" fmla="*/ 307675 w 1466742"/>
              <a:gd name="connsiteY4" fmla="*/ 285989 h 928077"/>
              <a:gd name="connsiteX5" fmla="*/ 1174450 w 1466742"/>
              <a:gd name="connsiteY5" fmla="*/ 239 h 928077"/>
              <a:gd name="connsiteX6" fmla="*/ 1466550 w 1466742"/>
              <a:gd name="connsiteY6" fmla="*/ 244714 h 928077"/>
              <a:gd name="connsiteX7" fmla="*/ 1142700 w 1466742"/>
              <a:gd name="connsiteY7" fmla="*/ 651114 h 928077"/>
              <a:gd name="connsiteX8" fmla="*/ 968075 w 1466742"/>
              <a:gd name="connsiteY8" fmla="*/ 920989 h 92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742" h="928077">
                <a:moveTo>
                  <a:pt x="968075" y="920989"/>
                </a:moveTo>
                <a:cubicBezTo>
                  <a:pt x="1017288" y="872835"/>
                  <a:pt x="1409929" y="508768"/>
                  <a:pt x="1437975" y="362189"/>
                </a:cubicBezTo>
                <a:cubicBezTo>
                  <a:pt x="1466021" y="215610"/>
                  <a:pt x="1368654" y="35164"/>
                  <a:pt x="1136350" y="41514"/>
                </a:cubicBezTo>
                <a:cubicBezTo>
                  <a:pt x="904046" y="47864"/>
                  <a:pt x="182262" y="359543"/>
                  <a:pt x="44150" y="400289"/>
                </a:cubicBezTo>
                <a:cubicBezTo>
                  <a:pt x="-93963" y="441035"/>
                  <a:pt x="119292" y="352664"/>
                  <a:pt x="307675" y="285989"/>
                </a:cubicBezTo>
                <a:cubicBezTo>
                  <a:pt x="496058" y="219314"/>
                  <a:pt x="981304" y="7118"/>
                  <a:pt x="1174450" y="239"/>
                </a:cubicBezTo>
                <a:cubicBezTo>
                  <a:pt x="1367596" y="-6640"/>
                  <a:pt x="1471842" y="136235"/>
                  <a:pt x="1466550" y="244714"/>
                </a:cubicBezTo>
                <a:cubicBezTo>
                  <a:pt x="1461258" y="353193"/>
                  <a:pt x="1222075" y="542106"/>
                  <a:pt x="1142700" y="651114"/>
                </a:cubicBezTo>
                <a:cubicBezTo>
                  <a:pt x="1063325" y="760122"/>
                  <a:pt x="918862" y="969143"/>
                  <a:pt x="968075" y="92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8D2BBA2-187E-4C6C-80D5-1824C732F3E8}"/>
              </a:ext>
            </a:extLst>
          </p:cNvPr>
          <p:cNvSpPr/>
          <p:nvPr/>
        </p:nvSpPr>
        <p:spPr>
          <a:xfrm>
            <a:off x="4045538" y="143432"/>
            <a:ext cx="949387" cy="285851"/>
          </a:xfrm>
          <a:custGeom>
            <a:avLst/>
            <a:gdLst>
              <a:gd name="connsiteX0" fmla="*/ 729662 w 949387"/>
              <a:gd name="connsiteY0" fmla="*/ 285193 h 285851"/>
              <a:gd name="connsiteX1" fmla="*/ 88312 w 949387"/>
              <a:gd name="connsiteY1" fmla="*/ 97868 h 285851"/>
              <a:gd name="connsiteX2" fmla="*/ 748712 w 949387"/>
              <a:gd name="connsiteY2" fmla="*/ 2618 h 285851"/>
              <a:gd name="connsiteX3" fmla="*/ 948737 w 949387"/>
              <a:gd name="connsiteY3" fmla="*/ 62943 h 285851"/>
              <a:gd name="connsiteX4" fmla="*/ 701087 w 949387"/>
              <a:gd name="connsiteY4" fmla="*/ 8968 h 285851"/>
              <a:gd name="connsiteX5" fmla="*/ 66087 w 949387"/>
              <a:gd name="connsiteY5" fmla="*/ 15318 h 285851"/>
              <a:gd name="connsiteX6" fmla="*/ 94662 w 949387"/>
              <a:gd name="connsiteY6" fmla="*/ 155018 h 285851"/>
              <a:gd name="connsiteX7" fmla="*/ 729662 w 949387"/>
              <a:gd name="connsiteY7" fmla="*/ 285193 h 28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387" h="285851">
                <a:moveTo>
                  <a:pt x="729662" y="285193"/>
                </a:moveTo>
                <a:cubicBezTo>
                  <a:pt x="728604" y="275668"/>
                  <a:pt x="85137" y="144964"/>
                  <a:pt x="88312" y="97868"/>
                </a:cubicBezTo>
                <a:cubicBezTo>
                  <a:pt x="91487" y="50772"/>
                  <a:pt x="605308" y="8439"/>
                  <a:pt x="748712" y="2618"/>
                </a:cubicBezTo>
                <a:cubicBezTo>
                  <a:pt x="892116" y="-3203"/>
                  <a:pt x="956674" y="61885"/>
                  <a:pt x="948737" y="62943"/>
                </a:cubicBezTo>
                <a:cubicBezTo>
                  <a:pt x="940800" y="64001"/>
                  <a:pt x="848195" y="16905"/>
                  <a:pt x="701087" y="8968"/>
                </a:cubicBezTo>
                <a:cubicBezTo>
                  <a:pt x="553979" y="1031"/>
                  <a:pt x="167158" y="-9024"/>
                  <a:pt x="66087" y="15318"/>
                </a:cubicBezTo>
                <a:cubicBezTo>
                  <a:pt x="-34984" y="39660"/>
                  <a:pt x="-15934" y="111626"/>
                  <a:pt x="94662" y="155018"/>
                </a:cubicBezTo>
                <a:cubicBezTo>
                  <a:pt x="205258" y="198410"/>
                  <a:pt x="730720" y="294718"/>
                  <a:pt x="729662" y="285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6B584C8-C44C-4A78-AA6D-A18EC7B8D7CE}"/>
              </a:ext>
            </a:extLst>
          </p:cNvPr>
          <p:cNvSpPr/>
          <p:nvPr/>
        </p:nvSpPr>
        <p:spPr>
          <a:xfrm>
            <a:off x="3792129" y="642614"/>
            <a:ext cx="759120" cy="781209"/>
          </a:xfrm>
          <a:custGeom>
            <a:avLst/>
            <a:gdLst>
              <a:gd name="connsiteX0" fmla="*/ 227421 w 759120"/>
              <a:gd name="connsiteY0" fmla="*/ 751211 h 781209"/>
              <a:gd name="connsiteX1" fmla="*/ 287746 w 759120"/>
              <a:gd name="connsiteY1" fmla="*/ 690886 h 781209"/>
              <a:gd name="connsiteX2" fmla="*/ 710021 w 759120"/>
              <a:gd name="connsiteY2" fmla="*/ 278136 h 781209"/>
              <a:gd name="connsiteX3" fmla="*/ 671921 w 759120"/>
              <a:gd name="connsiteY3" fmla="*/ 11436 h 781209"/>
              <a:gd name="connsiteX4" fmla="*/ 8346 w 759120"/>
              <a:gd name="connsiteY4" fmla="*/ 46361 h 781209"/>
              <a:gd name="connsiteX5" fmla="*/ 322671 w 759120"/>
              <a:gd name="connsiteY5" fmla="*/ 24136 h 781209"/>
              <a:gd name="connsiteX6" fmla="*/ 675096 w 759120"/>
              <a:gd name="connsiteY6" fmla="*/ 132086 h 781209"/>
              <a:gd name="connsiteX7" fmla="*/ 227421 w 759120"/>
              <a:gd name="connsiteY7" fmla="*/ 751211 h 78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20" h="781209">
                <a:moveTo>
                  <a:pt x="227421" y="751211"/>
                </a:moveTo>
                <a:cubicBezTo>
                  <a:pt x="162863" y="844344"/>
                  <a:pt x="287746" y="690886"/>
                  <a:pt x="287746" y="690886"/>
                </a:cubicBezTo>
                <a:cubicBezTo>
                  <a:pt x="368179" y="612040"/>
                  <a:pt x="645992" y="391378"/>
                  <a:pt x="710021" y="278136"/>
                </a:cubicBezTo>
                <a:cubicBezTo>
                  <a:pt x="774050" y="164894"/>
                  <a:pt x="788867" y="50065"/>
                  <a:pt x="671921" y="11436"/>
                </a:cubicBezTo>
                <a:cubicBezTo>
                  <a:pt x="554975" y="-27193"/>
                  <a:pt x="66554" y="44244"/>
                  <a:pt x="8346" y="46361"/>
                </a:cubicBezTo>
                <a:cubicBezTo>
                  <a:pt x="-49862" y="48478"/>
                  <a:pt x="211546" y="9849"/>
                  <a:pt x="322671" y="24136"/>
                </a:cubicBezTo>
                <a:cubicBezTo>
                  <a:pt x="433796" y="38423"/>
                  <a:pt x="687796" y="13553"/>
                  <a:pt x="675096" y="132086"/>
                </a:cubicBezTo>
                <a:cubicBezTo>
                  <a:pt x="662396" y="250619"/>
                  <a:pt x="291979" y="658078"/>
                  <a:pt x="227421" y="75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A753C9E-328E-4D12-B630-E004B101FB88}"/>
              </a:ext>
            </a:extLst>
          </p:cNvPr>
          <p:cNvSpPr/>
          <p:nvPr/>
        </p:nvSpPr>
        <p:spPr>
          <a:xfrm>
            <a:off x="3155296" y="171394"/>
            <a:ext cx="905934" cy="878973"/>
          </a:xfrm>
          <a:custGeom>
            <a:avLst/>
            <a:gdLst>
              <a:gd name="connsiteX0" fmla="*/ 905529 w 905934"/>
              <a:gd name="connsiteY0" fmla="*/ 56 h 878973"/>
              <a:gd name="connsiteX1" fmla="*/ 403879 w 905934"/>
              <a:gd name="connsiteY1" fmla="*/ 231831 h 878973"/>
              <a:gd name="connsiteX2" fmla="*/ 13354 w 905934"/>
              <a:gd name="connsiteY2" fmla="*/ 863656 h 878973"/>
              <a:gd name="connsiteX3" fmla="*/ 111779 w 905934"/>
              <a:gd name="connsiteY3" fmla="*/ 647756 h 878973"/>
              <a:gd name="connsiteX4" fmla="*/ 318154 w 905934"/>
              <a:gd name="connsiteY4" fmla="*/ 247706 h 878973"/>
              <a:gd name="connsiteX5" fmla="*/ 905529 w 905934"/>
              <a:gd name="connsiteY5" fmla="*/ 56 h 87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934" h="878973">
                <a:moveTo>
                  <a:pt x="905529" y="56"/>
                </a:moveTo>
                <a:cubicBezTo>
                  <a:pt x="919816" y="-2590"/>
                  <a:pt x="552575" y="87898"/>
                  <a:pt x="403879" y="231831"/>
                </a:cubicBezTo>
                <a:cubicBezTo>
                  <a:pt x="255183" y="375764"/>
                  <a:pt x="62037" y="794335"/>
                  <a:pt x="13354" y="863656"/>
                </a:cubicBezTo>
                <a:cubicBezTo>
                  <a:pt x="-35329" y="932977"/>
                  <a:pt x="60979" y="750414"/>
                  <a:pt x="111779" y="647756"/>
                </a:cubicBezTo>
                <a:cubicBezTo>
                  <a:pt x="162579" y="545098"/>
                  <a:pt x="187450" y="354068"/>
                  <a:pt x="318154" y="247706"/>
                </a:cubicBezTo>
                <a:cubicBezTo>
                  <a:pt x="448858" y="141344"/>
                  <a:pt x="891242" y="2702"/>
                  <a:pt x="90552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8EA548C-C3FF-4915-A93B-C89A3204BD29}"/>
              </a:ext>
            </a:extLst>
          </p:cNvPr>
          <p:cNvSpPr/>
          <p:nvPr/>
        </p:nvSpPr>
        <p:spPr>
          <a:xfrm>
            <a:off x="3604353" y="828192"/>
            <a:ext cx="825669" cy="524758"/>
          </a:xfrm>
          <a:custGeom>
            <a:avLst/>
            <a:gdLst>
              <a:gd name="connsiteX0" fmla="*/ 427897 w 825669"/>
              <a:gd name="connsiteY0" fmla="*/ 495783 h 524758"/>
              <a:gd name="connsiteX1" fmla="*/ 475522 w 825669"/>
              <a:gd name="connsiteY1" fmla="*/ 457683 h 524758"/>
              <a:gd name="connsiteX2" fmla="*/ 735872 w 825669"/>
              <a:gd name="connsiteY2" fmla="*/ 152883 h 524758"/>
              <a:gd name="connsiteX3" fmla="*/ 551722 w 825669"/>
              <a:gd name="connsiteY3" fmla="*/ 10008 h 524758"/>
              <a:gd name="connsiteX4" fmla="*/ 5622 w 825669"/>
              <a:gd name="connsiteY4" fmla="*/ 63983 h 524758"/>
              <a:gd name="connsiteX5" fmla="*/ 300897 w 825669"/>
              <a:gd name="connsiteY5" fmla="*/ 483 h 524758"/>
              <a:gd name="connsiteX6" fmla="*/ 824772 w 825669"/>
              <a:gd name="connsiteY6" fmla="*/ 105258 h 524758"/>
              <a:gd name="connsiteX7" fmla="*/ 427897 w 825669"/>
              <a:gd name="connsiteY7" fmla="*/ 495783 h 52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69" h="524758">
                <a:moveTo>
                  <a:pt x="427897" y="495783"/>
                </a:moveTo>
                <a:cubicBezTo>
                  <a:pt x="369689" y="554521"/>
                  <a:pt x="424193" y="514833"/>
                  <a:pt x="475522" y="457683"/>
                </a:cubicBezTo>
                <a:cubicBezTo>
                  <a:pt x="526851" y="400533"/>
                  <a:pt x="723172" y="227495"/>
                  <a:pt x="735872" y="152883"/>
                </a:cubicBezTo>
                <a:cubicBezTo>
                  <a:pt x="748572" y="78271"/>
                  <a:pt x="673430" y="24825"/>
                  <a:pt x="551722" y="10008"/>
                </a:cubicBezTo>
                <a:cubicBezTo>
                  <a:pt x="430014" y="-4809"/>
                  <a:pt x="47426" y="65570"/>
                  <a:pt x="5622" y="63983"/>
                </a:cubicBezTo>
                <a:cubicBezTo>
                  <a:pt x="-36182" y="62396"/>
                  <a:pt x="164372" y="-6396"/>
                  <a:pt x="300897" y="483"/>
                </a:cubicBezTo>
                <a:cubicBezTo>
                  <a:pt x="437422" y="7362"/>
                  <a:pt x="803605" y="21120"/>
                  <a:pt x="824772" y="105258"/>
                </a:cubicBezTo>
                <a:cubicBezTo>
                  <a:pt x="845939" y="189395"/>
                  <a:pt x="486105" y="437045"/>
                  <a:pt x="427897" y="49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D91380E-7001-42DC-B9A1-107812DFD84F}"/>
              </a:ext>
            </a:extLst>
          </p:cNvPr>
          <p:cNvSpPr/>
          <p:nvPr/>
        </p:nvSpPr>
        <p:spPr>
          <a:xfrm>
            <a:off x="3500008" y="1017641"/>
            <a:ext cx="804794" cy="584908"/>
          </a:xfrm>
          <a:custGeom>
            <a:avLst/>
            <a:gdLst>
              <a:gd name="connsiteX0" fmla="*/ 392542 w 804794"/>
              <a:gd name="connsiteY0" fmla="*/ 566684 h 584908"/>
              <a:gd name="connsiteX1" fmla="*/ 478267 w 804794"/>
              <a:gd name="connsiteY1" fmla="*/ 484134 h 584908"/>
              <a:gd name="connsiteX2" fmla="*/ 792592 w 804794"/>
              <a:gd name="connsiteY2" fmla="*/ 55509 h 584908"/>
              <a:gd name="connsiteX3" fmla="*/ 5192 w 804794"/>
              <a:gd name="connsiteY3" fmla="*/ 20584 h 584908"/>
              <a:gd name="connsiteX4" fmla="*/ 459217 w 804794"/>
              <a:gd name="connsiteY4" fmla="*/ 14234 h 584908"/>
              <a:gd name="connsiteX5" fmla="*/ 624317 w 804794"/>
              <a:gd name="connsiteY5" fmla="*/ 214259 h 584908"/>
              <a:gd name="connsiteX6" fmla="*/ 392542 w 804794"/>
              <a:gd name="connsiteY6" fmla="*/ 566684 h 58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794" h="584908">
                <a:moveTo>
                  <a:pt x="392542" y="566684"/>
                </a:moveTo>
                <a:cubicBezTo>
                  <a:pt x="368200" y="611663"/>
                  <a:pt x="411592" y="569330"/>
                  <a:pt x="478267" y="484134"/>
                </a:cubicBezTo>
                <a:cubicBezTo>
                  <a:pt x="544942" y="398938"/>
                  <a:pt x="871438" y="132767"/>
                  <a:pt x="792592" y="55509"/>
                </a:cubicBezTo>
                <a:cubicBezTo>
                  <a:pt x="713746" y="-21749"/>
                  <a:pt x="60754" y="27463"/>
                  <a:pt x="5192" y="20584"/>
                </a:cubicBezTo>
                <a:cubicBezTo>
                  <a:pt x="-50370" y="13705"/>
                  <a:pt x="356029" y="-18045"/>
                  <a:pt x="459217" y="14234"/>
                </a:cubicBezTo>
                <a:cubicBezTo>
                  <a:pt x="562405" y="46513"/>
                  <a:pt x="634900" y="124301"/>
                  <a:pt x="624317" y="214259"/>
                </a:cubicBezTo>
                <a:cubicBezTo>
                  <a:pt x="613734" y="304217"/>
                  <a:pt x="416884" y="521705"/>
                  <a:pt x="392542" y="56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4D9E25C-5A80-4609-85AF-FF2A69829E42}"/>
              </a:ext>
            </a:extLst>
          </p:cNvPr>
          <p:cNvSpPr/>
          <p:nvPr/>
        </p:nvSpPr>
        <p:spPr>
          <a:xfrm>
            <a:off x="3100882" y="1105820"/>
            <a:ext cx="913752" cy="1016777"/>
          </a:xfrm>
          <a:custGeom>
            <a:avLst/>
            <a:gdLst>
              <a:gd name="connsiteX0" fmla="*/ 785318 w 913752"/>
              <a:gd name="connsiteY0" fmla="*/ 361030 h 1016777"/>
              <a:gd name="connsiteX1" fmla="*/ 893268 w 913752"/>
              <a:gd name="connsiteY1" fmla="*/ 34005 h 1016777"/>
              <a:gd name="connsiteX2" fmla="*/ 296368 w 913752"/>
              <a:gd name="connsiteY2" fmla="*/ 272130 h 1016777"/>
              <a:gd name="connsiteX3" fmla="*/ 10618 w 913752"/>
              <a:gd name="connsiteY3" fmla="*/ 992855 h 1016777"/>
              <a:gd name="connsiteX4" fmla="*/ 74118 w 913752"/>
              <a:gd name="connsiteY4" fmla="*/ 796005 h 1016777"/>
              <a:gd name="connsiteX5" fmla="*/ 197943 w 913752"/>
              <a:gd name="connsiteY5" fmla="*/ 316580 h 1016777"/>
              <a:gd name="connsiteX6" fmla="*/ 502743 w 913752"/>
              <a:gd name="connsiteY6" fmla="*/ 40355 h 1016777"/>
              <a:gd name="connsiteX7" fmla="*/ 883743 w 913752"/>
              <a:gd name="connsiteY7" fmla="*/ 34005 h 1016777"/>
              <a:gd name="connsiteX8" fmla="*/ 785318 w 913752"/>
              <a:gd name="connsiteY8" fmla="*/ 361030 h 10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752" h="1016777">
                <a:moveTo>
                  <a:pt x="785318" y="361030"/>
                </a:moveTo>
                <a:cubicBezTo>
                  <a:pt x="786905" y="361030"/>
                  <a:pt x="974760" y="48822"/>
                  <a:pt x="893268" y="34005"/>
                </a:cubicBezTo>
                <a:cubicBezTo>
                  <a:pt x="811776" y="19188"/>
                  <a:pt x="443476" y="112322"/>
                  <a:pt x="296368" y="272130"/>
                </a:cubicBezTo>
                <a:cubicBezTo>
                  <a:pt x="149260" y="431938"/>
                  <a:pt x="47660" y="905542"/>
                  <a:pt x="10618" y="992855"/>
                </a:cubicBezTo>
                <a:cubicBezTo>
                  <a:pt x="-26424" y="1080168"/>
                  <a:pt x="42897" y="908717"/>
                  <a:pt x="74118" y="796005"/>
                </a:cubicBezTo>
                <a:cubicBezTo>
                  <a:pt x="105339" y="683293"/>
                  <a:pt x="126505" y="442522"/>
                  <a:pt x="197943" y="316580"/>
                </a:cubicBezTo>
                <a:cubicBezTo>
                  <a:pt x="269380" y="190638"/>
                  <a:pt x="388443" y="87451"/>
                  <a:pt x="502743" y="40355"/>
                </a:cubicBezTo>
                <a:cubicBezTo>
                  <a:pt x="617043" y="-6741"/>
                  <a:pt x="835060" y="-17324"/>
                  <a:pt x="883743" y="34005"/>
                </a:cubicBezTo>
                <a:cubicBezTo>
                  <a:pt x="932426" y="85334"/>
                  <a:pt x="783731" y="361030"/>
                  <a:pt x="785318" y="36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910E468-D28F-4699-8D84-3677DA09581C}"/>
              </a:ext>
            </a:extLst>
          </p:cNvPr>
          <p:cNvSpPr/>
          <p:nvPr/>
        </p:nvSpPr>
        <p:spPr>
          <a:xfrm>
            <a:off x="3504867" y="1530756"/>
            <a:ext cx="386872" cy="908414"/>
          </a:xfrm>
          <a:custGeom>
            <a:avLst/>
            <a:gdLst>
              <a:gd name="connsiteX0" fmla="*/ 385566 w 386872"/>
              <a:gd name="connsiteY0" fmla="*/ 1711 h 908414"/>
              <a:gd name="connsiteX1" fmla="*/ 135800 w 386872"/>
              <a:gd name="connsiteY1" fmla="*/ 264177 h 908414"/>
              <a:gd name="connsiteX2" fmla="*/ 216233 w 386872"/>
              <a:gd name="connsiteY2" fmla="*/ 894944 h 908414"/>
              <a:gd name="connsiteX3" fmla="*/ 127333 w 386872"/>
              <a:gd name="connsiteY3" fmla="*/ 670577 h 908414"/>
              <a:gd name="connsiteX4" fmla="*/ 8800 w 386872"/>
              <a:gd name="connsiteY4" fmla="*/ 374244 h 908414"/>
              <a:gd name="connsiteX5" fmla="*/ 385566 w 386872"/>
              <a:gd name="connsiteY5" fmla="*/ 1711 h 9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72" h="908414">
                <a:moveTo>
                  <a:pt x="385566" y="1711"/>
                </a:moveTo>
                <a:cubicBezTo>
                  <a:pt x="406733" y="-16634"/>
                  <a:pt x="164022" y="115305"/>
                  <a:pt x="135800" y="264177"/>
                </a:cubicBezTo>
                <a:cubicBezTo>
                  <a:pt x="107578" y="413049"/>
                  <a:pt x="217644" y="827211"/>
                  <a:pt x="216233" y="894944"/>
                </a:cubicBezTo>
                <a:cubicBezTo>
                  <a:pt x="214822" y="962677"/>
                  <a:pt x="161905" y="757360"/>
                  <a:pt x="127333" y="670577"/>
                </a:cubicBezTo>
                <a:cubicBezTo>
                  <a:pt x="92761" y="583794"/>
                  <a:pt x="-34239" y="489249"/>
                  <a:pt x="8800" y="374244"/>
                </a:cubicBezTo>
                <a:cubicBezTo>
                  <a:pt x="51839" y="259239"/>
                  <a:pt x="364399" y="20056"/>
                  <a:pt x="385566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A67853D-5006-4909-A39B-9101C6678BBF}"/>
              </a:ext>
            </a:extLst>
          </p:cNvPr>
          <p:cNvSpPr/>
          <p:nvPr/>
        </p:nvSpPr>
        <p:spPr>
          <a:xfrm>
            <a:off x="2214666" y="1130300"/>
            <a:ext cx="1032301" cy="1363151"/>
          </a:xfrm>
          <a:custGeom>
            <a:avLst/>
            <a:gdLst>
              <a:gd name="connsiteX0" fmla="*/ 1032301 w 1032301"/>
              <a:gd name="connsiteY0" fmla="*/ 0 h 1363151"/>
              <a:gd name="connsiteX1" fmla="*/ 498901 w 1032301"/>
              <a:gd name="connsiteY1" fmla="*/ 486833 h 1363151"/>
              <a:gd name="connsiteX2" fmla="*/ 172934 w 1032301"/>
              <a:gd name="connsiteY2" fmla="*/ 783167 h 1363151"/>
              <a:gd name="connsiteX3" fmla="*/ 126367 w 1032301"/>
              <a:gd name="connsiteY3" fmla="*/ 1092200 h 1363151"/>
              <a:gd name="connsiteX4" fmla="*/ 244901 w 1032301"/>
              <a:gd name="connsiteY4" fmla="*/ 1363133 h 1363151"/>
              <a:gd name="connsiteX5" fmla="*/ 96734 w 1032301"/>
              <a:gd name="connsiteY5" fmla="*/ 1079500 h 1363151"/>
              <a:gd name="connsiteX6" fmla="*/ 33234 w 1032301"/>
              <a:gd name="connsiteY6" fmla="*/ 778933 h 1363151"/>
              <a:gd name="connsiteX7" fmla="*/ 638601 w 1032301"/>
              <a:gd name="connsiteY7" fmla="*/ 325967 h 1363151"/>
              <a:gd name="connsiteX8" fmla="*/ 1032301 w 1032301"/>
              <a:gd name="connsiteY8" fmla="*/ 0 h 136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301" h="1363151">
                <a:moveTo>
                  <a:pt x="1032301" y="0"/>
                </a:moveTo>
                <a:lnTo>
                  <a:pt x="498901" y="486833"/>
                </a:lnTo>
                <a:cubicBezTo>
                  <a:pt x="355673" y="617361"/>
                  <a:pt x="235023" y="682273"/>
                  <a:pt x="172934" y="783167"/>
                </a:cubicBezTo>
                <a:cubicBezTo>
                  <a:pt x="110845" y="884061"/>
                  <a:pt x="114373" y="995539"/>
                  <a:pt x="126367" y="1092200"/>
                </a:cubicBezTo>
                <a:cubicBezTo>
                  <a:pt x="138361" y="1188861"/>
                  <a:pt x="249840" y="1365250"/>
                  <a:pt x="244901" y="1363133"/>
                </a:cubicBezTo>
                <a:cubicBezTo>
                  <a:pt x="239962" y="1361016"/>
                  <a:pt x="132012" y="1176867"/>
                  <a:pt x="96734" y="1079500"/>
                </a:cubicBezTo>
                <a:cubicBezTo>
                  <a:pt x="61456" y="982133"/>
                  <a:pt x="-57077" y="904522"/>
                  <a:pt x="33234" y="778933"/>
                </a:cubicBezTo>
                <a:cubicBezTo>
                  <a:pt x="123545" y="653344"/>
                  <a:pt x="465740" y="454378"/>
                  <a:pt x="638601" y="325967"/>
                </a:cubicBezTo>
                <a:lnTo>
                  <a:pt x="1032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7CEACF0A-EE28-42B4-9586-CC846B24797A}"/>
              </a:ext>
            </a:extLst>
          </p:cNvPr>
          <p:cNvSpPr/>
          <p:nvPr/>
        </p:nvSpPr>
        <p:spPr>
          <a:xfrm>
            <a:off x="4251309" y="3449731"/>
            <a:ext cx="540829" cy="1394861"/>
          </a:xfrm>
          <a:custGeom>
            <a:avLst/>
            <a:gdLst>
              <a:gd name="connsiteX0" fmla="*/ 371491 w 540829"/>
              <a:gd name="connsiteY0" fmla="*/ 436 h 1394861"/>
              <a:gd name="connsiteX1" fmla="*/ 439224 w 540829"/>
              <a:gd name="connsiteY1" fmla="*/ 394136 h 1394861"/>
              <a:gd name="connsiteX2" fmla="*/ 540824 w 540829"/>
              <a:gd name="connsiteY2" fmla="*/ 648136 h 1394861"/>
              <a:gd name="connsiteX3" fmla="*/ 434991 w 540829"/>
              <a:gd name="connsiteY3" fmla="*/ 948702 h 1394861"/>
              <a:gd name="connsiteX4" fmla="*/ 3191 w 540829"/>
              <a:gd name="connsiteY4" fmla="*/ 1393202 h 1394861"/>
              <a:gd name="connsiteX5" fmla="*/ 248724 w 540829"/>
              <a:gd name="connsiteY5" fmla="*/ 1075702 h 1394861"/>
              <a:gd name="connsiteX6" fmla="*/ 439224 w 540829"/>
              <a:gd name="connsiteY6" fmla="*/ 474569 h 1394861"/>
              <a:gd name="connsiteX7" fmla="*/ 371491 w 540829"/>
              <a:gd name="connsiteY7" fmla="*/ 436 h 13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29" h="1394861">
                <a:moveTo>
                  <a:pt x="371491" y="436"/>
                </a:moveTo>
                <a:cubicBezTo>
                  <a:pt x="371491" y="-12969"/>
                  <a:pt x="411002" y="286186"/>
                  <a:pt x="439224" y="394136"/>
                </a:cubicBezTo>
                <a:cubicBezTo>
                  <a:pt x="467446" y="502086"/>
                  <a:pt x="541530" y="555708"/>
                  <a:pt x="540824" y="648136"/>
                </a:cubicBezTo>
                <a:cubicBezTo>
                  <a:pt x="540119" y="740564"/>
                  <a:pt x="524596" y="824524"/>
                  <a:pt x="434991" y="948702"/>
                </a:cubicBezTo>
                <a:cubicBezTo>
                  <a:pt x="345386" y="1072880"/>
                  <a:pt x="34235" y="1372035"/>
                  <a:pt x="3191" y="1393202"/>
                </a:cubicBezTo>
                <a:cubicBezTo>
                  <a:pt x="-27854" y="1414369"/>
                  <a:pt x="176052" y="1228807"/>
                  <a:pt x="248724" y="1075702"/>
                </a:cubicBezTo>
                <a:cubicBezTo>
                  <a:pt x="321396" y="922597"/>
                  <a:pt x="423702" y="653074"/>
                  <a:pt x="439224" y="474569"/>
                </a:cubicBezTo>
                <a:cubicBezTo>
                  <a:pt x="454746" y="296064"/>
                  <a:pt x="371491" y="13841"/>
                  <a:pt x="371491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5DD268C-B48A-4C33-B6E5-3D0E6AB7E4BB}"/>
              </a:ext>
            </a:extLst>
          </p:cNvPr>
          <p:cNvSpPr/>
          <p:nvPr/>
        </p:nvSpPr>
        <p:spPr>
          <a:xfrm>
            <a:off x="3666043" y="3289050"/>
            <a:ext cx="785449" cy="1557769"/>
          </a:xfrm>
          <a:custGeom>
            <a:avLst/>
            <a:gdLst>
              <a:gd name="connsiteX0" fmla="*/ 711224 w 785449"/>
              <a:gd name="connsiteY0" fmla="*/ 250 h 1557769"/>
              <a:gd name="connsiteX1" fmla="*/ 630790 w 785449"/>
              <a:gd name="connsiteY1" fmla="*/ 601383 h 1557769"/>
              <a:gd name="connsiteX2" fmla="*/ 541890 w 785449"/>
              <a:gd name="connsiteY2" fmla="*/ 783417 h 1557769"/>
              <a:gd name="connsiteX3" fmla="*/ 647724 w 785449"/>
              <a:gd name="connsiteY3" fmla="*/ 1130550 h 1557769"/>
              <a:gd name="connsiteX4" fmla="*/ 8490 w 785449"/>
              <a:gd name="connsiteY4" fmla="*/ 1549650 h 1557769"/>
              <a:gd name="connsiteX5" fmla="*/ 313290 w 785449"/>
              <a:gd name="connsiteY5" fmla="*/ 1393017 h 1557769"/>
              <a:gd name="connsiteX6" fmla="*/ 778957 w 785449"/>
              <a:gd name="connsiteY6" fmla="*/ 1215217 h 1557769"/>
              <a:gd name="connsiteX7" fmla="*/ 592690 w 785449"/>
              <a:gd name="connsiteY7" fmla="*/ 745317 h 1557769"/>
              <a:gd name="connsiteX8" fmla="*/ 694290 w 785449"/>
              <a:gd name="connsiteY8" fmla="*/ 529417 h 1557769"/>
              <a:gd name="connsiteX9" fmla="*/ 711224 w 785449"/>
              <a:gd name="connsiteY9" fmla="*/ 250 h 15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449" h="1557769">
                <a:moveTo>
                  <a:pt x="711224" y="250"/>
                </a:moveTo>
                <a:cubicBezTo>
                  <a:pt x="700641" y="12244"/>
                  <a:pt x="659012" y="470855"/>
                  <a:pt x="630790" y="601383"/>
                </a:cubicBezTo>
                <a:cubicBezTo>
                  <a:pt x="602568" y="731911"/>
                  <a:pt x="539068" y="695223"/>
                  <a:pt x="541890" y="783417"/>
                </a:cubicBezTo>
                <a:cubicBezTo>
                  <a:pt x="544712" y="871611"/>
                  <a:pt x="736624" y="1002845"/>
                  <a:pt x="647724" y="1130550"/>
                </a:cubicBezTo>
                <a:cubicBezTo>
                  <a:pt x="558824" y="1258255"/>
                  <a:pt x="64229" y="1505906"/>
                  <a:pt x="8490" y="1549650"/>
                </a:cubicBezTo>
                <a:cubicBezTo>
                  <a:pt x="-47249" y="1593394"/>
                  <a:pt x="184879" y="1448756"/>
                  <a:pt x="313290" y="1393017"/>
                </a:cubicBezTo>
                <a:cubicBezTo>
                  <a:pt x="441701" y="1337278"/>
                  <a:pt x="732390" y="1323167"/>
                  <a:pt x="778957" y="1215217"/>
                </a:cubicBezTo>
                <a:cubicBezTo>
                  <a:pt x="825524" y="1107267"/>
                  <a:pt x="606801" y="859617"/>
                  <a:pt x="592690" y="745317"/>
                </a:cubicBezTo>
                <a:cubicBezTo>
                  <a:pt x="578579" y="631017"/>
                  <a:pt x="673123" y="647950"/>
                  <a:pt x="694290" y="529417"/>
                </a:cubicBezTo>
                <a:cubicBezTo>
                  <a:pt x="715457" y="410884"/>
                  <a:pt x="721807" y="-11744"/>
                  <a:pt x="71122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AC961B4-AC5B-4CE5-9CF5-7D6E3B32E85D}"/>
              </a:ext>
            </a:extLst>
          </p:cNvPr>
          <p:cNvSpPr/>
          <p:nvPr/>
        </p:nvSpPr>
        <p:spPr>
          <a:xfrm>
            <a:off x="2474912" y="1336894"/>
            <a:ext cx="1238513" cy="1981251"/>
          </a:xfrm>
          <a:custGeom>
            <a:avLst/>
            <a:gdLst>
              <a:gd name="connsiteX0" fmla="*/ 1237721 w 1238513"/>
              <a:gd name="connsiteY0" fmla="*/ 839 h 1981251"/>
              <a:gd name="connsiteX1" fmla="*/ 949855 w 1238513"/>
              <a:gd name="connsiteY1" fmla="*/ 534239 h 1981251"/>
              <a:gd name="connsiteX2" fmla="*/ 717021 w 1238513"/>
              <a:gd name="connsiteY2" fmla="*/ 1021073 h 1981251"/>
              <a:gd name="connsiteX3" fmla="*/ 170921 w 1238513"/>
              <a:gd name="connsiteY3" fmla="*/ 1397839 h 1981251"/>
              <a:gd name="connsiteX4" fmla="*/ 10055 w 1238513"/>
              <a:gd name="connsiteY4" fmla="*/ 1969339 h 1981251"/>
              <a:gd name="connsiteX5" fmla="*/ 43921 w 1238513"/>
              <a:gd name="connsiteY5" fmla="*/ 1736506 h 1981251"/>
              <a:gd name="connsiteX6" fmla="*/ 264055 w 1238513"/>
              <a:gd name="connsiteY6" fmla="*/ 1165006 h 1981251"/>
              <a:gd name="connsiteX7" fmla="*/ 856721 w 1238513"/>
              <a:gd name="connsiteY7" fmla="*/ 661239 h 1981251"/>
              <a:gd name="connsiteX8" fmla="*/ 1237721 w 1238513"/>
              <a:gd name="connsiteY8" fmla="*/ 839 h 19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513" h="1981251">
                <a:moveTo>
                  <a:pt x="1237721" y="839"/>
                </a:moveTo>
                <a:cubicBezTo>
                  <a:pt x="1253243" y="-20328"/>
                  <a:pt x="1036638" y="364200"/>
                  <a:pt x="949855" y="534239"/>
                </a:cubicBezTo>
                <a:cubicBezTo>
                  <a:pt x="863072" y="704278"/>
                  <a:pt x="846843" y="877140"/>
                  <a:pt x="717021" y="1021073"/>
                </a:cubicBezTo>
                <a:cubicBezTo>
                  <a:pt x="587199" y="1165006"/>
                  <a:pt x="288749" y="1239795"/>
                  <a:pt x="170921" y="1397839"/>
                </a:cubicBezTo>
                <a:cubicBezTo>
                  <a:pt x="53093" y="1555883"/>
                  <a:pt x="31222" y="1912895"/>
                  <a:pt x="10055" y="1969339"/>
                </a:cubicBezTo>
                <a:cubicBezTo>
                  <a:pt x="-11112" y="2025784"/>
                  <a:pt x="1588" y="1870561"/>
                  <a:pt x="43921" y="1736506"/>
                </a:cubicBezTo>
                <a:cubicBezTo>
                  <a:pt x="86254" y="1602451"/>
                  <a:pt x="128588" y="1344217"/>
                  <a:pt x="264055" y="1165006"/>
                </a:cubicBezTo>
                <a:cubicBezTo>
                  <a:pt x="399522" y="985795"/>
                  <a:pt x="696560" y="853856"/>
                  <a:pt x="856721" y="661239"/>
                </a:cubicBezTo>
                <a:cubicBezTo>
                  <a:pt x="1016882" y="468622"/>
                  <a:pt x="1222199" y="22006"/>
                  <a:pt x="1237721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8F12EC3-8981-4CCB-9473-165FFC9CBE12}"/>
              </a:ext>
            </a:extLst>
          </p:cNvPr>
          <p:cNvSpPr/>
          <p:nvPr/>
        </p:nvSpPr>
        <p:spPr>
          <a:xfrm>
            <a:off x="2026187" y="1529584"/>
            <a:ext cx="1243123" cy="1846078"/>
          </a:xfrm>
          <a:custGeom>
            <a:avLst/>
            <a:gdLst>
              <a:gd name="connsiteX0" fmla="*/ 1161513 w 1243123"/>
              <a:gd name="connsiteY0" fmla="*/ 49449 h 1846078"/>
              <a:gd name="connsiteX1" fmla="*/ 1161513 w 1243123"/>
              <a:gd name="connsiteY1" fmla="*/ 104483 h 1846078"/>
              <a:gd name="connsiteX2" fmla="*/ 319080 w 1243123"/>
              <a:gd name="connsiteY2" fmla="*/ 925749 h 1846078"/>
              <a:gd name="connsiteX3" fmla="*/ 10046 w 1243123"/>
              <a:gd name="connsiteY3" fmla="*/ 1814749 h 1846078"/>
              <a:gd name="connsiteX4" fmla="*/ 82013 w 1243123"/>
              <a:gd name="connsiteY4" fmla="*/ 1590383 h 1846078"/>
              <a:gd name="connsiteX5" fmla="*/ 149746 w 1243123"/>
              <a:gd name="connsiteY5" fmla="*/ 1056983 h 1846078"/>
              <a:gd name="connsiteX6" fmla="*/ 729713 w 1243123"/>
              <a:gd name="connsiteY6" fmla="*/ 455849 h 1846078"/>
              <a:gd name="connsiteX7" fmla="*/ 1161513 w 1243123"/>
              <a:gd name="connsiteY7" fmla="*/ 49449 h 184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23" h="1846078">
                <a:moveTo>
                  <a:pt x="1161513" y="49449"/>
                </a:moveTo>
                <a:cubicBezTo>
                  <a:pt x="1233480" y="-9112"/>
                  <a:pt x="1301918" y="-41567"/>
                  <a:pt x="1161513" y="104483"/>
                </a:cubicBezTo>
                <a:cubicBezTo>
                  <a:pt x="1021108" y="250533"/>
                  <a:pt x="510991" y="640705"/>
                  <a:pt x="319080" y="925749"/>
                </a:cubicBezTo>
                <a:cubicBezTo>
                  <a:pt x="127169" y="1210793"/>
                  <a:pt x="49557" y="1703977"/>
                  <a:pt x="10046" y="1814749"/>
                </a:cubicBezTo>
                <a:cubicBezTo>
                  <a:pt x="-29465" y="1925521"/>
                  <a:pt x="58730" y="1716677"/>
                  <a:pt x="82013" y="1590383"/>
                </a:cubicBezTo>
                <a:cubicBezTo>
                  <a:pt x="105296" y="1464089"/>
                  <a:pt x="41796" y="1246072"/>
                  <a:pt x="149746" y="1056983"/>
                </a:cubicBezTo>
                <a:cubicBezTo>
                  <a:pt x="257696" y="867894"/>
                  <a:pt x="568141" y="625182"/>
                  <a:pt x="729713" y="455849"/>
                </a:cubicBezTo>
                <a:cubicBezTo>
                  <a:pt x="891285" y="286516"/>
                  <a:pt x="1089546" y="108010"/>
                  <a:pt x="1161513" y="49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5F5E35F-73F6-4EEF-A4E0-293F54AB2413}"/>
              </a:ext>
            </a:extLst>
          </p:cNvPr>
          <p:cNvSpPr/>
          <p:nvPr/>
        </p:nvSpPr>
        <p:spPr>
          <a:xfrm>
            <a:off x="1181099" y="2208863"/>
            <a:ext cx="1353618" cy="456165"/>
          </a:xfrm>
          <a:custGeom>
            <a:avLst/>
            <a:gdLst>
              <a:gd name="connsiteX0" fmla="*/ 1329268 w 1353618"/>
              <a:gd name="connsiteY0" fmla="*/ 9404 h 456165"/>
              <a:gd name="connsiteX1" fmla="*/ 1308101 w 1353618"/>
              <a:gd name="connsiteY1" fmla="*/ 60204 h 456165"/>
              <a:gd name="connsiteX2" fmla="*/ 1041401 w 1353618"/>
              <a:gd name="connsiteY2" fmla="*/ 195670 h 456165"/>
              <a:gd name="connsiteX3" fmla="*/ 783168 w 1353618"/>
              <a:gd name="connsiteY3" fmla="*/ 140637 h 456165"/>
              <a:gd name="connsiteX4" fmla="*/ 546101 w 1353618"/>
              <a:gd name="connsiteY4" fmla="*/ 106770 h 456165"/>
              <a:gd name="connsiteX5" fmla="*/ 397934 w 1353618"/>
              <a:gd name="connsiteY5" fmla="*/ 331137 h 456165"/>
              <a:gd name="connsiteX6" fmla="*/ 1 w 1353618"/>
              <a:gd name="connsiteY6" fmla="*/ 453904 h 456165"/>
              <a:gd name="connsiteX7" fmla="*/ 393701 w 1353618"/>
              <a:gd name="connsiteY7" fmla="*/ 229537 h 456165"/>
              <a:gd name="connsiteX8" fmla="*/ 706968 w 1353618"/>
              <a:gd name="connsiteY8" fmla="*/ 212604 h 456165"/>
              <a:gd name="connsiteX9" fmla="*/ 1058334 w 1353618"/>
              <a:gd name="connsiteY9" fmla="*/ 242237 h 456165"/>
              <a:gd name="connsiteX10" fmla="*/ 1329268 w 1353618"/>
              <a:gd name="connsiteY10" fmla="*/ 9404 h 45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18" h="456165">
                <a:moveTo>
                  <a:pt x="1329268" y="9404"/>
                </a:moveTo>
                <a:cubicBezTo>
                  <a:pt x="1370896" y="-20935"/>
                  <a:pt x="1356079" y="29160"/>
                  <a:pt x="1308101" y="60204"/>
                </a:cubicBezTo>
                <a:cubicBezTo>
                  <a:pt x="1260123" y="91248"/>
                  <a:pt x="1128890" y="182265"/>
                  <a:pt x="1041401" y="195670"/>
                </a:cubicBezTo>
                <a:cubicBezTo>
                  <a:pt x="953912" y="209075"/>
                  <a:pt x="865718" y="155454"/>
                  <a:pt x="783168" y="140637"/>
                </a:cubicBezTo>
                <a:cubicBezTo>
                  <a:pt x="700618" y="125820"/>
                  <a:pt x="610307" y="75020"/>
                  <a:pt x="546101" y="106770"/>
                </a:cubicBezTo>
                <a:cubicBezTo>
                  <a:pt x="481895" y="138520"/>
                  <a:pt x="488951" y="273281"/>
                  <a:pt x="397934" y="331137"/>
                </a:cubicBezTo>
                <a:cubicBezTo>
                  <a:pt x="306917" y="388993"/>
                  <a:pt x="706" y="470837"/>
                  <a:pt x="1" y="453904"/>
                </a:cubicBezTo>
                <a:cubicBezTo>
                  <a:pt x="-705" y="436971"/>
                  <a:pt x="275873" y="269754"/>
                  <a:pt x="393701" y="229537"/>
                </a:cubicBezTo>
                <a:cubicBezTo>
                  <a:pt x="511529" y="189320"/>
                  <a:pt x="596196" y="210487"/>
                  <a:pt x="706968" y="212604"/>
                </a:cubicBezTo>
                <a:cubicBezTo>
                  <a:pt x="817740" y="214721"/>
                  <a:pt x="950384" y="276104"/>
                  <a:pt x="1058334" y="242237"/>
                </a:cubicBezTo>
                <a:cubicBezTo>
                  <a:pt x="1166284" y="208370"/>
                  <a:pt x="1287640" y="39743"/>
                  <a:pt x="1329268" y="9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AE7CF3E-926E-4E88-8168-0B2A51689649}"/>
              </a:ext>
            </a:extLst>
          </p:cNvPr>
          <p:cNvSpPr/>
          <p:nvPr/>
        </p:nvSpPr>
        <p:spPr>
          <a:xfrm>
            <a:off x="2683952" y="2210330"/>
            <a:ext cx="798381" cy="1841777"/>
          </a:xfrm>
          <a:custGeom>
            <a:avLst/>
            <a:gdLst>
              <a:gd name="connsiteX0" fmla="*/ 791615 w 798381"/>
              <a:gd name="connsiteY0" fmla="*/ 16403 h 1841777"/>
              <a:gd name="connsiteX1" fmla="*/ 182015 w 798381"/>
              <a:gd name="connsiteY1" fmla="*/ 871537 h 1841777"/>
              <a:gd name="connsiteX2" fmla="*/ 33848 w 798381"/>
              <a:gd name="connsiteY2" fmla="*/ 1798637 h 1841777"/>
              <a:gd name="connsiteX3" fmla="*/ 55015 w 798381"/>
              <a:gd name="connsiteY3" fmla="*/ 1629303 h 1841777"/>
              <a:gd name="connsiteX4" fmla="*/ 25381 w 798381"/>
              <a:gd name="connsiteY4" fmla="*/ 1104370 h 1841777"/>
              <a:gd name="connsiteX5" fmla="*/ 478348 w 798381"/>
              <a:gd name="connsiteY5" fmla="*/ 367770 h 1841777"/>
              <a:gd name="connsiteX6" fmla="*/ 791615 w 798381"/>
              <a:gd name="connsiteY6" fmla="*/ 16403 h 184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381" h="1841777">
                <a:moveTo>
                  <a:pt x="791615" y="16403"/>
                </a:moveTo>
                <a:cubicBezTo>
                  <a:pt x="742226" y="100364"/>
                  <a:pt x="308309" y="574498"/>
                  <a:pt x="182015" y="871537"/>
                </a:cubicBezTo>
                <a:cubicBezTo>
                  <a:pt x="55721" y="1168576"/>
                  <a:pt x="55015" y="1672343"/>
                  <a:pt x="33848" y="1798637"/>
                </a:cubicBezTo>
                <a:cubicBezTo>
                  <a:pt x="12681" y="1924931"/>
                  <a:pt x="56426" y="1745014"/>
                  <a:pt x="55015" y="1629303"/>
                </a:cubicBezTo>
                <a:cubicBezTo>
                  <a:pt x="53604" y="1513592"/>
                  <a:pt x="-45174" y="1314625"/>
                  <a:pt x="25381" y="1104370"/>
                </a:cubicBezTo>
                <a:cubicBezTo>
                  <a:pt x="95936" y="894115"/>
                  <a:pt x="348526" y="546275"/>
                  <a:pt x="478348" y="367770"/>
                </a:cubicBezTo>
                <a:cubicBezTo>
                  <a:pt x="608170" y="189265"/>
                  <a:pt x="841004" y="-67558"/>
                  <a:pt x="791615" y="1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4D79E07-8481-428A-945A-A981FC68FB7D}"/>
              </a:ext>
            </a:extLst>
          </p:cNvPr>
          <p:cNvSpPr/>
          <p:nvPr/>
        </p:nvSpPr>
        <p:spPr>
          <a:xfrm>
            <a:off x="2934016" y="3000892"/>
            <a:ext cx="1252163" cy="1496200"/>
          </a:xfrm>
          <a:custGeom>
            <a:avLst/>
            <a:gdLst>
              <a:gd name="connsiteX0" fmla="*/ 1058017 w 1252163"/>
              <a:gd name="connsiteY0" fmla="*/ 106375 h 1496200"/>
              <a:gd name="connsiteX1" fmla="*/ 1197717 w 1252163"/>
              <a:gd name="connsiteY1" fmla="*/ 699041 h 1496200"/>
              <a:gd name="connsiteX2" fmla="*/ 12384 w 1252163"/>
              <a:gd name="connsiteY2" fmla="*/ 1486441 h 1496200"/>
              <a:gd name="connsiteX3" fmla="*/ 545784 w 1252163"/>
              <a:gd name="connsiteY3" fmla="*/ 1160475 h 1496200"/>
              <a:gd name="connsiteX4" fmla="*/ 1087651 w 1252163"/>
              <a:gd name="connsiteY4" fmla="*/ 787941 h 1496200"/>
              <a:gd name="connsiteX5" fmla="*/ 1104584 w 1252163"/>
              <a:gd name="connsiteY5" fmla="*/ 64041 h 1496200"/>
              <a:gd name="connsiteX6" fmla="*/ 1058017 w 1252163"/>
              <a:gd name="connsiteY6" fmla="*/ 106375 h 149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163" h="1496200">
                <a:moveTo>
                  <a:pt x="1058017" y="106375"/>
                </a:moveTo>
                <a:cubicBezTo>
                  <a:pt x="1073539" y="212208"/>
                  <a:pt x="1371989" y="469030"/>
                  <a:pt x="1197717" y="699041"/>
                </a:cubicBezTo>
                <a:cubicBezTo>
                  <a:pt x="1023445" y="929052"/>
                  <a:pt x="121039" y="1409535"/>
                  <a:pt x="12384" y="1486441"/>
                </a:cubicBezTo>
                <a:cubicBezTo>
                  <a:pt x="-96271" y="1563347"/>
                  <a:pt x="545784" y="1160475"/>
                  <a:pt x="545784" y="1160475"/>
                </a:cubicBezTo>
                <a:cubicBezTo>
                  <a:pt x="724995" y="1044058"/>
                  <a:pt x="994518" y="970680"/>
                  <a:pt x="1087651" y="787941"/>
                </a:cubicBezTo>
                <a:cubicBezTo>
                  <a:pt x="1180784" y="605202"/>
                  <a:pt x="1105995" y="176224"/>
                  <a:pt x="1104584" y="64041"/>
                </a:cubicBezTo>
                <a:cubicBezTo>
                  <a:pt x="1103173" y="-48142"/>
                  <a:pt x="1042495" y="542"/>
                  <a:pt x="1058017" y="10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395D51B-D5DD-47A1-BDF9-B220221568A9}"/>
              </a:ext>
            </a:extLst>
          </p:cNvPr>
          <p:cNvSpPr/>
          <p:nvPr/>
        </p:nvSpPr>
        <p:spPr>
          <a:xfrm>
            <a:off x="1380024" y="2678270"/>
            <a:ext cx="2328559" cy="1847098"/>
          </a:xfrm>
          <a:custGeom>
            <a:avLst/>
            <a:gdLst>
              <a:gd name="connsiteX0" fmla="*/ 2328376 w 2328559"/>
              <a:gd name="connsiteY0" fmla="*/ 1430 h 1847098"/>
              <a:gd name="connsiteX1" fmla="*/ 1773809 w 2328559"/>
              <a:gd name="connsiteY1" fmla="*/ 996263 h 1847098"/>
              <a:gd name="connsiteX2" fmla="*/ 1591776 w 2328559"/>
              <a:gd name="connsiteY2" fmla="*/ 1576230 h 1847098"/>
              <a:gd name="connsiteX3" fmla="*/ 973709 w 2328559"/>
              <a:gd name="connsiteY3" fmla="*/ 1830230 h 1847098"/>
              <a:gd name="connsiteX4" fmla="*/ 43 w 2328559"/>
              <a:gd name="connsiteY4" fmla="*/ 1817530 h 1847098"/>
              <a:gd name="connsiteX5" fmla="*/ 935609 w 2328559"/>
              <a:gd name="connsiteY5" fmla="*/ 1770963 h 1847098"/>
              <a:gd name="connsiteX6" fmla="*/ 1464776 w 2328559"/>
              <a:gd name="connsiteY6" fmla="*/ 1529663 h 1847098"/>
              <a:gd name="connsiteX7" fmla="*/ 1638343 w 2328559"/>
              <a:gd name="connsiteY7" fmla="*/ 1165597 h 1847098"/>
              <a:gd name="connsiteX8" fmla="*/ 1833076 w 2328559"/>
              <a:gd name="connsiteY8" fmla="*/ 784597 h 1847098"/>
              <a:gd name="connsiteX9" fmla="*/ 2328376 w 2328559"/>
              <a:gd name="connsiteY9" fmla="*/ 1430 h 184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559" h="1847098">
                <a:moveTo>
                  <a:pt x="2328376" y="1430"/>
                </a:moveTo>
                <a:cubicBezTo>
                  <a:pt x="2318498" y="36708"/>
                  <a:pt x="1896576" y="733796"/>
                  <a:pt x="1773809" y="996263"/>
                </a:cubicBezTo>
                <a:cubicBezTo>
                  <a:pt x="1651042" y="1258730"/>
                  <a:pt x="1725126" y="1437236"/>
                  <a:pt x="1591776" y="1576230"/>
                </a:cubicBezTo>
                <a:cubicBezTo>
                  <a:pt x="1458426" y="1715224"/>
                  <a:pt x="1238998" y="1790013"/>
                  <a:pt x="973709" y="1830230"/>
                </a:cubicBezTo>
                <a:cubicBezTo>
                  <a:pt x="708420" y="1870447"/>
                  <a:pt x="6393" y="1827408"/>
                  <a:pt x="43" y="1817530"/>
                </a:cubicBezTo>
                <a:cubicBezTo>
                  <a:pt x="-6307" y="1807652"/>
                  <a:pt x="691487" y="1818941"/>
                  <a:pt x="935609" y="1770963"/>
                </a:cubicBezTo>
                <a:cubicBezTo>
                  <a:pt x="1179731" y="1722985"/>
                  <a:pt x="1347654" y="1630557"/>
                  <a:pt x="1464776" y="1529663"/>
                </a:cubicBezTo>
                <a:cubicBezTo>
                  <a:pt x="1581898" y="1428769"/>
                  <a:pt x="1576960" y="1289775"/>
                  <a:pt x="1638343" y="1165597"/>
                </a:cubicBezTo>
                <a:cubicBezTo>
                  <a:pt x="1699726" y="1041419"/>
                  <a:pt x="1719482" y="975803"/>
                  <a:pt x="1833076" y="784597"/>
                </a:cubicBezTo>
                <a:cubicBezTo>
                  <a:pt x="1946670" y="593391"/>
                  <a:pt x="2338254" y="-33848"/>
                  <a:pt x="2328376" y="1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0CE1A9E-B938-4CB9-A393-FA4C16216C75}"/>
              </a:ext>
            </a:extLst>
          </p:cNvPr>
          <p:cNvSpPr/>
          <p:nvPr/>
        </p:nvSpPr>
        <p:spPr>
          <a:xfrm>
            <a:off x="1485860" y="2783716"/>
            <a:ext cx="979801" cy="1211097"/>
          </a:xfrm>
          <a:custGeom>
            <a:avLst/>
            <a:gdLst>
              <a:gd name="connsiteX0" fmla="*/ 965240 w 979801"/>
              <a:gd name="connsiteY0" fmla="*/ 54734 h 1211097"/>
              <a:gd name="connsiteX1" fmla="*/ 939840 w 979801"/>
              <a:gd name="connsiteY1" fmla="*/ 156334 h 1211097"/>
              <a:gd name="connsiteX2" fmla="*/ 666790 w 979801"/>
              <a:gd name="connsiteY2" fmla="*/ 969134 h 1211097"/>
              <a:gd name="connsiteX3" fmla="*/ 40 w 979801"/>
              <a:gd name="connsiteY3" fmla="*/ 1210434 h 1211097"/>
              <a:gd name="connsiteX4" fmla="*/ 698540 w 979801"/>
              <a:gd name="connsiteY4" fmla="*/ 1032634 h 1211097"/>
              <a:gd name="connsiteX5" fmla="*/ 812840 w 979801"/>
              <a:gd name="connsiteY5" fmla="*/ 791334 h 1211097"/>
              <a:gd name="connsiteX6" fmla="*/ 965240 w 979801"/>
              <a:gd name="connsiteY6" fmla="*/ 54734 h 12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801" h="1211097">
                <a:moveTo>
                  <a:pt x="965240" y="54734"/>
                </a:moveTo>
                <a:cubicBezTo>
                  <a:pt x="986407" y="-51099"/>
                  <a:pt x="989582" y="3934"/>
                  <a:pt x="939840" y="156334"/>
                </a:cubicBezTo>
                <a:cubicBezTo>
                  <a:pt x="890098" y="308734"/>
                  <a:pt x="823423" y="793451"/>
                  <a:pt x="666790" y="969134"/>
                </a:cubicBezTo>
                <a:cubicBezTo>
                  <a:pt x="510157" y="1144817"/>
                  <a:pt x="-5252" y="1199851"/>
                  <a:pt x="40" y="1210434"/>
                </a:cubicBezTo>
                <a:cubicBezTo>
                  <a:pt x="5332" y="1221017"/>
                  <a:pt x="563073" y="1102484"/>
                  <a:pt x="698540" y="1032634"/>
                </a:cubicBezTo>
                <a:cubicBezTo>
                  <a:pt x="834007" y="962784"/>
                  <a:pt x="769448" y="951142"/>
                  <a:pt x="812840" y="791334"/>
                </a:cubicBezTo>
                <a:cubicBezTo>
                  <a:pt x="856232" y="631526"/>
                  <a:pt x="944073" y="160567"/>
                  <a:pt x="965240" y="54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D9FDE07-E63A-40F9-A95B-A3EC10A8675B}"/>
              </a:ext>
            </a:extLst>
          </p:cNvPr>
          <p:cNvSpPr/>
          <p:nvPr/>
        </p:nvSpPr>
        <p:spPr>
          <a:xfrm>
            <a:off x="2170724" y="3993890"/>
            <a:ext cx="1990087" cy="2042018"/>
          </a:xfrm>
          <a:custGeom>
            <a:avLst/>
            <a:gdLst>
              <a:gd name="connsiteX0" fmla="*/ 1988526 w 1990087"/>
              <a:gd name="connsiteY0" fmla="*/ 260 h 2042018"/>
              <a:gd name="connsiteX1" fmla="*/ 1270976 w 1990087"/>
              <a:gd name="connsiteY1" fmla="*/ 806710 h 2042018"/>
              <a:gd name="connsiteX2" fmla="*/ 1480526 w 1990087"/>
              <a:gd name="connsiteY2" fmla="*/ 1708410 h 2042018"/>
              <a:gd name="connsiteX3" fmla="*/ 807426 w 1990087"/>
              <a:gd name="connsiteY3" fmla="*/ 1968760 h 2042018"/>
              <a:gd name="connsiteX4" fmla="*/ 7326 w 1990087"/>
              <a:gd name="connsiteY4" fmla="*/ 2032260 h 2042018"/>
              <a:gd name="connsiteX5" fmla="*/ 1302726 w 1990087"/>
              <a:gd name="connsiteY5" fmla="*/ 1797310 h 2042018"/>
              <a:gd name="connsiteX6" fmla="*/ 1232876 w 1990087"/>
              <a:gd name="connsiteY6" fmla="*/ 1403610 h 2042018"/>
              <a:gd name="connsiteX7" fmla="*/ 1042376 w 1990087"/>
              <a:gd name="connsiteY7" fmla="*/ 889260 h 2042018"/>
              <a:gd name="connsiteX8" fmla="*/ 1988526 w 1990087"/>
              <a:gd name="connsiteY8" fmla="*/ 260 h 20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0087" h="2042018">
                <a:moveTo>
                  <a:pt x="1988526" y="260"/>
                </a:moveTo>
                <a:cubicBezTo>
                  <a:pt x="2026626" y="-13498"/>
                  <a:pt x="1355643" y="522018"/>
                  <a:pt x="1270976" y="806710"/>
                </a:cubicBezTo>
                <a:cubicBezTo>
                  <a:pt x="1186309" y="1091402"/>
                  <a:pt x="1557784" y="1514735"/>
                  <a:pt x="1480526" y="1708410"/>
                </a:cubicBezTo>
                <a:cubicBezTo>
                  <a:pt x="1403268" y="1902085"/>
                  <a:pt x="1052959" y="1914785"/>
                  <a:pt x="807426" y="1968760"/>
                </a:cubicBezTo>
                <a:cubicBezTo>
                  <a:pt x="561893" y="2022735"/>
                  <a:pt x="-75224" y="2060835"/>
                  <a:pt x="7326" y="2032260"/>
                </a:cubicBezTo>
                <a:cubicBezTo>
                  <a:pt x="89876" y="2003685"/>
                  <a:pt x="1098468" y="1902085"/>
                  <a:pt x="1302726" y="1797310"/>
                </a:cubicBezTo>
                <a:cubicBezTo>
                  <a:pt x="1506984" y="1692535"/>
                  <a:pt x="1276268" y="1554952"/>
                  <a:pt x="1232876" y="1403610"/>
                </a:cubicBezTo>
                <a:cubicBezTo>
                  <a:pt x="1189484" y="1252268"/>
                  <a:pt x="914318" y="1121035"/>
                  <a:pt x="1042376" y="889260"/>
                </a:cubicBezTo>
                <a:cubicBezTo>
                  <a:pt x="1170434" y="657485"/>
                  <a:pt x="1950426" y="14018"/>
                  <a:pt x="1988526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02ADBCA-990F-4B9E-B759-E45EE55BC339}"/>
              </a:ext>
            </a:extLst>
          </p:cNvPr>
          <p:cNvSpPr/>
          <p:nvPr/>
        </p:nvSpPr>
        <p:spPr>
          <a:xfrm>
            <a:off x="1434287" y="4684377"/>
            <a:ext cx="1505909" cy="1228123"/>
          </a:xfrm>
          <a:custGeom>
            <a:avLst/>
            <a:gdLst>
              <a:gd name="connsiteX0" fmla="*/ 1505763 w 1505909"/>
              <a:gd name="connsiteY0" fmla="*/ 1923 h 1228123"/>
              <a:gd name="connsiteX1" fmla="*/ 451663 w 1505909"/>
              <a:gd name="connsiteY1" fmla="*/ 357523 h 1228123"/>
              <a:gd name="connsiteX2" fmla="*/ 813 w 1505909"/>
              <a:gd name="connsiteY2" fmla="*/ 1227473 h 1228123"/>
              <a:gd name="connsiteX3" fmla="*/ 375463 w 1505909"/>
              <a:gd name="connsiteY3" fmla="*/ 490873 h 1228123"/>
              <a:gd name="connsiteX4" fmla="*/ 1505763 w 1505909"/>
              <a:gd name="connsiteY4" fmla="*/ 1923 h 122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909" h="1228123">
                <a:moveTo>
                  <a:pt x="1505763" y="1923"/>
                </a:moveTo>
                <a:cubicBezTo>
                  <a:pt x="1518463" y="-20302"/>
                  <a:pt x="702488" y="153265"/>
                  <a:pt x="451663" y="357523"/>
                </a:cubicBezTo>
                <a:cubicBezTo>
                  <a:pt x="200838" y="561781"/>
                  <a:pt x="13513" y="1205248"/>
                  <a:pt x="813" y="1227473"/>
                </a:cubicBezTo>
                <a:cubicBezTo>
                  <a:pt x="-11887" y="1249698"/>
                  <a:pt x="124638" y="696190"/>
                  <a:pt x="375463" y="490873"/>
                </a:cubicBezTo>
                <a:cubicBezTo>
                  <a:pt x="626288" y="285556"/>
                  <a:pt x="1493063" y="24148"/>
                  <a:pt x="1505763" y="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A16E0E7-2B26-4795-AB82-D6FB66DBB608}"/>
              </a:ext>
            </a:extLst>
          </p:cNvPr>
          <p:cNvSpPr/>
          <p:nvPr/>
        </p:nvSpPr>
        <p:spPr>
          <a:xfrm>
            <a:off x="1859754" y="4176866"/>
            <a:ext cx="1717417" cy="2853273"/>
          </a:xfrm>
          <a:custGeom>
            <a:avLst/>
            <a:gdLst>
              <a:gd name="connsiteX0" fmla="*/ 1645446 w 1717417"/>
              <a:gd name="connsiteY0" fmla="*/ 147484 h 2853273"/>
              <a:gd name="connsiteX1" fmla="*/ 1512096 w 1717417"/>
              <a:gd name="connsiteY1" fmla="*/ 217334 h 2853273"/>
              <a:gd name="connsiteX2" fmla="*/ 559596 w 1717417"/>
              <a:gd name="connsiteY2" fmla="*/ 1798484 h 2853273"/>
              <a:gd name="connsiteX3" fmla="*/ 680246 w 1717417"/>
              <a:gd name="connsiteY3" fmla="*/ 2338234 h 2853273"/>
              <a:gd name="connsiteX4" fmla="*/ 796 w 1717417"/>
              <a:gd name="connsiteY4" fmla="*/ 2852584 h 2853273"/>
              <a:gd name="connsiteX5" fmla="*/ 540546 w 1717417"/>
              <a:gd name="connsiteY5" fmla="*/ 2439834 h 2853273"/>
              <a:gd name="connsiteX6" fmla="*/ 413546 w 1717417"/>
              <a:gd name="connsiteY6" fmla="*/ 2071534 h 2853273"/>
              <a:gd name="connsiteX7" fmla="*/ 616746 w 1717417"/>
              <a:gd name="connsiteY7" fmla="*/ 1468284 h 2853273"/>
              <a:gd name="connsiteX8" fmla="*/ 1645446 w 1717417"/>
              <a:gd name="connsiteY8" fmla="*/ 147484 h 285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417" h="2853273">
                <a:moveTo>
                  <a:pt x="1645446" y="147484"/>
                </a:moveTo>
                <a:cubicBezTo>
                  <a:pt x="1794671" y="-61008"/>
                  <a:pt x="1693071" y="-57833"/>
                  <a:pt x="1512096" y="217334"/>
                </a:cubicBezTo>
                <a:cubicBezTo>
                  <a:pt x="1331121" y="492501"/>
                  <a:pt x="698238" y="1445001"/>
                  <a:pt x="559596" y="1798484"/>
                </a:cubicBezTo>
                <a:cubicBezTo>
                  <a:pt x="420954" y="2151967"/>
                  <a:pt x="773379" y="2162551"/>
                  <a:pt x="680246" y="2338234"/>
                </a:cubicBezTo>
                <a:cubicBezTo>
                  <a:pt x="587113" y="2513917"/>
                  <a:pt x="24079" y="2835651"/>
                  <a:pt x="796" y="2852584"/>
                </a:cubicBezTo>
                <a:cubicBezTo>
                  <a:pt x="-22487" y="2869517"/>
                  <a:pt x="471754" y="2570009"/>
                  <a:pt x="540546" y="2439834"/>
                </a:cubicBezTo>
                <a:cubicBezTo>
                  <a:pt x="609338" y="2309659"/>
                  <a:pt x="400846" y="2233459"/>
                  <a:pt x="413546" y="2071534"/>
                </a:cubicBezTo>
                <a:cubicBezTo>
                  <a:pt x="426246" y="1909609"/>
                  <a:pt x="406138" y="1793192"/>
                  <a:pt x="616746" y="1468284"/>
                </a:cubicBezTo>
                <a:cubicBezTo>
                  <a:pt x="827354" y="1143376"/>
                  <a:pt x="1496221" y="355976"/>
                  <a:pt x="1645446" y="147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1938975-7BCB-43E1-8CF7-2AEEE5499127}"/>
              </a:ext>
            </a:extLst>
          </p:cNvPr>
          <p:cNvSpPr/>
          <p:nvPr/>
        </p:nvSpPr>
        <p:spPr>
          <a:xfrm>
            <a:off x="2869323" y="2144865"/>
            <a:ext cx="752502" cy="1736611"/>
          </a:xfrm>
          <a:custGeom>
            <a:avLst/>
            <a:gdLst>
              <a:gd name="connsiteX0" fmla="*/ 750177 w 752502"/>
              <a:gd name="connsiteY0" fmla="*/ 1435 h 1736611"/>
              <a:gd name="connsiteX1" fmla="*/ 527927 w 752502"/>
              <a:gd name="connsiteY1" fmla="*/ 560235 h 1736611"/>
              <a:gd name="connsiteX2" fmla="*/ 134227 w 752502"/>
              <a:gd name="connsiteY2" fmla="*/ 1271435 h 1736611"/>
              <a:gd name="connsiteX3" fmla="*/ 19927 w 752502"/>
              <a:gd name="connsiteY3" fmla="*/ 1734985 h 1736611"/>
              <a:gd name="connsiteX4" fmla="*/ 38977 w 752502"/>
              <a:gd name="connsiteY4" fmla="*/ 1398435 h 1736611"/>
              <a:gd name="connsiteX5" fmla="*/ 394577 w 752502"/>
              <a:gd name="connsiteY5" fmla="*/ 725335 h 1736611"/>
              <a:gd name="connsiteX6" fmla="*/ 750177 w 752502"/>
              <a:gd name="connsiteY6" fmla="*/ 1435 h 173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502" h="1736611">
                <a:moveTo>
                  <a:pt x="750177" y="1435"/>
                </a:moveTo>
                <a:cubicBezTo>
                  <a:pt x="772402" y="-26082"/>
                  <a:pt x="630585" y="348568"/>
                  <a:pt x="527927" y="560235"/>
                </a:cubicBezTo>
                <a:cubicBezTo>
                  <a:pt x="425269" y="771902"/>
                  <a:pt x="218894" y="1075643"/>
                  <a:pt x="134227" y="1271435"/>
                </a:cubicBezTo>
                <a:cubicBezTo>
                  <a:pt x="49560" y="1467227"/>
                  <a:pt x="35802" y="1713818"/>
                  <a:pt x="19927" y="1734985"/>
                </a:cubicBezTo>
                <a:cubicBezTo>
                  <a:pt x="4052" y="1756152"/>
                  <a:pt x="-23465" y="1566710"/>
                  <a:pt x="38977" y="1398435"/>
                </a:cubicBezTo>
                <a:cubicBezTo>
                  <a:pt x="101419" y="1230160"/>
                  <a:pt x="277102" y="953935"/>
                  <a:pt x="394577" y="725335"/>
                </a:cubicBezTo>
                <a:cubicBezTo>
                  <a:pt x="512052" y="496735"/>
                  <a:pt x="727952" y="28952"/>
                  <a:pt x="750177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54A6EEF-6575-4540-A960-CEB2DC47C9E1}"/>
              </a:ext>
            </a:extLst>
          </p:cNvPr>
          <p:cNvSpPr/>
          <p:nvPr/>
        </p:nvSpPr>
        <p:spPr>
          <a:xfrm>
            <a:off x="2697045" y="2787378"/>
            <a:ext cx="1329800" cy="1720486"/>
          </a:xfrm>
          <a:custGeom>
            <a:avLst/>
            <a:gdLst>
              <a:gd name="connsiteX0" fmla="*/ 1328855 w 1329800"/>
              <a:gd name="connsiteY0" fmla="*/ 272 h 1720486"/>
              <a:gd name="connsiteX1" fmla="*/ 852605 w 1329800"/>
              <a:gd name="connsiteY1" fmla="*/ 654322 h 1720486"/>
              <a:gd name="connsiteX2" fmla="*/ 382705 w 1329800"/>
              <a:gd name="connsiteY2" fmla="*/ 1511572 h 1720486"/>
              <a:gd name="connsiteX3" fmla="*/ 1705 w 1329800"/>
              <a:gd name="connsiteY3" fmla="*/ 1714772 h 1720486"/>
              <a:gd name="connsiteX4" fmla="*/ 535105 w 1329800"/>
              <a:gd name="connsiteY4" fmla="*/ 1365522 h 1720486"/>
              <a:gd name="connsiteX5" fmla="*/ 795455 w 1329800"/>
              <a:gd name="connsiteY5" fmla="*/ 952772 h 1720486"/>
              <a:gd name="connsiteX6" fmla="*/ 725605 w 1329800"/>
              <a:gd name="connsiteY6" fmla="*/ 578122 h 1720486"/>
              <a:gd name="connsiteX7" fmla="*/ 1328855 w 1329800"/>
              <a:gd name="connsiteY7" fmla="*/ 272 h 17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00" h="1720486">
                <a:moveTo>
                  <a:pt x="1328855" y="272"/>
                </a:moveTo>
                <a:cubicBezTo>
                  <a:pt x="1350022" y="12972"/>
                  <a:pt x="1010297" y="402439"/>
                  <a:pt x="852605" y="654322"/>
                </a:cubicBezTo>
                <a:cubicBezTo>
                  <a:pt x="694913" y="906205"/>
                  <a:pt x="524522" y="1334830"/>
                  <a:pt x="382705" y="1511572"/>
                </a:cubicBezTo>
                <a:cubicBezTo>
                  <a:pt x="240888" y="1688314"/>
                  <a:pt x="-23695" y="1739114"/>
                  <a:pt x="1705" y="1714772"/>
                </a:cubicBezTo>
                <a:cubicBezTo>
                  <a:pt x="27105" y="1690430"/>
                  <a:pt x="402813" y="1492522"/>
                  <a:pt x="535105" y="1365522"/>
                </a:cubicBezTo>
                <a:cubicBezTo>
                  <a:pt x="667397" y="1238522"/>
                  <a:pt x="763705" y="1084005"/>
                  <a:pt x="795455" y="952772"/>
                </a:cubicBezTo>
                <a:cubicBezTo>
                  <a:pt x="827205" y="821539"/>
                  <a:pt x="639880" y="734755"/>
                  <a:pt x="725605" y="578122"/>
                </a:cubicBezTo>
                <a:cubicBezTo>
                  <a:pt x="811330" y="421489"/>
                  <a:pt x="1307688" y="-12428"/>
                  <a:pt x="132885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F0A0C48-4F93-4431-B9A1-F5CA9ADC3553}"/>
              </a:ext>
            </a:extLst>
          </p:cNvPr>
          <p:cNvSpPr/>
          <p:nvPr/>
        </p:nvSpPr>
        <p:spPr>
          <a:xfrm>
            <a:off x="5564653" y="2731888"/>
            <a:ext cx="573181" cy="358449"/>
          </a:xfrm>
          <a:custGeom>
            <a:avLst/>
            <a:gdLst>
              <a:gd name="connsiteX0" fmla="*/ 64 w 573181"/>
              <a:gd name="connsiteY0" fmla="*/ 729 h 358449"/>
              <a:gd name="connsiteX1" fmla="*/ 182097 w 573181"/>
              <a:gd name="connsiteY1" fmla="*/ 225095 h 358449"/>
              <a:gd name="connsiteX2" fmla="*/ 381064 w 573181"/>
              <a:gd name="connsiteY2" fmla="*/ 316112 h 358449"/>
              <a:gd name="connsiteX3" fmla="*/ 571564 w 573181"/>
              <a:gd name="connsiteY3" fmla="*/ 358445 h 358449"/>
              <a:gd name="connsiteX4" fmla="*/ 463614 w 573181"/>
              <a:gd name="connsiteY4" fmla="*/ 313995 h 358449"/>
              <a:gd name="connsiteX5" fmla="*/ 304864 w 573181"/>
              <a:gd name="connsiteY5" fmla="*/ 252612 h 358449"/>
              <a:gd name="connsiteX6" fmla="*/ 163047 w 573181"/>
              <a:gd name="connsiteY6" fmla="*/ 157362 h 358449"/>
              <a:gd name="connsiteX7" fmla="*/ 64 w 573181"/>
              <a:gd name="connsiteY7" fmla="*/ 729 h 35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181" h="358449">
                <a:moveTo>
                  <a:pt x="64" y="729"/>
                </a:moveTo>
                <a:cubicBezTo>
                  <a:pt x="3239" y="12018"/>
                  <a:pt x="118597" y="172531"/>
                  <a:pt x="182097" y="225095"/>
                </a:cubicBezTo>
                <a:cubicBezTo>
                  <a:pt x="245597" y="277659"/>
                  <a:pt x="316153" y="293887"/>
                  <a:pt x="381064" y="316112"/>
                </a:cubicBezTo>
                <a:cubicBezTo>
                  <a:pt x="445975" y="338337"/>
                  <a:pt x="557806" y="358798"/>
                  <a:pt x="571564" y="358445"/>
                </a:cubicBezTo>
                <a:cubicBezTo>
                  <a:pt x="585322" y="358092"/>
                  <a:pt x="508064" y="331634"/>
                  <a:pt x="463614" y="313995"/>
                </a:cubicBezTo>
                <a:cubicBezTo>
                  <a:pt x="419164" y="296356"/>
                  <a:pt x="354958" y="278717"/>
                  <a:pt x="304864" y="252612"/>
                </a:cubicBezTo>
                <a:cubicBezTo>
                  <a:pt x="254770" y="226507"/>
                  <a:pt x="213494" y="202517"/>
                  <a:pt x="163047" y="157362"/>
                </a:cubicBezTo>
                <a:cubicBezTo>
                  <a:pt x="112600" y="112207"/>
                  <a:pt x="-3111" y="-10560"/>
                  <a:pt x="64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2E61C87-27B2-4F6E-A468-A53B4734A195}"/>
              </a:ext>
            </a:extLst>
          </p:cNvPr>
          <p:cNvSpPr/>
          <p:nvPr/>
        </p:nvSpPr>
        <p:spPr>
          <a:xfrm>
            <a:off x="6002338" y="3030563"/>
            <a:ext cx="456101" cy="41866"/>
          </a:xfrm>
          <a:custGeom>
            <a:avLst/>
            <a:gdLst>
              <a:gd name="connsiteX0" fmla="*/ 0 w 456101"/>
              <a:gd name="connsiteY0" fmla="*/ 1562 h 41866"/>
              <a:gd name="connsiteX1" fmla="*/ 180975 w 456101"/>
              <a:gd name="connsiteY1" fmla="*/ 4737 h 41866"/>
              <a:gd name="connsiteX2" fmla="*/ 452437 w 456101"/>
              <a:gd name="connsiteY2" fmla="*/ 41250 h 41866"/>
              <a:gd name="connsiteX3" fmla="*/ 327025 w 456101"/>
              <a:gd name="connsiteY3" fmla="*/ 26962 h 41866"/>
              <a:gd name="connsiteX4" fmla="*/ 173037 w 456101"/>
              <a:gd name="connsiteY4" fmla="*/ 17437 h 41866"/>
              <a:gd name="connsiteX5" fmla="*/ 0 w 456101"/>
              <a:gd name="connsiteY5" fmla="*/ 1562 h 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01" h="41866">
                <a:moveTo>
                  <a:pt x="0" y="1562"/>
                </a:moveTo>
                <a:cubicBezTo>
                  <a:pt x="52784" y="-158"/>
                  <a:pt x="105569" y="-1878"/>
                  <a:pt x="180975" y="4737"/>
                </a:cubicBezTo>
                <a:cubicBezTo>
                  <a:pt x="256381" y="11352"/>
                  <a:pt x="428095" y="37546"/>
                  <a:pt x="452437" y="41250"/>
                </a:cubicBezTo>
                <a:cubicBezTo>
                  <a:pt x="476779" y="44954"/>
                  <a:pt x="373592" y="30931"/>
                  <a:pt x="327025" y="26962"/>
                </a:cubicBezTo>
                <a:cubicBezTo>
                  <a:pt x="280458" y="22993"/>
                  <a:pt x="173037" y="17437"/>
                  <a:pt x="173037" y="17437"/>
                </a:cubicBezTo>
                <a:lnTo>
                  <a:pt x="0" y="15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66BE13B-3553-4B9A-9FEB-3D654ADF22CE}"/>
              </a:ext>
            </a:extLst>
          </p:cNvPr>
          <p:cNvSpPr/>
          <p:nvPr/>
        </p:nvSpPr>
        <p:spPr>
          <a:xfrm>
            <a:off x="6024515" y="3046589"/>
            <a:ext cx="243720" cy="157080"/>
          </a:xfrm>
          <a:custGeom>
            <a:avLst/>
            <a:gdLst>
              <a:gd name="connsiteX0" fmla="*/ 48 w 243720"/>
              <a:gd name="connsiteY0" fmla="*/ 2999 h 157080"/>
              <a:gd name="connsiteX1" fmla="*/ 144510 w 243720"/>
              <a:gd name="connsiteY1" fmla="*/ 25224 h 157080"/>
              <a:gd name="connsiteX2" fmla="*/ 241348 w 243720"/>
              <a:gd name="connsiteY2" fmla="*/ 155399 h 157080"/>
              <a:gd name="connsiteX3" fmla="*/ 209598 w 243720"/>
              <a:gd name="connsiteY3" fmla="*/ 93486 h 157080"/>
              <a:gd name="connsiteX4" fmla="*/ 160385 w 243720"/>
              <a:gd name="connsiteY4" fmla="*/ 10936 h 157080"/>
              <a:gd name="connsiteX5" fmla="*/ 48 w 243720"/>
              <a:gd name="connsiteY5" fmla="*/ 2999 h 1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20" h="157080">
                <a:moveTo>
                  <a:pt x="48" y="2999"/>
                </a:moveTo>
                <a:cubicBezTo>
                  <a:pt x="-2598" y="5380"/>
                  <a:pt x="104293" y="-176"/>
                  <a:pt x="144510" y="25224"/>
                </a:cubicBezTo>
                <a:cubicBezTo>
                  <a:pt x="184727" y="50624"/>
                  <a:pt x="230500" y="144022"/>
                  <a:pt x="241348" y="155399"/>
                </a:cubicBezTo>
                <a:cubicBezTo>
                  <a:pt x="252196" y="166776"/>
                  <a:pt x="223092" y="117563"/>
                  <a:pt x="209598" y="93486"/>
                </a:cubicBezTo>
                <a:cubicBezTo>
                  <a:pt x="196104" y="69409"/>
                  <a:pt x="194516" y="27075"/>
                  <a:pt x="160385" y="10936"/>
                </a:cubicBezTo>
                <a:cubicBezTo>
                  <a:pt x="126254" y="-5203"/>
                  <a:pt x="2694" y="618"/>
                  <a:pt x="48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9289153-8AC1-4BAF-B93B-9D4DB648093B}"/>
              </a:ext>
            </a:extLst>
          </p:cNvPr>
          <p:cNvSpPr/>
          <p:nvPr/>
        </p:nvSpPr>
        <p:spPr>
          <a:xfrm>
            <a:off x="6268656" y="3210858"/>
            <a:ext cx="118848" cy="485723"/>
          </a:xfrm>
          <a:custGeom>
            <a:avLst/>
            <a:gdLst>
              <a:gd name="connsiteX0" fmla="*/ 382 w 118848"/>
              <a:gd name="connsiteY0" fmla="*/ 655 h 485723"/>
              <a:gd name="connsiteX1" fmla="*/ 65469 w 118848"/>
              <a:gd name="connsiteY1" fmla="*/ 214967 h 485723"/>
              <a:gd name="connsiteX2" fmla="*/ 116269 w 118848"/>
              <a:gd name="connsiteY2" fmla="*/ 478492 h 485723"/>
              <a:gd name="connsiteX3" fmla="*/ 109919 w 118848"/>
              <a:gd name="connsiteY3" fmla="*/ 400705 h 485723"/>
              <a:gd name="connsiteX4" fmla="*/ 97219 w 118848"/>
              <a:gd name="connsiteY4" fmla="*/ 284817 h 485723"/>
              <a:gd name="connsiteX5" fmla="*/ 382 w 118848"/>
              <a:gd name="connsiteY5" fmla="*/ 655 h 48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48" h="485723">
                <a:moveTo>
                  <a:pt x="382" y="655"/>
                </a:moveTo>
                <a:cubicBezTo>
                  <a:pt x="-4910" y="-10987"/>
                  <a:pt x="46155" y="135328"/>
                  <a:pt x="65469" y="214967"/>
                </a:cubicBezTo>
                <a:cubicBezTo>
                  <a:pt x="84783" y="294606"/>
                  <a:pt x="108861" y="447536"/>
                  <a:pt x="116269" y="478492"/>
                </a:cubicBezTo>
                <a:cubicBezTo>
                  <a:pt x="123677" y="509448"/>
                  <a:pt x="113094" y="432984"/>
                  <a:pt x="109919" y="400705"/>
                </a:cubicBezTo>
                <a:cubicBezTo>
                  <a:pt x="106744" y="368426"/>
                  <a:pt x="113623" y="350963"/>
                  <a:pt x="97219" y="284817"/>
                </a:cubicBezTo>
                <a:cubicBezTo>
                  <a:pt x="80815" y="218671"/>
                  <a:pt x="5674" y="12297"/>
                  <a:pt x="38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179FA00-65DF-4E50-BA6A-C3E6DAB1C2C9}"/>
              </a:ext>
            </a:extLst>
          </p:cNvPr>
          <p:cNvSpPr/>
          <p:nvPr/>
        </p:nvSpPr>
        <p:spPr>
          <a:xfrm>
            <a:off x="6065746" y="3055926"/>
            <a:ext cx="290014" cy="633356"/>
          </a:xfrm>
          <a:custGeom>
            <a:avLst/>
            <a:gdLst>
              <a:gd name="connsiteX0" fmla="*/ 92 w 290014"/>
              <a:gd name="connsiteY0" fmla="*/ 12 h 633356"/>
              <a:gd name="connsiteX1" fmla="*/ 128679 w 290014"/>
              <a:gd name="connsiteY1" fmla="*/ 74624 h 633356"/>
              <a:gd name="connsiteX2" fmla="*/ 230279 w 290014"/>
              <a:gd name="connsiteY2" fmla="*/ 352437 h 633356"/>
              <a:gd name="connsiteX3" fmla="*/ 287429 w 290014"/>
              <a:gd name="connsiteY3" fmla="*/ 625487 h 633356"/>
              <a:gd name="connsiteX4" fmla="*/ 276317 w 290014"/>
              <a:gd name="connsiteY4" fmla="*/ 539762 h 633356"/>
              <a:gd name="connsiteX5" fmla="*/ 241392 w 290014"/>
              <a:gd name="connsiteY5" fmla="*/ 334974 h 633356"/>
              <a:gd name="connsiteX6" fmla="*/ 149317 w 290014"/>
              <a:gd name="connsiteY6" fmla="*/ 77799 h 633356"/>
              <a:gd name="connsiteX7" fmla="*/ 92 w 290014"/>
              <a:gd name="connsiteY7" fmla="*/ 12 h 6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4" h="633356">
                <a:moveTo>
                  <a:pt x="92" y="12"/>
                </a:moveTo>
                <a:cubicBezTo>
                  <a:pt x="-3348" y="-517"/>
                  <a:pt x="90315" y="15887"/>
                  <a:pt x="128679" y="74624"/>
                </a:cubicBezTo>
                <a:cubicBezTo>
                  <a:pt x="167044" y="133362"/>
                  <a:pt x="203821" y="260627"/>
                  <a:pt x="230279" y="352437"/>
                </a:cubicBezTo>
                <a:cubicBezTo>
                  <a:pt x="256737" y="444248"/>
                  <a:pt x="279756" y="594266"/>
                  <a:pt x="287429" y="625487"/>
                </a:cubicBezTo>
                <a:cubicBezTo>
                  <a:pt x="295102" y="656708"/>
                  <a:pt x="283990" y="588181"/>
                  <a:pt x="276317" y="539762"/>
                </a:cubicBezTo>
                <a:cubicBezTo>
                  <a:pt x="268644" y="491343"/>
                  <a:pt x="262559" y="411968"/>
                  <a:pt x="241392" y="334974"/>
                </a:cubicBezTo>
                <a:cubicBezTo>
                  <a:pt x="220225" y="257980"/>
                  <a:pt x="190857" y="131774"/>
                  <a:pt x="149317" y="77799"/>
                </a:cubicBezTo>
                <a:cubicBezTo>
                  <a:pt x="107777" y="23824"/>
                  <a:pt x="3532" y="541"/>
                  <a:pt x="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01DD2E1-45E5-43FA-AE29-D6EAACD08F91}"/>
              </a:ext>
            </a:extLst>
          </p:cNvPr>
          <p:cNvSpPr/>
          <p:nvPr/>
        </p:nvSpPr>
        <p:spPr>
          <a:xfrm>
            <a:off x="6257888" y="3751002"/>
            <a:ext cx="132463" cy="648710"/>
          </a:xfrm>
          <a:custGeom>
            <a:avLst/>
            <a:gdLst>
              <a:gd name="connsiteX0" fmla="*/ 131800 w 132463"/>
              <a:gd name="connsiteY0" fmla="*/ 261 h 648710"/>
              <a:gd name="connsiteX1" fmla="*/ 58775 w 132463"/>
              <a:gd name="connsiteY1" fmla="*/ 274898 h 648710"/>
              <a:gd name="connsiteX2" fmla="*/ 1625 w 132463"/>
              <a:gd name="connsiteY2" fmla="*/ 638436 h 648710"/>
              <a:gd name="connsiteX3" fmla="*/ 22262 w 132463"/>
              <a:gd name="connsiteY3" fmla="*/ 520961 h 648710"/>
              <a:gd name="connsiteX4" fmla="*/ 90525 w 132463"/>
              <a:gd name="connsiteY4" fmla="*/ 230448 h 648710"/>
              <a:gd name="connsiteX5" fmla="*/ 131800 w 132463"/>
              <a:gd name="connsiteY5" fmla="*/ 261 h 64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63" h="648710">
                <a:moveTo>
                  <a:pt x="131800" y="261"/>
                </a:moveTo>
                <a:cubicBezTo>
                  <a:pt x="126508" y="7669"/>
                  <a:pt x="80471" y="168536"/>
                  <a:pt x="58775" y="274898"/>
                </a:cubicBezTo>
                <a:cubicBezTo>
                  <a:pt x="37079" y="381261"/>
                  <a:pt x="7710" y="597426"/>
                  <a:pt x="1625" y="638436"/>
                </a:cubicBezTo>
                <a:cubicBezTo>
                  <a:pt x="-4460" y="679446"/>
                  <a:pt x="7445" y="588959"/>
                  <a:pt x="22262" y="520961"/>
                </a:cubicBezTo>
                <a:cubicBezTo>
                  <a:pt x="37079" y="452963"/>
                  <a:pt x="71475" y="316173"/>
                  <a:pt x="90525" y="230448"/>
                </a:cubicBezTo>
                <a:cubicBezTo>
                  <a:pt x="109575" y="144723"/>
                  <a:pt x="137092" y="-7147"/>
                  <a:pt x="13180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3CA6EF-FB6E-4282-B112-0C8E9BE3CC37}"/>
              </a:ext>
            </a:extLst>
          </p:cNvPr>
          <p:cNvSpPr/>
          <p:nvPr/>
        </p:nvSpPr>
        <p:spPr>
          <a:xfrm>
            <a:off x="6090928" y="4342218"/>
            <a:ext cx="192066" cy="441292"/>
          </a:xfrm>
          <a:custGeom>
            <a:avLst/>
            <a:gdLst>
              <a:gd name="connsiteX0" fmla="*/ 190810 w 192066"/>
              <a:gd name="connsiteY0" fmla="*/ 5945 h 441292"/>
              <a:gd name="connsiteX1" fmla="*/ 124135 w 192066"/>
              <a:gd name="connsiteY1" fmla="*/ 302807 h 441292"/>
              <a:gd name="connsiteX2" fmla="*/ 106672 w 192066"/>
              <a:gd name="connsiteY2" fmla="*/ 359957 h 441292"/>
              <a:gd name="connsiteX3" fmla="*/ 310 w 192066"/>
              <a:gd name="connsiteY3" fmla="*/ 440920 h 441292"/>
              <a:gd name="connsiteX4" fmla="*/ 76510 w 192066"/>
              <a:gd name="connsiteY4" fmla="*/ 386945 h 441292"/>
              <a:gd name="connsiteX5" fmla="*/ 143185 w 192066"/>
              <a:gd name="connsiteY5" fmla="*/ 313920 h 441292"/>
              <a:gd name="connsiteX6" fmla="*/ 166997 w 192066"/>
              <a:gd name="connsiteY6" fmla="*/ 118657 h 441292"/>
              <a:gd name="connsiteX7" fmla="*/ 190810 w 192066"/>
              <a:gd name="connsiteY7" fmla="*/ 5945 h 4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66" h="441292">
                <a:moveTo>
                  <a:pt x="190810" y="5945"/>
                </a:moveTo>
                <a:cubicBezTo>
                  <a:pt x="183666" y="36637"/>
                  <a:pt x="138158" y="243805"/>
                  <a:pt x="124135" y="302807"/>
                </a:cubicBezTo>
                <a:cubicBezTo>
                  <a:pt x="110112" y="361809"/>
                  <a:pt x="127309" y="336938"/>
                  <a:pt x="106672" y="359957"/>
                </a:cubicBezTo>
                <a:cubicBezTo>
                  <a:pt x="86035" y="382976"/>
                  <a:pt x="5337" y="436422"/>
                  <a:pt x="310" y="440920"/>
                </a:cubicBezTo>
                <a:cubicBezTo>
                  <a:pt x="-4717" y="445418"/>
                  <a:pt x="52697" y="408112"/>
                  <a:pt x="76510" y="386945"/>
                </a:cubicBezTo>
                <a:cubicBezTo>
                  <a:pt x="100322" y="365778"/>
                  <a:pt x="128104" y="358635"/>
                  <a:pt x="143185" y="313920"/>
                </a:cubicBezTo>
                <a:cubicBezTo>
                  <a:pt x="158266" y="269205"/>
                  <a:pt x="161441" y="166282"/>
                  <a:pt x="166997" y="118657"/>
                </a:cubicBezTo>
                <a:cubicBezTo>
                  <a:pt x="172553" y="71032"/>
                  <a:pt x="197954" y="-24747"/>
                  <a:pt x="190810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14793C7-E179-4D60-B309-868F1DC04989}"/>
              </a:ext>
            </a:extLst>
          </p:cNvPr>
          <p:cNvSpPr/>
          <p:nvPr/>
        </p:nvSpPr>
        <p:spPr>
          <a:xfrm>
            <a:off x="5591297" y="4770994"/>
            <a:ext cx="536735" cy="759900"/>
          </a:xfrm>
          <a:custGeom>
            <a:avLst/>
            <a:gdLst>
              <a:gd name="connsiteX0" fmla="*/ 536453 w 536735"/>
              <a:gd name="connsiteY0" fmla="*/ 1031 h 759900"/>
              <a:gd name="connsiteX1" fmla="*/ 472953 w 536735"/>
              <a:gd name="connsiteY1" fmla="*/ 85169 h 759900"/>
              <a:gd name="connsiteX2" fmla="*/ 431678 w 536735"/>
              <a:gd name="connsiteY2" fmla="*/ 126444 h 759900"/>
              <a:gd name="connsiteX3" fmla="*/ 382466 w 536735"/>
              <a:gd name="connsiteY3" fmla="*/ 215344 h 759900"/>
              <a:gd name="connsiteX4" fmla="*/ 323728 w 536735"/>
              <a:gd name="connsiteY4" fmla="*/ 261381 h 759900"/>
              <a:gd name="connsiteX5" fmla="*/ 258641 w 536735"/>
              <a:gd name="connsiteY5" fmla="*/ 374094 h 759900"/>
              <a:gd name="connsiteX6" fmla="*/ 244353 w 536735"/>
              <a:gd name="connsiteY6" fmla="*/ 494744 h 759900"/>
              <a:gd name="connsiteX7" fmla="*/ 190378 w 536735"/>
              <a:gd name="connsiteY7" fmla="*/ 537606 h 759900"/>
              <a:gd name="connsiteX8" fmla="*/ 166566 w 536735"/>
              <a:gd name="connsiteY8" fmla="*/ 593169 h 759900"/>
              <a:gd name="connsiteX9" fmla="*/ 1466 w 536735"/>
              <a:gd name="connsiteY9" fmla="*/ 755094 h 759900"/>
              <a:gd name="connsiteX10" fmla="*/ 95128 w 536735"/>
              <a:gd name="connsiteY10" fmla="*/ 694769 h 759900"/>
              <a:gd name="connsiteX11" fmla="*/ 255466 w 536735"/>
              <a:gd name="connsiteY11" fmla="*/ 469344 h 759900"/>
              <a:gd name="connsiteX12" fmla="*/ 301503 w 536735"/>
              <a:gd name="connsiteY12" fmla="*/ 321706 h 759900"/>
              <a:gd name="connsiteX13" fmla="*/ 445966 w 536735"/>
              <a:gd name="connsiteY13" fmla="*/ 148669 h 759900"/>
              <a:gd name="connsiteX14" fmla="*/ 536453 w 536735"/>
              <a:gd name="connsiteY14" fmla="*/ 1031 h 75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735" h="759900">
                <a:moveTo>
                  <a:pt x="536453" y="1031"/>
                </a:moveTo>
                <a:cubicBezTo>
                  <a:pt x="540951" y="-9552"/>
                  <a:pt x="490415" y="64267"/>
                  <a:pt x="472953" y="85169"/>
                </a:cubicBezTo>
                <a:cubicBezTo>
                  <a:pt x="455490" y="106071"/>
                  <a:pt x="446759" y="104748"/>
                  <a:pt x="431678" y="126444"/>
                </a:cubicBezTo>
                <a:cubicBezTo>
                  <a:pt x="416597" y="148140"/>
                  <a:pt x="400458" y="192855"/>
                  <a:pt x="382466" y="215344"/>
                </a:cubicBezTo>
                <a:cubicBezTo>
                  <a:pt x="364474" y="237833"/>
                  <a:pt x="344366" y="234923"/>
                  <a:pt x="323728" y="261381"/>
                </a:cubicBezTo>
                <a:cubicBezTo>
                  <a:pt x="303090" y="287839"/>
                  <a:pt x="271870" y="335200"/>
                  <a:pt x="258641" y="374094"/>
                </a:cubicBezTo>
                <a:cubicBezTo>
                  <a:pt x="245412" y="412988"/>
                  <a:pt x="255730" y="467492"/>
                  <a:pt x="244353" y="494744"/>
                </a:cubicBezTo>
                <a:cubicBezTo>
                  <a:pt x="232976" y="521996"/>
                  <a:pt x="203342" y="521202"/>
                  <a:pt x="190378" y="537606"/>
                </a:cubicBezTo>
                <a:cubicBezTo>
                  <a:pt x="177414" y="554010"/>
                  <a:pt x="198051" y="556921"/>
                  <a:pt x="166566" y="593169"/>
                </a:cubicBezTo>
                <a:cubicBezTo>
                  <a:pt x="135081" y="629417"/>
                  <a:pt x="13372" y="738161"/>
                  <a:pt x="1466" y="755094"/>
                </a:cubicBezTo>
                <a:cubicBezTo>
                  <a:pt x="-10440" y="772027"/>
                  <a:pt x="52795" y="742394"/>
                  <a:pt x="95128" y="694769"/>
                </a:cubicBezTo>
                <a:cubicBezTo>
                  <a:pt x="137461" y="647144"/>
                  <a:pt x="221070" y="531521"/>
                  <a:pt x="255466" y="469344"/>
                </a:cubicBezTo>
                <a:cubicBezTo>
                  <a:pt x="289862" y="407167"/>
                  <a:pt x="269753" y="375152"/>
                  <a:pt x="301503" y="321706"/>
                </a:cubicBezTo>
                <a:cubicBezTo>
                  <a:pt x="333253" y="268260"/>
                  <a:pt x="404956" y="202379"/>
                  <a:pt x="445966" y="148669"/>
                </a:cubicBezTo>
                <a:cubicBezTo>
                  <a:pt x="486976" y="94959"/>
                  <a:pt x="531955" y="11614"/>
                  <a:pt x="536453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1D36C2A-4CEB-483A-9FFE-EACCF9FDF2E1}"/>
              </a:ext>
            </a:extLst>
          </p:cNvPr>
          <p:cNvSpPr/>
          <p:nvPr/>
        </p:nvSpPr>
        <p:spPr>
          <a:xfrm>
            <a:off x="6372534" y="3064509"/>
            <a:ext cx="104443" cy="702649"/>
          </a:xfrm>
          <a:custGeom>
            <a:avLst/>
            <a:gdLst>
              <a:gd name="connsiteX0" fmla="*/ 76949 w 104443"/>
              <a:gd name="connsiteY0" fmla="*/ 424 h 702649"/>
              <a:gd name="connsiteX1" fmla="*/ 57899 w 104443"/>
              <a:gd name="connsiteY1" fmla="*/ 451274 h 702649"/>
              <a:gd name="connsiteX2" fmla="*/ 749 w 104443"/>
              <a:gd name="connsiteY2" fmla="*/ 698924 h 702649"/>
              <a:gd name="connsiteX3" fmla="*/ 30383 w 104443"/>
              <a:gd name="connsiteY3" fmla="*/ 584624 h 702649"/>
              <a:gd name="connsiteX4" fmla="*/ 102349 w 104443"/>
              <a:gd name="connsiteY4" fmla="*/ 372958 h 702649"/>
              <a:gd name="connsiteX5" fmla="*/ 76949 w 104443"/>
              <a:gd name="connsiteY5" fmla="*/ 424 h 70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702649">
                <a:moveTo>
                  <a:pt x="76949" y="424"/>
                </a:moveTo>
                <a:cubicBezTo>
                  <a:pt x="69541" y="13477"/>
                  <a:pt x="70599" y="334857"/>
                  <a:pt x="57899" y="451274"/>
                </a:cubicBezTo>
                <a:cubicBezTo>
                  <a:pt x="45199" y="567691"/>
                  <a:pt x="5335" y="676699"/>
                  <a:pt x="749" y="698924"/>
                </a:cubicBezTo>
                <a:cubicBezTo>
                  <a:pt x="-3837" y="721149"/>
                  <a:pt x="13450" y="638952"/>
                  <a:pt x="30383" y="584624"/>
                </a:cubicBezTo>
                <a:cubicBezTo>
                  <a:pt x="47316" y="530296"/>
                  <a:pt x="92471" y="467150"/>
                  <a:pt x="102349" y="372958"/>
                </a:cubicBezTo>
                <a:cubicBezTo>
                  <a:pt x="112227" y="278766"/>
                  <a:pt x="84357" y="-12629"/>
                  <a:pt x="7694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4D1EE31-8BDA-4F61-BB50-7E457378DC03}"/>
              </a:ext>
            </a:extLst>
          </p:cNvPr>
          <p:cNvSpPr/>
          <p:nvPr/>
        </p:nvSpPr>
        <p:spPr>
          <a:xfrm>
            <a:off x="6401972" y="3055981"/>
            <a:ext cx="241386" cy="20041"/>
          </a:xfrm>
          <a:custGeom>
            <a:avLst/>
            <a:gdLst>
              <a:gd name="connsiteX0" fmla="*/ 945 w 241386"/>
              <a:gd name="connsiteY0" fmla="*/ 6836 h 20041"/>
              <a:gd name="connsiteX1" fmla="*/ 235895 w 241386"/>
              <a:gd name="connsiteY1" fmla="*/ 486 h 20041"/>
              <a:gd name="connsiteX2" fmla="*/ 155461 w 241386"/>
              <a:gd name="connsiteY2" fmla="*/ 19536 h 20041"/>
              <a:gd name="connsiteX3" fmla="*/ 945 w 241386"/>
              <a:gd name="connsiteY3" fmla="*/ 6836 h 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6" h="20041">
                <a:moveTo>
                  <a:pt x="945" y="6836"/>
                </a:moveTo>
                <a:cubicBezTo>
                  <a:pt x="14351" y="3661"/>
                  <a:pt x="210142" y="-1631"/>
                  <a:pt x="235895" y="486"/>
                </a:cubicBezTo>
                <a:cubicBezTo>
                  <a:pt x="261648" y="2603"/>
                  <a:pt x="190386" y="16361"/>
                  <a:pt x="155461" y="19536"/>
                </a:cubicBezTo>
                <a:cubicBezTo>
                  <a:pt x="120536" y="22711"/>
                  <a:pt x="-12461" y="10011"/>
                  <a:pt x="945" y="6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696425-6EDF-4892-801E-D613A3E6615F}"/>
              </a:ext>
            </a:extLst>
          </p:cNvPr>
          <p:cNvSpPr/>
          <p:nvPr/>
        </p:nvSpPr>
        <p:spPr>
          <a:xfrm>
            <a:off x="6588488" y="3103667"/>
            <a:ext cx="40917" cy="494887"/>
          </a:xfrm>
          <a:custGeom>
            <a:avLst/>
            <a:gdLst>
              <a:gd name="connsiteX0" fmla="*/ 17629 w 40917"/>
              <a:gd name="connsiteY0" fmla="*/ 7833 h 494887"/>
              <a:gd name="connsiteX1" fmla="*/ 695 w 40917"/>
              <a:gd name="connsiteY1" fmla="*/ 477733 h 494887"/>
              <a:gd name="connsiteX2" fmla="*/ 7045 w 40917"/>
              <a:gd name="connsiteY2" fmla="*/ 374016 h 494887"/>
              <a:gd name="connsiteX3" fmla="*/ 40912 w 40917"/>
              <a:gd name="connsiteY3" fmla="*/ 196216 h 494887"/>
              <a:gd name="connsiteX4" fmla="*/ 17629 w 40917"/>
              <a:gd name="connsiteY4" fmla="*/ 7833 h 4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7" h="494887">
                <a:moveTo>
                  <a:pt x="17629" y="7833"/>
                </a:moveTo>
                <a:cubicBezTo>
                  <a:pt x="10926" y="54752"/>
                  <a:pt x="2459" y="416703"/>
                  <a:pt x="695" y="477733"/>
                </a:cubicBezTo>
                <a:cubicBezTo>
                  <a:pt x="-1069" y="538763"/>
                  <a:pt x="342" y="420935"/>
                  <a:pt x="7045" y="374016"/>
                </a:cubicBezTo>
                <a:cubicBezTo>
                  <a:pt x="13748" y="327097"/>
                  <a:pt x="40559" y="254777"/>
                  <a:pt x="40912" y="196216"/>
                </a:cubicBezTo>
                <a:cubicBezTo>
                  <a:pt x="41265" y="137655"/>
                  <a:pt x="24332" y="-39086"/>
                  <a:pt x="17629" y="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59E1B4C-5FFA-4129-B429-F90632D3C4B0}"/>
              </a:ext>
            </a:extLst>
          </p:cNvPr>
          <p:cNvSpPr/>
          <p:nvPr/>
        </p:nvSpPr>
        <p:spPr>
          <a:xfrm>
            <a:off x="6575742" y="3053072"/>
            <a:ext cx="206770" cy="28811"/>
          </a:xfrm>
          <a:custGeom>
            <a:avLst/>
            <a:gdLst>
              <a:gd name="connsiteX0" fmla="*/ 4975 w 206770"/>
              <a:gd name="connsiteY0" fmla="*/ 28795 h 28811"/>
              <a:gd name="connsiteX1" fmla="*/ 206058 w 206770"/>
              <a:gd name="connsiteY1" fmla="*/ 1278 h 28811"/>
              <a:gd name="connsiteX2" fmla="*/ 70591 w 206770"/>
              <a:gd name="connsiteY2" fmla="*/ 5511 h 28811"/>
              <a:gd name="connsiteX3" fmla="*/ 4975 w 206770"/>
              <a:gd name="connsiteY3" fmla="*/ 28795 h 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770" h="28811">
                <a:moveTo>
                  <a:pt x="4975" y="28795"/>
                </a:moveTo>
                <a:cubicBezTo>
                  <a:pt x="27553" y="28090"/>
                  <a:pt x="195122" y="5159"/>
                  <a:pt x="206058" y="1278"/>
                </a:cubicBezTo>
                <a:cubicBezTo>
                  <a:pt x="216994" y="-2603"/>
                  <a:pt x="98813" y="3394"/>
                  <a:pt x="70591" y="5511"/>
                </a:cubicBezTo>
                <a:cubicBezTo>
                  <a:pt x="42369" y="7628"/>
                  <a:pt x="-17603" y="29500"/>
                  <a:pt x="4975" y="28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D44E64F-C665-4877-8890-EB5A9A3EEB44}"/>
              </a:ext>
            </a:extLst>
          </p:cNvPr>
          <p:cNvSpPr/>
          <p:nvPr/>
        </p:nvSpPr>
        <p:spPr>
          <a:xfrm>
            <a:off x="6618350" y="3006502"/>
            <a:ext cx="242565" cy="470846"/>
          </a:xfrm>
          <a:custGeom>
            <a:avLst/>
            <a:gdLst>
              <a:gd name="connsiteX0" fmla="*/ 241767 w 242565"/>
              <a:gd name="connsiteY0" fmla="*/ 1281 h 470846"/>
              <a:gd name="connsiteX1" fmla="*/ 127467 w 242565"/>
              <a:gd name="connsiteY1" fmla="*/ 145215 h 470846"/>
              <a:gd name="connsiteX2" fmla="*/ 2583 w 242565"/>
              <a:gd name="connsiteY2" fmla="*/ 464831 h 470846"/>
              <a:gd name="connsiteX3" fmla="*/ 44917 w 242565"/>
              <a:gd name="connsiteY3" fmla="*/ 344181 h 470846"/>
              <a:gd name="connsiteX4" fmla="*/ 68200 w 242565"/>
              <a:gd name="connsiteY4" fmla="*/ 219298 h 470846"/>
              <a:gd name="connsiteX5" fmla="*/ 241767 w 242565"/>
              <a:gd name="connsiteY5" fmla="*/ 1281 h 47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565" h="470846">
                <a:moveTo>
                  <a:pt x="241767" y="1281"/>
                </a:moveTo>
                <a:cubicBezTo>
                  <a:pt x="251645" y="-11066"/>
                  <a:pt x="167331" y="67957"/>
                  <a:pt x="127467" y="145215"/>
                </a:cubicBezTo>
                <a:cubicBezTo>
                  <a:pt x="87603" y="222473"/>
                  <a:pt x="16341" y="431670"/>
                  <a:pt x="2583" y="464831"/>
                </a:cubicBezTo>
                <a:cubicBezTo>
                  <a:pt x="-11175" y="497992"/>
                  <a:pt x="33981" y="385103"/>
                  <a:pt x="44917" y="344181"/>
                </a:cubicBezTo>
                <a:cubicBezTo>
                  <a:pt x="55853" y="303259"/>
                  <a:pt x="37156" y="273978"/>
                  <a:pt x="68200" y="219298"/>
                </a:cubicBezTo>
                <a:cubicBezTo>
                  <a:pt x="99244" y="164618"/>
                  <a:pt x="231889" y="13628"/>
                  <a:pt x="241767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0EFA38B-C355-4A4A-BAD6-9AD29EE9830A}"/>
              </a:ext>
            </a:extLst>
          </p:cNvPr>
          <p:cNvSpPr/>
          <p:nvPr/>
        </p:nvSpPr>
        <p:spPr>
          <a:xfrm>
            <a:off x="6626042" y="3022894"/>
            <a:ext cx="310278" cy="561113"/>
          </a:xfrm>
          <a:custGeom>
            <a:avLst/>
            <a:gdLst>
              <a:gd name="connsiteX0" fmla="*/ 310275 w 310278"/>
              <a:gd name="connsiteY0" fmla="*/ 25106 h 561113"/>
              <a:gd name="connsiteX1" fmla="*/ 229841 w 310278"/>
              <a:gd name="connsiteY1" fmla="*/ 42039 h 561113"/>
              <a:gd name="connsiteX2" fmla="*/ 9708 w 310278"/>
              <a:gd name="connsiteY2" fmla="*/ 543689 h 561113"/>
              <a:gd name="connsiteX3" fmla="*/ 49925 w 310278"/>
              <a:gd name="connsiteY3" fmla="*/ 420923 h 561113"/>
              <a:gd name="connsiteX4" fmla="*/ 149408 w 310278"/>
              <a:gd name="connsiteY4" fmla="*/ 173273 h 561113"/>
              <a:gd name="connsiteX5" fmla="*/ 227725 w 310278"/>
              <a:gd name="connsiteY5" fmla="*/ 12406 h 561113"/>
              <a:gd name="connsiteX6" fmla="*/ 310275 w 310278"/>
              <a:gd name="connsiteY6" fmla="*/ 25106 h 56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78" h="561113">
                <a:moveTo>
                  <a:pt x="310275" y="25106"/>
                </a:moveTo>
                <a:cubicBezTo>
                  <a:pt x="310628" y="30045"/>
                  <a:pt x="279935" y="-44391"/>
                  <a:pt x="229841" y="42039"/>
                </a:cubicBezTo>
                <a:cubicBezTo>
                  <a:pt x="179747" y="128469"/>
                  <a:pt x="39694" y="480542"/>
                  <a:pt x="9708" y="543689"/>
                </a:cubicBezTo>
                <a:cubicBezTo>
                  <a:pt x="-20278" y="606836"/>
                  <a:pt x="26642" y="482659"/>
                  <a:pt x="49925" y="420923"/>
                </a:cubicBezTo>
                <a:cubicBezTo>
                  <a:pt x="73208" y="359187"/>
                  <a:pt x="119775" y="241359"/>
                  <a:pt x="149408" y="173273"/>
                </a:cubicBezTo>
                <a:cubicBezTo>
                  <a:pt x="179041" y="105187"/>
                  <a:pt x="204089" y="42745"/>
                  <a:pt x="227725" y="12406"/>
                </a:cubicBezTo>
                <a:cubicBezTo>
                  <a:pt x="251361" y="-17933"/>
                  <a:pt x="309922" y="20167"/>
                  <a:pt x="310275" y="2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61D941F-CE5B-45DC-91F2-C32073B2A9DB}"/>
              </a:ext>
            </a:extLst>
          </p:cNvPr>
          <p:cNvSpPr/>
          <p:nvPr/>
        </p:nvSpPr>
        <p:spPr>
          <a:xfrm>
            <a:off x="6511693" y="3591906"/>
            <a:ext cx="124237" cy="484262"/>
          </a:xfrm>
          <a:custGeom>
            <a:avLst/>
            <a:gdLst>
              <a:gd name="connsiteX0" fmla="*/ 124057 w 124237"/>
              <a:gd name="connsiteY0" fmla="*/ 77 h 484262"/>
              <a:gd name="connsiteX1" fmla="*/ 47857 w 124237"/>
              <a:gd name="connsiteY1" fmla="*/ 226561 h 484262"/>
              <a:gd name="connsiteX2" fmla="*/ 1290 w 124237"/>
              <a:gd name="connsiteY2" fmla="*/ 478444 h 484262"/>
              <a:gd name="connsiteX3" fmla="*/ 13990 w 124237"/>
              <a:gd name="connsiteY3" fmla="*/ 387427 h 484262"/>
              <a:gd name="connsiteX4" fmla="*/ 24574 w 124237"/>
              <a:gd name="connsiteY4" fmla="*/ 203277 h 484262"/>
              <a:gd name="connsiteX5" fmla="*/ 124057 w 124237"/>
              <a:gd name="connsiteY5" fmla="*/ 77 h 4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37" h="484262">
                <a:moveTo>
                  <a:pt x="124057" y="77"/>
                </a:moveTo>
                <a:cubicBezTo>
                  <a:pt x="127937" y="3958"/>
                  <a:pt x="68318" y="146833"/>
                  <a:pt x="47857" y="226561"/>
                </a:cubicBezTo>
                <a:cubicBezTo>
                  <a:pt x="27396" y="306289"/>
                  <a:pt x="6934" y="451633"/>
                  <a:pt x="1290" y="478444"/>
                </a:cubicBezTo>
                <a:cubicBezTo>
                  <a:pt x="-4354" y="505255"/>
                  <a:pt x="10109" y="433288"/>
                  <a:pt x="13990" y="387427"/>
                </a:cubicBezTo>
                <a:cubicBezTo>
                  <a:pt x="17871" y="341566"/>
                  <a:pt x="6229" y="268188"/>
                  <a:pt x="24574" y="203277"/>
                </a:cubicBezTo>
                <a:cubicBezTo>
                  <a:pt x="42918" y="138366"/>
                  <a:pt x="120177" y="-3804"/>
                  <a:pt x="12405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E78B08-6499-41B3-A33C-AD69C9C09DA4}"/>
              </a:ext>
            </a:extLst>
          </p:cNvPr>
          <p:cNvSpPr/>
          <p:nvPr/>
        </p:nvSpPr>
        <p:spPr>
          <a:xfrm>
            <a:off x="6418202" y="4050755"/>
            <a:ext cx="92742" cy="552768"/>
          </a:xfrm>
          <a:custGeom>
            <a:avLst/>
            <a:gdLst>
              <a:gd name="connsiteX0" fmla="*/ 92665 w 92742"/>
              <a:gd name="connsiteY0" fmla="*/ 545 h 552768"/>
              <a:gd name="connsiteX1" fmla="*/ 22815 w 92742"/>
              <a:gd name="connsiteY1" fmla="*/ 368845 h 552768"/>
              <a:gd name="connsiteX2" fmla="*/ 3765 w 92742"/>
              <a:gd name="connsiteY2" fmla="*/ 550878 h 552768"/>
              <a:gd name="connsiteX3" fmla="*/ 7998 w 92742"/>
              <a:gd name="connsiteY3" fmla="*/ 453512 h 552768"/>
              <a:gd name="connsiteX4" fmla="*/ 7998 w 92742"/>
              <a:gd name="connsiteY4" fmla="*/ 290528 h 552768"/>
              <a:gd name="connsiteX5" fmla="*/ 92665 w 92742"/>
              <a:gd name="connsiteY5" fmla="*/ 545 h 55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2" h="552768">
                <a:moveTo>
                  <a:pt x="92665" y="545"/>
                </a:moveTo>
                <a:cubicBezTo>
                  <a:pt x="95135" y="13598"/>
                  <a:pt x="37632" y="277123"/>
                  <a:pt x="22815" y="368845"/>
                </a:cubicBezTo>
                <a:cubicBezTo>
                  <a:pt x="7998" y="460567"/>
                  <a:pt x="6235" y="536767"/>
                  <a:pt x="3765" y="550878"/>
                </a:cubicBezTo>
                <a:cubicBezTo>
                  <a:pt x="1295" y="564989"/>
                  <a:pt x="7292" y="496904"/>
                  <a:pt x="7998" y="453512"/>
                </a:cubicBezTo>
                <a:cubicBezTo>
                  <a:pt x="8703" y="410120"/>
                  <a:pt x="-10346" y="368845"/>
                  <a:pt x="7998" y="290528"/>
                </a:cubicBezTo>
                <a:cubicBezTo>
                  <a:pt x="26342" y="212211"/>
                  <a:pt x="90195" y="-12508"/>
                  <a:pt x="92665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192F0AA-761E-45F7-88BF-6B56FA47B08D}"/>
              </a:ext>
            </a:extLst>
          </p:cNvPr>
          <p:cNvSpPr/>
          <p:nvPr/>
        </p:nvSpPr>
        <p:spPr>
          <a:xfrm>
            <a:off x="6172633" y="4671351"/>
            <a:ext cx="221846" cy="404324"/>
          </a:xfrm>
          <a:custGeom>
            <a:avLst/>
            <a:gdLst>
              <a:gd name="connsiteX0" fmla="*/ 221817 w 221846"/>
              <a:gd name="connsiteY0" fmla="*/ 132 h 404324"/>
              <a:gd name="connsiteX1" fmla="*/ 158317 w 221846"/>
              <a:gd name="connsiteY1" fmla="*/ 203332 h 404324"/>
              <a:gd name="connsiteX2" fmla="*/ 1684 w 221846"/>
              <a:gd name="connsiteY2" fmla="*/ 402299 h 404324"/>
              <a:gd name="connsiteX3" fmla="*/ 80000 w 221846"/>
              <a:gd name="connsiteY3" fmla="*/ 298582 h 404324"/>
              <a:gd name="connsiteX4" fmla="*/ 151967 w 221846"/>
              <a:gd name="connsiteY4" fmla="*/ 173699 h 404324"/>
              <a:gd name="connsiteX5" fmla="*/ 221817 w 221846"/>
              <a:gd name="connsiteY5" fmla="*/ 132 h 40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846" h="404324">
                <a:moveTo>
                  <a:pt x="221817" y="132"/>
                </a:moveTo>
                <a:cubicBezTo>
                  <a:pt x="222875" y="5071"/>
                  <a:pt x="195006" y="136304"/>
                  <a:pt x="158317" y="203332"/>
                </a:cubicBezTo>
                <a:cubicBezTo>
                  <a:pt x="121628" y="270360"/>
                  <a:pt x="14737" y="386424"/>
                  <a:pt x="1684" y="402299"/>
                </a:cubicBezTo>
                <a:cubicBezTo>
                  <a:pt x="-11369" y="418174"/>
                  <a:pt x="54953" y="336682"/>
                  <a:pt x="80000" y="298582"/>
                </a:cubicBezTo>
                <a:cubicBezTo>
                  <a:pt x="105047" y="260482"/>
                  <a:pt x="129742" y="217796"/>
                  <a:pt x="151967" y="173699"/>
                </a:cubicBezTo>
                <a:cubicBezTo>
                  <a:pt x="174192" y="129602"/>
                  <a:pt x="220759" y="-4807"/>
                  <a:pt x="221817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216C58-5227-47BD-A660-F30063BC643B}"/>
              </a:ext>
            </a:extLst>
          </p:cNvPr>
          <p:cNvSpPr/>
          <p:nvPr/>
        </p:nvSpPr>
        <p:spPr>
          <a:xfrm>
            <a:off x="5715775" y="5111596"/>
            <a:ext cx="443730" cy="488909"/>
          </a:xfrm>
          <a:custGeom>
            <a:avLst/>
            <a:gdLst>
              <a:gd name="connsiteX0" fmla="*/ 443725 w 443730"/>
              <a:gd name="connsiteY0" fmla="*/ 154 h 488909"/>
              <a:gd name="connsiteX1" fmla="*/ 232058 w 443730"/>
              <a:gd name="connsiteY1" fmla="*/ 288021 h 488909"/>
              <a:gd name="connsiteX2" fmla="*/ 3458 w 443730"/>
              <a:gd name="connsiteY2" fmla="*/ 484871 h 488909"/>
              <a:gd name="connsiteX3" fmla="*/ 88125 w 443730"/>
              <a:gd name="connsiteY3" fmla="*/ 425604 h 488909"/>
              <a:gd name="connsiteX4" fmla="*/ 225708 w 443730"/>
              <a:gd name="connsiteY4" fmla="*/ 328237 h 488909"/>
              <a:gd name="connsiteX5" fmla="*/ 443725 w 443730"/>
              <a:gd name="connsiteY5" fmla="*/ 154 h 4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730" h="488909">
                <a:moveTo>
                  <a:pt x="443725" y="154"/>
                </a:moveTo>
                <a:cubicBezTo>
                  <a:pt x="444783" y="-6549"/>
                  <a:pt x="305436" y="207235"/>
                  <a:pt x="232058" y="288021"/>
                </a:cubicBezTo>
                <a:cubicBezTo>
                  <a:pt x="158680" y="368807"/>
                  <a:pt x="27447" y="461941"/>
                  <a:pt x="3458" y="484871"/>
                </a:cubicBezTo>
                <a:cubicBezTo>
                  <a:pt x="-20531" y="507802"/>
                  <a:pt x="88125" y="425604"/>
                  <a:pt x="88125" y="425604"/>
                </a:cubicBezTo>
                <a:cubicBezTo>
                  <a:pt x="125167" y="399498"/>
                  <a:pt x="166794" y="395970"/>
                  <a:pt x="225708" y="328237"/>
                </a:cubicBezTo>
                <a:cubicBezTo>
                  <a:pt x="284622" y="260504"/>
                  <a:pt x="442667" y="6857"/>
                  <a:pt x="44372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4193B49-3090-493A-BD44-6BE17F1F8561}"/>
              </a:ext>
            </a:extLst>
          </p:cNvPr>
          <p:cNvSpPr/>
          <p:nvPr/>
        </p:nvSpPr>
        <p:spPr>
          <a:xfrm>
            <a:off x="4547919" y="4584018"/>
            <a:ext cx="478908" cy="673754"/>
          </a:xfrm>
          <a:custGeom>
            <a:avLst/>
            <a:gdLst>
              <a:gd name="connsiteX0" fmla="*/ 2914 w 478908"/>
              <a:gd name="connsiteY0" fmla="*/ 682 h 673754"/>
              <a:gd name="connsiteX1" fmla="*/ 132031 w 478908"/>
              <a:gd name="connsiteY1" fmla="*/ 303365 h 673754"/>
              <a:gd name="connsiteX2" fmla="*/ 460114 w 478908"/>
              <a:gd name="connsiteY2" fmla="*/ 652615 h 673754"/>
              <a:gd name="connsiteX3" fmla="*/ 417781 w 478908"/>
              <a:gd name="connsiteY3" fmla="*/ 608165 h 673754"/>
              <a:gd name="connsiteX4" fmla="*/ 242098 w 478908"/>
              <a:gd name="connsiteY4" fmla="*/ 388032 h 673754"/>
              <a:gd name="connsiteX5" fmla="*/ 2914 w 478908"/>
              <a:gd name="connsiteY5" fmla="*/ 682 h 6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08" h="673754">
                <a:moveTo>
                  <a:pt x="2914" y="682"/>
                </a:moveTo>
                <a:cubicBezTo>
                  <a:pt x="-15430" y="-13429"/>
                  <a:pt x="55831" y="194710"/>
                  <a:pt x="132031" y="303365"/>
                </a:cubicBezTo>
                <a:cubicBezTo>
                  <a:pt x="208231" y="412020"/>
                  <a:pt x="412489" y="601815"/>
                  <a:pt x="460114" y="652615"/>
                </a:cubicBezTo>
                <a:cubicBezTo>
                  <a:pt x="507739" y="703415"/>
                  <a:pt x="454117" y="652262"/>
                  <a:pt x="417781" y="608165"/>
                </a:cubicBezTo>
                <a:cubicBezTo>
                  <a:pt x="381445" y="564068"/>
                  <a:pt x="310537" y="487515"/>
                  <a:pt x="242098" y="388032"/>
                </a:cubicBezTo>
                <a:cubicBezTo>
                  <a:pt x="173659" y="288549"/>
                  <a:pt x="21258" y="14793"/>
                  <a:pt x="2914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595FB6-8769-4DC5-ACE9-09FFBE1F2B5E}"/>
              </a:ext>
            </a:extLst>
          </p:cNvPr>
          <p:cNvSpPr/>
          <p:nvPr/>
        </p:nvSpPr>
        <p:spPr>
          <a:xfrm>
            <a:off x="4981690" y="5222427"/>
            <a:ext cx="623480" cy="319536"/>
          </a:xfrm>
          <a:custGeom>
            <a:avLst/>
            <a:gdLst>
              <a:gd name="connsiteX0" fmla="*/ 15760 w 623480"/>
              <a:gd name="connsiteY0" fmla="*/ 5740 h 319536"/>
              <a:gd name="connsiteX1" fmla="*/ 89843 w 623480"/>
              <a:gd name="connsiteY1" fmla="*/ 58656 h 319536"/>
              <a:gd name="connsiteX2" fmla="*/ 599960 w 623480"/>
              <a:gd name="connsiteY2" fmla="*/ 310540 h 319536"/>
              <a:gd name="connsiteX3" fmla="*/ 511060 w 623480"/>
              <a:gd name="connsiteY3" fmla="*/ 253390 h 319536"/>
              <a:gd name="connsiteX4" fmla="*/ 269760 w 623480"/>
              <a:gd name="connsiteY4" fmla="*/ 156023 h 319536"/>
              <a:gd name="connsiteX5" fmla="*/ 15760 w 623480"/>
              <a:gd name="connsiteY5" fmla="*/ 5740 h 3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80" h="319536">
                <a:moveTo>
                  <a:pt x="15760" y="5740"/>
                </a:moveTo>
                <a:cubicBezTo>
                  <a:pt x="-14226" y="-10488"/>
                  <a:pt x="-7524" y="7856"/>
                  <a:pt x="89843" y="58656"/>
                </a:cubicBezTo>
                <a:cubicBezTo>
                  <a:pt x="187210" y="109456"/>
                  <a:pt x="529757" y="278084"/>
                  <a:pt x="599960" y="310540"/>
                </a:cubicBezTo>
                <a:cubicBezTo>
                  <a:pt x="670163" y="342996"/>
                  <a:pt x="566093" y="279143"/>
                  <a:pt x="511060" y="253390"/>
                </a:cubicBezTo>
                <a:cubicBezTo>
                  <a:pt x="456027" y="227637"/>
                  <a:pt x="349488" y="195534"/>
                  <a:pt x="269760" y="156023"/>
                </a:cubicBezTo>
                <a:cubicBezTo>
                  <a:pt x="190032" y="116512"/>
                  <a:pt x="45746" y="21968"/>
                  <a:pt x="15760" y="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DF3D2A0-ED43-49AC-98F8-454CC4535F40}"/>
              </a:ext>
            </a:extLst>
          </p:cNvPr>
          <p:cNvSpPr/>
          <p:nvPr/>
        </p:nvSpPr>
        <p:spPr>
          <a:xfrm>
            <a:off x="4431770" y="4715793"/>
            <a:ext cx="357017" cy="499809"/>
          </a:xfrm>
          <a:custGeom>
            <a:avLst/>
            <a:gdLst>
              <a:gd name="connsiteX0" fmla="*/ 530 w 357017"/>
              <a:gd name="connsiteY0" fmla="*/ 140 h 499809"/>
              <a:gd name="connsiteX1" fmla="*/ 129647 w 357017"/>
              <a:gd name="connsiteY1" fmla="*/ 222390 h 499809"/>
              <a:gd name="connsiteX2" fmla="*/ 347663 w 357017"/>
              <a:gd name="connsiteY2" fmla="*/ 491207 h 499809"/>
              <a:gd name="connsiteX3" fmla="*/ 303213 w 357017"/>
              <a:gd name="connsiteY3" fmla="*/ 417124 h 499809"/>
              <a:gd name="connsiteX4" fmla="*/ 176213 w 357017"/>
              <a:gd name="connsiteY4" fmla="*/ 254140 h 499809"/>
              <a:gd name="connsiteX5" fmla="*/ 530 w 357017"/>
              <a:gd name="connsiteY5" fmla="*/ 140 h 4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017" h="499809">
                <a:moveTo>
                  <a:pt x="530" y="140"/>
                </a:moveTo>
                <a:cubicBezTo>
                  <a:pt x="-7231" y="-5152"/>
                  <a:pt x="71792" y="140546"/>
                  <a:pt x="129647" y="222390"/>
                </a:cubicBezTo>
                <a:cubicBezTo>
                  <a:pt x="187502" y="304234"/>
                  <a:pt x="318735" y="458751"/>
                  <a:pt x="347663" y="491207"/>
                </a:cubicBezTo>
                <a:cubicBezTo>
                  <a:pt x="376591" y="523663"/>
                  <a:pt x="331788" y="456635"/>
                  <a:pt x="303213" y="417124"/>
                </a:cubicBezTo>
                <a:cubicBezTo>
                  <a:pt x="274638" y="377613"/>
                  <a:pt x="223838" y="323284"/>
                  <a:pt x="176213" y="254140"/>
                </a:cubicBezTo>
                <a:cubicBezTo>
                  <a:pt x="128588" y="184996"/>
                  <a:pt x="8291" y="5432"/>
                  <a:pt x="53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8E8FDD9-AA47-48F3-9EF6-FE8A5F7D8CA9}"/>
              </a:ext>
            </a:extLst>
          </p:cNvPr>
          <p:cNvSpPr/>
          <p:nvPr/>
        </p:nvSpPr>
        <p:spPr>
          <a:xfrm>
            <a:off x="4836578" y="5236565"/>
            <a:ext cx="511852" cy="331253"/>
          </a:xfrm>
          <a:custGeom>
            <a:avLst/>
            <a:gdLst>
              <a:gd name="connsiteX0" fmla="*/ 5 w 511852"/>
              <a:gd name="connsiteY0" fmla="*/ 68 h 331253"/>
              <a:gd name="connsiteX1" fmla="*/ 241305 w 511852"/>
              <a:gd name="connsiteY1" fmla="*/ 226552 h 331253"/>
              <a:gd name="connsiteX2" fmla="*/ 508005 w 511852"/>
              <a:gd name="connsiteY2" fmla="*/ 330268 h 331253"/>
              <a:gd name="connsiteX3" fmla="*/ 406405 w 511852"/>
              <a:gd name="connsiteY3" fmla="*/ 281585 h 331253"/>
              <a:gd name="connsiteX4" fmla="*/ 247655 w 511852"/>
              <a:gd name="connsiteY4" fmla="*/ 203268 h 331253"/>
              <a:gd name="connsiteX5" fmla="*/ 5 w 511852"/>
              <a:gd name="connsiteY5" fmla="*/ 68 h 3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852" h="331253">
                <a:moveTo>
                  <a:pt x="5" y="68"/>
                </a:moveTo>
                <a:cubicBezTo>
                  <a:pt x="-1053" y="3949"/>
                  <a:pt x="156639" y="171519"/>
                  <a:pt x="241305" y="226552"/>
                </a:cubicBezTo>
                <a:cubicBezTo>
                  <a:pt x="325971" y="281585"/>
                  <a:pt x="480488" y="321096"/>
                  <a:pt x="508005" y="330268"/>
                </a:cubicBezTo>
                <a:cubicBezTo>
                  <a:pt x="535522" y="339440"/>
                  <a:pt x="406405" y="281585"/>
                  <a:pt x="406405" y="281585"/>
                </a:cubicBezTo>
                <a:cubicBezTo>
                  <a:pt x="363013" y="260418"/>
                  <a:pt x="311860" y="248423"/>
                  <a:pt x="247655" y="203268"/>
                </a:cubicBezTo>
                <a:cubicBezTo>
                  <a:pt x="183450" y="158113"/>
                  <a:pt x="1063" y="-3813"/>
                  <a:pt x="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1D9A645-67B0-4C03-B249-8642341DDC90}"/>
              </a:ext>
            </a:extLst>
          </p:cNvPr>
          <p:cNvSpPr/>
          <p:nvPr/>
        </p:nvSpPr>
        <p:spPr>
          <a:xfrm>
            <a:off x="5293718" y="5511573"/>
            <a:ext cx="423861" cy="167051"/>
          </a:xfrm>
          <a:custGeom>
            <a:avLst/>
            <a:gdLst>
              <a:gd name="connsiteX0" fmla="*/ 423399 w 423861"/>
              <a:gd name="connsiteY0" fmla="*/ 76427 h 167051"/>
              <a:gd name="connsiteX1" fmla="*/ 260415 w 423861"/>
              <a:gd name="connsiteY1" fmla="*/ 122994 h 167051"/>
              <a:gd name="connsiteX2" fmla="*/ 230782 w 423861"/>
              <a:gd name="connsiteY2" fmla="*/ 148394 h 167051"/>
              <a:gd name="connsiteX3" fmla="*/ 124949 w 423861"/>
              <a:gd name="connsiteY3" fmla="*/ 108177 h 167051"/>
              <a:gd name="connsiteX4" fmla="*/ 65 w 423861"/>
              <a:gd name="connsiteY4" fmla="*/ 227 h 167051"/>
              <a:gd name="connsiteX5" fmla="*/ 141882 w 423861"/>
              <a:gd name="connsiteY5" fmla="*/ 139927 h 167051"/>
              <a:gd name="connsiteX6" fmla="*/ 203265 w 423861"/>
              <a:gd name="connsiteY6" fmla="*/ 163210 h 167051"/>
              <a:gd name="connsiteX7" fmla="*/ 423399 w 423861"/>
              <a:gd name="connsiteY7" fmla="*/ 76427 h 1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61" h="167051">
                <a:moveTo>
                  <a:pt x="423399" y="76427"/>
                </a:moveTo>
                <a:cubicBezTo>
                  <a:pt x="432924" y="69724"/>
                  <a:pt x="292518" y="111000"/>
                  <a:pt x="260415" y="122994"/>
                </a:cubicBezTo>
                <a:cubicBezTo>
                  <a:pt x="228312" y="134989"/>
                  <a:pt x="253360" y="150863"/>
                  <a:pt x="230782" y="148394"/>
                </a:cubicBezTo>
                <a:cubicBezTo>
                  <a:pt x="208204" y="145925"/>
                  <a:pt x="163402" y="132871"/>
                  <a:pt x="124949" y="108177"/>
                </a:cubicBezTo>
                <a:cubicBezTo>
                  <a:pt x="86496" y="83483"/>
                  <a:pt x="-2757" y="-5065"/>
                  <a:pt x="65" y="227"/>
                </a:cubicBezTo>
                <a:cubicBezTo>
                  <a:pt x="2887" y="5519"/>
                  <a:pt x="108015" y="112763"/>
                  <a:pt x="141882" y="139927"/>
                </a:cubicBezTo>
                <a:cubicBezTo>
                  <a:pt x="175749" y="167091"/>
                  <a:pt x="158109" y="171677"/>
                  <a:pt x="203265" y="163210"/>
                </a:cubicBezTo>
                <a:cubicBezTo>
                  <a:pt x="248420" y="154743"/>
                  <a:pt x="413874" y="83130"/>
                  <a:pt x="423399" y="76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8636294-9056-4248-976A-3238BF2E9984}"/>
              </a:ext>
            </a:extLst>
          </p:cNvPr>
          <p:cNvSpPr/>
          <p:nvPr/>
        </p:nvSpPr>
        <p:spPr>
          <a:xfrm>
            <a:off x="3679419" y="5618576"/>
            <a:ext cx="175622" cy="875247"/>
          </a:xfrm>
          <a:custGeom>
            <a:avLst/>
            <a:gdLst>
              <a:gd name="connsiteX0" fmla="*/ 38506 w 175622"/>
              <a:gd name="connsiteY0" fmla="*/ 13874 h 875247"/>
              <a:gd name="connsiteX1" fmla="*/ 406 w 175622"/>
              <a:gd name="connsiteY1" fmla="*/ 318674 h 875247"/>
              <a:gd name="connsiteX2" fmla="*/ 67081 w 175622"/>
              <a:gd name="connsiteY2" fmla="*/ 398049 h 875247"/>
              <a:gd name="connsiteX3" fmla="*/ 149631 w 175622"/>
              <a:gd name="connsiteY3" fmla="*/ 423449 h 875247"/>
              <a:gd name="connsiteX4" fmla="*/ 121056 w 175622"/>
              <a:gd name="connsiteY4" fmla="*/ 572674 h 875247"/>
              <a:gd name="connsiteX5" fmla="*/ 121056 w 175622"/>
              <a:gd name="connsiteY5" fmla="*/ 652049 h 875247"/>
              <a:gd name="connsiteX6" fmla="*/ 175031 w 175622"/>
              <a:gd name="connsiteY6" fmla="*/ 874299 h 875247"/>
              <a:gd name="connsiteX7" fmla="*/ 149631 w 175622"/>
              <a:gd name="connsiteY7" fmla="*/ 725074 h 875247"/>
              <a:gd name="connsiteX8" fmla="*/ 146456 w 175622"/>
              <a:gd name="connsiteY8" fmla="*/ 553624 h 875247"/>
              <a:gd name="connsiteX9" fmla="*/ 165506 w 175622"/>
              <a:gd name="connsiteY9" fmla="*/ 413924 h 875247"/>
              <a:gd name="connsiteX10" fmla="*/ 60731 w 175622"/>
              <a:gd name="connsiteY10" fmla="*/ 363124 h 875247"/>
              <a:gd name="connsiteX11" fmla="*/ 16281 w 175622"/>
              <a:gd name="connsiteY11" fmla="*/ 248824 h 875247"/>
              <a:gd name="connsiteX12" fmla="*/ 25806 w 175622"/>
              <a:gd name="connsiteY12" fmla="*/ 71024 h 875247"/>
              <a:gd name="connsiteX13" fmla="*/ 38506 w 175622"/>
              <a:gd name="connsiteY13" fmla="*/ 13874 h 87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622" h="875247">
                <a:moveTo>
                  <a:pt x="38506" y="13874"/>
                </a:moveTo>
                <a:cubicBezTo>
                  <a:pt x="34273" y="55149"/>
                  <a:pt x="-4357" y="254645"/>
                  <a:pt x="406" y="318674"/>
                </a:cubicBezTo>
                <a:cubicBezTo>
                  <a:pt x="5169" y="382703"/>
                  <a:pt x="42210" y="380587"/>
                  <a:pt x="67081" y="398049"/>
                </a:cubicBezTo>
                <a:cubicBezTo>
                  <a:pt x="91952" y="415511"/>
                  <a:pt x="140635" y="394345"/>
                  <a:pt x="149631" y="423449"/>
                </a:cubicBezTo>
                <a:cubicBezTo>
                  <a:pt x="158627" y="452553"/>
                  <a:pt x="125819" y="534574"/>
                  <a:pt x="121056" y="572674"/>
                </a:cubicBezTo>
                <a:cubicBezTo>
                  <a:pt x="116294" y="610774"/>
                  <a:pt x="112060" y="601778"/>
                  <a:pt x="121056" y="652049"/>
                </a:cubicBezTo>
                <a:cubicBezTo>
                  <a:pt x="130052" y="702320"/>
                  <a:pt x="170269" y="862128"/>
                  <a:pt x="175031" y="874299"/>
                </a:cubicBezTo>
                <a:cubicBezTo>
                  <a:pt x="179793" y="886470"/>
                  <a:pt x="154393" y="778520"/>
                  <a:pt x="149631" y="725074"/>
                </a:cubicBezTo>
                <a:cubicBezTo>
                  <a:pt x="144869" y="671628"/>
                  <a:pt x="143810" y="605482"/>
                  <a:pt x="146456" y="553624"/>
                </a:cubicBezTo>
                <a:cubicBezTo>
                  <a:pt x="149102" y="501766"/>
                  <a:pt x="179794" y="445674"/>
                  <a:pt x="165506" y="413924"/>
                </a:cubicBezTo>
                <a:cubicBezTo>
                  <a:pt x="151219" y="382174"/>
                  <a:pt x="85602" y="390641"/>
                  <a:pt x="60731" y="363124"/>
                </a:cubicBezTo>
                <a:cubicBezTo>
                  <a:pt x="35860" y="335607"/>
                  <a:pt x="22102" y="297507"/>
                  <a:pt x="16281" y="248824"/>
                </a:cubicBezTo>
                <a:cubicBezTo>
                  <a:pt x="10460" y="200141"/>
                  <a:pt x="19456" y="109124"/>
                  <a:pt x="25806" y="71024"/>
                </a:cubicBezTo>
                <a:cubicBezTo>
                  <a:pt x="32156" y="32924"/>
                  <a:pt x="42739" y="-27401"/>
                  <a:pt x="38506" y="1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38560AE-39FA-4753-90AF-682382A3FA58}"/>
              </a:ext>
            </a:extLst>
          </p:cNvPr>
          <p:cNvSpPr/>
          <p:nvPr/>
        </p:nvSpPr>
        <p:spPr>
          <a:xfrm>
            <a:off x="6879400" y="3050728"/>
            <a:ext cx="796102" cy="375940"/>
          </a:xfrm>
          <a:custGeom>
            <a:avLst/>
            <a:gdLst>
              <a:gd name="connsiteX0" fmla="*/ 25167 w 796102"/>
              <a:gd name="connsiteY0" fmla="*/ 5739 h 375940"/>
              <a:gd name="connsiteX1" fmla="*/ 75967 w 796102"/>
              <a:gd name="connsiteY1" fmla="*/ 18439 h 375940"/>
              <a:gd name="connsiteX2" fmla="*/ 380767 w 796102"/>
              <a:gd name="connsiteY2" fmla="*/ 26905 h 375940"/>
              <a:gd name="connsiteX3" fmla="*/ 778700 w 796102"/>
              <a:gd name="connsiteY3" fmla="*/ 361339 h 375940"/>
              <a:gd name="connsiteX4" fmla="*/ 694033 w 796102"/>
              <a:gd name="connsiteY4" fmla="*/ 293605 h 375940"/>
              <a:gd name="connsiteX5" fmla="*/ 414633 w 796102"/>
              <a:gd name="connsiteY5" fmla="*/ 90405 h 375940"/>
              <a:gd name="connsiteX6" fmla="*/ 25167 w 796102"/>
              <a:gd name="connsiteY6" fmla="*/ 5739 h 37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" h="375940">
                <a:moveTo>
                  <a:pt x="25167" y="5739"/>
                </a:moveTo>
                <a:cubicBezTo>
                  <a:pt x="-31277" y="-6255"/>
                  <a:pt x="16700" y="14911"/>
                  <a:pt x="75967" y="18439"/>
                </a:cubicBezTo>
                <a:cubicBezTo>
                  <a:pt x="135234" y="21967"/>
                  <a:pt x="263645" y="-30245"/>
                  <a:pt x="380767" y="26905"/>
                </a:cubicBezTo>
                <a:cubicBezTo>
                  <a:pt x="497889" y="84055"/>
                  <a:pt x="726489" y="316889"/>
                  <a:pt x="778700" y="361339"/>
                </a:cubicBezTo>
                <a:cubicBezTo>
                  <a:pt x="830911" y="405789"/>
                  <a:pt x="754711" y="338761"/>
                  <a:pt x="694033" y="293605"/>
                </a:cubicBezTo>
                <a:cubicBezTo>
                  <a:pt x="633355" y="248449"/>
                  <a:pt x="531755" y="136266"/>
                  <a:pt x="414633" y="90405"/>
                </a:cubicBezTo>
                <a:cubicBezTo>
                  <a:pt x="297511" y="44544"/>
                  <a:pt x="81611" y="17733"/>
                  <a:pt x="25167" y="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2979057-302D-438C-BE47-7B99E1F04579}"/>
              </a:ext>
            </a:extLst>
          </p:cNvPr>
          <p:cNvSpPr/>
          <p:nvPr/>
        </p:nvSpPr>
        <p:spPr>
          <a:xfrm>
            <a:off x="7663995" y="3436872"/>
            <a:ext cx="264860" cy="1302552"/>
          </a:xfrm>
          <a:custGeom>
            <a:avLst/>
            <a:gdLst>
              <a:gd name="connsiteX0" fmla="*/ 2572 w 264860"/>
              <a:gd name="connsiteY0" fmla="*/ 595 h 1302552"/>
              <a:gd name="connsiteX1" fmla="*/ 146505 w 264860"/>
              <a:gd name="connsiteY1" fmla="*/ 601728 h 1302552"/>
              <a:gd name="connsiteX2" fmla="*/ 260805 w 264860"/>
              <a:gd name="connsiteY2" fmla="*/ 1287528 h 1302552"/>
              <a:gd name="connsiteX3" fmla="*/ 222705 w 264860"/>
              <a:gd name="connsiteY3" fmla="*/ 1029295 h 1302552"/>
              <a:gd name="connsiteX4" fmla="*/ 66072 w 264860"/>
              <a:gd name="connsiteY4" fmla="*/ 500128 h 1302552"/>
              <a:gd name="connsiteX5" fmla="*/ 2572 w 264860"/>
              <a:gd name="connsiteY5" fmla="*/ 595 h 130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60" h="1302552">
                <a:moveTo>
                  <a:pt x="2572" y="595"/>
                </a:moveTo>
                <a:cubicBezTo>
                  <a:pt x="15977" y="17528"/>
                  <a:pt x="103466" y="387239"/>
                  <a:pt x="146505" y="601728"/>
                </a:cubicBezTo>
                <a:cubicBezTo>
                  <a:pt x="189544" y="816217"/>
                  <a:pt x="248105" y="1216267"/>
                  <a:pt x="260805" y="1287528"/>
                </a:cubicBezTo>
                <a:cubicBezTo>
                  <a:pt x="273505" y="1358789"/>
                  <a:pt x="255161" y="1160528"/>
                  <a:pt x="222705" y="1029295"/>
                </a:cubicBezTo>
                <a:cubicBezTo>
                  <a:pt x="190250" y="898062"/>
                  <a:pt x="101350" y="668050"/>
                  <a:pt x="66072" y="500128"/>
                </a:cubicBezTo>
                <a:cubicBezTo>
                  <a:pt x="30794" y="332206"/>
                  <a:pt x="-10833" y="-16338"/>
                  <a:pt x="257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D8A5A58-DFC6-4F93-8DA4-B67DE9A2E34C}"/>
              </a:ext>
            </a:extLst>
          </p:cNvPr>
          <p:cNvSpPr/>
          <p:nvPr/>
        </p:nvSpPr>
        <p:spPr>
          <a:xfrm>
            <a:off x="7085374" y="3522482"/>
            <a:ext cx="99014" cy="1331553"/>
          </a:xfrm>
          <a:custGeom>
            <a:avLst/>
            <a:gdLst>
              <a:gd name="connsiteX0" fmla="*/ 39326 w 99014"/>
              <a:gd name="connsiteY0" fmla="*/ 12351 h 1331553"/>
              <a:gd name="connsiteX1" fmla="*/ 90126 w 99014"/>
              <a:gd name="connsiteY1" fmla="*/ 1265418 h 1331553"/>
              <a:gd name="connsiteX2" fmla="*/ 90126 w 99014"/>
              <a:gd name="connsiteY2" fmla="*/ 1104551 h 1331553"/>
              <a:gd name="connsiteX3" fmla="*/ 1226 w 99014"/>
              <a:gd name="connsiteY3" fmla="*/ 651585 h 1331553"/>
              <a:gd name="connsiteX4" fmla="*/ 39326 w 99014"/>
              <a:gd name="connsiteY4" fmla="*/ 12351 h 133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4" h="1331553">
                <a:moveTo>
                  <a:pt x="39326" y="12351"/>
                </a:moveTo>
                <a:cubicBezTo>
                  <a:pt x="54143" y="114657"/>
                  <a:pt x="81659" y="1083385"/>
                  <a:pt x="90126" y="1265418"/>
                </a:cubicBezTo>
                <a:cubicBezTo>
                  <a:pt x="98593" y="1447451"/>
                  <a:pt x="104943" y="1206857"/>
                  <a:pt x="90126" y="1104551"/>
                </a:cubicBezTo>
                <a:cubicBezTo>
                  <a:pt x="75309" y="1002245"/>
                  <a:pt x="8987" y="831502"/>
                  <a:pt x="1226" y="651585"/>
                </a:cubicBezTo>
                <a:cubicBezTo>
                  <a:pt x="-6535" y="471668"/>
                  <a:pt x="24509" y="-89955"/>
                  <a:pt x="39326" y="12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1812660-CD60-4AB9-8535-BA8689C3AF81}"/>
              </a:ext>
            </a:extLst>
          </p:cNvPr>
          <p:cNvSpPr/>
          <p:nvPr/>
        </p:nvSpPr>
        <p:spPr>
          <a:xfrm>
            <a:off x="6656777" y="3570817"/>
            <a:ext cx="393649" cy="353704"/>
          </a:xfrm>
          <a:custGeom>
            <a:avLst/>
            <a:gdLst>
              <a:gd name="connsiteX0" fmla="*/ 4373 w 393649"/>
              <a:gd name="connsiteY0" fmla="*/ 10583 h 353704"/>
              <a:gd name="connsiteX1" fmla="*/ 80573 w 393649"/>
              <a:gd name="connsiteY1" fmla="*/ 51858 h 353704"/>
              <a:gd name="connsiteX2" fmla="*/ 375848 w 393649"/>
              <a:gd name="connsiteY2" fmla="*/ 337608 h 353704"/>
              <a:gd name="connsiteX3" fmla="*/ 340923 w 393649"/>
              <a:gd name="connsiteY3" fmla="*/ 302683 h 353704"/>
              <a:gd name="connsiteX4" fmla="*/ 178998 w 393649"/>
              <a:gd name="connsiteY4" fmla="*/ 175683 h 353704"/>
              <a:gd name="connsiteX5" fmla="*/ 4373 w 393649"/>
              <a:gd name="connsiteY5" fmla="*/ 10583 h 3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649" h="353704">
                <a:moveTo>
                  <a:pt x="4373" y="10583"/>
                </a:moveTo>
                <a:cubicBezTo>
                  <a:pt x="-12031" y="-10054"/>
                  <a:pt x="18661" y="-2646"/>
                  <a:pt x="80573" y="51858"/>
                </a:cubicBezTo>
                <a:cubicBezTo>
                  <a:pt x="142485" y="106362"/>
                  <a:pt x="332456" y="295804"/>
                  <a:pt x="375848" y="337608"/>
                </a:cubicBezTo>
                <a:cubicBezTo>
                  <a:pt x="419240" y="379412"/>
                  <a:pt x="373731" y="329671"/>
                  <a:pt x="340923" y="302683"/>
                </a:cubicBezTo>
                <a:cubicBezTo>
                  <a:pt x="308115" y="275696"/>
                  <a:pt x="233502" y="221191"/>
                  <a:pt x="178998" y="175683"/>
                </a:cubicBezTo>
                <a:cubicBezTo>
                  <a:pt x="124494" y="130175"/>
                  <a:pt x="20777" y="31220"/>
                  <a:pt x="437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F58A161-2F3A-48A4-97F4-7632D6D33346}"/>
              </a:ext>
            </a:extLst>
          </p:cNvPr>
          <p:cNvSpPr/>
          <p:nvPr/>
        </p:nvSpPr>
        <p:spPr>
          <a:xfrm>
            <a:off x="6705220" y="3539767"/>
            <a:ext cx="330994" cy="308426"/>
          </a:xfrm>
          <a:custGeom>
            <a:avLst/>
            <a:gdLst>
              <a:gd name="connsiteX0" fmla="*/ 3555 w 330994"/>
              <a:gd name="connsiteY0" fmla="*/ 3533 h 308426"/>
              <a:gd name="connsiteX1" fmla="*/ 57530 w 330994"/>
              <a:gd name="connsiteY1" fmla="*/ 41633 h 308426"/>
              <a:gd name="connsiteX2" fmla="*/ 321055 w 330994"/>
              <a:gd name="connsiteY2" fmla="*/ 301983 h 308426"/>
              <a:gd name="connsiteX3" fmla="*/ 260730 w 330994"/>
              <a:gd name="connsiteY3" fmla="*/ 216258 h 308426"/>
              <a:gd name="connsiteX4" fmla="*/ 121030 w 330994"/>
              <a:gd name="connsiteY4" fmla="*/ 73383 h 308426"/>
              <a:gd name="connsiteX5" fmla="*/ 3555 w 330994"/>
              <a:gd name="connsiteY5" fmla="*/ 3533 h 30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94" h="308426">
                <a:moveTo>
                  <a:pt x="3555" y="3533"/>
                </a:moveTo>
                <a:cubicBezTo>
                  <a:pt x="-7028" y="-1759"/>
                  <a:pt x="4613" y="-8109"/>
                  <a:pt x="57530" y="41633"/>
                </a:cubicBezTo>
                <a:cubicBezTo>
                  <a:pt x="110447" y="91375"/>
                  <a:pt x="287188" y="272879"/>
                  <a:pt x="321055" y="301983"/>
                </a:cubicBezTo>
                <a:cubicBezTo>
                  <a:pt x="354922" y="331087"/>
                  <a:pt x="294067" y="254358"/>
                  <a:pt x="260730" y="216258"/>
                </a:cubicBezTo>
                <a:cubicBezTo>
                  <a:pt x="227393" y="178158"/>
                  <a:pt x="159130" y="107250"/>
                  <a:pt x="121030" y="73383"/>
                </a:cubicBezTo>
                <a:cubicBezTo>
                  <a:pt x="82930" y="39516"/>
                  <a:pt x="14138" y="8825"/>
                  <a:pt x="3555" y="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7C2BDB8-5A86-4AE7-B4BC-C90435995452}"/>
              </a:ext>
            </a:extLst>
          </p:cNvPr>
          <p:cNvSpPr/>
          <p:nvPr/>
        </p:nvSpPr>
        <p:spPr>
          <a:xfrm>
            <a:off x="7101874" y="4537315"/>
            <a:ext cx="53322" cy="1287702"/>
          </a:xfrm>
          <a:custGeom>
            <a:avLst/>
            <a:gdLst>
              <a:gd name="connsiteX0" fmla="*/ 43993 w 53322"/>
              <a:gd name="connsiteY0" fmla="*/ 818 h 1287702"/>
              <a:gd name="connsiteX1" fmla="*/ 18593 w 53322"/>
              <a:gd name="connsiteY1" fmla="*/ 309852 h 1287702"/>
              <a:gd name="connsiteX2" fmla="*/ 52459 w 53322"/>
              <a:gd name="connsiteY2" fmla="*/ 627352 h 1287702"/>
              <a:gd name="connsiteX3" fmla="*/ 43993 w 53322"/>
              <a:gd name="connsiteY3" fmla="*/ 779752 h 1287702"/>
              <a:gd name="connsiteX4" fmla="*/ 52459 w 53322"/>
              <a:gd name="connsiteY4" fmla="*/ 1283518 h 1287702"/>
              <a:gd name="connsiteX5" fmla="*/ 39759 w 53322"/>
              <a:gd name="connsiteY5" fmla="*/ 995652 h 1287702"/>
              <a:gd name="connsiteX6" fmla="*/ 10126 w 53322"/>
              <a:gd name="connsiteY6" fmla="*/ 568085 h 1287702"/>
              <a:gd name="connsiteX7" fmla="*/ 1659 w 53322"/>
              <a:gd name="connsiteY7" fmla="*/ 229418 h 1287702"/>
              <a:gd name="connsiteX8" fmla="*/ 43993 w 53322"/>
              <a:gd name="connsiteY8" fmla="*/ 818 h 128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22" h="1287702">
                <a:moveTo>
                  <a:pt x="43993" y="818"/>
                </a:moveTo>
                <a:cubicBezTo>
                  <a:pt x="46815" y="14224"/>
                  <a:pt x="17182" y="205430"/>
                  <a:pt x="18593" y="309852"/>
                </a:cubicBezTo>
                <a:cubicBezTo>
                  <a:pt x="20004" y="414274"/>
                  <a:pt x="48226" y="549035"/>
                  <a:pt x="52459" y="627352"/>
                </a:cubicBezTo>
                <a:cubicBezTo>
                  <a:pt x="56692" y="705669"/>
                  <a:pt x="43993" y="670391"/>
                  <a:pt x="43993" y="779752"/>
                </a:cubicBezTo>
                <a:cubicBezTo>
                  <a:pt x="43993" y="889113"/>
                  <a:pt x="53165" y="1247535"/>
                  <a:pt x="52459" y="1283518"/>
                </a:cubicBezTo>
                <a:cubicBezTo>
                  <a:pt x="51753" y="1319501"/>
                  <a:pt x="46815" y="1114891"/>
                  <a:pt x="39759" y="995652"/>
                </a:cubicBezTo>
                <a:cubicBezTo>
                  <a:pt x="32703" y="876413"/>
                  <a:pt x="16476" y="695791"/>
                  <a:pt x="10126" y="568085"/>
                </a:cubicBezTo>
                <a:cubicBezTo>
                  <a:pt x="3776" y="440379"/>
                  <a:pt x="-3280" y="316907"/>
                  <a:pt x="1659" y="229418"/>
                </a:cubicBezTo>
                <a:cubicBezTo>
                  <a:pt x="6598" y="141929"/>
                  <a:pt x="41171" y="-12588"/>
                  <a:pt x="43993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ABA7AF-BABA-4C13-ABCE-113A7E7CC0BD}"/>
              </a:ext>
            </a:extLst>
          </p:cNvPr>
          <p:cNvSpPr/>
          <p:nvPr/>
        </p:nvSpPr>
        <p:spPr>
          <a:xfrm>
            <a:off x="7931980" y="4772966"/>
            <a:ext cx="189930" cy="1360364"/>
          </a:xfrm>
          <a:custGeom>
            <a:avLst/>
            <a:gdLst>
              <a:gd name="connsiteX0" fmla="*/ 26687 w 189930"/>
              <a:gd name="connsiteY0" fmla="*/ 48801 h 1360364"/>
              <a:gd name="connsiteX1" fmla="*/ 13987 w 189930"/>
              <a:gd name="connsiteY1" fmla="*/ 99601 h 1360364"/>
              <a:gd name="connsiteX2" fmla="*/ 13987 w 189930"/>
              <a:gd name="connsiteY2" fmla="*/ 408634 h 1360364"/>
              <a:gd name="connsiteX3" fmla="*/ 183320 w 189930"/>
              <a:gd name="connsiteY3" fmla="*/ 1327267 h 1360364"/>
              <a:gd name="connsiteX4" fmla="*/ 140987 w 189930"/>
              <a:gd name="connsiteY4" fmla="*/ 1119834 h 1360364"/>
              <a:gd name="connsiteX5" fmla="*/ 5520 w 189930"/>
              <a:gd name="connsiteY5" fmla="*/ 755767 h 1360364"/>
              <a:gd name="connsiteX6" fmla="*/ 26687 w 189930"/>
              <a:gd name="connsiteY6" fmla="*/ 48801 h 13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30" h="1360364">
                <a:moveTo>
                  <a:pt x="26687" y="48801"/>
                </a:moveTo>
                <a:cubicBezTo>
                  <a:pt x="28098" y="-60560"/>
                  <a:pt x="16104" y="39629"/>
                  <a:pt x="13987" y="99601"/>
                </a:cubicBezTo>
                <a:cubicBezTo>
                  <a:pt x="11870" y="159573"/>
                  <a:pt x="-14235" y="204023"/>
                  <a:pt x="13987" y="408634"/>
                </a:cubicBezTo>
                <a:cubicBezTo>
                  <a:pt x="42209" y="613245"/>
                  <a:pt x="162153" y="1208734"/>
                  <a:pt x="183320" y="1327267"/>
                </a:cubicBezTo>
                <a:cubicBezTo>
                  <a:pt x="204487" y="1445800"/>
                  <a:pt x="170620" y="1215084"/>
                  <a:pt x="140987" y="1119834"/>
                </a:cubicBezTo>
                <a:cubicBezTo>
                  <a:pt x="111354" y="1024584"/>
                  <a:pt x="25276" y="928628"/>
                  <a:pt x="5520" y="755767"/>
                </a:cubicBezTo>
                <a:cubicBezTo>
                  <a:pt x="-14236" y="582906"/>
                  <a:pt x="25276" y="158162"/>
                  <a:pt x="26687" y="48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AEC5A4A-53C9-4BCA-8810-D188CAE835F9}"/>
              </a:ext>
            </a:extLst>
          </p:cNvPr>
          <p:cNvSpPr/>
          <p:nvPr/>
        </p:nvSpPr>
        <p:spPr>
          <a:xfrm>
            <a:off x="7122750" y="5876993"/>
            <a:ext cx="162029" cy="1239094"/>
          </a:xfrm>
          <a:custGeom>
            <a:avLst/>
            <a:gdLst>
              <a:gd name="connsiteX0" fmla="*/ 90850 w 162029"/>
              <a:gd name="connsiteY0" fmla="*/ 3107 h 1239094"/>
              <a:gd name="connsiteX1" fmla="*/ 81325 w 162029"/>
              <a:gd name="connsiteY1" fmla="*/ 326957 h 1239094"/>
              <a:gd name="connsiteX2" fmla="*/ 113075 w 162029"/>
              <a:gd name="connsiteY2" fmla="*/ 685732 h 1239094"/>
              <a:gd name="connsiteX3" fmla="*/ 43225 w 162029"/>
              <a:gd name="connsiteY3" fmla="*/ 933382 h 1239094"/>
              <a:gd name="connsiteX4" fmla="*/ 40050 w 162029"/>
              <a:gd name="connsiteY4" fmla="*/ 1006407 h 1239094"/>
              <a:gd name="connsiteX5" fmla="*/ 116250 w 162029"/>
              <a:gd name="connsiteY5" fmla="*/ 1235007 h 1239094"/>
              <a:gd name="connsiteX6" fmla="*/ 74975 w 162029"/>
              <a:gd name="connsiteY6" fmla="*/ 1136582 h 1239094"/>
              <a:gd name="connsiteX7" fmla="*/ 1950 w 162029"/>
              <a:gd name="connsiteY7" fmla="*/ 930207 h 1239094"/>
              <a:gd name="connsiteX8" fmla="*/ 160700 w 162029"/>
              <a:gd name="connsiteY8" fmla="*/ 526982 h 1239094"/>
              <a:gd name="connsiteX9" fmla="*/ 90850 w 162029"/>
              <a:gd name="connsiteY9" fmla="*/ 3107 h 123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029" h="1239094">
                <a:moveTo>
                  <a:pt x="90850" y="3107"/>
                </a:moveTo>
                <a:cubicBezTo>
                  <a:pt x="77621" y="-30230"/>
                  <a:pt x="77621" y="213186"/>
                  <a:pt x="81325" y="326957"/>
                </a:cubicBezTo>
                <a:cubicBezTo>
                  <a:pt x="85029" y="440728"/>
                  <a:pt x="119425" y="584661"/>
                  <a:pt x="113075" y="685732"/>
                </a:cubicBezTo>
                <a:cubicBezTo>
                  <a:pt x="106725" y="786803"/>
                  <a:pt x="55396" y="879936"/>
                  <a:pt x="43225" y="933382"/>
                </a:cubicBezTo>
                <a:cubicBezTo>
                  <a:pt x="31054" y="986828"/>
                  <a:pt x="27879" y="956136"/>
                  <a:pt x="40050" y="1006407"/>
                </a:cubicBezTo>
                <a:cubicBezTo>
                  <a:pt x="52221" y="1056678"/>
                  <a:pt x="110429" y="1213311"/>
                  <a:pt x="116250" y="1235007"/>
                </a:cubicBezTo>
                <a:cubicBezTo>
                  <a:pt x="122071" y="1256703"/>
                  <a:pt x="94025" y="1187382"/>
                  <a:pt x="74975" y="1136582"/>
                </a:cubicBezTo>
                <a:cubicBezTo>
                  <a:pt x="55925" y="1085782"/>
                  <a:pt x="-12337" y="1031807"/>
                  <a:pt x="1950" y="930207"/>
                </a:cubicBezTo>
                <a:cubicBezTo>
                  <a:pt x="16237" y="828607"/>
                  <a:pt x="149058" y="677795"/>
                  <a:pt x="160700" y="526982"/>
                </a:cubicBezTo>
                <a:cubicBezTo>
                  <a:pt x="172342" y="376170"/>
                  <a:pt x="104079" y="36444"/>
                  <a:pt x="90850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3D70F82-AAC4-47FE-9E6A-33F80799E4AC}"/>
              </a:ext>
            </a:extLst>
          </p:cNvPr>
          <p:cNvSpPr/>
          <p:nvPr/>
        </p:nvSpPr>
        <p:spPr>
          <a:xfrm>
            <a:off x="7966054" y="5844382"/>
            <a:ext cx="66719" cy="869182"/>
          </a:xfrm>
          <a:custGeom>
            <a:avLst/>
            <a:gdLst>
              <a:gd name="connsiteX0" fmla="*/ 44471 w 66719"/>
              <a:gd name="connsiteY0" fmla="*/ 7143 h 869182"/>
              <a:gd name="connsiteX1" fmla="*/ 44471 w 66719"/>
              <a:gd name="connsiteY1" fmla="*/ 137318 h 869182"/>
              <a:gd name="connsiteX2" fmla="*/ 66696 w 66719"/>
              <a:gd name="connsiteY2" fmla="*/ 854868 h 869182"/>
              <a:gd name="connsiteX3" fmla="*/ 47646 w 66719"/>
              <a:gd name="connsiteY3" fmla="*/ 588168 h 869182"/>
              <a:gd name="connsiteX4" fmla="*/ 21 w 66719"/>
              <a:gd name="connsiteY4" fmla="*/ 245268 h 869182"/>
              <a:gd name="connsiteX5" fmla="*/ 44471 w 66719"/>
              <a:gd name="connsiteY5" fmla="*/ 7143 h 86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9" h="869182">
                <a:moveTo>
                  <a:pt x="44471" y="7143"/>
                </a:moveTo>
                <a:cubicBezTo>
                  <a:pt x="51879" y="-10849"/>
                  <a:pt x="40767" y="-3969"/>
                  <a:pt x="44471" y="137318"/>
                </a:cubicBezTo>
                <a:cubicBezTo>
                  <a:pt x="48175" y="278605"/>
                  <a:pt x="66167" y="779726"/>
                  <a:pt x="66696" y="854868"/>
                </a:cubicBezTo>
                <a:cubicBezTo>
                  <a:pt x="67225" y="930010"/>
                  <a:pt x="58759" y="689768"/>
                  <a:pt x="47646" y="588168"/>
                </a:cubicBezTo>
                <a:cubicBezTo>
                  <a:pt x="36533" y="486568"/>
                  <a:pt x="-1037" y="340518"/>
                  <a:pt x="21" y="245268"/>
                </a:cubicBezTo>
                <a:cubicBezTo>
                  <a:pt x="1079" y="150018"/>
                  <a:pt x="37063" y="25135"/>
                  <a:pt x="44471" y="7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1FD4DD3-ABBC-499D-BAC6-C13D38547084}"/>
              </a:ext>
            </a:extLst>
          </p:cNvPr>
          <p:cNvSpPr/>
          <p:nvPr/>
        </p:nvSpPr>
        <p:spPr>
          <a:xfrm>
            <a:off x="8048023" y="6073698"/>
            <a:ext cx="57880" cy="1112377"/>
          </a:xfrm>
          <a:custGeom>
            <a:avLst/>
            <a:gdLst>
              <a:gd name="connsiteX0" fmla="*/ 57752 w 57880"/>
              <a:gd name="connsiteY0" fmla="*/ 9602 h 1112377"/>
              <a:gd name="connsiteX1" fmla="*/ 16477 w 57880"/>
              <a:gd name="connsiteY1" fmla="*/ 1060527 h 1112377"/>
              <a:gd name="connsiteX2" fmla="*/ 29177 w 57880"/>
              <a:gd name="connsiteY2" fmla="*/ 911302 h 1112377"/>
              <a:gd name="connsiteX3" fmla="*/ 602 w 57880"/>
              <a:gd name="connsiteY3" fmla="*/ 558877 h 1112377"/>
              <a:gd name="connsiteX4" fmla="*/ 57752 w 57880"/>
              <a:gd name="connsiteY4" fmla="*/ 9602 h 11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0" h="1112377">
                <a:moveTo>
                  <a:pt x="57752" y="9602"/>
                </a:moveTo>
                <a:cubicBezTo>
                  <a:pt x="60398" y="93210"/>
                  <a:pt x="21239" y="910244"/>
                  <a:pt x="16477" y="1060527"/>
                </a:cubicBezTo>
                <a:cubicBezTo>
                  <a:pt x="11715" y="1210810"/>
                  <a:pt x="31823" y="994910"/>
                  <a:pt x="29177" y="911302"/>
                </a:cubicBezTo>
                <a:cubicBezTo>
                  <a:pt x="26531" y="827694"/>
                  <a:pt x="-4690" y="705985"/>
                  <a:pt x="602" y="558877"/>
                </a:cubicBezTo>
                <a:cubicBezTo>
                  <a:pt x="5894" y="411769"/>
                  <a:pt x="55106" y="-74006"/>
                  <a:pt x="57752" y="9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3BD7263-B09E-4374-BB9C-FCFF45858ADD}"/>
              </a:ext>
            </a:extLst>
          </p:cNvPr>
          <p:cNvSpPr/>
          <p:nvPr/>
        </p:nvSpPr>
        <p:spPr>
          <a:xfrm>
            <a:off x="7997541" y="7154573"/>
            <a:ext cx="44788" cy="846764"/>
          </a:xfrm>
          <a:custGeom>
            <a:avLst/>
            <a:gdLst>
              <a:gd name="connsiteX0" fmla="*/ 284 w 44788"/>
              <a:gd name="connsiteY0" fmla="*/ 20927 h 846764"/>
              <a:gd name="connsiteX1" fmla="*/ 25684 w 44788"/>
              <a:gd name="connsiteY1" fmla="*/ 668627 h 846764"/>
              <a:gd name="connsiteX2" fmla="*/ 25684 w 44788"/>
              <a:gd name="connsiteY2" fmla="*/ 846427 h 846764"/>
              <a:gd name="connsiteX3" fmla="*/ 9809 w 44788"/>
              <a:gd name="connsiteY3" fmla="*/ 640052 h 846764"/>
              <a:gd name="connsiteX4" fmla="*/ 44734 w 44788"/>
              <a:gd name="connsiteY4" fmla="*/ 198727 h 846764"/>
              <a:gd name="connsiteX5" fmla="*/ 284 w 44788"/>
              <a:gd name="connsiteY5" fmla="*/ 20927 h 84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8" h="846764">
                <a:moveTo>
                  <a:pt x="284" y="20927"/>
                </a:moveTo>
                <a:cubicBezTo>
                  <a:pt x="-2891" y="99244"/>
                  <a:pt x="21451" y="531044"/>
                  <a:pt x="25684" y="668627"/>
                </a:cubicBezTo>
                <a:cubicBezTo>
                  <a:pt x="29917" y="806210"/>
                  <a:pt x="28330" y="851189"/>
                  <a:pt x="25684" y="846427"/>
                </a:cubicBezTo>
                <a:cubicBezTo>
                  <a:pt x="23038" y="841665"/>
                  <a:pt x="6634" y="748002"/>
                  <a:pt x="9809" y="640052"/>
                </a:cubicBezTo>
                <a:cubicBezTo>
                  <a:pt x="12984" y="532102"/>
                  <a:pt x="46322" y="295035"/>
                  <a:pt x="44734" y="198727"/>
                </a:cubicBezTo>
                <a:cubicBezTo>
                  <a:pt x="43147" y="102419"/>
                  <a:pt x="3459" y="-57390"/>
                  <a:pt x="284" y="2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BAC9FC-6AD0-4760-8E90-0D727AC76C7E}"/>
              </a:ext>
            </a:extLst>
          </p:cNvPr>
          <p:cNvSpPr/>
          <p:nvPr/>
        </p:nvSpPr>
        <p:spPr>
          <a:xfrm>
            <a:off x="8010445" y="7080443"/>
            <a:ext cx="103776" cy="1249541"/>
          </a:xfrm>
          <a:custGeom>
            <a:avLst/>
            <a:gdLst>
              <a:gd name="connsiteX0" fmla="*/ 101680 w 103776"/>
              <a:gd name="connsiteY0" fmla="*/ 72832 h 1249541"/>
              <a:gd name="connsiteX1" fmla="*/ 35005 w 103776"/>
              <a:gd name="connsiteY1" fmla="*/ 971357 h 1249541"/>
              <a:gd name="connsiteX2" fmla="*/ 80 w 103776"/>
              <a:gd name="connsiteY2" fmla="*/ 1247582 h 1249541"/>
              <a:gd name="connsiteX3" fmla="*/ 25480 w 103776"/>
              <a:gd name="connsiteY3" fmla="*/ 1076132 h 1249541"/>
              <a:gd name="connsiteX4" fmla="*/ 28655 w 103776"/>
              <a:gd name="connsiteY4" fmla="*/ 730057 h 1249541"/>
              <a:gd name="connsiteX5" fmla="*/ 82630 w 103776"/>
              <a:gd name="connsiteY5" fmla="*/ 126807 h 1249541"/>
              <a:gd name="connsiteX6" fmla="*/ 101680 w 103776"/>
              <a:gd name="connsiteY6" fmla="*/ 72832 h 12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76" h="1249541">
                <a:moveTo>
                  <a:pt x="101680" y="72832"/>
                </a:moveTo>
                <a:cubicBezTo>
                  <a:pt x="93743" y="213590"/>
                  <a:pt x="51938" y="775565"/>
                  <a:pt x="35005" y="971357"/>
                </a:cubicBezTo>
                <a:cubicBezTo>
                  <a:pt x="18072" y="1167149"/>
                  <a:pt x="1667" y="1230120"/>
                  <a:pt x="80" y="1247582"/>
                </a:cubicBezTo>
                <a:cubicBezTo>
                  <a:pt x="-1507" y="1265044"/>
                  <a:pt x="20718" y="1162386"/>
                  <a:pt x="25480" y="1076132"/>
                </a:cubicBezTo>
                <a:cubicBezTo>
                  <a:pt x="30242" y="989878"/>
                  <a:pt x="19130" y="888278"/>
                  <a:pt x="28655" y="730057"/>
                </a:cubicBezTo>
                <a:cubicBezTo>
                  <a:pt x="38180" y="571836"/>
                  <a:pt x="72047" y="233169"/>
                  <a:pt x="82630" y="126807"/>
                </a:cubicBezTo>
                <a:cubicBezTo>
                  <a:pt x="93213" y="20445"/>
                  <a:pt x="109617" y="-67926"/>
                  <a:pt x="101680" y="7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E6318BB-2CCD-4AEC-8C27-065EE30FBDB5}"/>
              </a:ext>
            </a:extLst>
          </p:cNvPr>
          <p:cNvSpPr/>
          <p:nvPr/>
        </p:nvSpPr>
        <p:spPr>
          <a:xfrm>
            <a:off x="7162789" y="7140444"/>
            <a:ext cx="111239" cy="883109"/>
          </a:xfrm>
          <a:custGeom>
            <a:avLst/>
            <a:gdLst>
              <a:gd name="connsiteX0" fmla="*/ 111136 w 111239"/>
              <a:gd name="connsiteY0" fmla="*/ 131 h 883109"/>
              <a:gd name="connsiteX1" fmla="*/ 28586 w 111239"/>
              <a:gd name="connsiteY1" fmla="*/ 406531 h 883109"/>
              <a:gd name="connsiteX2" fmla="*/ 22236 w 111239"/>
              <a:gd name="connsiteY2" fmla="*/ 489081 h 883109"/>
              <a:gd name="connsiteX3" fmla="*/ 11 w 111239"/>
              <a:gd name="connsiteY3" fmla="*/ 879606 h 883109"/>
              <a:gd name="connsiteX4" fmla="*/ 19061 w 111239"/>
              <a:gd name="connsiteY4" fmla="*/ 663706 h 883109"/>
              <a:gd name="connsiteX5" fmla="*/ 9536 w 111239"/>
              <a:gd name="connsiteY5" fmla="*/ 365256 h 883109"/>
              <a:gd name="connsiteX6" fmla="*/ 111136 w 111239"/>
              <a:gd name="connsiteY6" fmla="*/ 131 h 8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9" h="883109">
                <a:moveTo>
                  <a:pt x="111136" y="131"/>
                </a:moveTo>
                <a:cubicBezTo>
                  <a:pt x="114311" y="7010"/>
                  <a:pt x="43403" y="325039"/>
                  <a:pt x="28586" y="406531"/>
                </a:cubicBezTo>
                <a:cubicBezTo>
                  <a:pt x="13769" y="488023"/>
                  <a:pt x="26998" y="410235"/>
                  <a:pt x="22236" y="489081"/>
                </a:cubicBezTo>
                <a:cubicBezTo>
                  <a:pt x="17474" y="567927"/>
                  <a:pt x="540" y="850502"/>
                  <a:pt x="11" y="879606"/>
                </a:cubicBezTo>
                <a:cubicBezTo>
                  <a:pt x="-518" y="908710"/>
                  <a:pt x="17473" y="749431"/>
                  <a:pt x="19061" y="663706"/>
                </a:cubicBezTo>
                <a:cubicBezTo>
                  <a:pt x="20648" y="577981"/>
                  <a:pt x="-6868" y="472148"/>
                  <a:pt x="9536" y="365256"/>
                </a:cubicBezTo>
                <a:cubicBezTo>
                  <a:pt x="25940" y="258364"/>
                  <a:pt x="107961" y="-6748"/>
                  <a:pt x="111136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BE12C5A-8295-45E9-A0E4-B45D3FAF5825}"/>
              </a:ext>
            </a:extLst>
          </p:cNvPr>
          <p:cNvSpPr/>
          <p:nvPr/>
        </p:nvSpPr>
        <p:spPr>
          <a:xfrm>
            <a:off x="7879594" y="8336527"/>
            <a:ext cx="131048" cy="947761"/>
          </a:xfrm>
          <a:custGeom>
            <a:avLst/>
            <a:gdLst>
              <a:gd name="connsiteX0" fmla="*/ 130931 w 131048"/>
              <a:gd name="connsiteY0" fmla="*/ 7373 h 947761"/>
              <a:gd name="connsiteX1" fmla="*/ 7106 w 131048"/>
              <a:gd name="connsiteY1" fmla="*/ 915423 h 947761"/>
              <a:gd name="connsiteX2" fmla="*/ 16631 w 131048"/>
              <a:gd name="connsiteY2" fmla="*/ 721748 h 947761"/>
              <a:gd name="connsiteX3" fmla="*/ 29331 w 131048"/>
              <a:gd name="connsiteY3" fmla="*/ 496323 h 947761"/>
              <a:gd name="connsiteX4" fmla="*/ 130931 w 131048"/>
              <a:gd name="connsiteY4" fmla="*/ 7373 h 9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947761">
                <a:moveTo>
                  <a:pt x="130931" y="7373"/>
                </a:moveTo>
                <a:cubicBezTo>
                  <a:pt x="127227" y="77223"/>
                  <a:pt x="26156" y="796361"/>
                  <a:pt x="7106" y="915423"/>
                </a:cubicBezTo>
                <a:cubicBezTo>
                  <a:pt x="-11944" y="1034486"/>
                  <a:pt x="12927" y="791598"/>
                  <a:pt x="16631" y="721748"/>
                </a:cubicBezTo>
                <a:cubicBezTo>
                  <a:pt x="20335" y="651898"/>
                  <a:pt x="8694" y="608506"/>
                  <a:pt x="29331" y="496323"/>
                </a:cubicBezTo>
                <a:cubicBezTo>
                  <a:pt x="49968" y="384140"/>
                  <a:pt x="134635" y="-62477"/>
                  <a:pt x="130931" y="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4F558F0-C96E-4006-A05C-EE7624C40666}"/>
              </a:ext>
            </a:extLst>
          </p:cNvPr>
          <p:cNvSpPr/>
          <p:nvPr/>
        </p:nvSpPr>
        <p:spPr>
          <a:xfrm>
            <a:off x="7785093" y="8092122"/>
            <a:ext cx="159148" cy="1150304"/>
          </a:xfrm>
          <a:custGeom>
            <a:avLst/>
            <a:gdLst>
              <a:gd name="connsiteX0" fmla="*/ 158757 w 159148"/>
              <a:gd name="connsiteY0" fmla="*/ 29528 h 1150304"/>
              <a:gd name="connsiteX1" fmla="*/ 139707 w 159148"/>
              <a:gd name="connsiteY1" fmla="*/ 131128 h 1150304"/>
              <a:gd name="connsiteX2" fmla="*/ 50807 w 159148"/>
              <a:gd name="connsiteY2" fmla="*/ 912178 h 1150304"/>
              <a:gd name="connsiteX3" fmla="*/ 7 w 159148"/>
              <a:gd name="connsiteY3" fmla="*/ 1150303 h 1150304"/>
              <a:gd name="connsiteX4" fmla="*/ 53982 w 159148"/>
              <a:gd name="connsiteY4" fmla="*/ 915353 h 1150304"/>
              <a:gd name="connsiteX5" fmla="*/ 130182 w 159148"/>
              <a:gd name="connsiteY5" fmla="*/ 442278 h 1150304"/>
              <a:gd name="connsiteX6" fmla="*/ 158757 w 159148"/>
              <a:gd name="connsiteY6" fmla="*/ 29528 h 11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48" h="1150304">
                <a:moveTo>
                  <a:pt x="158757" y="29528"/>
                </a:moveTo>
                <a:cubicBezTo>
                  <a:pt x="160345" y="-22330"/>
                  <a:pt x="157699" y="-15980"/>
                  <a:pt x="139707" y="131128"/>
                </a:cubicBezTo>
                <a:cubicBezTo>
                  <a:pt x="121715" y="278236"/>
                  <a:pt x="74090" y="742316"/>
                  <a:pt x="50807" y="912178"/>
                </a:cubicBezTo>
                <a:cubicBezTo>
                  <a:pt x="27524" y="1082041"/>
                  <a:pt x="-522" y="1149774"/>
                  <a:pt x="7" y="1150303"/>
                </a:cubicBezTo>
                <a:cubicBezTo>
                  <a:pt x="536" y="1150832"/>
                  <a:pt x="32286" y="1033357"/>
                  <a:pt x="53982" y="915353"/>
                </a:cubicBezTo>
                <a:cubicBezTo>
                  <a:pt x="75678" y="797349"/>
                  <a:pt x="114307" y="587270"/>
                  <a:pt x="130182" y="442278"/>
                </a:cubicBezTo>
                <a:cubicBezTo>
                  <a:pt x="146057" y="297286"/>
                  <a:pt x="157169" y="81386"/>
                  <a:pt x="158757" y="29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9E8E8B8-D3D2-4AB3-8655-9A7FFAC0ECFF}"/>
              </a:ext>
            </a:extLst>
          </p:cNvPr>
          <p:cNvSpPr/>
          <p:nvPr/>
        </p:nvSpPr>
        <p:spPr>
          <a:xfrm>
            <a:off x="7219477" y="8007699"/>
            <a:ext cx="32933" cy="704917"/>
          </a:xfrm>
          <a:custGeom>
            <a:avLst/>
            <a:gdLst>
              <a:gd name="connsiteX0" fmla="*/ 473 w 32933"/>
              <a:gd name="connsiteY0" fmla="*/ 21876 h 704917"/>
              <a:gd name="connsiteX1" fmla="*/ 13173 w 32933"/>
              <a:gd name="connsiteY1" fmla="*/ 685451 h 704917"/>
              <a:gd name="connsiteX2" fmla="*/ 13173 w 32933"/>
              <a:gd name="connsiteY2" fmla="*/ 498126 h 704917"/>
              <a:gd name="connsiteX3" fmla="*/ 32223 w 32933"/>
              <a:gd name="connsiteY3" fmla="*/ 186976 h 704917"/>
              <a:gd name="connsiteX4" fmla="*/ 473 w 32933"/>
              <a:gd name="connsiteY4" fmla="*/ 21876 h 70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33" h="704917">
                <a:moveTo>
                  <a:pt x="473" y="21876"/>
                </a:moveTo>
                <a:cubicBezTo>
                  <a:pt x="-2702" y="104955"/>
                  <a:pt x="11056" y="606076"/>
                  <a:pt x="13173" y="685451"/>
                </a:cubicBezTo>
                <a:cubicBezTo>
                  <a:pt x="15290" y="764826"/>
                  <a:pt x="9998" y="581205"/>
                  <a:pt x="13173" y="498126"/>
                </a:cubicBezTo>
                <a:cubicBezTo>
                  <a:pt x="16348" y="415047"/>
                  <a:pt x="36986" y="260001"/>
                  <a:pt x="32223" y="186976"/>
                </a:cubicBezTo>
                <a:cubicBezTo>
                  <a:pt x="27460" y="113951"/>
                  <a:pt x="3648" y="-61203"/>
                  <a:pt x="473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23712F8-7E4E-4367-A93C-D516D71F4E7B}"/>
              </a:ext>
            </a:extLst>
          </p:cNvPr>
          <p:cNvSpPr/>
          <p:nvPr/>
        </p:nvSpPr>
        <p:spPr>
          <a:xfrm>
            <a:off x="7137396" y="8430891"/>
            <a:ext cx="86004" cy="843552"/>
          </a:xfrm>
          <a:custGeom>
            <a:avLst/>
            <a:gdLst>
              <a:gd name="connsiteX0" fmla="*/ 50804 w 86004"/>
              <a:gd name="connsiteY0" fmla="*/ 8259 h 843552"/>
              <a:gd name="connsiteX1" fmla="*/ 57154 w 86004"/>
              <a:gd name="connsiteY1" fmla="*/ 163834 h 843552"/>
              <a:gd name="connsiteX2" fmla="*/ 53979 w 86004"/>
              <a:gd name="connsiteY2" fmla="*/ 582934 h 843552"/>
              <a:gd name="connsiteX3" fmla="*/ 4 w 86004"/>
              <a:gd name="connsiteY3" fmla="*/ 843284 h 843552"/>
              <a:gd name="connsiteX4" fmla="*/ 57154 w 86004"/>
              <a:gd name="connsiteY4" fmla="*/ 627384 h 843552"/>
              <a:gd name="connsiteX5" fmla="*/ 85729 w 86004"/>
              <a:gd name="connsiteY5" fmla="*/ 389259 h 843552"/>
              <a:gd name="connsiteX6" fmla="*/ 50804 w 86004"/>
              <a:gd name="connsiteY6" fmla="*/ 8259 h 84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4" h="843552">
                <a:moveTo>
                  <a:pt x="50804" y="8259"/>
                </a:moveTo>
                <a:cubicBezTo>
                  <a:pt x="46042" y="-29312"/>
                  <a:pt x="56625" y="68055"/>
                  <a:pt x="57154" y="163834"/>
                </a:cubicBezTo>
                <a:cubicBezTo>
                  <a:pt x="57683" y="259613"/>
                  <a:pt x="63504" y="469692"/>
                  <a:pt x="53979" y="582934"/>
                </a:cubicBezTo>
                <a:cubicBezTo>
                  <a:pt x="44454" y="696176"/>
                  <a:pt x="-525" y="835876"/>
                  <a:pt x="4" y="843284"/>
                </a:cubicBezTo>
                <a:cubicBezTo>
                  <a:pt x="533" y="850692"/>
                  <a:pt x="42867" y="703055"/>
                  <a:pt x="57154" y="627384"/>
                </a:cubicBezTo>
                <a:cubicBezTo>
                  <a:pt x="71441" y="551713"/>
                  <a:pt x="88375" y="485567"/>
                  <a:pt x="85729" y="389259"/>
                </a:cubicBezTo>
                <a:cubicBezTo>
                  <a:pt x="83083" y="292951"/>
                  <a:pt x="55566" y="45830"/>
                  <a:pt x="50804" y="8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85981F5-70B5-4910-ABFA-FB9BC8E836BD}"/>
              </a:ext>
            </a:extLst>
          </p:cNvPr>
          <p:cNvSpPr/>
          <p:nvPr/>
        </p:nvSpPr>
        <p:spPr>
          <a:xfrm>
            <a:off x="3889088" y="6108683"/>
            <a:ext cx="414242" cy="370176"/>
          </a:xfrm>
          <a:custGeom>
            <a:avLst/>
            <a:gdLst>
              <a:gd name="connsiteX0" fmla="*/ 414095 w 414242"/>
              <a:gd name="connsiteY0" fmla="*/ 17 h 370176"/>
              <a:gd name="connsiteX1" fmla="*/ 151629 w 414242"/>
              <a:gd name="connsiteY1" fmla="*/ 184167 h 370176"/>
              <a:gd name="connsiteX2" fmla="*/ 1345 w 414242"/>
              <a:gd name="connsiteY2" fmla="*/ 368317 h 370176"/>
              <a:gd name="connsiteX3" fmla="*/ 79662 w 414242"/>
              <a:gd name="connsiteY3" fmla="*/ 273067 h 370176"/>
              <a:gd name="connsiteX4" fmla="*/ 113529 w 414242"/>
              <a:gd name="connsiteY4" fmla="*/ 173584 h 370176"/>
              <a:gd name="connsiteX5" fmla="*/ 414095 w 414242"/>
              <a:gd name="connsiteY5" fmla="*/ 17 h 37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42" h="370176">
                <a:moveTo>
                  <a:pt x="414095" y="17"/>
                </a:moveTo>
                <a:cubicBezTo>
                  <a:pt x="420445" y="1781"/>
                  <a:pt x="220421" y="122784"/>
                  <a:pt x="151629" y="184167"/>
                </a:cubicBezTo>
                <a:cubicBezTo>
                  <a:pt x="82837" y="245550"/>
                  <a:pt x="13339" y="353500"/>
                  <a:pt x="1345" y="368317"/>
                </a:cubicBezTo>
                <a:cubicBezTo>
                  <a:pt x="-10649" y="383134"/>
                  <a:pt x="60965" y="305522"/>
                  <a:pt x="79662" y="273067"/>
                </a:cubicBezTo>
                <a:cubicBezTo>
                  <a:pt x="98359" y="240612"/>
                  <a:pt x="53557" y="218034"/>
                  <a:pt x="113529" y="173584"/>
                </a:cubicBezTo>
                <a:cubicBezTo>
                  <a:pt x="173501" y="129134"/>
                  <a:pt x="407745" y="-1747"/>
                  <a:pt x="41409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7E6452-7FAE-44F0-AB0B-78A5AB620645}"/>
              </a:ext>
            </a:extLst>
          </p:cNvPr>
          <p:cNvSpPr/>
          <p:nvPr/>
        </p:nvSpPr>
        <p:spPr>
          <a:xfrm>
            <a:off x="3849732" y="6000643"/>
            <a:ext cx="134042" cy="464507"/>
          </a:xfrm>
          <a:custGeom>
            <a:avLst/>
            <a:gdLst>
              <a:gd name="connsiteX0" fmla="*/ 133835 w 134042"/>
              <a:gd name="connsiteY0" fmla="*/ 107 h 464507"/>
              <a:gd name="connsiteX1" fmla="*/ 34351 w 134042"/>
              <a:gd name="connsiteY1" fmla="*/ 216007 h 464507"/>
              <a:gd name="connsiteX2" fmla="*/ 15301 w 134042"/>
              <a:gd name="connsiteY2" fmla="*/ 459424 h 464507"/>
              <a:gd name="connsiteX3" fmla="*/ 17418 w 134042"/>
              <a:gd name="connsiteY3" fmla="*/ 370524 h 464507"/>
              <a:gd name="connsiteX4" fmla="*/ 4718 w 134042"/>
              <a:gd name="connsiteY4" fmla="*/ 243524 h 464507"/>
              <a:gd name="connsiteX5" fmla="*/ 133835 w 134042"/>
              <a:gd name="connsiteY5" fmla="*/ 107 h 4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42" h="464507">
                <a:moveTo>
                  <a:pt x="133835" y="107"/>
                </a:moveTo>
                <a:cubicBezTo>
                  <a:pt x="138774" y="-4479"/>
                  <a:pt x="54107" y="139454"/>
                  <a:pt x="34351" y="216007"/>
                </a:cubicBezTo>
                <a:cubicBezTo>
                  <a:pt x="14595" y="292560"/>
                  <a:pt x="18123" y="433671"/>
                  <a:pt x="15301" y="459424"/>
                </a:cubicBezTo>
                <a:cubicBezTo>
                  <a:pt x="12479" y="485177"/>
                  <a:pt x="19182" y="406507"/>
                  <a:pt x="17418" y="370524"/>
                </a:cubicBezTo>
                <a:cubicBezTo>
                  <a:pt x="15654" y="334541"/>
                  <a:pt x="-10452" y="302438"/>
                  <a:pt x="4718" y="243524"/>
                </a:cubicBezTo>
                <a:cubicBezTo>
                  <a:pt x="19888" y="184610"/>
                  <a:pt x="128896" y="4693"/>
                  <a:pt x="13383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F1F5329-0799-40DD-B255-79918CC92488}"/>
              </a:ext>
            </a:extLst>
          </p:cNvPr>
          <p:cNvSpPr/>
          <p:nvPr/>
        </p:nvSpPr>
        <p:spPr>
          <a:xfrm>
            <a:off x="3803379" y="6216650"/>
            <a:ext cx="770281" cy="389815"/>
          </a:xfrm>
          <a:custGeom>
            <a:avLst/>
            <a:gdLst>
              <a:gd name="connsiteX0" fmla="*/ 758038 w 770281"/>
              <a:gd name="connsiteY0" fmla="*/ 0 h 389815"/>
              <a:gd name="connsiteX1" fmla="*/ 715704 w 770281"/>
              <a:gd name="connsiteY1" fmla="*/ 46567 h 389815"/>
              <a:gd name="connsiteX2" fmla="*/ 326238 w 770281"/>
              <a:gd name="connsiteY2" fmla="*/ 175683 h 389815"/>
              <a:gd name="connsiteX3" fmla="*/ 51071 w 770281"/>
              <a:gd name="connsiteY3" fmla="*/ 287867 h 389815"/>
              <a:gd name="connsiteX4" fmla="*/ 4504 w 770281"/>
              <a:gd name="connsiteY4" fmla="*/ 389467 h 389815"/>
              <a:gd name="connsiteX5" fmla="*/ 32021 w 770281"/>
              <a:gd name="connsiteY5" fmla="*/ 317500 h 389815"/>
              <a:gd name="connsiteX6" fmla="*/ 271204 w 770281"/>
              <a:gd name="connsiteY6" fmla="*/ 220133 h 389815"/>
              <a:gd name="connsiteX7" fmla="*/ 758038 w 770281"/>
              <a:gd name="connsiteY7" fmla="*/ 0 h 38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281" h="389815">
                <a:moveTo>
                  <a:pt x="758038" y="0"/>
                </a:moveTo>
                <a:cubicBezTo>
                  <a:pt x="772854" y="8643"/>
                  <a:pt x="787670" y="17287"/>
                  <a:pt x="715704" y="46567"/>
                </a:cubicBezTo>
                <a:cubicBezTo>
                  <a:pt x="643738" y="75847"/>
                  <a:pt x="437010" y="135466"/>
                  <a:pt x="326238" y="175683"/>
                </a:cubicBezTo>
                <a:cubicBezTo>
                  <a:pt x="215466" y="215900"/>
                  <a:pt x="104693" y="252236"/>
                  <a:pt x="51071" y="287867"/>
                </a:cubicBezTo>
                <a:cubicBezTo>
                  <a:pt x="-2551" y="323498"/>
                  <a:pt x="7679" y="384528"/>
                  <a:pt x="4504" y="389467"/>
                </a:cubicBezTo>
                <a:cubicBezTo>
                  <a:pt x="1329" y="394406"/>
                  <a:pt x="-12429" y="345722"/>
                  <a:pt x="32021" y="317500"/>
                </a:cubicBezTo>
                <a:cubicBezTo>
                  <a:pt x="76471" y="289278"/>
                  <a:pt x="271204" y="220133"/>
                  <a:pt x="271204" y="220133"/>
                </a:cubicBezTo>
                <a:lnTo>
                  <a:pt x="75803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2A82214-9F04-449F-8EE5-699E8BB93A6A}"/>
              </a:ext>
            </a:extLst>
          </p:cNvPr>
          <p:cNvSpPr/>
          <p:nvPr/>
        </p:nvSpPr>
        <p:spPr>
          <a:xfrm>
            <a:off x="4121348" y="6220877"/>
            <a:ext cx="853467" cy="236781"/>
          </a:xfrm>
          <a:custGeom>
            <a:avLst/>
            <a:gdLst>
              <a:gd name="connsiteX0" fmla="*/ 27319 w 853467"/>
              <a:gd name="connsiteY0" fmla="*/ 232840 h 236781"/>
              <a:gd name="connsiteX1" fmla="*/ 120452 w 853467"/>
              <a:gd name="connsiteY1" fmla="*/ 220140 h 236781"/>
              <a:gd name="connsiteX2" fmla="*/ 410435 w 853467"/>
              <a:gd name="connsiteY2" fmla="*/ 165106 h 236781"/>
              <a:gd name="connsiteX3" fmla="*/ 520502 w 853467"/>
              <a:gd name="connsiteY3" fmla="*/ 152406 h 236781"/>
              <a:gd name="connsiteX4" fmla="*/ 852819 w 853467"/>
              <a:gd name="connsiteY4" fmla="*/ 6 h 236781"/>
              <a:gd name="connsiteX5" fmla="*/ 588235 w 853467"/>
              <a:gd name="connsiteY5" fmla="*/ 158756 h 236781"/>
              <a:gd name="connsiteX6" fmla="*/ 27319 w 853467"/>
              <a:gd name="connsiteY6" fmla="*/ 232840 h 23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67" h="236781">
                <a:moveTo>
                  <a:pt x="27319" y="232840"/>
                </a:moveTo>
                <a:cubicBezTo>
                  <a:pt x="-50645" y="243071"/>
                  <a:pt x="56599" y="231429"/>
                  <a:pt x="120452" y="220140"/>
                </a:cubicBezTo>
                <a:cubicBezTo>
                  <a:pt x="184305" y="208851"/>
                  <a:pt x="343760" y="176395"/>
                  <a:pt x="410435" y="165106"/>
                </a:cubicBezTo>
                <a:cubicBezTo>
                  <a:pt x="477110" y="153817"/>
                  <a:pt x="446771" y="179923"/>
                  <a:pt x="520502" y="152406"/>
                </a:cubicBezTo>
                <a:cubicBezTo>
                  <a:pt x="594233" y="124889"/>
                  <a:pt x="841530" y="-1052"/>
                  <a:pt x="852819" y="6"/>
                </a:cubicBezTo>
                <a:cubicBezTo>
                  <a:pt x="864108" y="1064"/>
                  <a:pt x="726171" y="120303"/>
                  <a:pt x="588235" y="158756"/>
                </a:cubicBezTo>
                <a:cubicBezTo>
                  <a:pt x="450299" y="197209"/>
                  <a:pt x="105283" y="222609"/>
                  <a:pt x="27319" y="23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E747D75-4B8F-4C6E-9E5C-D3BD8FA12091}"/>
              </a:ext>
            </a:extLst>
          </p:cNvPr>
          <p:cNvSpPr/>
          <p:nvPr/>
        </p:nvSpPr>
        <p:spPr>
          <a:xfrm>
            <a:off x="3785213" y="6526987"/>
            <a:ext cx="745281" cy="148778"/>
          </a:xfrm>
          <a:custGeom>
            <a:avLst/>
            <a:gdLst>
              <a:gd name="connsiteX0" fmla="*/ 14204 w 745281"/>
              <a:gd name="connsiteY0" fmla="*/ 142630 h 148778"/>
              <a:gd name="connsiteX1" fmla="*/ 77704 w 745281"/>
              <a:gd name="connsiteY1" fmla="*/ 132046 h 148778"/>
              <a:gd name="connsiteX2" fmla="*/ 446004 w 745281"/>
              <a:gd name="connsiteY2" fmla="*/ 43146 h 148778"/>
              <a:gd name="connsiteX3" fmla="*/ 744454 w 745281"/>
              <a:gd name="connsiteY3" fmla="*/ 7163 h 148778"/>
              <a:gd name="connsiteX4" fmla="*/ 526437 w 745281"/>
              <a:gd name="connsiteY4" fmla="*/ 5046 h 148778"/>
              <a:gd name="connsiteX5" fmla="*/ 272437 w 745281"/>
              <a:gd name="connsiteY5" fmla="*/ 62196 h 148778"/>
              <a:gd name="connsiteX6" fmla="*/ 14204 w 745281"/>
              <a:gd name="connsiteY6" fmla="*/ 142630 h 14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281" h="148778">
                <a:moveTo>
                  <a:pt x="14204" y="142630"/>
                </a:moveTo>
                <a:cubicBezTo>
                  <a:pt x="-18252" y="154272"/>
                  <a:pt x="5737" y="148627"/>
                  <a:pt x="77704" y="132046"/>
                </a:cubicBezTo>
                <a:cubicBezTo>
                  <a:pt x="149671" y="115465"/>
                  <a:pt x="334879" y="63960"/>
                  <a:pt x="446004" y="43146"/>
                </a:cubicBezTo>
                <a:cubicBezTo>
                  <a:pt x="557129" y="22332"/>
                  <a:pt x="731049" y="13513"/>
                  <a:pt x="744454" y="7163"/>
                </a:cubicBezTo>
                <a:cubicBezTo>
                  <a:pt x="757859" y="813"/>
                  <a:pt x="605107" y="-4126"/>
                  <a:pt x="526437" y="5046"/>
                </a:cubicBezTo>
                <a:cubicBezTo>
                  <a:pt x="447768" y="14218"/>
                  <a:pt x="356751" y="38913"/>
                  <a:pt x="272437" y="62196"/>
                </a:cubicBezTo>
                <a:cubicBezTo>
                  <a:pt x="188123" y="85479"/>
                  <a:pt x="46660" y="130988"/>
                  <a:pt x="14204" y="142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040FD3-508E-487F-9CF2-75E06A7DCB5F}"/>
              </a:ext>
            </a:extLst>
          </p:cNvPr>
          <p:cNvSpPr/>
          <p:nvPr/>
        </p:nvSpPr>
        <p:spPr>
          <a:xfrm>
            <a:off x="3816305" y="6604890"/>
            <a:ext cx="1016447" cy="217623"/>
          </a:xfrm>
          <a:custGeom>
            <a:avLst/>
            <a:gdLst>
              <a:gd name="connsiteX0" fmla="*/ 2162 w 1016447"/>
              <a:gd name="connsiteY0" fmla="*/ 217127 h 217623"/>
              <a:gd name="connsiteX1" fmla="*/ 237112 w 1016447"/>
              <a:gd name="connsiteY1" fmla="*/ 79543 h 217623"/>
              <a:gd name="connsiteX2" fmla="*/ 1016045 w 1016447"/>
              <a:gd name="connsiteY2" fmla="*/ 5460 h 217623"/>
              <a:gd name="connsiteX3" fmla="*/ 338712 w 1016447"/>
              <a:gd name="connsiteY3" fmla="*/ 26627 h 217623"/>
              <a:gd name="connsiteX4" fmla="*/ 2162 w 1016447"/>
              <a:gd name="connsiteY4" fmla="*/ 217127 h 2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447" h="217623">
                <a:moveTo>
                  <a:pt x="2162" y="217127"/>
                </a:moveTo>
                <a:cubicBezTo>
                  <a:pt x="-14771" y="225946"/>
                  <a:pt x="68132" y="114821"/>
                  <a:pt x="237112" y="79543"/>
                </a:cubicBezTo>
                <a:cubicBezTo>
                  <a:pt x="406092" y="44265"/>
                  <a:pt x="999112" y="14279"/>
                  <a:pt x="1016045" y="5460"/>
                </a:cubicBezTo>
                <a:cubicBezTo>
                  <a:pt x="1032978" y="-3359"/>
                  <a:pt x="511220" y="-4770"/>
                  <a:pt x="338712" y="26627"/>
                </a:cubicBezTo>
                <a:cubicBezTo>
                  <a:pt x="166204" y="58024"/>
                  <a:pt x="19095" y="208308"/>
                  <a:pt x="2162" y="21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3CC485A-4CB5-4853-AEA3-7AE1ACC1C17E}"/>
              </a:ext>
            </a:extLst>
          </p:cNvPr>
          <p:cNvSpPr/>
          <p:nvPr/>
        </p:nvSpPr>
        <p:spPr>
          <a:xfrm>
            <a:off x="3850992" y="6709829"/>
            <a:ext cx="545555" cy="437453"/>
          </a:xfrm>
          <a:custGeom>
            <a:avLst/>
            <a:gdLst>
              <a:gd name="connsiteX0" fmla="*/ 545325 w 545555"/>
              <a:gd name="connsiteY0" fmla="*/ 4 h 437453"/>
              <a:gd name="connsiteX1" fmla="*/ 75425 w 545555"/>
              <a:gd name="connsiteY1" fmla="*/ 129121 h 437453"/>
              <a:gd name="connsiteX2" fmla="*/ 1341 w 545555"/>
              <a:gd name="connsiteY2" fmla="*/ 256121 h 437453"/>
              <a:gd name="connsiteX3" fmla="*/ 77541 w 545555"/>
              <a:gd name="connsiteY3" fmla="*/ 436038 h 437453"/>
              <a:gd name="connsiteX4" fmla="*/ 35208 w 545555"/>
              <a:gd name="connsiteY4" fmla="*/ 332321 h 437453"/>
              <a:gd name="connsiteX5" fmla="*/ 30975 w 545555"/>
              <a:gd name="connsiteY5" fmla="*/ 192621 h 437453"/>
              <a:gd name="connsiteX6" fmla="*/ 136808 w 545555"/>
              <a:gd name="connsiteY6" fmla="*/ 133354 h 437453"/>
              <a:gd name="connsiteX7" fmla="*/ 545325 w 545555"/>
              <a:gd name="connsiteY7" fmla="*/ 4 h 43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555" h="437453">
                <a:moveTo>
                  <a:pt x="545325" y="4"/>
                </a:moveTo>
                <a:cubicBezTo>
                  <a:pt x="535095" y="-701"/>
                  <a:pt x="166089" y="86435"/>
                  <a:pt x="75425" y="129121"/>
                </a:cubicBezTo>
                <a:cubicBezTo>
                  <a:pt x="-15239" y="171807"/>
                  <a:pt x="988" y="204968"/>
                  <a:pt x="1341" y="256121"/>
                </a:cubicBezTo>
                <a:cubicBezTo>
                  <a:pt x="1694" y="307274"/>
                  <a:pt x="71897" y="423338"/>
                  <a:pt x="77541" y="436038"/>
                </a:cubicBezTo>
                <a:cubicBezTo>
                  <a:pt x="83185" y="448738"/>
                  <a:pt x="42969" y="372891"/>
                  <a:pt x="35208" y="332321"/>
                </a:cubicBezTo>
                <a:cubicBezTo>
                  <a:pt x="27447" y="291752"/>
                  <a:pt x="14042" y="225782"/>
                  <a:pt x="30975" y="192621"/>
                </a:cubicBezTo>
                <a:cubicBezTo>
                  <a:pt x="47908" y="159460"/>
                  <a:pt x="51083" y="162987"/>
                  <a:pt x="136808" y="133354"/>
                </a:cubicBezTo>
                <a:cubicBezTo>
                  <a:pt x="222533" y="103721"/>
                  <a:pt x="555555" y="709"/>
                  <a:pt x="5453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CFB63F6-25F3-48DA-9812-F19EE4F3A369}"/>
              </a:ext>
            </a:extLst>
          </p:cNvPr>
          <p:cNvSpPr/>
          <p:nvPr/>
        </p:nvSpPr>
        <p:spPr>
          <a:xfrm>
            <a:off x="3934571" y="6798113"/>
            <a:ext cx="544347" cy="203786"/>
          </a:xfrm>
          <a:custGeom>
            <a:avLst/>
            <a:gdLst>
              <a:gd name="connsiteX0" fmla="*/ 6662 w 544347"/>
              <a:gd name="connsiteY0" fmla="*/ 199587 h 203786"/>
              <a:gd name="connsiteX1" fmla="*/ 59579 w 544347"/>
              <a:gd name="connsiteY1" fmla="*/ 165720 h 203786"/>
              <a:gd name="connsiteX2" fmla="*/ 286062 w 544347"/>
              <a:gd name="connsiteY2" fmla="*/ 64120 h 203786"/>
              <a:gd name="connsiteX3" fmla="*/ 544296 w 544347"/>
              <a:gd name="connsiteY3" fmla="*/ 620 h 203786"/>
              <a:gd name="connsiteX4" fmla="*/ 307229 w 544347"/>
              <a:gd name="connsiteY4" fmla="*/ 34487 h 203786"/>
              <a:gd name="connsiteX5" fmla="*/ 178112 w 544347"/>
              <a:gd name="connsiteY5" fmla="*/ 78937 h 203786"/>
              <a:gd name="connsiteX6" fmla="*/ 6662 w 544347"/>
              <a:gd name="connsiteY6" fmla="*/ 199587 h 20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47" h="203786">
                <a:moveTo>
                  <a:pt x="6662" y="199587"/>
                </a:moveTo>
                <a:cubicBezTo>
                  <a:pt x="-13094" y="214051"/>
                  <a:pt x="13012" y="188298"/>
                  <a:pt x="59579" y="165720"/>
                </a:cubicBezTo>
                <a:cubicBezTo>
                  <a:pt x="106146" y="143142"/>
                  <a:pt x="205276" y="91637"/>
                  <a:pt x="286062" y="64120"/>
                </a:cubicBezTo>
                <a:cubicBezTo>
                  <a:pt x="366848" y="36603"/>
                  <a:pt x="540768" y="5559"/>
                  <a:pt x="544296" y="620"/>
                </a:cubicBezTo>
                <a:cubicBezTo>
                  <a:pt x="547824" y="-4319"/>
                  <a:pt x="368260" y="21434"/>
                  <a:pt x="307229" y="34487"/>
                </a:cubicBezTo>
                <a:cubicBezTo>
                  <a:pt x="246198" y="47540"/>
                  <a:pt x="231381" y="53890"/>
                  <a:pt x="178112" y="78937"/>
                </a:cubicBezTo>
                <a:cubicBezTo>
                  <a:pt x="124843" y="103984"/>
                  <a:pt x="26418" y="185123"/>
                  <a:pt x="6662" y="199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E7BF07-8374-41C5-BC9C-A4555E749D6F}"/>
              </a:ext>
            </a:extLst>
          </p:cNvPr>
          <p:cNvSpPr/>
          <p:nvPr/>
        </p:nvSpPr>
        <p:spPr>
          <a:xfrm>
            <a:off x="4018022" y="6806286"/>
            <a:ext cx="1062472" cy="214429"/>
          </a:xfrm>
          <a:custGeom>
            <a:avLst/>
            <a:gdLst>
              <a:gd name="connsiteX0" fmla="*/ 9995 w 1062472"/>
              <a:gd name="connsiteY0" fmla="*/ 210464 h 214429"/>
              <a:gd name="connsiteX1" fmla="*/ 73495 w 1062472"/>
              <a:gd name="connsiteY1" fmla="*/ 197764 h 214429"/>
              <a:gd name="connsiteX2" fmla="*/ 553978 w 1062472"/>
              <a:gd name="connsiteY2" fmla="*/ 123681 h 214429"/>
              <a:gd name="connsiteX3" fmla="*/ 1061978 w 1062472"/>
              <a:gd name="connsiteY3" fmla="*/ 914 h 214429"/>
              <a:gd name="connsiteX4" fmla="*/ 655578 w 1062472"/>
              <a:gd name="connsiteY4" fmla="*/ 64414 h 214429"/>
              <a:gd name="connsiteX5" fmla="*/ 327495 w 1062472"/>
              <a:gd name="connsiteY5" fmla="*/ 115214 h 214429"/>
              <a:gd name="connsiteX6" fmla="*/ 9995 w 1062472"/>
              <a:gd name="connsiteY6" fmla="*/ 210464 h 2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72" h="214429">
                <a:moveTo>
                  <a:pt x="9995" y="210464"/>
                </a:moveTo>
                <a:cubicBezTo>
                  <a:pt x="-32338" y="224222"/>
                  <a:pt x="73495" y="197764"/>
                  <a:pt x="73495" y="197764"/>
                </a:cubicBezTo>
                <a:cubicBezTo>
                  <a:pt x="164159" y="183300"/>
                  <a:pt x="389231" y="156489"/>
                  <a:pt x="553978" y="123681"/>
                </a:cubicBezTo>
                <a:cubicBezTo>
                  <a:pt x="718725" y="90873"/>
                  <a:pt x="1045045" y="10792"/>
                  <a:pt x="1061978" y="914"/>
                </a:cubicBezTo>
                <a:cubicBezTo>
                  <a:pt x="1078911" y="-8964"/>
                  <a:pt x="655578" y="64414"/>
                  <a:pt x="655578" y="64414"/>
                </a:cubicBezTo>
                <a:cubicBezTo>
                  <a:pt x="533164" y="83464"/>
                  <a:pt x="436151" y="94047"/>
                  <a:pt x="327495" y="115214"/>
                </a:cubicBezTo>
                <a:cubicBezTo>
                  <a:pt x="218839" y="136381"/>
                  <a:pt x="52328" y="196706"/>
                  <a:pt x="9995" y="21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49AFA25-63AF-4A49-B0FE-FB7EDF5A0E0E}"/>
              </a:ext>
            </a:extLst>
          </p:cNvPr>
          <p:cNvSpPr/>
          <p:nvPr/>
        </p:nvSpPr>
        <p:spPr>
          <a:xfrm>
            <a:off x="5097983" y="6709785"/>
            <a:ext cx="1294354" cy="78931"/>
          </a:xfrm>
          <a:custGeom>
            <a:avLst/>
            <a:gdLst>
              <a:gd name="connsiteX0" fmla="*/ 5300 w 1294354"/>
              <a:gd name="connsiteY0" fmla="*/ 78365 h 78931"/>
              <a:gd name="connsiteX1" fmla="*/ 134417 w 1294354"/>
              <a:gd name="connsiteY1" fmla="*/ 67782 h 78931"/>
              <a:gd name="connsiteX2" fmla="*/ 911234 w 1294354"/>
              <a:gd name="connsiteY2" fmla="*/ 8515 h 78931"/>
              <a:gd name="connsiteX3" fmla="*/ 1294350 w 1294354"/>
              <a:gd name="connsiteY3" fmla="*/ 55082 h 78931"/>
              <a:gd name="connsiteX4" fmla="*/ 904884 w 1294354"/>
              <a:gd name="connsiteY4" fmla="*/ 48 h 78931"/>
              <a:gd name="connsiteX5" fmla="*/ 354550 w 1294354"/>
              <a:gd name="connsiteY5" fmla="*/ 46615 h 78931"/>
              <a:gd name="connsiteX6" fmla="*/ 5300 w 1294354"/>
              <a:gd name="connsiteY6" fmla="*/ 78365 h 7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54" h="78931">
                <a:moveTo>
                  <a:pt x="5300" y="78365"/>
                </a:moveTo>
                <a:cubicBezTo>
                  <a:pt x="-31389" y="81893"/>
                  <a:pt x="134417" y="67782"/>
                  <a:pt x="134417" y="67782"/>
                </a:cubicBezTo>
                <a:cubicBezTo>
                  <a:pt x="285406" y="56140"/>
                  <a:pt x="717912" y="10632"/>
                  <a:pt x="911234" y="8515"/>
                </a:cubicBezTo>
                <a:cubicBezTo>
                  <a:pt x="1104556" y="6398"/>
                  <a:pt x="1295408" y="56493"/>
                  <a:pt x="1294350" y="55082"/>
                </a:cubicBezTo>
                <a:cubicBezTo>
                  <a:pt x="1293292" y="53671"/>
                  <a:pt x="1061517" y="1459"/>
                  <a:pt x="904884" y="48"/>
                </a:cubicBezTo>
                <a:cubicBezTo>
                  <a:pt x="748251" y="-1363"/>
                  <a:pt x="505186" y="28271"/>
                  <a:pt x="354550" y="46615"/>
                </a:cubicBezTo>
                <a:cubicBezTo>
                  <a:pt x="203914" y="64959"/>
                  <a:pt x="41989" y="74837"/>
                  <a:pt x="5300" y="78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00CE724-546D-4F33-85BA-42F49A21A1F8}"/>
              </a:ext>
            </a:extLst>
          </p:cNvPr>
          <p:cNvSpPr/>
          <p:nvPr/>
        </p:nvSpPr>
        <p:spPr>
          <a:xfrm>
            <a:off x="6222923" y="6656238"/>
            <a:ext cx="871830" cy="56133"/>
          </a:xfrm>
          <a:custGeom>
            <a:avLst/>
            <a:gdLst>
              <a:gd name="connsiteX0" fmla="*/ 77 w 871830"/>
              <a:gd name="connsiteY0" fmla="*/ 46187 h 56133"/>
              <a:gd name="connsiteX1" fmla="*/ 92152 w 871830"/>
              <a:gd name="connsiteY1" fmla="*/ 50950 h 56133"/>
              <a:gd name="connsiteX2" fmla="*/ 492202 w 871830"/>
              <a:gd name="connsiteY2" fmla="*/ 52537 h 56133"/>
              <a:gd name="connsiteX3" fmla="*/ 871615 w 871830"/>
              <a:gd name="connsiteY3" fmla="*/ 150 h 56133"/>
              <a:gd name="connsiteX4" fmla="*/ 539827 w 871830"/>
              <a:gd name="connsiteY4" fmla="*/ 36662 h 56133"/>
              <a:gd name="connsiteX5" fmla="*/ 111202 w 871830"/>
              <a:gd name="connsiteY5" fmla="*/ 36662 h 56133"/>
              <a:gd name="connsiteX6" fmla="*/ 77 w 871830"/>
              <a:gd name="connsiteY6" fmla="*/ 46187 h 5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830" h="56133">
                <a:moveTo>
                  <a:pt x="77" y="46187"/>
                </a:moveTo>
                <a:cubicBezTo>
                  <a:pt x="-3098" y="48568"/>
                  <a:pt x="92152" y="50950"/>
                  <a:pt x="92152" y="50950"/>
                </a:cubicBezTo>
                <a:cubicBezTo>
                  <a:pt x="174173" y="52008"/>
                  <a:pt x="362292" y="61004"/>
                  <a:pt x="492202" y="52537"/>
                </a:cubicBezTo>
                <a:cubicBezTo>
                  <a:pt x="622112" y="44070"/>
                  <a:pt x="863678" y="2796"/>
                  <a:pt x="871615" y="150"/>
                </a:cubicBezTo>
                <a:cubicBezTo>
                  <a:pt x="879552" y="-2496"/>
                  <a:pt x="666562" y="30577"/>
                  <a:pt x="539827" y="36662"/>
                </a:cubicBezTo>
                <a:cubicBezTo>
                  <a:pt x="413092" y="42747"/>
                  <a:pt x="205658" y="35339"/>
                  <a:pt x="111202" y="36662"/>
                </a:cubicBezTo>
                <a:cubicBezTo>
                  <a:pt x="16746" y="37985"/>
                  <a:pt x="3252" y="43806"/>
                  <a:pt x="77" y="4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3D6E1F4-A40B-4F15-905B-56D2C69206C4}"/>
              </a:ext>
            </a:extLst>
          </p:cNvPr>
          <p:cNvSpPr/>
          <p:nvPr/>
        </p:nvSpPr>
        <p:spPr>
          <a:xfrm>
            <a:off x="6176477" y="6660787"/>
            <a:ext cx="969569" cy="82562"/>
          </a:xfrm>
          <a:custGeom>
            <a:avLst/>
            <a:gdLst>
              <a:gd name="connsiteX0" fmla="*/ 968861 w 969569"/>
              <a:gd name="connsiteY0" fmla="*/ 363 h 82562"/>
              <a:gd name="connsiteX1" fmla="*/ 746611 w 969569"/>
              <a:gd name="connsiteY1" fmla="*/ 49576 h 82562"/>
              <a:gd name="connsiteX2" fmla="*/ 486261 w 969569"/>
              <a:gd name="connsiteY2" fmla="*/ 63863 h 82562"/>
              <a:gd name="connsiteX3" fmla="*/ 486 w 969569"/>
              <a:gd name="connsiteY3" fmla="*/ 68626 h 82562"/>
              <a:gd name="connsiteX4" fmla="*/ 387836 w 969569"/>
              <a:gd name="connsiteY4" fmla="*/ 76563 h 82562"/>
              <a:gd name="connsiteX5" fmla="*/ 671998 w 969569"/>
              <a:gd name="connsiteY5" fmla="*/ 78151 h 82562"/>
              <a:gd name="connsiteX6" fmla="*/ 968861 w 969569"/>
              <a:gd name="connsiteY6" fmla="*/ 363 h 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569" h="82562">
                <a:moveTo>
                  <a:pt x="968861" y="363"/>
                </a:moveTo>
                <a:cubicBezTo>
                  <a:pt x="981297" y="-4400"/>
                  <a:pt x="827044" y="38993"/>
                  <a:pt x="746611" y="49576"/>
                </a:cubicBezTo>
                <a:cubicBezTo>
                  <a:pt x="666178" y="60159"/>
                  <a:pt x="610615" y="60688"/>
                  <a:pt x="486261" y="63863"/>
                </a:cubicBezTo>
                <a:cubicBezTo>
                  <a:pt x="361907" y="67038"/>
                  <a:pt x="16890" y="66509"/>
                  <a:pt x="486" y="68626"/>
                </a:cubicBezTo>
                <a:cubicBezTo>
                  <a:pt x="-15918" y="70743"/>
                  <a:pt x="387836" y="76563"/>
                  <a:pt x="387836" y="76563"/>
                </a:cubicBezTo>
                <a:cubicBezTo>
                  <a:pt x="499755" y="78150"/>
                  <a:pt x="579923" y="88205"/>
                  <a:pt x="671998" y="78151"/>
                </a:cubicBezTo>
                <a:cubicBezTo>
                  <a:pt x="764073" y="68097"/>
                  <a:pt x="956425" y="5126"/>
                  <a:pt x="96886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EDAF07B-82E5-409F-A564-D769E3F7C57E}"/>
              </a:ext>
            </a:extLst>
          </p:cNvPr>
          <p:cNvSpPr/>
          <p:nvPr/>
        </p:nvSpPr>
        <p:spPr>
          <a:xfrm>
            <a:off x="5308600" y="6418287"/>
            <a:ext cx="1341189" cy="106338"/>
          </a:xfrm>
          <a:custGeom>
            <a:avLst/>
            <a:gdLst>
              <a:gd name="connsiteX0" fmla="*/ 0 w 1341189"/>
              <a:gd name="connsiteY0" fmla="*/ 106338 h 106338"/>
              <a:gd name="connsiteX1" fmla="*/ 171450 w 1341189"/>
              <a:gd name="connsiteY1" fmla="*/ 106338 h 106338"/>
              <a:gd name="connsiteX2" fmla="*/ 1149350 w 1341189"/>
              <a:gd name="connsiteY2" fmla="*/ 42838 h 106338"/>
              <a:gd name="connsiteX3" fmla="*/ 1327150 w 1341189"/>
              <a:gd name="connsiteY3" fmla="*/ 23788 h 106338"/>
              <a:gd name="connsiteX4" fmla="*/ 939800 w 1341189"/>
              <a:gd name="connsiteY4" fmla="*/ 4738 h 106338"/>
              <a:gd name="connsiteX5" fmla="*/ 0 w 1341189"/>
              <a:gd name="connsiteY5" fmla="*/ 106338 h 1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89" h="106338">
                <a:moveTo>
                  <a:pt x="0" y="106338"/>
                </a:moveTo>
                <a:lnTo>
                  <a:pt x="171450" y="106338"/>
                </a:lnTo>
                <a:lnTo>
                  <a:pt x="1149350" y="42838"/>
                </a:lnTo>
                <a:cubicBezTo>
                  <a:pt x="1341967" y="29080"/>
                  <a:pt x="1362075" y="30138"/>
                  <a:pt x="1327150" y="23788"/>
                </a:cubicBezTo>
                <a:cubicBezTo>
                  <a:pt x="1292225" y="17438"/>
                  <a:pt x="1161521" y="-11137"/>
                  <a:pt x="939800" y="4738"/>
                </a:cubicBezTo>
                <a:cubicBezTo>
                  <a:pt x="718079" y="20613"/>
                  <a:pt x="357452" y="69825"/>
                  <a:pt x="0" y="10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3BBEE31-598A-44E3-A39D-52734683E25F}"/>
              </a:ext>
            </a:extLst>
          </p:cNvPr>
          <p:cNvSpPr/>
          <p:nvPr/>
        </p:nvSpPr>
        <p:spPr>
          <a:xfrm>
            <a:off x="5811231" y="6536737"/>
            <a:ext cx="1302694" cy="108567"/>
          </a:xfrm>
          <a:custGeom>
            <a:avLst/>
            <a:gdLst>
              <a:gd name="connsiteX0" fmla="*/ 24419 w 1302694"/>
              <a:gd name="connsiteY0" fmla="*/ 48213 h 108567"/>
              <a:gd name="connsiteX1" fmla="*/ 157769 w 1302694"/>
              <a:gd name="connsiteY1" fmla="*/ 48213 h 108567"/>
              <a:gd name="connsiteX2" fmla="*/ 773719 w 1302694"/>
              <a:gd name="connsiteY2" fmla="*/ 19638 h 108567"/>
              <a:gd name="connsiteX3" fmla="*/ 1297594 w 1302694"/>
              <a:gd name="connsiteY3" fmla="*/ 108538 h 108567"/>
              <a:gd name="connsiteX4" fmla="*/ 1011844 w 1302694"/>
              <a:gd name="connsiteY4" fmla="*/ 29163 h 108567"/>
              <a:gd name="connsiteX5" fmla="*/ 551469 w 1302694"/>
              <a:gd name="connsiteY5" fmla="*/ 588 h 108567"/>
              <a:gd name="connsiteX6" fmla="*/ 24419 w 1302694"/>
              <a:gd name="connsiteY6" fmla="*/ 48213 h 1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694" h="108567">
                <a:moveTo>
                  <a:pt x="24419" y="48213"/>
                </a:moveTo>
                <a:cubicBezTo>
                  <a:pt x="-41198" y="56150"/>
                  <a:pt x="32886" y="52975"/>
                  <a:pt x="157769" y="48213"/>
                </a:cubicBezTo>
                <a:cubicBezTo>
                  <a:pt x="282652" y="43451"/>
                  <a:pt x="583748" y="9584"/>
                  <a:pt x="773719" y="19638"/>
                </a:cubicBezTo>
                <a:cubicBezTo>
                  <a:pt x="963690" y="29692"/>
                  <a:pt x="1257907" y="106951"/>
                  <a:pt x="1297594" y="108538"/>
                </a:cubicBezTo>
                <a:cubicBezTo>
                  <a:pt x="1337281" y="110125"/>
                  <a:pt x="1136198" y="47155"/>
                  <a:pt x="1011844" y="29163"/>
                </a:cubicBezTo>
                <a:cubicBezTo>
                  <a:pt x="887490" y="11171"/>
                  <a:pt x="710219" y="-3116"/>
                  <a:pt x="551469" y="588"/>
                </a:cubicBezTo>
                <a:cubicBezTo>
                  <a:pt x="392719" y="4292"/>
                  <a:pt x="90036" y="40276"/>
                  <a:pt x="24419" y="48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D33F1B3-1D58-4E93-8C8E-AEC942994BED}"/>
              </a:ext>
            </a:extLst>
          </p:cNvPr>
          <p:cNvSpPr/>
          <p:nvPr/>
        </p:nvSpPr>
        <p:spPr>
          <a:xfrm>
            <a:off x="5200370" y="6222990"/>
            <a:ext cx="1592038" cy="162324"/>
          </a:xfrm>
          <a:custGeom>
            <a:avLst/>
            <a:gdLst>
              <a:gd name="connsiteX0" fmla="*/ 19330 w 1592038"/>
              <a:gd name="connsiteY0" fmla="*/ 161935 h 162324"/>
              <a:gd name="connsiteX1" fmla="*/ 257455 w 1592038"/>
              <a:gd name="connsiteY1" fmla="*/ 114310 h 162324"/>
              <a:gd name="connsiteX2" fmla="*/ 1213130 w 1592038"/>
              <a:gd name="connsiteY2" fmla="*/ 38110 h 162324"/>
              <a:gd name="connsiteX3" fmla="*/ 1590955 w 1592038"/>
              <a:gd name="connsiteY3" fmla="*/ 10 h 162324"/>
              <a:gd name="connsiteX4" fmla="*/ 1114705 w 1592038"/>
              <a:gd name="connsiteY4" fmla="*/ 41285 h 162324"/>
              <a:gd name="connsiteX5" fmla="*/ 647980 w 1592038"/>
              <a:gd name="connsiteY5" fmla="*/ 88910 h 162324"/>
              <a:gd name="connsiteX6" fmla="*/ 19330 w 1592038"/>
              <a:gd name="connsiteY6" fmla="*/ 161935 h 16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038" h="162324">
                <a:moveTo>
                  <a:pt x="19330" y="161935"/>
                </a:moveTo>
                <a:cubicBezTo>
                  <a:pt x="-45758" y="166168"/>
                  <a:pt x="58488" y="134947"/>
                  <a:pt x="257455" y="114310"/>
                </a:cubicBezTo>
                <a:cubicBezTo>
                  <a:pt x="456422" y="93673"/>
                  <a:pt x="1213130" y="38110"/>
                  <a:pt x="1213130" y="38110"/>
                </a:cubicBezTo>
                <a:cubicBezTo>
                  <a:pt x="1435380" y="19060"/>
                  <a:pt x="1607359" y="-519"/>
                  <a:pt x="1590955" y="10"/>
                </a:cubicBezTo>
                <a:cubicBezTo>
                  <a:pt x="1574551" y="539"/>
                  <a:pt x="1114705" y="41285"/>
                  <a:pt x="1114705" y="41285"/>
                </a:cubicBezTo>
                <a:lnTo>
                  <a:pt x="647980" y="88910"/>
                </a:lnTo>
                <a:lnTo>
                  <a:pt x="19330" y="1619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85F9B03-7E1A-4513-AD29-FA9C59D45AB2}"/>
              </a:ext>
            </a:extLst>
          </p:cNvPr>
          <p:cNvSpPr/>
          <p:nvPr/>
        </p:nvSpPr>
        <p:spPr>
          <a:xfrm>
            <a:off x="4950756" y="6171807"/>
            <a:ext cx="1734814" cy="225652"/>
          </a:xfrm>
          <a:custGeom>
            <a:avLst/>
            <a:gdLst>
              <a:gd name="connsiteX0" fmla="*/ 53044 w 1734814"/>
              <a:gd name="connsiteY0" fmla="*/ 216293 h 225652"/>
              <a:gd name="connsiteX1" fmla="*/ 164169 w 1734814"/>
              <a:gd name="connsiteY1" fmla="*/ 194068 h 225652"/>
              <a:gd name="connsiteX2" fmla="*/ 846794 w 1734814"/>
              <a:gd name="connsiteY2" fmla="*/ 63893 h 225652"/>
              <a:gd name="connsiteX3" fmla="*/ 1729444 w 1734814"/>
              <a:gd name="connsiteY3" fmla="*/ 25793 h 225652"/>
              <a:gd name="connsiteX4" fmla="*/ 1161119 w 1734814"/>
              <a:gd name="connsiteY4" fmla="*/ 13093 h 225652"/>
              <a:gd name="connsiteX5" fmla="*/ 53044 w 1734814"/>
              <a:gd name="connsiteY5" fmla="*/ 216293 h 2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814" h="225652">
                <a:moveTo>
                  <a:pt x="53044" y="216293"/>
                </a:moveTo>
                <a:cubicBezTo>
                  <a:pt x="-113114" y="246456"/>
                  <a:pt x="164169" y="194068"/>
                  <a:pt x="164169" y="194068"/>
                </a:cubicBezTo>
                <a:cubicBezTo>
                  <a:pt x="296461" y="168668"/>
                  <a:pt x="585915" y="91939"/>
                  <a:pt x="846794" y="63893"/>
                </a:cubicBezTo>
                <a:cubicBezTo>
                  <a:pt x="1107673" y="35847"/>
                  <a:pt x="1677057" y="34260"/>
                  <a:pt x="1729444" y="25793"/>
                </a:cubicBezTo>
                <a:cubicBezTo>
                  <a:pt x="1781831" y="17326"/>
                  <a:pt x="1440519" y="-19186"/>
                  <a:pt x="1161119" y="13093"/>
                </a:cubicBezTo>
                <a:cubicBezTo>
                  <a:pt x="881719" y="45372"/>
                  <a:pt x="219202" y="186130"/>
                  <a:pt x="53044" y="21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A4D641B-CABE-4491-AA08-E01556A8F602}"/>
              </a:ext>
            </a:extLst>
          </p:cNvPr>
          <p:cNvSpPr/>
          <p:nvPr/>
        </p:nvSpPr>
        <p:spPr>
          <a:xfrm>
            <a:off x="6641557" y="6159421"/>
            <a:ext cx="560871" cy="112932"/>
          </a:xfrm>
          <a:custGeom>
            <a:avLst/>
            <a:gdLst>
              <a:gd name="connsiteX0" fmla="*/ 3718 w 560871"/>
              <a:gd name="connsiteY0" fmla="*/ 79 h 112932"/>
              <a:gd name="connsiteX1" fmla="*/ 118018 w 560871"/>
              <a:gd name="connsiteY1" fmla="*/ 14367 h 112932"/>
              <a:gd name="connsiteX2" fmla="*/ 489493 w 560871"/>
              <a:gd name="connsiteY2" fmla="*/ 76279 h 112932"/>
              <a:gd name="connsiteX3" fmla="*/ 559343 w 560871"/>
              <a:gd name="connsiteY3" fmla="*/ 112792 h 112932"/>
              <a:gd name="connsiteX4" fmla="*/ 462506 w 560871"/>
              <a:gd name="connsiteY4" fmla="*/ 63579 h 112932"/>
              <a:gd name="connsiteX5" fmla="*/ 287881 w 560871"/>
              <a:gd name="connsiteY5" fmla="*/ 22304 h 112932"/>
              <a:gd name="connsiteX6" fmla="*/ 3718 w 560871"/>
              <a:gd name="connsiteY6" fmla="*/ 79 h 11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71" h="112932">
                <a:moveTo>
                  <a:pt x="3718" y="79"/>
                </a:moveTo>
                <a:cubicBezTo>
                  <a:pt x="-24592" y="-1244"/>
                  <a:pt x="118018" y="14367"/>
                  <a:pt x="118018" y="14367"/>
                </a:cubicBezTo>
                <a:cubicBezTo>
                  <a:pt x="198981" y="27067"/>
                  <a:pt x="415939" y="59875"/>
                  <a:pt x="489493" y="76279"/>
                </a:cubicBezTo>
                <a:cubicBezTo>
                  <a:pt x="563047" y="92683"/>
                  <a:pt x="563841" y="114909"/>
                  <a:pt x="559343" y="112792"/>
                </a:cubicBezTo>
                <a:cubicBezTo>
                  <a:pt x="554845" y="110675"/>
                  <a:pt x="507750" y="78660"/>
                  <a:pt x="462506" y="63579"/>
                </a:cubicBezTo>
                <a:cubicBezTo>
                  <a:pt x="417262" y="48498"/>
                  <a:pt x="364610" y="32093"/>
                  <a:pt x="287881" y="22304"/>
                </a:cubicBezTo>
                <a:cubicBezTo>
                  <a:pt x="211152" y="12515"/>
                  <a:pt x="32028" y="1402"/>
                  <a:pt x="3718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032E6AA-C31D-401A-BC63-AA643B925A8D}"/>
              </a:ext>
            </a:extLst>
          </p:cNvPr>
          <p:cNvSpPr/>
          <p:nvPr/>
        </p:nvSpPr>
        <p:spPr>
          <a:xfrm>
            <a:off x="6554788" y="6224390"/>
            <a:ext cx="548321" cy="35123"/>
          </a:xfrm>
          <a:custGeom>
            <a:avLst/>
            <a:gdLst>
              <a:gd name="connsiteX0" fmla="*/ 0 w 548321"/>
              <a:gd name="connsiteY0" fmla="*/ 35123 h 35123"/>
              <a:gd name="connsiteX1" fmla="*/ 106362 w 548321"/>
              <a:gd name="connsiteY1" fmla="*/ 35123 h 35123"/>
              <a:gd name="connsiteX2" fmla="*/ 487362 w 548321"/>
              <a:gd name="connsiteY2" fmla="*/ 30360 h 35123"/>
              <a:gd name="connsiteX3" fmla="*/ 530225 w 548321"/>
              <a:gd name="connsiteY3" fmla="*/ 27185 h 35123"/>
              <a:gd name="connsiteX4" fmla="*/ 309562 w 548321"/>
              <a:gd name="connsiteY4" fmla="*/ 198 h 35123"/>
              <a:gd name="connsiteX5" fmla="*/ 0 w 548321"/>
              <a:gd name="connsiteY5" fmla="*/ 35123 h 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321" h="35123">
                <a:moveTo>
                  <a:pt x="0" y="35123"/>
                </a:moveTo>
                <a:lnTo>
                  <a:pt x="106362" y="35123"/>
                </a:lnTo>
                <a:lnTo>
                  <a:pt x="487362" y="30360"/>
                </a:lnTo>
                <a:cubicBezTo>
                  <a:pt x="558006" y="29037"/>
                  <a:pt x="559858" y="32212"/>
                  <a:pt x="530225" y="27185"/>
                </a:cubicBezTo>
                <a:cubicBezTo>
                  <a:pt x="500592" y="22158"/>
                  <a:pt x="399256" y="-2448"/>
                  <a:pt x="309562" y="198"/>
                </a:cubicBezTo>
                <a:cubicBezTo>
                  <a:pt x="219868" y="2844"/>
                  <a:pt x="105965" y="22952"/>
                  <a:pt x="0" y="3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8FD93CD-125F-4462-9A65-59AA929D04CA}"/>
              </a:ext>
            </a:extLst>
          </p:cNvPr>
          <p:cNvSpPr/>
          <p:nvPr/>
        </p:nvSpPr>
        <p:spPr>
          <a:xfrm>
            <a:off x="6425121" y="6075451"/>
            <a:ext cx="787679" cy="72971"/>
          </a:xfrm>
          <a:custGeom>
            <a:avLst/>
            <a:gdLst>
              <a:gd name="connsiteX0" fmla="*/ 18542 w 787679"/>
              <a:gd name="connsiteY0" fmla="*/ 1499 h 72971"/>
              <a:gd name="connsiteX1" fmla="*/ 97917 w 787679"/>
              <a:gd name="connsiteY1" fmla="*/ 18962 h 72971"/>
              <a:gd name="connsiteX2" fmla="*/ 482092 w 787679"/>
              <a:gd name="connsiteY2" fmla="*/ 17374 h 72971"/>
              <a:gd name="connsiteX3" fmla="*/ 785304 w 787679"/>
              <a:gd name="connsiteY3" fmla="*/ 72937 h 72971"/>
              <a:gd name="connsiteX4" fmla="*/ 610679 w 787679"/>
              <a:gd name="connsiteY4" fmla="*/ 25312 h 72971"/>
              <a:gd name="connsiteX5" fmla="*/ 382079 w 787679"/>
              <a:gd name="connsiteY5" fmla="*/ 3087 h 72971"/>
              <a:gd name="connsiteX6" fmla="*/ 18542 w 787679"/>
              <a:gd name="connsiteY6" fmla="*/ 1499 h 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79" h="72971">
                <a:moveTo>
                  <a:pt x="18542" y="1499"/>
                </a:moveTo>
                <a:cubicBezTo>
                  <a:pt x="-28818" y="4145"/>
                  <a:pt x="20659" y="16316"/>
                  <a:pt x="97917" y="18962"/>
                </a:cubicBezTo>
                <a:cubicBezTo>
                  <a:pt x="175175" y="21608"/>
                  <a:pt x="367528" y="8378"/>
                  <a:pt x="482092" y="17374"/>
                </a:cubicBezTo>
                <a:cubicBezTo>
                  <a:pt x="596656" y="26370"/>
                  <a:pt x="763873" y="71614"/>
                  <a:pt x="785304" y="72937"/>
                </a:cubicBezTo>
                <a:cubicBezTo>
                  <a:pt x="806735" y="74260"/>
                  <a:pt x="677883" y="36954"/>
                  <a:pt x="610679" y="25312"/>
                </a:cubicBezTo>
                <a:cubicBezTo>
                  <a:pt x="543475" y="13670"/>
                  <a:pt x="473625" y="6262"/>
                  <a:pt x="382079" y="3087"/>
                </a:cubicBezTo>
                <a:cubicBezTo>
                  <a:pt x="290533" y="-88"/>
                  <a:pt x="65902" y="-1147"/>
                  <a:pt x="18542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1312973-1BC1-495A-B9A2-A0A9223CD070}"/>
              </a:ext>
            </a:extLst>
          </p:cNvPr>
          <p:cNvSpPr/>
          <p:nvPr/>
        </p:nvSpPr>
        <p:spPr>
          <a:xfrm>
            <a:off x="6777285" y="5983467"/>
            <a:ext cx="365204" cy="87625"/>
          </a:xfrm>
          <a:custGeom>
            <a:avLst/>
            <a:gdLst>
              <a:gd name="connsiteX0" fmla="*/ 12453 w 365204"/>
              <a:gd name="connsiteY0" fmla="*/ 2996 h 87625"/>
              <a:gd name="connsiteX1" fmla="*/ 68015 w 365204"/>
              <a:gd name="connsiteY1" fmla="*/ 6171 h 87625"/>
              <a:gd name="connsiteX2" fmla="*/ 295028 w 365204"/>
              <a:gd name="connsiteY2" fmla="*/ 53796 h 87625"/>
              <a:gd name="connsiteX3" fmla="*/ 364878 w 365204"/>
              <a:gd name="connsiteY3" fmla="*/ 87133 h 87625"/>
              <a:gd name="connsiteX4" fmla="*/ 274390 w 365204"/>
              <a:gd name="connsiteY4" fmla="*/ 28396 h 87625"/>
              <a:gd name="connsiteX5" fmla="*/ 12453 w 365204"/>
              <a:gd name="connsiteY5" fmla="*/ 2996 h 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204" h="87625">
                <a:moveTo>
                  <a:pt x="12453" y="2996"/>
                </a:moveTo>
                <a:cubicBezTo>
                  <a:pt x="-21943" y="-708"/>
                  <a:pt x="20919" y="-2296"/>
                  <a:pt x="68015" y="6171"/>
                </a:cubicBezTo>
                <a:cubicBezTo>
                  <a:pt x="115111" y="14638"/>
                  <a:pt x="245551" y="40302"/>
                  <a:pt x="295028" y="53796"/>
                </a:cubicBezTo>
                <a:cubicBezTo>
                  <a:pt x="344505" y="67290"/>
                  <a:pt x="368318" y="91366"/>
                  <a:pt x="364878" y="87133"/>
                </a:cubicBezTo>
                <a:cubicBezTo>
                  <a:pt x="361438" y="82900"/>
                  <a:pt x="333392" y="49033"/>
                  <a:pt x="274390" y="28396"/>
                </a:cubicBezTo>
                <a:cubicBezTo>
                  <a:pt x="215388" y="7759"/>
                  <a:pt x="46849" y="6700"/>
                  <a:pt x="12453" y="2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A089883-551F-4773-A945-4668E117911B}"/>
              </a:ext>
            </a:extLst>
          </p:cNvPr>
          <p:cNvSpPr/>
          <p:nvPr/>
        </p:nvSpPr>
        <p:spPr>
          <a:xfrm>
            <a:off x="6572016" y="6017466"/>
            <a:ext cx="349912" cy="56375"/>
          </a:xfrm>
          <a:custGeom>
            <a:avLst/>
            <a:gdLst>
              <a:gd name="connsiteX0" fmla="*/ 1822 w 349912"/>
              <a:gd name="connsiteY0" fmla="*/ 2334 h 56375"/>
              <a:gd name="connsiteX1" fmla="*/ 343134 w 349912"/>
              <a:gd name="connsiteY1" fmla="*/ 56309 h 56375"/>
              <a:gd name="connsiteX2" fmla="*/ 212959 w 349912"/>
              <a:gd name="connsiteY2" fmla="*/ 13447 h 56375"/>
              <a:gd name="connsiteX3" fmla="*/ 1822 w 349912"/>
              <a:gd name="connsiteY3" fmla="*/ 2334 h 5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12" h="56375">
                <a:moveTo>
                  <a:pt x="1822" y="2334"/>
                </a:moveTo>
                <a:cubicBezTo>
                  <a:pt x="23518" y="9478"/>
                  <a:pt x="307945" y="54457"/>
                  <a:pt x="343134" y="56309"/>
                </a:cubicBezTo>
                <a:cubicBezTo>
                  <a:pt x="378323" y="58161"/>
                  <a:pt x="267728" y="20855"/>
                  <a:pt x="212959" y="13447"/>
                </a:cubicBezTo>
                <a:cubicBezTo>
                  <a:pt x="158190" y="6039"/>
                  <a:pt x="-19874" y="-4810"/>
                  <a:pt x="1822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25827A-4C3A-4088-A21F-279D98CAFECC}"/>
              </a:ext>
            </a:extLst>
          </p:cNvPr>
          <p:cNvSpPr/>
          <p:nvPr/>
        </p:nvSpPr>
        <p:spPr>
          <a:xfrm>
            <a:off x="6976018" y="5790812"/>
            <a:ext cx="196925" cy="198986"/>
          </a:xfrm>
          <a:custGeom>
            <a:avLst/>
            <a:gdLst>
              <a:gd name="connsiteX0" fmla="*/ 2632 w 196925"/>
              <a:gd name="connsiteY0" fmla="*/ 388 h 198986"/>
              <a:gd name="connsiteX1" fmla="*/ 51845 w 196925"/>
              <a:gd name="connsiteY1" fmla="*/ 24201 h 198986"/>
              <a:gd name="connsiteX2" fmla="*/ 140745 w 196925"/>
              <a:gd name="connsiteY2" fmla="*/ 71826 h 198986"/>
              <a:gd name="connsiteX3" fmla="*/ 196307 w 196925"/>
              <a:gd name="connsiteY3" fmla="*/ 198826 h 198986"/>
              <a:gd name="connsiteX4" fmla="*/ 169320 w 196925"/>
              <a:gd name="connsiteY4" fmla="*/ 97226 h 198986"/>
              <a:gd name="connsiteX5" fmla="*/ 150270 w 196925"/>
              <a:gd name="connsiteY5" fmla="*/ 48013 h 198986"/>
              <a:gd name="connsiteX6" fmla="*/ 2632 w 196925"/>
              <a:gd name="connsiteY6" fmla="*/ 388 h 19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25" h="198986">
                <a:moveTo>
                  <a:pt x="2632" y="388"/>
                </a:moveTo>
                <a:cubicBezTo>
                  <a:pt x="-13772" y="-3581"/>
                  <a:pt x="51845" y="24201"/>
                  <a:pt x="51845" y="24201"/>
                </a:cubicBezTo>
                <a:cubicBezTo>
                  <a:pt x="74864" y="36107"/>
                  <a:pt x="116668" y="42722"/>
                  <a:pt x="140745" y="71826"/>
                </a:cubicBezTo>
                <a:cubicBezTo>
                  <a:pt x="164822" y="100930"/>
                  <a:pt x="191545" y="194593"/>
                  <a:pt x="196307" y="198826"/>
                </a:cubicBezTo>
                <a:cubicBezTo>
                  <a:pt x="201069" y="203059"/>
                  <a:pt x="176993" y="122362"/>
                  <a:pt x="169320" y="97226"/>
                </a:cubicBezTo>
                <a:cubicBezTo>
                  <a:pt x="161647" y="72090"/>
                  <a:pt x="176464" y="61771"/>
                  <a:pt x="150270" y="48013"/>
                </a:cubicBezTo>
                <a:cubicBezTo>
                  <a:pt x="124076" y="34255"/>
                  <a:pt x="19036" y="4357"/>
                  <a:pt x="2632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FD2B233-445B-4EAF-A219-3AE04B69A55A}"/>
              </a:ext>
            </a:extLst>
          </p:cNvPr>
          <p:cNvSpPr/>
          <p:nvPr/>
        </p:nvSpPr>
        <p:spPr>
          <a:xfrm>
            <a:off x="6780211" y="5852854"/>
            <a:ext cx="374217" cy="194262"/>
          </a:xfrm>
          <a:custGeom>
            <a:avLst/>
            <a:gdLst>
              <a:gd name="connsiteX0" fmla="*/ 2 w 374217"/>
              <a:gd name="connsiteY0" fmla="*/ 259 h 194262"/>
              <a:gd name="connsiteX1" fmla="*/ 220664 w 374217"/>
              <a:gd name="connsiteY1" fmla="*/ 109796 h 194262"/>
              <a:gd name="connsiteX2" fmla="*/ 373064 w 374217"/>
              <a:gd name="connsiteY2" fmla="*/ 193934 h 194262"/>
              <a:gd name="connsiteX3" fmla="*/ 287339 w 374217"/>
              <a:gd name="connsiteY3" fmla="*/ 136784 h 194262"/>
              <a:gd name="connsiteX4" fmla="*/ 225427 w 374217"/>
              <a:gd name="connsiteY4" fmla="*/ 81221 h 194262"/>
              <a:gd name="connsiteX5" fmla="*/ 2 w 374217"/>
              <a:gd name="connsiteY5" fmla="*/ 259 h 19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17" h="194262">
                <a:moveTo>
                  <a:pt x="2" y="259"/>
                </a:moveTo>
                <a:cubicBezTo>
                  <a:pt x="-792" y="5021"/>
                  <a:pt x="158487" y="77517"/>
                  <a:pt x="220664" y="109796"/>
                </a:cubicBezTo>
                <a:cubicBezTo>
                  <a:pt x="282841" y="142075"/>
                  <a:pt x="361952" y="189436"/>
                  <a:pt x="373064" y="193934"/>
                </a:cubicBezTo>
                <a:cubicBezTo>
                  <a:pt x="384176" y="198432"/>
                  <a:pt x="311945" y="155569"/>
                  <a:pt x="287339" y="136784"/>
                </a:cubicBezTo>
                <a:cubicBezTo>
                  <a:pt x="262733" y="117999"/>
                  <a:pt x="272258" y="104769"/>
                  <a:pt x="225427" y="81221"/>
                </a:cubicBezTo>
                <a:cubicBezTo>
                  <a:pt x="178596" y="57673"/>
                  <a:pt x="796" y="-4503"/>
                  <a:pt x="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CC14B97-2F4A-4588-A8A4-014CB371D16A}"/>
              </a:ext>
            </a:extLst>
          </p:cNvPr>
          <p:cNvSpPr/>
          <p:nvPr/>
        </p:nvSpPr>
        <p:spPr>
          <a:xfrm>
            <a:off x="6844409" y="5821316"/>
            <a:ext cx="267271" cy="109599"/>
          </a:xfrm>
          <a:custGeom>
            <a:avLst/>
            <a:gdLst>
              <a:gd name="connsiteX0" fmla="*/ 2479 w 267271"/>
              <a:gd name="connsiteY0" fmla="*/ 47 h 109599"/>
              <a:gd name="connsiteX1" fmla="*/ 115191 w 267271"/>
              <a:gd name="connsiteY1" fmla="*/ 39734 h 109599"/>
              <a:gd name="connsiteX2" fmla="*/ 250129 w 267271"/>
              <a:gd name="connsiteY2" fmla="*/ 81009 h 109599"/>
              <a:gd name="connsiteX3" fmla="*/ 262829 w 267271"/>
              <a:gd name="connsiteY3" fmla="*/ 107997 h 109599"/>
              <a:gd name="connsiteX4" fmla="*/ 226316 w 267271"/>
              <a:gd name="connsiteY4" fmla="*/ 33384 h 109599"/>
              <a:gd name="connsiteX5" fmla="*/ 2479 w 267271"/>
              <a:gd name="connsiteY5" fmla="*/ 47 h 10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71" h="109599">
                <a:moveTo>
                  <a:pt x="2479" y="47"/>
                </a:moveTo>
                <a:cubicBezTo>
                  <a:pt x="-16042" y="1105"/>
                  <a:pt x="73916" y="26240"/>
                  <a:pt x="115191" y="39734"/>
                </a:cubicBezTo>
                <a:cubicBezTo>
                  <a:pt x="156466" y="53228"/>
                  <a:pt x="225523" y="69632"/>
                  <a:pt x="250129" y="81009"/>
                </a:cubicBezTo>
                <a:cubicBezTo>
                  <a:pt x="274735" y="92386"/>
                  <a:pt x="266798" y="115935"/>
                  <a:pt x="262829" y="107997"/>
                </a:cubicBezTo>
                <a:cubicBezTo>
                  <a:pt x="258860" y="100060"/>
                  <a:pt x="269708" y="50846"/>
                  <a:pt x="226316" y="33384"/>
                </a:cubicBezTo>
                <a:cubicBezTo>
                  <a:pt x="182924" y="15922"/>
                  <a:pt x="21000" y="-1011"/>
                  <a:pt x="24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5ACF98D-C87E-49E8-9533-C304E923D9E7}"/>
              </a:ext>
            </a:extLst>
          </p:cNvPr>
          <p:cNvSpPr/>
          <p:nvPr/>
        </p:nvSpPr>
        <p:spPr>
          <a:xfrm>
            <a:off x="5998470" y="5935133"/>
            <a:ext cx="472739" cy="140054"/>
          </a:xfrm>
          <a:custGeom>
            <a:avLst/>
            <a:gdLst>
              <a:gd name="connsiteX0" fmla="*/ 163 w 472739"/>
              <a:gd name="connsiteY0" fmla="*/ 0 h 140054"/>
              <a:gd name="connsiteX1" fmla="*/ 50963 w 472739"/>
              <a:gd name="connsiteY1" fmla="*/ 29634 h 140054"/>
              <a:gd name="connsiteX2" fmla="*/ 313430 w 472739"/>
              <a:gd name="connsiteY2" fmla="*/ 105834 h 140054"/>
              <a:gd name="connsiteX3" fmla="*/ 472180 w 472739"/>
              <a:gd name="connsiteY3" fmla="*/ 139700 h 140054"/>
              <a:gd name="connsiteX4" fmla="*/ 260513 w 472739"/>
              <a:gd name="connsiteY4" fmla="*/ 86784 h 140054"/>
              <a:gd name="connsiteX5" fmla="*/ 108113 w 472739"/>
              <a:gd name="connsiteY5" fmla="*/ 38100 h 140054"/>
              <a:gd name="connsiteX6" fmla="*/ 163 w 472739"/>
              <a:gd name="connsiteY6" fmla="*/ 0 h 14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739" h="140054">
                <a:moveTo>
                  <a:pt x="163" y="0"/>
                </a:moveTo>
                <a:cubicBezTo>
                  <a:pt x="-543" y="5997"/>
                  <a:pt x="-1248" y="11995"/>
                  <a:pt x="50963" y="29634"/>
                </a:cubicBezTo>
                <a:cubicBezTo>
                  <a:pt x="103174" y="47273"/>
                  <a:pt x="243227" y="87490"/>
                  <a:pt x="313430" y="105834"/>
                </a:cubicBezTo>
                <a:cubicBezTo>
                  <a:pt x="383633" y="124178"/>
                  <a:pt x="481000" y="142875"/>
                  <a:pt x="472180" y="139700"/>
                </a:cubicBezTo>
                <a:cubicBezTo>
                  <a:pt x="463361" y="136525"/>
                  <a:pt x="321191" y="103717"/>
                  <a:pt x="260513" y="86784"/>
                </a:cubicBezTo>
                <a:cubicBezTo>
                  <a:pt x="199835" y="69851"/>
                  <a:pt x="108113" y="38100"/>
                  <a:pt x="108113" y="38100"/>
                </a:cubicBezTo>
                <a:lnTo>
                  <a:pt x="16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9EFA2D8-227F-4F5C-AD5D-F20FF6BF3A6E}"/>
              </a:ext>
            </a:extLst>
          </p:cNvPr>
          <p:cNvSpPr/>
          <p:nvPr/>
        </p:nvSpPr>
        <p:spPr>
          <a:xfrm>
            <a:off x="6462235" y="5841806"/>
            <a:ext cx="360766" cy="149435"/>
          </a:xfrm>
          <a:custGeom>
            <a:avLst/>
            <a:gdLst>
              <a:gd name="connsiteX0" fmla="*/ 4182 w 360766"/>
              <a:gd name="connsiteY0" fmla="*/ 194 h 149435"/>
              <a:gd name="connsiteX1" fmla="*/ 272998 w 360766"/>
              <a:gd name="connsiteY1" fmla="*/ 133544 h 149435"/>
              <a:gd name="connsiteX2" fmla="*/ 359782 w 360766"/>
              <a:gd name="connsiteY2" fmla="*/ 146244 h 149435"/>
              <a:gd name="connsiteX3" fmla="*/ 228548 w 360766"/>
              <a:gd name="connsiteY3" fmla="*/ 127194 h 149435"/>
              <a:gd name="connsiteX4" fmla="*/ 114248 w 360766"/>
              <a:gd name="connsiteY4" fmla="*/ 103911 h 149435"/>
              <a:gd name="connsiteX5" fmla="*/ 4182 w 360766"/>
              <a:gd name="connsiteY5" fmla="*/ 194 h 14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66" h="149435">
                <a:moveTo>
                  <a:pt x="4182" y="194"/>
                </a:moveTo>
                <a:cubicBezTo>
                  <a:pt x="30640" y="5133"/>
                  <a:pt x="213731" y="109202"/>
                  <a:pt x="272998" y="133544"/>
                </a:cubicBezTo>
                <a:cubicBezTo>
                  <a:pt x="332265" y="157886"/>
                  <a:pt x="367190" y="147302"/>
                  <a:pt x="359782" y="146244"/>
                </a:cubicBezTo>
                <a:cubicBezTo>
                  <a:pt x="352374" y="145186"/>
                  <a:pt x="269470" y="134249"/>
                  <a:pt x="228548" y="127194"/>
                </a:cubicBezTo>
                <a:cubicBezTo>
                  <a:pt x="187626" y="120139"/>
                  <a:pt x="144234" y="121903"/>
                  <a:pt x="114248" y="103911"/>
                </a:cubicBezTo>
                <a:cubicBezTo>
                  <a:pt x="84262" y="85919"/>
                  <a:pt x="-22276" y="-4745"/>
                  <a:pt x="418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2763A86-975B-4FC9-ACD4-9DBD7841EE44}"/>
              </a:ext>
            </a:extLst>
          </p:cNvPr>
          <p:cNvSpPr/>
          <p:nvPr/>
        </p:nvSpPr>
        <p:spPr>
          <a:xfrm>
            <a:off x="4089266" y="6154883"/>
            <a:ext cx="338992" cy="214117"/>
          </a:xfrm>
          <a:custGeom>
            <a:avLst/>
            <a:gdLst>
              <a:gd name="connsiteX0" fmla="*/ 338801 w 338992"/>
              <a:gd name="connsiteY0" fmla="*/ 384 h 214117"/>
              <a:gd name="connsiteX1" fmla="*/ 116551 w 338992"/>
              <a:gd name="connsiteY1" fmla="*/ 137967 h 214117"/>
              <a:gd name="connsiteX2" fmla="*/ 36117 w 338992"/>
              <a:gd name="connsiteY2" fmla="*/ 199350 h 214117"/>
              <a:gd name="connsiteX3" fmla="*/ 2251 w 338992"/>
              <a:gd name="connsiteY3" fmla="*/ 209934 h 214117"/>
              <a:gd name="connsiteX4" fmla="*/ 95384 w 338992"/>
              <a:gd name="connsiteY4" fmla="*/ 142200 h 214117"/>
              <a:gd name="connsiteX5" fmla="*/ 154651 w 338992"/>
              <a:gd name="connsiteY5" fmla="*/ 97750 h 214117"/>
              <a:gd name="connsiteX6" fmla="*/ 338801 w 338992"/>
              <a:gd name="connsiteY6" fmla="*/ 384 h 2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992" h="214117">
                <a:moveTo>
                  <a:pt x="338801" y="384"/>
                </a:moveTo>
                <a:cubicBezTo>
                  <a:pt x="332451" y="7087"/>
                  <a:pt x="166998" y="104806"/>
                  <a:pt x="116551" y="137967"/>
                </a:cubicBezTo>
                <a:cubicBezTo>
                  <a:pt x="66104" y="171128"/>
                  <a:pt x="55167" y="187355"/>
                  <a:pt x="36117" y="199350"/>
                </a:cubicBezTo>
                <a:cubicBezTo>
                  <a:pt x="17067" y="211345"/>
                  <a:pt x="-7627" y="219459"/>
                  <a:pt x="2251" y="209934"/>
                </a:cubicBezTo>
                <a:cubicBezTo>
                  <a:pt x="12129" y="200409"/>
                  <a:pt x="69984" y="160897"/>
                  <a:pt x="95384" y="142200"/>
                </a:cubicBezTo>
                <a:cubicBezTo>
                  <a:pt x="120784" y="123503"/>
                  <a:pt x="117609" y="118917"/>
                  <a:pt x="154651" y="97750"/>
                </a:cubicBezTo>
                <a:cubicBezTo>
                  <a:pt x="191693" y="76583"/>
                  <a:pt x="345151" y="-6319"/>
                  <a:pt x="33880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9C2044-1FA3-48DC-9958-CA6448FB6BFC}"/>
              </a:ext>
            </a:extLst>
          </p:cNvPr>
          <p:cNvSpPr/>
          <p:nvPr/>
        </p:nvSpPr>
        <p:spPr>
          <a:xfrm>
            <a:off x="5304236" y="4993015"/>
            <a:ext cx="304943" cy="538001"/>
          </a:xfrm>
          <a:custGeom>
            <a:avLst/>
            <a:gdLst>
              <a:gd name="connsiteX0" fmla="*/ 216031 w 304943"/>
              <a:gd name="connsiteY0" fmla="*/ 21368 h 538001"/>
              <a:gd name="connsiteX1" fmla="*/ 177931 w 304943"/>
              <a:gd name="connsiteY1" fmla="*/ 158952 h 538001"/>
              <a:gd name="connsiteX2" fmla="*/ 190631 w 304943"/>
              <a:gd name="connsiteY2" fmla="*/ 285952 h 538001"/>
              <a:gd name="connsiteX3" fmla="*/ 256247 w 304943"/>
              <a:gd name="connsiteY3" fmla="*/ 493385 h 538001"/>
              <a:gd name="connsiteX4" fmla="*/ 304931 w 304943"/>
              <a:gd name="connsiteY4" fmla="*/ 537835 h 538001"/>
              <a:gd name="connsiteX5" fmla="*/ 252014 w 304943"/>
              <a:gd name="connsiteY5" fmla="*/ 503968 h 538001"/>
              <a:gd name="connsiteX6" fmla="*/ 17064 w 304943"/>
              <a:gd name="connsiteY6" fmla="*/ 398135 h 538001"/>
              <a:gd name="connsiteX7" fmla="*/ 207564 w 304943"/>
              <a:gd name="connsiteY7" fmla="*/ 461635 h 538001"/>
              <a:gd name="connsiteX8" fmla="*/ 184281 w 304943"/>
              <a:gd name="connsiteY8" fmla="*/ 393902 h 538001"/>
              <a:gd name="connsiteX9" fmla="*/ 129247 w 304943"/>
              <a:gd name="connsiteY9" fmla="*/ 59468 h 538001"/>
              <a:gd name="connsiteX10" fmla="*/ 131 w 304943"/>
              <a:gd name="connsiteY10" fmla="*/ 2318 h 538001"/>
              <a:gd name="connsiteX11" fmla="*/ 105964 w 304943"/>
              <a:gd name="connsiteY11" fmla="*/ 17135 h 538001"/>
              <a:gd name="connsiteX12" fmla="*/ 160997 w 304943"/>
              <a:gd name="connsiteY12" fmla="*/ 72168 h 538001"/>
              <a:gd name="connsiteX13" fmla="*/ 216031 w 304943"/>
              <a:gd name="connsiteY13" fmla="*/ 21368 h 53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3" h="538001">
                <a:moveTo>
                  <a:pt x="216031" y="21368"/>
                </a:moveTo>
                <a:cubicBezTo>
                  <a:pt x="218853" y="35832"/>
                  <a:pt x="182164" y="114855"/>
                  <a:pt x="177931" y="158952"/>
                </a:cubicBezTo>
                <a:cubicBezTo>
                  <a:pt x="173698" y="203049"/>
                  <a:pt x="177578" y="230213"/>
                  <a:pt x="190631" y="285952"/>
                </a:cubicBezTo>
                <a:cubicBezTo>
                  <a:pt x="203684" y="341691"/>
                  <a:pt x="237197" y="451404"/>
                  <a:pt x="256247" y="493385"/>
                </a:cubicBezTo>
                <a:cubicBezTo>
                  <a:pt x="275297" y="535366"/>
                  <a:pt x="305637" y="536071"/>
                  <a:pt x="304931" y="537835"/>
                </a:cubicBezTo>
                <a:cubicBezTo>
                  <a:pt x="304225" y="539599"/>
                  <a:pt x="299992" y="527251"/>
                  <a:pt x="252014" y="503968"/>
                </a:cubicBezTo>
                <a:cubicBezTo>
                  <a:pt x="204036" y="480685"/>
                  <a:pt x="24472" y="405191"/>
                  <a:pt x="17064" y="398135"/>
                </a:cubicBezTo>
                <a:cubicBezTo>
                  <a:pt x="9656" y="391080"/>
                  <a:pt x="179695" y="462340"/>
                  <a:pt x="207564" y="461635"/>
                </a:cubicBezTo>
                <a:cubicBezTo>
                  <a:pt x="235433" y="460930"/>
                  <a:pt x="197334" y="460930"/>
                  <a:pt x="184281" y="393902"/>
                </a:cubicBezTo>
                <a:cubicBezTo>
                  <a:pt x="171228" y="326874"/>
                  <a:pt x="159939" y="124732"/>
                  <a:pt x="129247" y="59468"/>
                </a:cubicBezTo>
                <a:cubicBezTo>
                  <a:pt x="98555" y="-5796"/>
                  <a:pt x="4011" y="9373"/>
                  <a:pt x="131" y="2318"/>
                </a:cubicBezTo>
                <a:cubicBezTo>
                  <a:pt x="-3749" y="-4737"/>
                  <a:pt x="79153" y="5493"/>
                  <a:pt x="105964" y="17135"/>
                </a:cubicBezTo>
                <a:cubicBezTo>
                  <a:pt x="132775" y="28777"/>
                  <a:pt x="143358" y="68993"/>
                  <a:pt x="160997" y="72168"/>
                </a:cubicBezTo>
                <a:cubicBezTo>
                  <a:pt x="178636" y="75343"/>
                  <a:pt x="213209" y="6904"/>
                  <a:pt x="216031" y="2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2EFF1EB-BF58-47DB-B684-95D6EAD11144}"/>
              </a:ext>
            </a:extLst>
          </p:cNvPr>
          <p:cNvSpPr/>
          <p:nvPr/>
        </p:nvSpPr>
        <p:spPr>
          <a:xfrm>
            <a:off x="3738912" y="5691683"/>
            <a:ext cx="506188" cy="490047"/>
          </a:xfrm>
          <a:custGeom>
            <a:avLst/>
            <a:gdLst>
              <a:gd name="connsiteX0" fmla="*/ 7588 w 506188"/>
              <a:gd name="connsiteY0" fmla="*/ 4267 h 490047"/>
              <a:gd name="connsiteX1" fmla="*/ 86963 w 506188"/>
              <a:gd name="connsiteY1" fmla="*/ 188417 h 490047"/>
              <a:gd name="connsiteX2" fmla="*/ 413988 w 506188"/>
              <a:gd name="connsiteY2" fmla="*/ 404317 h 490047"/>
              <a:gd name="connsiteX3" fmla="*/ 506063 w 506188"/>
              <a:gd name="connsiteY3" fmla="*/ 490042 h 490047"/>
              <a:gd name="connsiteX4" fmla="*/ 401288 w 506188"/>
              <a:gd name="connsiteY4" fmla="*/ 401142 h 490047"/>
              <a:gd name="connsiteX5" fmla="*/ 229838 w 506188"/>
              <a:gd name="connsiteY5" fmla="*/ 274142 h 490047"/>
              <a:gd name="connsiteX6" fmla="*/ 29813 w 506188"/>
              <a:gd name="connsiteY6" fmla="*/ 77292 h 490047"/>
              <a:gd name="connsiteX7" fmla="*/ 7588 w 506188"/>
              <a:gd name="connsiteY7" fmla="*/ 4267 h 4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188" h="490047">
                <a:moveTo>
                  <a:pt x="7588" y="4267"/>
                </a:moveTo>
                <a:cubicBezTo>
                  <a:pt x="17113" y="22788"/>
                  <a:pt x="19230" y="121742"/>
                  <a:pt x="86963" y="188417"/>
                </a:cubicBezTo>
                <a:cubicBezTo>
                  <a:pt x="154696" y="255092"/>
                  <a:pt x="344138" y="354046"/>
                  <a:pt x="413988" y="404317"/>
                </a:cubicBezTo>
                <a:cubicBezTo>
                  <a:pt x="483838" y="454588"/>
                  <a:pt x="508180" y="490571"/>
                  <a:pt x="506063" y="490042"/>
                </a:cubicBezTo>
                <a:cubicBezTo>
                  <a:pt x="503946" y="489513"/>
                  <a:pt x="447325" y="437125"/>
                  <a:pt x="401288" y="401142"/>
                </a:cubicBezTo>
                <a:cubicBezTo>
                  <a:pt x="355251" y="365159"/>
                  <a:pt x="291750" y="328117"/>
                  <a:pt x="229838" y="274142"/>
                </a:cubicBezTo>
                <a:cubicBezTo>
                  <a:pt x="167926" y="220167"/>
                  <a:pt x="68971" y="123859"/>
                  <a:pt x="29813" y="77292"/>
                </a:cubicBezTo>
                <a:cubicBezTo>
                  <a:pt x="-9345" y="30725"/>
                  <a:pt x="-1937" y="-14254"/>
                  <a:pt x="7588" y="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AB94132-FE5E-457F-9E64-62CC00098E6D}"/>
              </a:ext>
            </a:extLst>
          </p:cNvPr>
          <p:cNvSpPr/>
          <p:nvPr/>
        </p:nvSpPr>
        <p:spPr>
          <a:xfrm>
            <a:off x="4980813" y="5628889"/>
            <a:ext cx="346895" cy="362680"/>
          </a:xfrm>
          <a:custGeom>
            <a:avLst/>
            <a:gdLst>
              <a:gd name="connsiteX0" fmla="*/ 346837 w 346895"/>
              <a:gd name="connsiteY0" fmla="*/ 386 h 362680"/>
              <a:gd name="connsiteX1" fmla="*/ 235712 w 346895"/>
              <a:gd name="connsiteY1" fmla="*/ 194061 h 362680"/>
              <a:gd name="connsiteX2" fmla="*/ 762 w 346895"/>
              <a:gd name="connsiteY2" fmla="*/ 362336 h 362680"/>
              <a:gd name="connsiteX3" fmla="*/ 162687 w 346895"/>
              <a:gd name="connsiteY3" fmla="*/ 235336 h 362680"/>
              <a:gd name="connsiteX4" fmla="*/ 223012 w 346895"/>
              <a:gd name="connsiteY4" fmla="*/ 146436 h 362680"/>
              <a:gd name="connsiteX5" fmla="*/ 346837 w 346895"/>
              <a:gd name="connsiteY5" fmla="*/ 386 h 36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95" h="362680">
                <a:moveTo>
                  <a:pt x="346837" y="386"/>
                </a:moveTo>
                <a:cubicBezTo>
                  <a:pt x="348954" y="8323"/>
                  <a:pt x="293391" y="133736"/>
                  <a:pt x="235712" y="194061"/>
                </a:cubicBezTo>
                <a:cubicBezTo>
                  <a:pt x="178033" y="254386"/>
                  <a:pt x="12933" y="355457"/>
                  <a:pt x="762" y="362336"/>
                </a:cubicBezTo>
                <a:cubicBezTo>
                  <a:pt x="-11409" y="369215"/>
                  <a:pt x="125645" y="271319"/>
                  <a:pt x="162687" y="235336"/>
                </a:cubicBezTo>
                <a:cubicBezTo>
                  <a:pt x="199729" y="199353"/>
                  <a:pt x="193908" y="184007"/>
                  <a:pt x="223012" y="146436"/>
                </a:cubicBezTo>
                <a:cubicBezTo>
                  <a:pt x="252116" y="108865"/>
                  <a:pt x="344720" y="-7551"/>
                  <a:pt x="346837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1B9A9B4-A177-4B09-814E-51BB2314ADBA}"/>
              </a:ext>
            </a:extLst>
          </p:cNvPr>
          <p:cNvSpPr/>
          <p:nvPr/>
        </p:nvSpPr>
        <p:spPr>
          <a:xfrm>
            <a:off x="5774945" y="5622611"/>
            <a:ext cx="503956" cy="203637"/>
          </a:xfrm>
          <a:custGeom>
            <a:avLst/>
            <a:gdLst>
              <a:gd name="connsiteX0" fmla="*/ 380 w 503956"/>
              <a:gd name="connsiteY0" fmla="*/ 314 h 203637"/>
              <a:gd name="connsiteX1" fmla="*/ 257555 w 503956"/>
              <a:gd name="connsiteY1" fmla="*/ 149539 h 203637"/>
              <a:gd name="connsiteX2" fmla="*/ 502030 w 503956"/>
              <a:gd name="connsiteY2" fmla="*/ 203514 h 203637"/>
              <a:gd name="connsiteX3" fmla="*/ 378205 w 503956"/>
              <a:gd name="connsiteY3" fmla="*/ 165414 h 203637"/>
              <a:gd name="connsiteX4" fmla="*/ 203580 w 503956"/>
              <a:gd name="connsiteY4" fmla="*/ 111439 h 203637"/>
              <a:gd name="connsiteX5" fmla="*/ 380 w 503956"/>
              <a:gd name="connsiteY5" fmla="*/ 314 h 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56" h="203637">
                <a:moveTo>
                  <a:pt x="380" y="314"/>
                </a:moveTo>
                <a:cubicBezTo>
                  <a:pt x="9376" y="6664"/>
                  <a:pt x="173947" y="115672"/>
                  <a:pt x="257555" y="149539"/>
                </a:cubicBezTo>
                <a:cubicBezTo>
                  <a:pt x="341163" y="183406"/>
                  <a:pt x="481922" y="200868"/>
                  <a:pt x="502030" y="203514"/>
                </a:cubicBezTo>
                <a:cubicBezTo>
                  <a:pt x="522138" y="206160"/>
                  <a:pt x="378205" y="165414"/>
                  <a:pt x="378205" y="165414"/>
                </a:cubicBezTo>
                <a:cubicBezTo>
                  <a:pt x="328463" y="150068"/>
                  <a:pt x="262847" y="137368"/>
                  <a:pt x="203580" y="111439"/>
                </a:cubicBezTo>
                <a:cubicBezTo>
                  <a:pt x="144313" y="85510"/>
                  <a:pt x="-8616" y="-6036"/>
                  <a:pt x="38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6B39077-7DBD-4517-A58B-44B7EA01FEC7}"/>
              </a:ext>
            </a:extLst>
          </p:cNvPr>
          <p:cNvSpPr/>
          <p:nvPr/>
        </p:nvSpPr>
        <p:spPr>
          <a:xfrm>
            <a:off x="6801579" y="4868332"/>
            <a:ext cx="184897" cy="765160"/>
          </a:xfrm>
          <a:custGeom>
            <a:avLst/>
            <a:gdLst>
              <a:gd name="connsiteX0" fmla="*/ 141088 w 184897"/>
              <a:gd name="connsiteY0" fmla="*/ 1 h 765160"/>
              <a:gd name="connsiteX1" fmla="*/ 179188 w 184897"/>
              <a:gd name="connsiteY1" fmla="*/ 419101 h 765160"/>
              <a:gd name="connsiteX2" fmla="*/ 1388 w 184897"/>
              <a:gd name="connsiteY2" fmla="*/ 762001 h 765160"/>
              <a:gd name="connsiteX3" fmla="*/ 98754 w 184897"/>
              <a:gd name="connsiteY3" fmla="*/ 579968 h 765160"/>
              <a:gd name="connsiteX4" fmla="*/ 141088 w 184897"/>
              <a:gd name="connsiteY4" fmla="*/ 414868 h 765160"/>
              <a:gd name="connsiteX5" fmla="*/ 141088 w 184897"/>
              <a:gd name="connsiteY5" fmla="*/ 1 h 7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97" h="765160">
                <a:moveTo>
                  <a:pt x="141088" y="1"/>
                </a:moveTo>
                <a:cubicBezTo>
                  <a:pt x="147438" y="706"/>
                  <a:pt x="202471" y="292101"/>
                  <a:pt x="179188" y="419101"/>
                </a:cubicBezTo>
                <a:cubicBezTo>
                  <a:pt x="155905" y="546101"/>
                  <a:pt x="14794" y="735190"/>
                  <a:pt x="1388" y="762001"/>
                </a:cubicBezTo>
                <a:cubicBezTo>
                  <a:pt x="-12018" y="788812"/>
                  <a:pt x="75471" y="637824"/>
                  <a:pt x="98754" y="579968"/>
                </a:cubicBezTo>
                <a:cubicBezTo>
                  <a:pt x="122037" y="522113"/>
                  <a:pt x="132621" y="509412"/>
                  <a:pt x="141088" y="414868"/>
                </a:cubicBezTo>
                <a:cubicBezTo>
                  <a:pt x="149555" y="320324"/>
                  <a:pt x="134738" y="-704"/>
                  <a:pt x="14108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051CBE-05F5-4581-B205-D71380C7271B}"/>
              </a:ext>
            </a:extLst>
          </p:cNvPr>
          <p:cNvSpPr/>
          <p:nvPr/>
        </p:nvSpPr>
        <p:spPr>
          <a:xfrm>
            <a:off x="3929854" y="4987307"/>
            <a:ext cx="314925" cy="696834"/>
          </a:xfrm>
          <a:custGeom>
            <a:avLst/>
            <a:gdLst>
              <a:gd name="connsiteX0" fmla="*/ 299246 w 314925"/>
              <a:gd name="connsiteY0" fmla="*/ 12260 h 696834"/>
              <a:gd name="connsiteX1" fmla="*/ 269613 w 314925"/>
              <a:gd name="connsiteY1" fmla="*/ 113860 h 696834"/>
              <a:gd name="connsiteX2" fmla="*/ 11379 w 314925"/>
              <a:gd name="connsiteY2" fmla="*/ 405960 h 696834"/>
              <a:gd name="connsiteX3" fmla="*/ 45246 w 314925"/>
              <a:gd name="connsiteY3" fmla="*/ 693826 h 696834"/>
              <a:gd name="connsiteX4" fmla="*/ 41013 w 314925"/>
              <a:gd name="connsiteY4" fmla="*/ 545660 h 696834"/>
              <a:gd name="connsiteX5" fmla="*/ 100279 w 314925"/>
              <a:gd name="connsiteY5" fmla="*/ 372093 h 696834"/>
              <a:gd name="connsiteX6" fmla="*/ 299246 w 314925"/>
              <a:gd name="connsiteY6" fmla="*/ 12260 h 6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25" h="696834">
                <a:moveTo>
                  <a:pt x="299246" y="12260"/>
                </a:moveTo>
                <a:cubicBezTo>
                  <a:pt x="327468" y="-30779"/>
                  <a:pt x="317591" y="48243"/>
                  <a:pt x="269613" y="113860"/>
                </a:cubicBezTo>
                <a:cubicBezTo>
                  <a:pt x="221635" y="179477"/>
                  <a:pt x="48773" y="309299"/>
                  <a:pt x="11379" y="405960"/>
                </a:cubicBezTo>
                <a:cubicBezTo>
                  <a:pt x="-26015" y="502621"/>
                  <a:pt x="40307" y="670543"/>
                  <a:pt x="45246" y="693826"/>
                </a:cubicBezTo>
                <a:cubicBezTo>
                  <a:pt x="50185" y="717109"/>
                  <a:pt x="31841" y="599282"/>
                  <a:pt x="41013" y="545660"/>
                </a:cubicBezTo>
                <a:cubicBezTo>
                  <a:pt x="50185" y="492038"/>
                  <a:pt x="53712" y="459582"/>
                  <a:pt x="100279" y="372093"/>
                </a:cubicBezTo>
                <a:cubicBezTo>
                  <a:pt x="146846" y="284604"/>
                  <a:pt x="271024" y="55299"/>
                  <a:pt x="299246" y="1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737406-BD42-4AEB-9FE7-76F735E2AF98}"/>
              </a:ext>
            </a:extLst>
          </p:cNvPr>
          <p:cNvSpPr/>
          <p:nvPr/>
        </p:nvSpPr>
        <p:spPr>
          <a:xfrm>
            <a:off x="4029138" y="5871570"/>
            <a:ext cx="637267" cy="213337"/>
          </a:xfrm>
          <a:custGeom>
            <a:avLst/>
            <a:gdLst>
              <a:gd name="connsiteX0" fmla="*/ 995 w 637267"/>
              <a:gd name="connsiteY0" fmla="*/ 63 h 213337"/>
              <a:gd name="connsiteX1" fmla="*/ 293095 w 637267"/>
              <a:gd name="connsiteY1" fmla="*/ 190563 h 213337"/>
              <a:gd name="connsiteX2" fmla="*/ 635995 w 637267"/>
              <a:gd name="connsiteY2" fmla="*/ 207497 h 213337"/>
              <a:gd name="connsiteX3" fmla="*/ 394695 w 637267"/>
              <a:gd name="connsiteY3" fmla="*/ 169397 h 213337"/>
              <a:gd name="connsiteX4" fmla="*/ 995 w 637267"/>
              <a:gd name="connsiteY4" fmla="*/ 63 h 21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267" h="213337">
                <a:moveTo>
                  <a:pt x="995" y="63"/>
                </a:moveTo>
                <a:cubicBezTo>
                  <a:pt x="-15938" y="3591"/>
                  <a:pt x="187262" y="155991"/>
                  <a:pt x="293095" y="190563"/>
                </a:cubicBezTo>
                <a:cubicBezTo>
                  <a:pt x="398928" y="225135"/>
                  <a:pt x="619062" y="211025"/>
                  <a:pt x="635995" y="207497"/>
                </a:cubicBezTo>
                <a:cubicBezTo>
                  <a:pt x="652928" y="203969"/>
                  <a:pt x="497000" y="198325"/>
                  <a:pt x="394695" y="169397"/>
                </a:cubicBezTo>
                <a:cubicBezTo>
                  <a:pt x="292390" y="140469"/>
                  <a:pt x="17928" y="-3465"/>
                  <a:pt x="99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EFA93B1A-BD47-44E2-BA92-6808EE451696}"/>
              </a:ext>
            </a:extLst>
          </p:cNvPr>
          <p:cNvSpPr/>
          <p:nvPr/>
        </p:nvSpPr>
        <p:spPr>
          <a:xfrm>
            <a:off x="5151901" y="3382397"/>
            <a:ext cx="169933" cy="389597"/>
          </a:xfrm>
          <a:custGeom>
            <a:avLst/>
            <a:gdLst>
              <a:gd name="connsiteX0" fmla="*/ 122832 w 169933"/>
              <a:gd name="connsiteY0" fmla="*/ 36 h 389597"/>
              <a:gd name="connsiteX1" fmla="*/ 165166 w 169933"/>
              <a:gd name="connsiteY1" fmla="*/ 326003 h 389597"/>
              <a:gd name="connsiteX2" fmla="*/ 150349 w 169933"/>
              <a:gd name="connsiteY2" fmla="*/ 347170 h 389597"/>
              <a:gd name="connsiteX3" fmla="*/ 66 w 169933"/>
              <a:gd name="connsiteY3" fmla="*/ 389503 h 389597"/>
              <a:gd name="connsiteX4" fmla="*/ 131299 w 169933"/>
              <a:gd name="connsiteY4" fmla="*/ 334470 h 389597"/>
              <a:gd name="connsiteX5" fmla="*/ 135532 w 169933"/>
              <a:gd name="connsiteY5" fmla="*/ 304836 h 389597"/>
              <a:gd name="connsiteX6" fmla="*/ 122832 w 169933"/>
              <a:gd name="connsiteY6" fmla="*/ 36 h 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33" h="389597">
                <a:moveTo>
                  <a:pt x="122832" y="36"/>
                </a:moveTo>
                <a:cubicBezTo>
                  <a:pt x="127771" y="3564"/>
                  <a:pt x="160580" y="268147"/>
                  <a:pt x="165166" y="326003"/>
                </a:cubicBezTo>
                <a:cubicBezTo>
                  <a:pt x="169752" y="383859"/>
                  <a:pt x="177866" y="336587"/>
                  <a:pt x="150349" y="347170"/>
                </a:cubicBezTo>
                <a:cubicBezTo>
                  <a:pt x="122832" y="357753"/>
                  <a:pt x="3241" y="391620"/>
                  <a:pt x="66" y="389503"/>
                </a:cubicBezTo>
                <a:cubicBezTo>
                  <a:pt x="-3109" y="387386"/>
                  <a:pt x="108721" y="348581"/>
                  <a:pt x="131299" y="334470"/>
                </a:cubicBezTo>
                <a:cubicBezTo>
                  <a:pt x="153877" y="320359"/>
                  <a:pt x="137296" y="360575"/>
                  <a:pt x="135532" y="304836"/>
                </a:cubicBezTo>
                <a:cubicBezTo>
                  <a:pt x="133768" y="249097"/>
                  <a:pt x="117893" y="-3492"/>
                  <a:pt x="12283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9806AF1-8CEC-46BE-AF8F-E5471A5BE04D}"/>
              </a:ext>
            </a:extLst>
          </p:cNvPr>
          <p:cNvSpPr/>
          <p:nvPr/>
        </p:nvSpPr>
        <p:spPr>
          <a:xfrm>
            <a:off x="4773869" y="3743624"/>
            <a:ext cx="283174" cy="217369"/>
          </a:xfrm>
          <a:custGeom>
            <a:avLst/>
            <a:gdLst>
              <a:gd name="connsiteX0" fmla="*/ 282848 w 283174"/>
              <a:gd name="connsiteY0" fmla="*/ 2876 h 217369"/>
              <a:gd name="connsiteX1" fmla="*/ 96581 w 283174"/>
              <a:gd name="connsiteY1" fmla="*/ 13459 h 217369"/>
              <a:gd name="connsiteX2" fmla="*/ 66948 w 283174"/>
              <a:gd name="connsiteY2" fmla="*/ 62143 h 217369"/>
              <a:gd name="connsiteX3" fmla="*/ 1331 w 283174"/>
              <a:gd name="connsiteY3" fmla="*/ 216659 h 217369"/>
              <a:gd name="connsiteX4" fmla="*/ 24614 w 283174"/>
              <a:gd name="connsiteY4" fmla="*/ 117176 h 217369"/>
              <a:gd name="connsiteX5" fmla="*/ 45781 w 283174"/>
              <a:gd name="connsiteY5" fmla="*/ 57909 h 217369"/>
              <a:gd name="connsiteX6" fmla="*/ 282848 w 283174"/>
              <a:gd name="connsiteY6" fmla="*/ 2876 h 2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217369">
                <a:moveTo>
                  <a:pt x="282848" y="2876"/>
                </a:moveTo>
                <a:cubicBezTo>
                  <a:pt x="291315" y="-4532"/>
                  <a:pt x="132564" y="3581"/>
                  <a:pt x="96581" y="13459"/>
                </a:cubicBezTo>
                <a:cubicBezTo>
                  <a:pt x="60598" y="23337"/>
                  <a:pt x="82823" y="28276"/>
                  <a:pt x="66948" y="62143"/>
                </a:cubicBezTo>
                <a:cubicBezTo>
                  <a:pt x="51073" y="96010"/>
                  <a:pt x="8387" y="207487"/>
                  <a:pt x="1331" y="216659"/>
                </a:cubicBezTo>
                <a:cubicBezTo>
                  <a:pt x="-5725" y="225831"/>
                  <a:pt x="17206" y="143634"/>
                  <a:pt x="24614" y="117176"/>
                </a:cubicBezTo>
                <a:cubicBezTo>
                  <a:pt x="32022" y="90718"/>
                  <a:pt x="2742" y="74490"/>
                  <a:pt x="45781" y="57909"/>
                </a:cubicBezTo>
                <a:cubicBezTo>
                  <a:pt x="88820" y="41328"/>
                  <a:pt x="274381" y="10284"/>
                  <a:pt x="282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F1CB230-4DAD-4B40-9E9D-37B8096F3D89}"/>
              </a:ext>
            </a:extLst>
          </p:cNvPr>
          <p:cNvSpPr/>
          <p:nvPr/>
        </p:nvSpPr>
        <p:spPr>
          <a:xfrm>
            <a:off x="5358635" y="3363210"/>
            <a:ext cx="74848" cy="242214"/>
          </a:xfrm>
          <a:custGeom>
            <a:avLst/>
            <a:gdLst>
              <a:gd name="connsiteX0" fmla="*/ 62148 w 74848"/>
              <a:gd name="connsiteY0" fmla="*/ 173 h 242214"/>
              <a:gd name="connsiteX1" fmla="*/ 28282 w 74848"/>
              <a:gd name="connsiteY1" fmla="*/ 197023 h 242214"/>
              <a:gd name="connsiteX2" fmla="*/ 74848 w 74848"/>
              <a:gd name="connsiteY2" fmla="*/ 241473 h 242214"/>
              <a:gd name="connsiteX3" fmla="*/ 28282 w 74848"/>
              <a:gd name="connsiteY3" fmla="*/ 220307 h 242214"/>
              <a:gd name="connsiteX4" fmla="*/ 765 w 74848"/>
              <a:gd name="connsiteY4" fmla="*/ 163157 h 242214"/>
              <a:gd name="connsiteX5" fmla="*/ 62148 w 74848"/>
              <a:gd name="connsiteY5" fmla="*/ 173 h 2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48" h="242214">
                <a:moveTo>
                  <a:pt x="62148" y="173"/>
                </a:moveTo>
                <a:cubicBezTo>
                  <a:pt x="66734" y="5817"/>
                  <a:pt x="26165" y="156806"/>
                  <a:pt x="28282" y="197023"/>
                </a:cubicBezTo>
                <a:cubicBezTo>
                  <a:pt x="30399" y="237240"/>
                  <a:pt x="74848" y="237592"/>
                  <a:pt x="74848" y="241473"/>
                </a:cubicBezTo>
                <a:cubicBezTo>
                  <a:pt x="74848" y="245354"/>
                  <a:pt x="40629" y="233360"/>
                  <a:pt x="28282" y="220307"/>
                </a:cubicBezTo>
                <a:cubicBezTo>
                  <a:pt x="15935" y="207254"/>
                  <a:pt x="-4174" y="198082"/>
                  <a:pt x="765" y="163157"/>
                </a:cubicBezTo>
                <a:cubicBezTo>
                  <a:pt x="5704" y="128232"/>
                  <a:pt x="57562" y="-5471"/>
                  <a:pt x="6214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9A4499C-3D0E-4C71-AE96-756E0F09CA46}"/>
              </a:ext>
            </a:extLst>
          </p:cNvPr>
          <p:cNvSpPr/>
          <p:nvPr/>
        </p:nvSpPr>
        <p:spPr>
          <a:xfrm>
            <a:off x="5562587" y="3327269"/>
            <a:ext cx="731050" cy="264136"/>
          </a:xfrm>
          <a:custGeom>
            <a:avLst/>
            <a:gdLst>
              <a:gd name="connsiteX0" fmla="*/ 13 w 731050"/>
              <a:gd name="connsiteY0" fmla="*/ 131 h 264136"/>
              <a:gd name="connsiteX1" fmla="*/ 150296 w 731050"/>
              <a:gd name="connsiteY1" fmla="*/ 243548 h 264136"/>
              <a:gd name="connsiteX2" fmla="*/ 230730 w 731050"/>
              <a:gd name="connsiteY2" fmla="*/ 252014 h 264136"/>
              <a:gd name="connsiteX3" fmla="*/ 431813 w 731050"/>
              <a:gd name="connsiteY3" fmla="*/ 256248 h 264136"/>
              <a:gd name="connsiteX4" fmla="*/ 730263 w 731050"/>
              <a:gd name="connsiteY4" fmla="*/ 137714 h 264136"/>
              <a:gd name="connsiteX5" fmla="*/ 510130 w 731050"/>
              <a:gd name="connsiteY5" fmla="*/ 205448 h 264136"/>
              <a:gd name="connsiteX6" fmla="*/ 245546 w 731050"/>
              <a:gd name="connsiteY6" fmla="*/ 245664 h 264136"/>
              <a:gd name="connsiteX7" fmla="*/ 158763 w 731050"/>
              <a:gd name="connsiteY7" fmla="*/ 209681 h 264136"/>
              <a:gd name="connsiteX8" fmla="*/ 13 w 731050"/>
              <a:gd name="connsiteY8" fmla="*/ 131 h 2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050" h="264136">
                <a:moveTo>
                  <a:pt x="13" y="131"/>
                </a:moveTo>
                <a:cubicBezTo>
                  <a:pt x="-1398" y="5776"/>
                  <a:pt x="111843" y="201568"/>
                  <a:pt x="150296" y="243548"/>
                </a:cubicBezTo>
                <a:cubicBezTo>
                  <a:pt x="188749" y="285528"/>
                  <a:pt x="183811" y="249897"/>
                  <a:pt x="230730" y="252014"/>
                </a:cubicBezTo>
                <a:cubicBezTo>
                  <a:pt x="277649" y="254131"/>
                  <a:pt x="348557" y="275298"/>
                  <a:pt x="431813" y="256248"/>
                </a:cubicBezTo>
                <a:cubicBezTo>
                  <a:pt x="515069" y="237198"/>
                  <a:pt x="717210" y="146181"/>
                  <a:pt x="730263" y="137714"/>
                </a:cubicBezTo>
                <a:cubicBezTo>
                  <a:pt x="743316" y="129247"/>
                  <a:pt x="590916" y="187456"/>
                  <a:pt x="510130" y="205448"/>
                </a:cubicBezTo>
                <a:cubicBezTo>
                  <a:pt x="429344" y="223440"/>
                  <a:pt x="304107" y="244959"/>
                  <a:pt x="245546" y="245664"/>
                </a:cubicBezTo>
                <a:cubicBezTo>
                  <a:pt x="186985" y="246369"/>
                  <a:pt x="200743" y="247428"/>
                  <a:pt x="158763" y="209681"/>
                </a:cubicBezTo>
                <a:cubicBezTo>
                  <a:pt x="116783" y="171934"/>
                  <a:pt x="1424" y="-5514"/>
                  <a:pt x="13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10D507E-DA3E-4136-B8AF-15A19E2AE4CA}"/>
              </a:ext>
            </a:extLst>
          </p:cNvPr>
          <p:cNvSpPr/>
          <p:nvPr/>
        </p:nvSpPr>
        <p:spPr>
          <a:xfrm>
            <a:off x="5509882" y="4487326"/>
            <a:ext cx="488786" cy="422441"/>
          </a:xfrm>
          <a:custGeom>
            <a:avLst/>
            <a:gdLst>
              <a:gd name="connsiteX0" fmla="*/ 488751 w 488786"/>
              <a:gd name="connsiteY0" fmla="*/ 7 h 422441"/>
              <a:gd name="connsiteX1" fmla="*/ 190301 w 488786"/>
              <a:gd name="connsiteY1" fmla="*/ 116424 h 422441"/>
              <a:gd name="connsiteX2" fmla="*/ 4035 w 488786"/>
              <a:gd name="connsiteY2" fmla="*/ 416991 h 422441"/>
              <a:gd name="connsiteX3" fmla="*/ 73885 w 488786"/>
              <a:gd name="connsiteY3" fmla="*/ 296341 h 422441"/>
              <a:gd name="connsiteX4" fmla="*/ 209351 w 488786"/>
              <a:gd name="connsiteY4" fmla="*/ 120657 h 422441"/>
              <a:gd name="connsiteX5" fmla="*/ 488751 w 488786"/>
              <a:gd name="connsiteY5" fmla="*/ 7 h 4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786" h="422441">
                <a:moveTo>
                  <a:pt x="488751" y="7"/>
                </a:moveTo>
                <a:cubicBezTo>
                  <a:pt x="485576" y="-698"/>
                  <a:pt x="271087" y="46927"/>
                  <a:pt x="190301" y="116424"/>
                </a:cubicBezTo>
                <a:cubicBezTo>
                  <a:pt x="109515" y="185921"/>
                  <a:pt x="23438" y="387005"/>
                  <a:pt x="4035" y="416991"/>
                </a:cubicBezTo>
                <a:cubicBezTo>
                  <a:pt x="-15368" y="446977"/>
                  <a:pt x="39666" y="345730"/>
                  <a:pt x="73885" y="296341"/>
                </a:cubicBezTo>
                <a:cubicBezTo>
                  <a:pt x="108104" y="246952"/>
                  <a:pt x="140207" y="169340"/>
                  <a:pt x="209351" y="120657"/>
                </a:cubicBezTo>
                <a:cubicBezTo>
                  <a:pt x="278495" y="71974"/>
                  <a:pt x="491926" y="712"/>
                  <a:pt x="4887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797ADC1-FE1C-4473-9812-3F8F32482474}"/>
              </a:ext>
            </a:extLst>
          </p:cNvPr>
          <p:cNvSpPr/>
          <p:nvPr/>
        </p:nvSpPr>
        <p:spPr>
          <a:xfrm>
            <a:off x="4792963" y="4613616"/>
            <a:ext cx="518115" cy="280846"/>
          </a:xfrm>
          <a:custGeom>
            <a:avLst/>
            <a:gdLst>
              <a:gd name="connsiteX0" fmla="*/ 3404 w 518115"/>
              <a:gd name="connsiteY0" fmla="*/ 717 h 280846"/>
              <a:gd name="connsiteX1" fmla="*/ 335720 w 518115"/>
              <a:gd name="connsiteY1" fmla="*/ 163701 h 280846"/>
              <a:gd name="connsiteX2" fmla="*/ 515637 w 518115"/>
              <a:gd name="connsiteY2" fmla="*/ 280117 h 280846"/>
              <a:gd name="connsiteX3" fmla="*/ 422504 w 518115"/>
              <a:gd name="connsiteY3" fmla="*/ 208151 h 280846"/>
              <a:gd name="connsiteX4" fmla="*/ 176970 w 518115"/>
              <a:gd name="connsiteY4" fmla="*/ 108667 h 280846"/>
              <a:gd name="connsiteX5" fmla="*/ 3404 w 518115"/>
              <a:gd name="connsiteY5" fmla="*/ 717 h 2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115" h="280846">
                <a:moveTo>
                  <a:pt x="3404" y="717"/>
                </a:moveTo>
                <a:cubicBezTo>
                  <a:pt x="29862" y="9889"/>
                  <a:pt x="250348" y="117134"/>
                  <a:pt x="335720" y="163701"/>
                </a:cubicBezTo>
                <a:cubicBezTo>
                  <a:pt x="421092" y="210268"/>
                  <a:pt x="501173" y="272709"/>
                  <a:pt x="515637" y="280117"/>
                </a:cubicBezTo>
                <a:cubicBezTo>
                  <a:pt x="530101" y="287525"/>
                  <a:pt x="478949" y="236726"/>
                  <a:pt x="422504" y="208151"/>
                </a:cubicBezTo>
                <a:cubicBezTo>
                  <a:pt x="366060" y="179576"/>
                  <a:pt x="242587" y="144650"/>
                  <a:pt x="176970" y="108667"/>
                </a:cubicBezTo>
                <a:cubicBezTo>
                  <a:pt x="111353" y="72684"/>
                  <a:pt x="-23054" y="-8455"/>
                  <a:pt x="340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B9E846B-B25C-4A17-828D-AD9DAFAAECA0}"/>
              </a:ext>
            </a:extLst>
          </p:cNvPr>
          <p:cNvSpPr/>
          <p:nvPr/>
        </p:nvSpPr>
        <p:spPr>
          <a:xfrm>
            <a:off x="5752673" y="2998621"/>
            <a:ext cx="52560" cy="538866"/>
          </a:xfrm>
          <a:custGeom>
            <a:avLst/>
            <a:gdLst>
              <a:gd name="connsiteX0" fmla="*/ 46994 w 52560"/>
              <a:gd name="connsiteY0" fmla="*/ 696 h 538866"/>
              <a:gd name="connsiteX1" fmla="*/ 49110 w 52560"/>
              <a:gd name="connsiteY1" fmla="*/ 368996 h 538866"/>
              <a:gd name="connsiteX2" fmla="*/ 427 w 52560"/>
              <a:gd name="connsiteY2" fmla="*/ 538329 h 538866"/>
              <a:gd name="connsiteX3" fmla="*/ 25827 w 52560"/>
              <a:gd name="connsiteY3" fmla="*/ 417679 h 538866"/>
              <a:gd name="connsiteX4" fmla="*/ 34294 w 52560"/>
              <a:gd name="connsiteY4" fmla="*/ 280096 h 538866"/>
              <a:gd name="connsiteX5" fmla="*/ 46994 w 52560"/>
              <a:gd name="connsiteY5" fmla="*/ 696 h 53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60" h="538866">
                <a:moveTo>
                  <a:pt x="46994" y="696"/>
                </a:moveTo>
                <a:cubicBezTo>
                  <a:pt x="49463" y="15513"/>
                  <a:pt x="56871" y="279390"/>
                  <a:pt x="49110" y="368996"/>
                </a:cubicBezTo>
                <a:cubicBezTo>
                  <a:pt x="41349" y="458602"/>
                  <a:pt x="4307" y="530215"/>
                  <a:pt x="427" y="538329"/>
                </a:cubicBezTo>
                <a:cubicBezTo>
                  <a:pt x="-3453" y="546443"/>
                  <a:pt x="20182" y="460718"/>
                  <a:pt x="25827" y="417679"/>
                </a:cubicBezTo>
                <a:cubicBezTo>
                  <a:pt x="31471" y="374640"/>
                  <a:pt x="32177" y="348535"/>
                  <a:pt x="34294" y="280096"/>
                </a:cubicBezTo>
                <a:cubicBezTo>
                  <a:pt x="36411" y="211657"/>
                  <a:pt x="44525" y="-14121"/>
                  <a:pt x="46994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2E5AD79-4BEB-4CF9-9C73-D6476E406749}"/>
              </a:ext>
            </a:extLst>
          </p:cNvPr>
          <p:cNvSpPr/>
          <p:nvPr/>
        </p:nvSpPr>
        <p:spPr>
          <a:xfrm>
            <a:off x="5684914" y="2958219"/>
            <a:ext cx="75775" cy="722898"/>
          </a:xfrm>
          <a:custGeom>
            <a:avLst/>
            <a:gdLst>
              <a:gd name="connsiteX0" fmla="*/ 59719 w 75775"/>
              <a:gd name="connsiteY0" fmla="*/ 881 h 722898"/>
              <a:gd name="connsiteX1" fmla="*/ 42786 w 75775"/>
              <a:gd name="connsiteY1" fmla="*/ 318381 h 722898"/>
              <a:gd name="connsiteX2" fmla="*/ 453 w 75775"/>
              <a:gd name="connsiteY2" fmla="*/ 716314 h 722898"/>
              <a:gd name="connsiteX3" fmla="*/ 23736 w 75775"/>
              <a:gd name="connsiteY3" fmla="*/ 542748 h 722898"/>
              <a:gd name="connsiteX4" fmla="*/ 74536 w 75775"/>
              <a:gd name="connsiteY4" fmla="*/ 233714 h 722898"/>
              <a:gd name="connsiteX5" fmla="*/ 59719 w 75775"/>
              <a:gd name="connsiteY5" fmla="*/ 881 h 72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75" h="722898">
                <a:moveTo>
                  <a:pt x="59719" y="881"/>
                </a:moveTo>
                <a:cubicBezTo>
                  <a:pt x="54427" y="14992"/>
                  <a:pt x="52664" y="199142"/>
                  <a:pt x="42786" y="318381"/>
                </a:cubicBezTo>
                <a:cubicBezTo>
                  <a:pt x="32908" y="437620"/>
                  <a:pt x="3628" y="678919"/>
                  <a:pt x="453" y="716314"/>
                </a:cubicBezTo>
                <a:cubicBezTo>
                  <a:pt x="-2722" y="753709"/>
                  <a:pt x="11389" y="623181"/>
                  <a:pt x="23736" y="542748"/>
                </a:cubicBezTo>
                <a:cubicBezTo>
                  <a:pt x="36083" y="462315"/>
                  <a:pt x="68892" y="321909"/>
                  <a:pt x="74536" y="233714"/>
                </a:cubicBezTo>
                <a:cubicBezTo>
                  <a:pt x="80181" y="145520"/>
                  <a:pt x="65011" y="-13230"/>
                  <a:pt x="59719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CACD379-7257-43C0-B011-326ACBBA9FE8}"/>
              </a:ext>
            </a:extLst>
          </p:cNvPr>
          <p:cNvSpPr/>
          <p:nvPr/>
        </p:nvSpPr>
        <p:spPr>
          <a:xfrm>
            <a:off x="5643508" y="3582474"/>
            <a:ext cx="50505" cy="569094"/>
          </a:xfrm>
          <a:custGeom>
            <a:avLst/>
            <a:gdLst>
              <a:gd name="connsiteX0" fmla="*/ 46092 w 50505"/>
              <a:gd name="connsiteY0" fmla="*/ 83593 h 569094"/>
              <a:gd name="connsiteX1" fmla="*/ 3759 w 50505"/>
              <a:gd name="connsiteY1" fmla="*/ 468826 h 569094"/>
              <a:gd name="connsiteX2" fmla="*/ 3759 w 50505"/>
              <a:gd name="connsiteY2" fmla="*/ 568309 h 569094"/>
              <a:gd name="connsiteX3" fmla="*/ 18575 w 50505"/>
              <a:gd name="connsiteY3" fmla="*/ 483643 h 569094"/>
              <a:gd name="connsiteX4" fmla="*/ 46092 w 50505"/>
              <a:gd name="connsiteY4" fmla="*/ 32793 h 569094"/>
              <a:gd name="connsiteX5" fmla="*/ 46092 w 50505"/>
              <a:gd name="connsiteY5" fmla="*/ 83593 h 56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05" h="569094">
                <a:moveTo>
                  <a:pt x="46092" y="83593"/>
                </a:moveTo>
                <a:cubicBezTo>
                  <a:pt x="39037" y="156265"/>
                  <a:pt x="10814" y="388040"/>
                  <a:pt x="3759" y="468826"/>
                </a:cubicBezTo>
                <a:cubicBezTo>
                  <a:pt x="-3296" y="549612"/>
                  <a:pt x="1290" y="565840"/>
                  <a:pt x="3759" y="568309"/>
                </a:cubicBezTo>
                <a:cubicBezTo>
                  <a:pt x="6228" y="570778"/>
                  <a:pt x="11520" y="572896"/>
                  <a:pt x="18575" y="483643"/>
                </a:cubicBezTo>
                <a:cubicBezTo>
                  <a:pt x="25630" y="394390"/>
                  <a:pt x="41506" y="99821"/>
                  <a:pt x="46092" y="32793"/>
                </a:cubicBezTo>
                <a:cubicBezTo>
                  <a:pt x="50678" y="-34235"/>
                  <a:pt x="53147" y="10921"/>
                  <a:pt x="46092" y="8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DF7A56F-8BF7-4EB8-B4F8-166711903913}"/>
              </a:ext>
            </a:extLst>
          </p:cNvPr>
          <p:cNvSpPr/>
          <p:nvPr/>
        </p:nvSpPr>
        <p:spPr>
          <a:xfrm>
            <a:off x="5683013" y="3623670"/>
            <a:ext cx="66151" cy="543465"/>
          </a:xfrm>
          <a:custGeom>
            <a:avLst/>
            <a:gdLst>
              <a:gd name="connsiteX0" fmla="*/ 63737 w 66151"/>
              <a:gd name="connsiteY0" fmla="*/ 6413 h 543465"/>
              <a:gd name="connsiteX1" fmla="*/ 12937 w 66151"/>
              <a:gd name="connsiteY1" fmla="*/ 474197 h 543465"/>
              <a:gd name="connsiteX2" fmla="*/ 237 w 66151"/>
              <a:gd name="connsiteY2" fmla="*/ 537697 h 543465"/>
              <a:gd name="connsiteX3" fmla="*/ 8704 w 66151"/>
              <a:gd name="connsiteY3" fmla="*/ 440330 h 543465"/>
              <a:gd name="connsiteX4" fmla="*/ 53154 w 66151"/>
              <a:gd name="connsiteY4" fmla="*/ 218080 h 543465"/>
              <a:gd name="connsiteX5" fmla="*/ 63737 w 66151"/>
              <a:gd name="connsiteY5" fmla="*/ 6413 h 5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1" h="543465">
                <a:moveTo>
                  <a:pt x="63737" y="6413"/>
                </a:moveTo>
                <a:cubicBezTo>
                  <a:pt x="57034" y="49099"/>
                  <a:pt x="23520" y="385650"/>
                  <a:pt x="12937" y="474197"/>
                </a:cubicBezTo>
                <a:cubicBezTo>
                  <a:pt x="2354" y="562744"/>
                  <a:pt x="942" y="543342"/>
                  <a:pt x="237" y="537697"/>
                </a:cubicBezTo>
                <a:cubicBezTo>
                  <a:pt x="-469" y="532053"/>
                  <a:pt x="-116" y="493600"/>
                  <a:pt x="8704" y="440330"/>
                </a:cubicBezTo>
                <a:cubicBezTo>
                  <a:pt x="17523" y="387061"/>
                  <a:pt x="44335" y="290752"/>
                  <a:pt x="53154" y="218080"/>
                </a:cubicBezTo>
                <a:cubicBezTo>
                  <a:pt x="61973" y="145408"/>
                  <a:pt x="70440" y="-36273"/>
                  <a:pt x="63737" y="6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EEB1B7F-4B47-4D45-8DE2-E3371ABB2103}"/>
              </a:ext>
            </a:extLst>
          </p:cNvPr>
          <p:cNvSpPr/>
          <p:nvPr/>
        </p:nvSpPr>
        <p:spPr>
          <a:xfrm>
            <a:off x="4786069" y="4002257"/>
            <a:ext cx="130747" cy="334031"/>
          </a:xfrm>
          <a:custGeom>
            <a:avLst/>
            <a:gdLst>
              <a:gd name="connsiteX0" fmla="*/ 1831 w 130747"/>
              <a:gd name="connsiteY0" fmla="*/ 4593 h 334031"/>
              <a:gd name="connsiteX1" fmla="*/ 54748 w 130747"/>
              <a:gd name="connsiteY1" fmla="*/ 167576 h 334031"/>
              <a:gd name="connsiteX2" fmla="*/ 128831 w 130747"/>
              <a:gd name="connsiteY2" fmla="*/ 328443 h 334031"/>
              <a:gd name="connsiteX3" fmla="*/ 103431 w 130747"/>
              <a:gd name="connsiteY3" fmla="*/ 286110 h 334031"/>
              <a:gd name="connsiteX4" fmla="*/ 44164 w 130747"/>
              <a:gd name="connsiteY4" fmla="*/ 178160 h 334031"/>
              <a:gd name="connsiteX5" fmla="*/ 14531 w 130747"/>
              <a:gd name="connsiteY5" fmla="*/ 55393 h 334031"/>
              <a:gd name="connsiteX6" fmla="*/ 1831 w 130747"/>
              <a:gd name="connsiteY6" fmla="*/ 4593 h 33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7" h="334031">
                <a:moveTo>
                  <a:pt x="1831" y="4593"/>
                </a:moveTo>
                <a:cubicBezTo>
                  <a:pt x="8534" y="23290"/>
                  <a:pt x="33581" y="113601"/>
                  <a:pt x="54748" y="167576"/>
                </a:cubicBezTo>
                <a:cubicBezTo>
                  <a:pt x="75915" y="221551"/>
                  <a:pt x="120717" y="308687"/>
                  <a:pt x="128831" y="328443"/>
                </a:cubicBezTo>
                <a:cubicBezTo>
                  <a:pt x="136945" y="348199"/>
                  <a:pt x="117542" y="311157"/>
                  <a:pt x="103431" y="286110"/>
                </a:cubicBezTo>
                <a:cubicBezTo>
                  <a:pt x="89320" y="261063"/>
                  <a:pt x="58981" y="216613"/>
                  <a:pt x="44164" y="178160"/>
                </a:cubicBezTo>
                <a:cubicBezTo>
                  <a:pt x="29347" y="139707"/>
                  <a:pt x="20528" y="82204"/>
                  <a:pt x="14531" y="55393"/>
                </a:cubicBezTo>
                <a:cubicBezTo>
                  <a:pt x="8534" y="28582"/>
                  <a:pt x="-4872" y="-14104"/>
                  <a:pt x="1831" y="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BADC3F0-3061-4059-B1D7-977D6D30C0C6}"/>
              </a:ext>
            </a:extLst>
          </p:cNvPr>
          <p:cNvSpPr/>
          <p:nvPr/>
        </p:nvSpPr>
        <p:spPr>
          <a:xfrm>
            <a:off x="4833281" y="4312787"/>
            <a:ext cx="178175" cy="47032"/>
          </a:xfrm>
          <a:custGeom>
            <a:avLst/>
            <a:gdLst>
              <a:gd name="connsiteX0" fmla="*/ 657 w 178175"/>
              <a:gd name="connsiteY0" fmla="*/ 451 h 47032"/>
              <a:gd name="connsiteX1" fmla="*/ 173694 w 178175"/>
              <a:gd name="connsiteY1" fmla="*/ 46488 h 47032"/>
              <a:gd name="connsiteX2" fmla="*/ 116544 w 178175"/>
              <a:gd name="connsiteY2" fmla="*/ 24263 h 47032"/>
              <a:gd name="connsiteX3" fmla="*/ 657 w 178175"/>
              <a:gd name="connsiteY3" fmla="*/ 451 h 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75" h="47032">
                <a:moveTo>
                  <a:pt x="657" y="451"/>
                </a:moveTo>
                <a:cubicBezTo>
                  <a:pt x="10182" y="4155"/>
                  <a:pt x="154379" y="42519"/>
                  <a:pt x="173694" y="46488"/>
                </a:cubicBezTo>
                <a:cubicBezTo>
                  <a:pt x="193009" y="50457"/>
                  <a:pt x="145383" y="31671"/>
                  <a:pt x="116544" y="24263"/>
                </a:cubicBezTo>
                <a:cubicBezTo>
                  <a:pt x="87705" y="16855"/>
                  <a:pt x="-8868" y="-3253"/>
                  <a:pt x="657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3EACD49-E99A-4E28-80C5-048516BDFE24}"/>
              </a:ext>
            </a:extLst>
          </p:cNvPr>
          <p:cNvSpPr/>
          <p:nvPr/>
        </p:nvSpPr>
        <p:spPr>
          <a:xfrm>
            <a:off x="4814818" y="4336630"/>
            <a:ext cx="184904" cy="53174"/>
          </a:xfrm>
          <a:custGeom>
            <a:avLst/>
            <a:gdLst>
              <a:gd name="connsiteX0" fmla="*/ 1657 w 184904"/>
              <a:gd name="connsiteY0" fmla="*/ 2008 h 53174"/>
              <a:gd name="connsiteX1" fmla="*/ 181045 w 184904"/>
              <a:gd name="connsiteY1" fmla="*/ 52808 h 53174"/>
              <a:gd name="connsiteX2" fmla="*/ 122307 w 184904"/>
              <a:gd name="connsiteY2" fmla="*/ 24233 h 53174"/>
              <a:gd name="connsiteX3" fmla="*/ 93732 w 184904"/>
              <a:gd name="connsiteY3" fmla="*/ 11533 h 53174"/>
              <a:gd name="connsiteX4" fmla="*/ 1657 w 184904"/>
              <a:gd name="connsiteY4" fmla="*/ 2008 h 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4" h="53174">
                <a:moveTo>
                  <a:pt x="1657" y="2008"/>
                </a:moveTo>
                <a:cubicBezTo>
                  <a:pt x="16209" y="8887"/>
                  <a:pt x="160937" y="49104"/>
                  <a:pt x="181045" y="52808"/>
                </a:cubicBezTo>
                <a:cubicBezTo>
                  <a:pt x="201153" y="56512"/>
                  <a:pt x="136859" y="31112"/>
                  <a:pt x="122307" y="24233"/>
                </a:cubicBezTo>
                <a:cubicBezTo>
                  <a:pt x="107755" y="17354"/>
                  <a:pt x="114899" y="15237"/>
                  <a:pt x="93732" y="11533"/>
                </a:cubicBezTo>
                <a:cubicBezTo>
                  <a:pt x="72565" y="7829"/>
                  <a:pt x="-12895" y="-4871"/>
                  <a:pt x="1657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3881A78-4853-49AF-8B6A-22F4D0765EEE}"/>
              </a:ext>
            </a:extLst>
          </p:cNvPr>
          <p:cNvSpPr/>
          <p:nvPr/>
        </p:nvSpPr>
        <p:spPr>
          <a:xfrm>
            <a:off x="5014913" y="4336847"/>
            <a:ext cx="309657" cy="38303"/>
          </a:xfrm>
          <a:custGeom>
            <a:avLst/>
            <a:gdLst>
              <a:gd name="connsiteX0" fmla="*/ 0 w 309657"/>
              <a:gd name="connsiteY0" fmla="*/ 38303 h 38303"/>
              <a:gd name="connsiteX1" fmla="*/ 207962 w 309657"/>
              <a:gd name="connsiteY1" fmla="*/ 22428 h 38303"/>
              <a:gd name="connsiteX2" fmla="*/ 309562 w 309657"/>
              <a:gd name="connsiteY2" fmla="*/ 20841 h 38303"/>
              <a:gd name="connsiteX3" fmla="*/ 192087 w 309657"/>
              <a:gd name="connsiteY3" fmla="*/ 203 h 38303"/>
              <a:gd name="connsiteX4" fmla="*/ 106362 w 309657"/>
              <a:gd name="connsiteY4" fmla="*/ 9728 h 38303"/>
              <a:gd name="connsiteX5" fmla="*/ 0 w 309657"/>
              <a:gd name="connsiteY5" fmla="*/ 38303 h 3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657" h="38303">
                <a:moveTo>
                  <a:pt x="0" y="38303"/>
                </a:moveTo>
                <a:lnTo>
                  <a:pt x="207962" y="22428"/>
                </a:lnTo>
                <a:cubicBezTo>
                  <a:pt x="259556" y="19518"/>
                  <a:pt x="312208" y="24545"/>
                  <a:pt x="309562" y="20841"/>
                </a:cubicBezTo>
                <a:cubicBezTo>
                  <a:pt x="306916" y="17137"/>
                  <a:pt x="225954" y="2055"/>
                  <a:pt x="192087" y="203"/>
                </a:cubicBezTo>
                <a:cubicBezTo>
                  <a:pt x="158220" y="-1649"/>
                  <a:pt x="106362" y="9728"/>
                  <a:pt x="106362" y="9728"/>
                </a:cubicBezTo>
                <a:lnTo>
                  <a:pt x="0" y="383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B454E91-7F9E-4DAD-AC7C-A7E26DA6660E}"/>
              </a:ext>
            </a:extLst>
          </p:cNvPr>
          <p:cNvSpPr/>
          <p:nvPr/>
        </p:nvSpPr>
        <p:spPr>
          <a:xfrm>
            <a:off x="5274157" y="4270088"/>
            <a:ext cx="325655" cy="79382"/>
          </a:xfrm>
          <a:custGeom>
            <a:avLst/>
            <a:gdLst>
              <a:gd name="connsiteX0" fmla="*/ 56668 w 325655"/>
              <a:gd name="connsiteY0" fmla="*/ 73312 h 79382"/>
              <a:gd name="connsiteX1" fmla="*/ 115406 w 325655"/>
              <a:gd name="connsiteY1" fmla="*/ 62200 h 79382"/>
              <a:gd name="connsiteX2" fmla="*/ 261456 w 325655"/>
              <a:gd name="connsiteY2" fmla="*/ 27275 h 79382"/>
              <a:gd name="connsiteX3" fmla="*/ 324956 w 325655"/>
              <a:gd name="connsiteY3" fmla="*/ 287 h 79382"/>
              <a:gd name="connsiteX4" fmla="*/ 224943 w 325655"/>
              <a:gd name="connsiteY4" fmla="*/ 14575 h 79382"/>
              <a:gd name="connsiteX5" fmla="*/ 120168 w 325655"/>
              <a:gd name="connsiteY5" fmla="*/ 38387 h 79382"/>
              <a:gd name="connsiteX6" fmla="*/ 1106 w 325655"/>
              <a:gd name="connsiteY6" fmla="*/ 78075 h 79382"/>
              <a:gd name="connsiteX7" fmla="*/ 56668 w 325655"/>
              <a:gd name="connsiteY7" fmla="*/ 73312 h 7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655" h="79382">
                <a:moveTo>
                  <a:pt x="56668" y="73312"/>
                </a:moveTo>
                <a:cubicBezTo>
                  <a:pt x="75718" y="70666"/>
                  <a:pt x="81275" y="69873"/>
                  <a:pt x="115406" y="62200"/>
                </a:cubicBezTo>
                <a:cubicBezTo>
                  <a:pt x="149537" y="54527"/>
                  <a:pt x="226531" y="37594"/>
                  <a:pt x="261456" y="27275"/>
                </a:cubicBezTo>
                <a:cubicBezTo>
                  <a:pt x="296381" y="16956"/>
                  <a:pt x="331042" y="2404"/>
                  <a:pt x="324956" y="287"/>
                </a:cubicBezTo>
                <a:cubicBezTo>
                  <a:pt x="318870" y="-1830"/>
                  <a:pt x="259074" y="8225"/>
                  <a:pt x="224943" y="14575"/>
                </a:cubicBezTo>
                <a:cubicBezTo>
                  <a:pt x="190812" y="20925"/>
                  <a:pt x="157474" y="27804"/>
                  <a:pt x="120168" y="38387"/>
                </a:cubicBezTo>
                <a:cubicBezTo>
                  <a:pt x="82862" y="48970"/>
                  <a:pt x="9837" y="74106"/>
                  <a:pt x="1106" y="78075"/>
                </a:cubicBezTo>
                <a:cubicBezTo>
                  <a:pt x="-7625" y="82044"/>
                  <a:pt x="37618" y="75958"/>
                  <a:pt x="56668" y="7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46A6824-BD68-4C84-880C-03846D09C87F}"/>
              </a:ext>
            </a:extLst>
          </p:cNvPr>
          <p:cNvSpPr/>
          <p:nvPr/>
        </p:nvSpPr>
        <p:spPr>
          <a:xfrm>
            <a:off x="5622906" y="4138398"/>
            <a:ext cx="166541" cy="182818"/>
          </a:xfrm>
          <a:custGeom>
            <a:avLst/>
            <a:gdLst>
              <a:gd name="connsiteX0" fmla="*/ 163532 w 166541"/>
              <a:gd name="connsiteY0" fmla="*/ 215 h 182818"/>
              <a:gd name="connsiteX1" fmla="*/ 146069 w 166541"/>
              <a:gd name="connsiteY1" fmla="*/ 71652 h 182818"/>
              <a:gd name="connsiteX2" fmla="*/ 92094 w 166541"/>
              <a:gd name="connsiteY2" fmla="*/ 98640 h 182818"/>
              <a:gd name="connsiteX3" fmla="*/ 150832 w 166541"/>
              <a:gd name="connsiteY3" fmla="*/ 95465 h 182818"/>
              <a:gd name="connsiteX4" fmla="*/ 160357 w 166541"/>
              <a:gd name="connsiteY4" fmla="*/ 116102 h 182818"/>
              <a:gd name="connsiteX5" fmla="*/ 111144 w 166541"/>
              <a:gd name="connsiteY5" fmla="*/ 144677 h 182818"/>
              <a:gd name="connsiteX6" fmla="*/ 93682 w 166541"/>
              <a:gd name="connsiteY6" fmla="*/ 182777 h 182818"/>
              <a:gd name="connsiteX7" fmla="*/ 96857 w 166541"/>
              <a:gd name="connsiteY7" fmla="*/ 152615 h 182818"/>
              <a:gd name="connsiteX8" fmla="*/ 19 w 166541"/>
              <a:gd name="connsiteY8" fmla="*/ 179602 h 182818"/>
              <a:gd name="connsiteX9" fmla="*/ 88919 w 166541"/>
              <a:gd name="connsiteY9" fmla="*/ 141502 h 182818"/>
              <a:gd name="connsiteX10" fmla="*/ 133369 w 166541"/>
              <a:gd name="connsiteY10" fmla="*/ 109752 h 182818"/>
              <a:gd name="connsiteX11" fmla="*/ 88919 w 166541"/>
              <a:gd name="connsiteY11" fmla="*/ 97052 h 182818"/>
              <a:gd name="connsiteX12" fmla="*/ 163532 w 166541"/>
              <a:gd name="connsiteY12" fmla="*/ 215 h 18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541" h="182818">
                <a:moveTo>
                  <a:pt x="163532" y="215"/>
                </a:moveTo>
                <a:cubicBezTo>
                  <a:pt x="173057" y="-4018"/>
                  <a:pt x="157975" y="55248"/>
                  <a:pt x="146069" y="71652"/>
                </a:cubicBezTo>
                <a:cubicBezTo>
                  <a:pt x="134163" y="88056"/>
                  <a:pt x="91300" y="94671"/>
                  <a:pt x="92094" y="98640"/>
                </a:cubicBezTo>
                <a:cubicBezTo>
                  <a:pt x="92888" y="102609"/>
                  <a:pt x="139455" y="92555"/>
                  <a:pt x="150832" y="95465"/>
                </a:cubicBezTo>
                <a:cubicBezTo>
                  <a:pt x="162209" y="98375"/>
                  <a:pt x="166972" y="107900"/>
                  <a:pt x="160357" y="116102"/>
                </a:cubicBezTo>
                <a:cubicBezTo>
                  <a:pt x="153742" y="124304"/>
                  <a:pt x="122256" y="133565"/>
                  <a:pt x="111144" y="144677"/>
                </a:cubicBezTo>
                <a:cubicBezTo>
                  <a:pt x="100032" y="155789"/>
                  <a:pt x="96063" y="181454"/>
                  <a:pt x="93682" y="182777"/>
                </a:cubicBezTo>
                <a:cubicBezTo>
                  <a:pt x="91301" y="184100"/>
                  <a:pt x="112467" y="153144"/>
                  <a:pt x="96857" y="152615"/>
                </a:cubicBezTo>
                <a:cubicBezTo>
                  <a:pt x="81246" y="152086"/>
                  <a:pt x="1342" y="181454"/>
                  <a:pt x="19" y="179602"/>
                </a:cubicBezTo>
                <a:cubicBezTo>
                  <a:pt x="-1304" y="177750"/>
                  <a:pt x="66694" y="153144"/>
                  <a:pt x="88919" y="141502"/>
                </a:cubicBezTo>
                <a:cubicBezTo>
                  <a:pt x="111144" y="129860"/>
                  <a:pt x="133369" y="117160"/>
                  <a:pt x="133369" y="109752"/>
                </a:cubicBezTo>
                <a:cubicBezTo>
                  <a:pt x="133369" y="102344"/>
                  <a:pt x="83098" y="112662"/>
                  <a:pt x="88919" y="97052"/>
                </a:cubicBezTo>
                <a:cubicBezTo>
                  <a:pt x="94740" y="81442"/>
                  <a:pt x="154007" y="4448"/>
                  <a:pt x="163532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9B02F4C8-93B8-4C2F-9EDD-47D70B097E16}"/>
              </a:ext>
            </a:extLst>
          </p:cNvPr>
          <p:cNvSpPr/>
          <p:nvPr/>
        </p:nvSpPr>
        <p:spPr>
          <a:xfrm>
            <a:off x="5692759" y="4117769"/>
            <a:ext cx="49402" cy="116152"/>
          </a:xfrm>
          <a:custGeom>
            <a:avLst/>
            <a:gdLst>
              <a:gd name="connsiteX0" fmla="*/ 34941 w 49402"/>
              <a:gd name="connsiteY0" fmla="*/ 206 h 116152"/>
              <a:gd name="connsiteX1" fmla="*/ 33354 w 49402"/>
              <a:gd name="connsiteY1" fmla="*/ 77994 h 116152"/>
              <a:gd name="connsiteX2" fmla="*/ 16 w 49402"/>
              <a:gd name="connsiteY2" fmla="*/ 116094 h 116152"/>
              <a:gd name="connsiteX3" fmla="*/ 38116 w 49402"/>
              <a:gd name="connsiteY3" fmla="*/ 85931 h 116152"/>
              <a:gd name="connsiteX4" fmla="*/ 49229 w 49402"/>
              <a:gd name="connsiteY4" fmla="*/ 55769 h 116152"/>
              <a:gd name="connsiteX5" fmla="*/ 34941 w 49402"/>
              <a:gd name="connsiteY5" fmla="*/ 206 h 1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2" h="116152">
                <a:moveTo>
                  <a:pt x="34941" y="206"/>
                </a:moveTo>
                <a:cubicBezTo>
                  <a:pt x="32295" y="3910"/>
                  <a:pt x="39175" y="58679"/>
                  <a:pt x="33354" y="77994"/>
                </a:cubicBezTo>
                <a:cubicBezTo>
                  <a:pt x="27533" y="97309"/>
                  <a:pt x="-778" y="114771"/>
                  <a:pt x="16" y="116094"/>
                </a:cubicBezTo>
                <a:cubicBezTo>
                  <a:pt x="810" y="117417"/>
                  <a:pt x="29914" y="95985"/>
                  <a:pt x="38116" y="85931"/>
                </a:cubicBezTo>
                <a:cubicBezTo>
                  <a:pt x="46318" y="75877"/>
                  <a:pt x="47377" y="67940"/>
                  <a:pt x="49229" y="55769"/>
                </a:cubicBezTo>
                <a:cubicBezTo>
                  <a:pt x="51081" y="43598"/>
                  <a:pt x="37587" y="-3498"/>
                  <a:pt x="3494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CFE7308-69B6-4E36-A4BE-DDF13A8E4913}"/>
              </a:ext>
            </a:extLst>
          </p:cNvPr>
          <p:cNvSpPr/>
          <p:nvPr/>
        </p:nvSpPr>
        <p:spPr>
          <a:xfrm>
            <a:off x="5358612" y="4305182"/>
            <a:ext cx="305699" cy="87431"/>
          </a:xfrm>
          <a:custGeom>
            <a:avLst/>
            <a:gdLst>
              <a:gd name="connsiteX0" fmla="*/ 788 w 305699"/>
              <a:gd name="connsiteY0" fmla="*/ 87431 h 87431"/>
              <a:gd name="connsiteX1" fmla="*/ 62701 w 305699"/>
              <a:gd name="connsiteY1" fmla="*/ 65206 h 87431"/>
              <a:gd name="connsiteX2" fmla="*/ 213513 w 305699"/>
              <a:gd name="connsiteY2" fmla="*/ 15993 h 87431"/>
              <a:gd name="connsiteX3" fmla="*/ 305588 w 305699"/>
              <a:gd name="connsiteY3" fmla="*/ 118 h 87431"/>
              <a:gd name="connsiteX4" fmla="*/ 196051 w 305699"/>
              <a:gd name="connsiteY4" fmla="*/ 22343 h 87431"/>
              <a:gd name="connsiteX5" fmla="*/ 116676 w 305699"/>
              <a:gd name="connsiteY5" fmla="*/ 65206 h 87431"/>
              <a:gd name="connsiteX6" fmla="*/ 788 w 305699"/>
              <a:gd name="connsiteY6" fmla="*/ 87431 h 8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99" h="87431">
                <a:moveTo>
                  <a:pt x="788" y="87431"/>
                </a:moveTo>
                <a:cubicBezTo>
                  <a:pt x="-8208" y="87431"/>
                  <a:pt x="62701" y="65206"/>
                  <a:pt x="62701" y="65206"/>
                </a:cubicBezTo>
                <a:cubicBezTo>
                  <a:pt x="98155" y="53300"/>
                  <a:pt x="173032" y="26841"/>
                  <a:pt x="213513" y="15993"/>
                </a:cubicBezTo>
                <a:cubicBezTo>
                  <a:pt x="253994" y="5145"/>
                  <a:pt x="308498" y="-940"/>
                  <a:pt x="305588" y="118"/>
                </a:cubicBezTo>
                <a:cubicBezTo>
                  <a:pt x="302678" y="1176"/>
                  <a:pt x="227536" y="11495"/>
                  <a:pt x="196051" y="22343"/>
                </a:cubicBezTo>
                <a:cubicBezTo>
                  <a:pt x="164566" y="33191"/>
                  <a:pt x="148162" y="54093"/>
                  <a:pt x="116676" y="65206"/>
                </a:cubicBezTo>
                <a:cubicBezTo>
                  <a:pt x="85191" y="76318"/>
                  <a:pt x="9784" y="87431"/>
                  <a:pt x="788" y="8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6D80650A-9D5C-4D0E-B685-2D5EA0AC6BE7}"/>
              </a:ext>
            </a:extLst>
          </p:cNvPr>
          <p:cNvSpPr/>
          <p:nvPr/>
        </p:nvSpPr>
        <p:spPr>
          <a:xfrm>
            <a:off x="4897438" y="4394786"/>
            <a:ext cx="178136" cy="62914"/>
          </a:xfrm>
          <a:custGeom>
            <a:avLst/>
            <a:gdLst>
              <a:gd name="connsiteX0" fmla="*/ 0 w 178136"/>
              <a:gd name="connsiteY0" fmla="*/ 62914 h 62914"/>
              <a:gd name="connsiteX1" fmla="*/ 152400 w 178136"/>
              <a:gd name="connsiteY1" fmla="*/ 4177 h 62914"/>
              <a:gd name="connsiteX2" fmla="*/ 176212 w 178136"/>
              <a:gd name="connsiteY2" fmla="*/ 5764 h 62914"/>
              <a:gd name="connsiteX3" fmla="*/ 131762 w 178136"/>
              <a:gd name="connsiteY3" fmla="*/ 13702 h 62914"/>
              <a:gd name="connsiteX4" fmla="*/ 0 w 178136"/>
              <a:gd name="connsiteY4" fmla="*/ 62914 h 6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36" h="62914">
                <a:moveTo>
                  <a:pt x="0" y="62914"/>
                </a:moveTo>
                <a:cubicBezTo>
                  <a:pt x="3440" y="61326"/>
                  <a:pt x="123031" y="13702"/>
                  <a:pt x="152400" y="4177"/>
                </a:cubicBezTo>
                <a:cubicBezTo>
                  <a:pt x="181769" y="-5348"/>
                  <a:pt x="179652" y="4176"/>
                  <a:pt x="176212" y="5764"/>
                </a:cubicBezTo>
                <a:cubicBezTo>
                  <a:pt x="172772" y="7351"/>
                  <a:pt x="160602" y="3119"/>
                  <a:pt x="131762" y="13702"/>
                </a:cubicBezTo>
                <a:lnTo>
                  <a:pt x="0" y="629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FC907CC-4CA5-4D81-B654-7C08370F93EB}"/>
              </a:ext>
            </a:extLst>
          </p:cNvPr>
          <p:cNvSpPr/>
          <p:nvPr/>
        </p:nvSpPr>
        <p:spPr>
          <a:xfrm>
            <a:off x="4925822" y="4395339"/>
            <a:ext cx="470102" cy="71363"/>
          </a:xfrm>
          <a:custGeom>
            <a:avLst/>
            <a:gdLst>
              <a:gd name="connsiteX0" fmla="*/ 6541 w 470102"/>
              <a:gd name="connsiteY0" fmla="*/ 68711 h 71363"/>
              <a:gd name="connsiteX1" fmla="*/ 66866 w 470102"/>
              <a:gd name="connsiteY1" fmla="*/ 56011 h 71363"/>
              <a:gd name="connsiteX2" fmla="*/ 235141 w 470102"/>
              <a:gd name="connsiteY2" fmla="*/ 30611 h 71363"/>
              <a:gd name="connsiteX3" fmla="*/ 405003 w 470102"/>
              <a:gd name="connsiteY3" fmla="*/ 21086 h 71363"/>
              <a:gd name="connsiteX4" fmla="*/ 466916 w 470102"/>
              <a:gd name="connsiteY4" fmla="*/ 3624 h 71363"/>
              <a:gd name="connsiteX5" fmla="*/ 317691 w 470102"/>
              <a:gd name="connsiteY5" fmla="*/ 5211 h 71363"/>
              <a:gd name="connsiteX6" fmla="*/ 209741 w 470102"/>
              <a:gd name="connsiteY6" fmla="*/ 3624 h 71363"/>
              <a:gd name="connsiteX7" fmla="*/ 6541 w 470102"/>
              <a:gd name="connsiteY7" fmla="*/ 68711 h 7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102" h="71363">
                <a:moveTo>
                  <a:pt x="6541" y="68711"/>
                </a:moveTo>
                <a:cubicBezTo>
                  <a:pt x="-17271" y="77442"/>
                  <a:pt x="28766" y="62361"/>
                  <a:pt x="66866" y="56011"/>
                </a:cubicBezTo>
                <a:cubicBezTo>
                  <a:pt x="104966" y="49661"/>
                  <a:pt x="178785" y="36432"/>
                  <a:pt x="235141" y="30611"/>
                </a:cubicBezTo>
                <a:cubicBezTo>
                  <a:pt x="291497" y="24790"/>
                  <a:pt x="366374" y="25584"/>
                  <a:pt x="405003" y="21086"/>
                </a:cubicBezTo>
                <a:cubicBezTo>
                  <a:pt x="443632" y="16588"/>
                  <a:pt x="481468" y="6270"/>
                  <a:pt x="466916" y="3624"/>
                </a:cubicBezTo>
                <a:cubicBezTo>
                  <a:pt x="452364" y="978"/>
                  <a:pt x="360553" y="5211"/>
                  <a:pt x="317691" y="5211"/>
                </a:cubicBezTo>
                <a:cubicBezTo>
                  <a:pt x="274829" y="5211"/>
                  <a:pt x="263187" y="-5372"/>
                  <a:pt x="209741" y="3624"/>
                </a:cubicBezTo>
                <a:cubicBezTo>
                  <a:pt x="156295" y="12620"/>
                  <a:pt x="30353" y="59980"/>
                  <a:pt x="6541" y="6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1BACA2D-B7D3-4422-866B-82B74E41277C}"/>
              </a:ext>
            </a:extLst>
          </p:cNvPr>
          <p:cNvSpPr/>
          <p:nvPr/>
        </p:nvSpPr>
        <p:spPr>
          <a:xfrm>
            <a:off x="4843455" y="4354483"/>
            <a:ext cx="112833" cy="80298"/>
          </a:xfrm>
          <a:custGeom>
            <a:avLst/>
            <a:gdLst>
              <a:gd name="connsiteX0" fmla="*/ 34933 w 112833"/>
              <a:gd name="connsiteY0" fmla="*/ 30 h 80298"/>
              <a:gd name="connsiteX1" fmla="*/ 25408 w 112833"/>
              <a:gd name="connsiteY1" fmla="*/ 60355 h 80298"/>
              <a:gd name="connsiteX2" fmla="*/ 112720 w 112833"/>
              <a:gd name="connsiteY2" fmla="*/ 79405 h 80298"/>
              <a:gd name="connsiteX3" fmla="*/ 42870 w 112833"/>
              <a:gd name="connsiteY3" fmla="*/ 74642 h 80298"/>
              <a:gd name="connsiteX4" fmla="*/ 8 w 112833"/>
              <a:gd name="connsiteY4" fmla="*/ 52417 h 80298"/>
              <a:gd name="connsiteX5" fmla="*/ 34933 w 112833"/>
              <a:gd name="connsiteY5" fmla="*/ 30 h 8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33" h="80298">
                <a:moveTo>
                  <a:pt x="34933" y="30"/>
                </a:moveTo>
                <a:cubicBezTo>
                  <a:pt x="39166" y="1353"/>
                  <a:pt x="12444" y="47126"/>
                  <a:pt x="25408" y="60355"/>
                </a:cubicBezTo>
                <a:cubicBezTo>
                  <a:pt x="38372" y="73584"/>
                  <a:pt x="109810" y="77024"/>
                  <a:pt x="112720" y="79405"/>
                </a:cubicBezTo>
                <a:cubicBezTo>
                  <a:pt x="115630" y="81786"/>
                  <a:pt x="61655" y="79140"/>
                  <a:pt x="42870" y="74642"/>
                </a:cubicBezTo>
                <a:cubicBezTo>
                  <a:pt x="24085" y="70144"/>
                  <a:pt x="-521" y="63529"/>
                  <a:pt x="8" y="52417"/>
                </a:cubicBezTo>
                <a:cubicBezTo>
                  <a:pt x="537" y="41305"/>
                  <a:pt x="30700" y="-1293"/>
                  <a:pt x="349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5D74BE8-897D-40AD-B5B2-2C6CCA140494}"/>
              </a:ext>
            </a:extLst>
          </p:cNvPr>
          <p:cNvSpPr/>
          <p:nvPr/>
        </p:nvSpPr>
        <p:spPr>
          <a:xfrm>
            <a:off x="4801922" y="4346495"/>
            <a:ext cx="119649" cy="109636"/>
          </a:xfrm>
          <a:custGeom>
            <a:avLst/>
            <a:gdLst>
              <a:gd name="connsiteX0" fmla="*/ 24078 w 119649"/>
              <a:gd name="connsiteY0" fmla="*/ 80 h 109636"/>
              <a:gd name="connsiteX1" fmla="*/ 1853 w 119649"/>
              <a:gd name="connsiteY1" fmla="*/ 63580 h 109636"/>
              <a:gd name="connsiteX2" fmla="*/ 14553 w 119649"/>
              <a:gd name="connsiteY2" fmla="*/ 90568 h 109636"/>
              <a:gd name="connsiteX3" fmla="*/ 119328 w 119649"/>
              <a:gd name="connsiteY3" fmla="*/ 109618 h 109636"/>
              <a:gd name="connsiteX4" fmla="*/ 46303 w 119649"/>
              <a:gd name="connsiteY4" fmla="*/ 93743 h 109636"/>
              <a:gd name="connsiteX5" fmla="*/ 19316 w 119649"/>
              <a:gd name="connsiteY5" fmla="*/ 77868 h 109636"/>
              <a:gd name="connsiteX6" fmla="*/ 24078 w 119649"/>
              <a:gd name="connsiteY6" fmla="*/ 80 h 10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9" h="109636">
                <a:moveTo>
                  <a:pt x="24078" y="80"/>
                </a:moveTo>
                <a:cubicBezTo>
                  <a:pt x="21168" y="-2301"/>
                  <a:pt x="3440" y="48499"/>
                  <a:pt x="1853" y="63580"/>
                </a:cubicBezTo>
                <a:cubicBezTo>
                  <a:pt x="266" y="78661"/>
                  <a:pt x="-5026" y="82895"/>
                  <a:pt x="14553" y="90568"/>
                </a:cubicBezTo>
                <a:cubicBezTo>
                  <a:pt x="34132" y="98241"/>
                  <a:pt x="114036" y="109089"/>
                  <a:pt x="119328" y="109618"/>
                </a:cubicBezTo>
                <a:cubicBezTo>
                  <a:pt x="124620" y="110147"/>
                  <a:pt x="62972" y="99035"/>
                  <a:pt x="46303" y="93743"/>
                </a:cubicBezTo>
                <a:cubicBezTo>
                  <a:pt x="29634" y="88451"/>
                  <a:pt x="20903" y="91097"/>
                  <a:pt x="19316" y="77868"/>
                </a:cubicBezTo>
                <a:cubicBezTo>
                  <a:pt x="17729" y="64639"/>
                  <a:pt x="26988" y="2461"/>
                  <a:pt x="2407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10BA2DAF-0D71-4EC8-8344-A4D7DC0CDA5D}"/>
              </a:ext>
            </a:extLst>
          </p:cNvPr>
          <p:cNvSpPr/>
          <p:nvPr/>
        </p:nvSpPr>
        <p:spPr>
          <a:xfrm>
            <a:off x="4800600" y="4460539"/>
            <a:ext cx="149445" cy="20974"/>
          </a:xfrm>
          <a:custGeom>
            <a:avLst/>
            <a:gdLst>
              <a:gd name="connsiteX0" fmla="*/ 0 w 149445"/>
              <a:gd name="connsiteY0" fmla="*/ 20974 h 20974"/>
              <a:gd name="connsiteX1" fmla="*/ 149225 w 149445"/>
              <a:gd name="connsiteY1" fmla="*/ 336 h 20974"/>
              <a:gd name="connsiteX2" fmla="*/ 0 w 149445"/>
              <a:gd name="connsiteY2" fmla="*/ 20974 h 2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445" h="20974">
                <a:moveTo>
                  <a:pt x="0" y="20974"/>
                </a:moveTo>
                <a:cubicBezTo>
                  <a:pt x="0" y="20974"/>
                  <a:pt x="142346" y="3776"/>
                  <a:pt x="149225" y="336"/>
                </a:cubicBezTo>
                <a:cubicBezTo>
                  <a:pt x="156104" y="-3104"/>
                  <a:pt x="0" y="20974"/>
                  <a:pt x="0" y="20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332CA32-E3C8-416B-96ED-C0586A90FFD5}"/>
              </a:ext>
            </a:extLst>
          </p:cNvPr>
          <p:cNvSpPr/>
          <p:nvPr/>
        </p:nvSpPr>
        <p:spPr>
          <a:xfrm>
            <a:off x="5487455" y="4202980"/>
            <a:ext cx="167929" cy="682356"/>
          </a:xfrm>
          <a:custGeom>
            <a:avLst/>
            <a:gdLst>
              <a:gd name="connsiteX0" fmla="*/ 140233 w 167929"/>
              <a:gd name="connsiteY0" fmla="*/ 64220 h 682356"/>
              <a:gd name="connsiteX1" fmla="*/ 75145 w 167929"/>
              <a:gd name="connsiteY1" fmla="*/ 302345 h 682356"/>
              <a:gd name="connsiteX2" fmla="*/ 21170 w 167929"/>
              <a:gd name="connsiteY2" fmla="*/ 380133 h 682356"/>
              <a:gd name="connsiteX3" fmla="*/ 533 w 167929"/>
              <a:gd name="connsiteY3" fmla="*/ 672233 h 682356"/>
              <a:gd name="connsiteX4" fmla="*/ 8470 w 167929"/>
              <a:gd name="connsiteY4" fmla="*/ 588095 h 682356"/>
              <a:gd name="connsiteX5" fmla="*/ 33870 w 167929"/>
              <a:gd name="connsiteY5" fmla="*/ 324570 h 682356"/>
              <a:gd name="connsiteX6" fmla="*/ 95783 w 167929"/>
              <a:gd name="connsiteY6" fmla="*/ 221383 h 682356"/>
              <a:gd name="connsiteX7" fmla="*/ 165633 w 167929"/>
              <a:gd name="connsiteY7" fmla="*/ 10245 h 682356"/>
              <a:gd name="connsiteX8" fmla="*/ 140233 w 167929"/>
              <a:gd name="connsiteY8" fmla="*/ 64220 h 68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929" h="682356">
                <a:moveTo>
                  <a:pt x="140233" y="64220"/>
                </a:moveTo>
                <a:cubicBezTo>
                  <a:pt x="125152" y="112903"/>
                  <a:pt x="94989" y="249693"/>
                  <a:pt x="75145" y="302345"/>
                </a:cubicBezTo>
                <a:cubicBezTo>
                  <a:pt x="55301" y="354997"/>
                  <a:pt x="33605" y="318485"/>
                  <a:pt x="21170" y="380133"/>
                </a:cubicBezTo>
                <a:cubicBezTo>
                  <a:pt x="8735" y="441781"/>
                  <a:pt x="2650" y="637573"/>
                  <a:pt x="533" y="672233"/>
                </a:cubicBezTo>
                <a:cubicBezTo>
                  <a:pt x="-1584" y="706893"/>
                  <a:pt x="2914" y="646039"/>
                  <a:pt x="8470" y="588095"/>
                </a:cubicBezTo>
                <a:cubicBezTo>
                  <a:pt x="14026" y="530151"/>
                  <a:pt x="19318" y="385689"/>
                  <a:pt x="33870" y="324570"/>
                </a:cubicBezTo>
                <a:cubicBezTo>
                  <a:pt x="48422" y="263451"/>
                  <a:pt x="73823" y="273770"/>
                  <a:pt x="95783" y="221383"/>
                </a:cubicBezTo>
                <a:cubicBezTo>
                  <a:pt x="117743" y="168996"/>
                  <a:pt x="156637" y="38291"/>
                  <a:pt x="165633" y="10245"/>
                </a:cubicBezTo>
                <a:cubicBezTo>
                  <a:pt x="174629" y="-17801"/>
                  <a:pt x="155314" y="15537"/>
                  <a:pt x="140233" y="6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F9364D9-332E-4525-B124-48F2DEA36A9A}"/>
              </a:ext>
            </a:extLst>
          </p:cNvPr>
          <p:cNvSpPr/>
          <p:nvPr/>
        </p:nvSpPr>
        <p:spPr>
          <a:xfrm>
            <a:off x="5527784" y="4321002"/>
            <a:ext cx="142897" cy="498813"/>
          </a:xfrm>
          <a:custGeom>
            <a:avLst/>
            <a:gdLst>
              <a:gd name="connsiteX0" fmla="*/ 142766 w 142897"/>
              <a:gd name="connsiteY0" fmla="*/ 173 h 498813"/>
              <a:gd name="connsiteX1" fmla="*/ 47516 w 142897"/>
              <a:gd name="connsiteY1" fmla="*/ 217661 h 498813"/>
              <a:gd name="connsiteX2" fmla="*/ 1479 w 142897"/>
              <a:gd name="connsiteY2" fmla="*/ 489123 h 498813"/>
              <a:gd name="connsiteX3" fmla="*/ 12591 w 142897"/>
              <a:gd name="connsiteY3" fmla="*/ 420861 h 498813"/>
              <a:gd name="connsiteX4" fmla="*/ 25291 w 142897"/>
              <a:gd name="connsiteY4" fmla="*/ 252586 h 498813"/>
              <a:gd name="connsiteX5" fmla="*/ 142766 w 142897"/>
              <a:gd name="connsiteY5" fmla="*/ 173 h 4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97" h="498813">
                <a:moveTo>
                  <a:pt x="142766" y="173"/>
                </a:moveTo>
                <a:cubicBezTo>
                  <a:pt x="146470" y="-5648"/>
                  <a:pt x="71064" y="136169"/>
                  <a:pt x="47516" y="217661"/>
                </a:cubicBezTo>
                <a:cubicBezTo>
                  <a:pt x="23968" y="299153"/>
                  <a:pt x="7300" y="455256"/>
                  <a:pt x="1479" y="489123"/>
                </a:cubicBezTo>
                <a:cubicBezTo>
                  <a:pt x="-4342" y="522990"/>
                  <a:pt x="8622" y="460284"/>
                  <a:pt x="12591" y="420861"/>
                </a:cubicBezTo>
                <a:cubicBezTo>
                  <a:pt x="16560" y="381438"/>
                  <a:pt x="6241" y="323230"/>
                  <a:pt x="25291" y="252586"/>
                </a:cubicBezTo>
                <a:cubicBezTo>
                  <a:pt x="44341" y="181942"/>
                  <a:pt x="139062" y="5994"/>
                  <a:pt x="142766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11201DA-12EA-40DB-A568-03608B3D61FF}"/>
              </a:ext>
            </a:extLst>
          </p:cNvPr>
          <p:cNvSpPr/>
          <p:nvPr/>
        </p:nvSpPr>
        <p:spPr>
          <a:xfrm>
            <a:off x="5034480" y="4592100"/>
            <a:ext cx="380556" cy="254540"/>
          </a:xfrm>
          <a:custGeom>
            <a:avLst/>
            <a:gdLst>
              <a:gd name="connsiteX0" fmla="*/ 5833 w 380556"/>
              <a:gd name="connsiteY0" fmla="*/ 538 h 254540"/>
              <a:gd name="connsiteX1" fmla="*/ 186808 w 380556"/>
              <a:gd name="connsiteY1" fmla="*/ 108488 h 254540"/>
              <a:gd name="connsiteX2" fmla="*/ 332858 w 380556"/>
              <a:gd name="connsiteY2" fmla="*/ 205325 h 254540"/>
              <a:gd name="connsiteX3" fmla="*/ 380483 w 380556"/>
              <a:gd name="connsiteY3" fmla="*/ 254538 h 254540"/>
              <a:gd name="connsiteX4" fmla="*/ 324920 w 380556"/>
              <a:gd name="connsiteY4" fmla="*/ 203738 h 254540"/>
              <a:gd name="connsiteX5" fmla="*/ 70920 w 380556"/>
              <a:gd name="connsiteY5" fmla="*/ 71975 h 254540"/>
              <a:gd name="connsiteX6" fmla="*/ 5833 w 380556"/>
              <a:gd name="connsiteY6" fmla="*/ 538 h 25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556" h="254540">
                <a:moveTo>
                  <a:pt x="5833" y="538"/>
                </a:moveTo>
                <a:cubicBezTo>
                  <a:pt x="25148" y="6624"/>
                  <a:pt x="132304" y="74357"/>
                  <a:pt x="186808" y="108488"/>
                </a:cubicBezTo>
                <a:cubicBezTo>
                  <a:pt x="241312" y="142619"/>
                  <a:pt x="300579" y="180983"/>
                  <a:pt x="332858" y="205325"/>
                </a:cubicBezTo>
                <a:cubicBezTo>
                  <a:pt x="365137" y="229667"/>
                  <a:pt x="381806" y="254802"/>
                  <a:pt x="380483" y="254538"/>
                </a:cubicBezTo>
                <a:cubicBezTo>
                  <a:pt x="379160" y="254274"/>
                  <a:pt x="376514" y="234165"/>
                  <a:pt x="324920" y="203738"/>
                </a:cubicBezTo>
                <a:cubicBezTo>
                  <a:pt x="273326" y="173311"/>
                  <a:pt x="124895" y="102667"/>
                  <a:pt x="70920" y="71975"/>
                </a:cubicBezTo>
                <a:cubicBezTo>
                  <a:pt x="16945" y="41283"/>
                  <a:pt x="-13482" y="-5548"/>
                  <a:pt x="58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94AE342-DF2E-4723-BDE3-28A45F88C666}"/>
              </a:ext>
            </a:extLst>
          </p:cNvPr>
          <p:cNvSpPr/>
          <p:nvPr/>
        </p:nvSpPr>
        <p:spPr>
          <a:xfrm>
            <a:off x="4937754" y="4529137"/>
            <a:ext cx="139171" cy="131764"/>
          </a:xfrm>
          <a:custGeom>
            <a:avLst/>
            <a:gdLst>
              <a:gd name="connsiteX0" fmla="*/ 37471 w 139171"/>
              <a:gd name="connsiteY0" fmla="*/ 1 h 131764"/>
              <a:gd name="connsiteX1" fmla="*/ 26359 w 139171"/>
              <a:gd name="connsiteY1" fmla="*/ 69851 h 131764"/>
              <a:gd name="connsiteX2" fmla="*/ 139071 w 139171"/>
              <a:gd name="connsiteY2" fmla="*/ 131763 h 131764"/>
              <a:gd name="connsiteX3" fmla="*/ 4134 w 139171"/>
              <a:gd name="connsiteY3" fmla="*/ 71438 h 131764"/>
              <a:gd name="connsiteX4" fmla="*/ 37471 w 139171"/>
              <a:gd name="connsiteY4" fmla="*/ 1 h 13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71" h="131764">
                <a:moveTo>
                  <a:pt x="37471" y="1"/>
                </a:moveTo>
                <a:cubicBezTo>
                  <a:pt x="41175" y="-263"/>
                  <a:pt x="9426" y="47891"/>
                  <a:pt x="26359" y="69851"/>
                </a:cubicBezTo>
                <a:cubicBezTo>
                  <a:pt x="43292" y="91811"/>
                  <a:pt x="142775" y="131499"/>
                  <a:pt x="139071" y="131763"/>
                </a:cubicBezTo>
                <a:cubicBezTo>
                  <a:pt x="135367" y="132027"/>
                  <a:pt x="22390" y="93927"/>
                  <a:pt x="4134" y="71438"/>
                </a:cubicBezTo>
                <a:cubicBezTo>
                  <a:pt x="-14122" y="48949"/>
                  <a:pt x="33767" y="265"/>
                  <a:pt x="37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B18A3D6-4E5D-4138-B02C-F629B99512AF}"/>
              </a:ext>
            </a:extLst>
          </p:cNvPr>
          <p:cNvSpPr/>
          <p:nvPr/>
        </p:nvSpPr>
        <p:spPr>
          <a:xfrm>
            <a:off x="4974475" y="4636852"/>
            <a:ext cx="428079" cy="249584"/>
          </a:xfrm>
          <a:custGeom>
            <a:avLst/>
            <a:gdLst>
              <a:gd name="connsiteX0" fmla="*/ 750 w 428079"/>
              <a:gd name="connsiteY0" fmla="*/ 236 h 249584"/>
              <a:gd name="connsiteX1" fmla="*/ 203950 w 428079"/>
              <a:gd name="connsiteY1" fmla="*/ 112948 h 249584"/>
              <a:gd name="connsiteX2" fmla="*/ 423025 w 428079"/>
              <a:gd name="connsiteY2" fmla="*/ 247886 h 249584"/>
              <a:gd name="connsiteX3" fmla="*/ 351588 w 428079"/>
              <a:gd name="connsiteY3" fmla="*/ 185973 h 249584"/>
              <a:gd name="connsiteX4" fmla="*/ 278563 w 428079"/>
              <a:gd name="connsiteY4" fmla="*/ 143111 h 249584"/>
              <a:gd name="connsiteX5" fmla="*/ 750 w 428079"/>
              <a:gd name="connsiteY5" fmla="*/ 236 h 2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79" h="249584">
                <a:moveTo>
                  <a:pt x="750" y="236"/>
                </a:moveTo>
                <a:cubicBezTo>
                  <a:pt x="-11685" y="-4791"/>
                  <a:pt x="133571" y="71673"/>
                  <a:pt x="203950" y="112948"/>
                </a:cubicBezTo>
                <a:cubicBezTo>
                  <a:pt x="274329" y="154223"/>
                  <a:pt x="398419" y="235715"/>
                  <a:pt x="423025" y="247886"/>
                </a:cubicBezTo>
                <a:cubicBezTo>
                  <a:pt x="447631" y="260057"/>
                  <a:pt x="375665" y="203435"/>
                  <a:pt x="351588" y="185973"/>
                </a:cubicBezTo>
                <a:cubicBezTo>
                  <a:pt x="327511" y="168511"/>
                  <a:pt x="332009" y="170892"/>
                  <a:pt x="278563" y="143111"/>
                </a:cubicBezTo>
                <a:lnTo>
                  <a:pt x="750" y="2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ABBA941-A15B-4F9B-B1CD-5FDFE04952BA}"/>
              </a:ext>
            </a:extLst>
          </p:cNvPr>
          <p:cNvSpPr/>
          <p:nvPr/>
        </p:nvSpPr>
        <p:spPr>
          <a:xfrm>
            <a:off x="5370303" y="4863964"/>
            <a:ext cx="74823" cy="118041"/>
          </a:xfrm>
          <a:custGeom>
            <a:avLst/>
            <a:gdLst>
              <a:gd name="connsiteX0" fmla="*/ 31960 w 74823"/>
              <a:gd name="connsiteY0" fmla="*/ 136 h 118041"/>
              <a:gd name="connsiteX1" fmla="*/ 62122 w 74823"/>
              <a:gd name="connsiteY1" fmla="*/ 55699 h 118041"/>
              <a:gd name="connsiteX2" fmla="*/ 210 w 74823"/>
              <a:gd name="connsiteY2" fmla="*/ 117611 h 118041"/>
              <a:gd name="connsiteX3" fmla="*/ 43072 w 74823"/>
              <a:gd name="connsiteY3" fmla="*/ 81099 h 118041"/>
              <a:gd name="connsiteX4" fmla="*/ 74822 w 74823"/>
              <a:gd name="connsiteY4" fmla="*/ 41411 h 118041"/>
              <a:gd name="connsiteX5" fmla="*/ 31960 w 74823"/>
              <a:gd name="connsiteY5" fmla="*/ 136 h 1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23" h="118041">
                <a:moveTo>
                  <a:pt x="31960" y="136"/>
                </a:moveTo>
                <a:cubicBezTo>
                  <a:pt x="29843" y="2517"/>
                  <a:pt x="67414" y="36120"/>
                  <a:pt x="62122" y="55699"/>
                </a:cubicBezTo>
                <a:cubicBezTo>
                  <a:pt x="56830" y="75278"/>
                  <a:pt x="3385" y="113378"/>
                  <a:pt x="210" y="117611"/>
                </a:cubicBezTo>
                <a:cubicBezTo>
                  <a:pt x="-2965" y="121844"/>
                  <a:pt x="30637" y="93799"/>
                  <a:pt x="43072" y="81099"/>
                </a:cubicBezTo>
                <a:cubicBezTo>
                  <a:pt x="55507" y="68399"/>
                  <a:pt x="74557" y="55698"/>
                  <a:pt x="74822" y="41411"/>
                </a:cubicBezTo>
                <a:cubicBezTo>
                  <a:pt x="75087" y="27124"/>
                  <a:pt x="34077" y="-2245"/>
                  <a:pt x="3196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D7BF7AD-245E-4E0D-B62F-0FD9E660AC84}"/>
              </a:ext>
            </a:extLst>
          </p:cNvPr>
          <p:cNvSpPr/>
          <p:nvPr/>
        </p:nvSpPr>
        <p:spPr>
          <a:xfrm>
            <a:off x="5446382" y="4852378"/>
            <a:ext cx="88813" cy="181051"/>
          </a:xfrm>
          <a:custGeom>
            <a:avLst/>
            <a:gdLst>
              <a:gd name="connsiteX0" fmla="*/ 331 w 88813"/>
              <a:gd name="connsiteY0" fmla="*/ 610 h 181051"/>
              <a:gd name="connsiteX1" fmla="*/ 55893 w 88813"/>
              <a:gd name="connsiteY1" fmla="*/ 70460 h 181051"/>
              <a:gd name="connsiteX2" fmla="*/ 41606 w 88813"/>
              <a:gd name="connsiteY2" fmla="*/ 167297 h 181051"/>
              <a:gd name="connsiteX3" fmla="*/ 11443 w 88813"/>
              <a:gd name="connsiteY3" fmla="*/ 178410 h 181051"/>
              <a:gd name="connsiteX4" fmla="*/ 60656 w 88813"/>
              <a:gd name="connsiteY4" fmla="*/ 148247 h 181051"/>
              <a:gd name="connsiteX5" fmla="*/ 86056 w 88813"/>
              <a:gd name="connsiteY5" fmla="*/ 110147 h 181051"/>
              <a:gd name="connsiteX6" fmla="*/ 331 w 88813"/>
              <a:gd name="connsiteY6" fmla="*/ 610 h 18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13" h="181051">
                <a:moveTo>
                  <a:pt x="331" y="610"/>
                </a:moveTo>
                <a:cubicBezTo>
                  <a:pt x="-4696" y="-6005"/>
                  <a:pt x="49014" y="42679"/>
                  <a:pt x="55893" y="70460"/>
                </a:cubicBezTo>
                <a:cubicBezTo>
                  <a:pt x="62772" y="98241"/>
                  <a:pt x="49014" y="149305"/>
                  <a:pt x="41606" y="167297"/>
                </a:cubicBezTo>
                <a:cubicBezTo>
                  <a:pt x="34198" y="185289"/>
                  <a:pt x="8268" y="181585"/>
                  <a:pt x="11443" y="178410"/>
                </a:cubicBezTo>
                <a:cubicBezTo>
                  <a:pt x="14618" y="175235"/>
                  <a:pt x="48220" y="159624"/>
                  <a:pt x="60656" y="148247"/>
                </a:cubicBezTo>
                <a:cubicBezTo>
                  <a:pt x="73092" y="136870"/>
                  <a:pt x="96904" y="131578"/>
                  <a:pt x="86056" y="110147"/>
                </a:cubicBezTo>
                <a:cubicBezTo>
                  <a:pt x="75208" y="88716"/>
                  <a:pt x="5358" y="7225"/>
                  <a:pt x="331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D4FFA09-38C4-4132-A948-18E3026F5979}"/>
              </a:ext>
            </a:extLst>
          </p:cNvPr>
          <p:cNvSpPr/>
          <p:nvPr/>
        </p:nvSpPr>
        <p:spPr>
          <a:xfrm>
            <a:off x="5395303" y="4906930"/>
            <a:ext cx="106097" cy="99095"/>
          </a:xfrm>
          <a:custGeom>
            <a:avLst/>
            <a:gdLst>
              <a:gd name="connsiteX0" fmla="*/ 610 w 106097"/>
              <a:gd name="connsiteY0" fmla="*/ 98458 h 99095"/>
              <a:gd name="connsiteX1" fmla="*/ 52997 w 106097"/>
              <a:gd name="connsiteY1" fmla="*/ 41308 h 99095"/>
              <a:gd name="connsiteX2" fmla="*/ 83160 w 106097"/>
              <a:gd name="connsiteY2" fmla="*/ 19083 h 99095"/>
              <a:gd name="connsiteX3" fmla="*/ 105385 w 106097"/>
              <a:gd name="connsiteY3" fmla="*/ 77820 h 99095"/>
              <a:gd name="connsiteX4" fmla="*/ 91097 w 106097"/>
              <a:gd name="connsiteY4" fmla="*/ 33 h 99095"/>
              <a:gd name="connsiteX5" fmla="*/ 610 w 106097"/>
              <a:gd name="connsiteY5" fmla="*/ 98458 h 9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97" h="99095">
                <a:moveTo>
                  <a:pt x="610" y="98458"/>
                </a:moveTo>
                <a:cubicBezTo>
                  <a:pt x="-5740" y="105337"/>
                  <a:pt x="39239" y="54537"/>
                  <a:pt x="52997" y="41308"/>
                </a:cubicBezTo>
                <a:cubicBezTo>
                  <a:pt x="66755" y="28079"/>
                  <a:pt x="74429" y="12998"/>
                  <a:pt x="83160" y="19083"/>
                </a:cubicBezTo>
                <a:cubicBezTo>
                  <a:pt x="91891" y="25168"/>
                  <a:pt x="104062" y="80995"/>
                  <a:pt x="105385" y="77820"/>
                </a:cubicBezTo>
                <a:cubicBezTo>
                  <a:pt x="106708" y="74645"/>
                  <a:pt x="108030" y="-1819"/>
                  <a:pt x="91097" y="33"/>
                </a:cubicBezTo>
                <a:cubicBezTo>
                  <a:pt x="74164" y="1885"/>
                  <a:pt x="6960" y="91579"/>
                  <a:pt x="610" y="9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282D477-6B51-4C08-B3C3-83CCB03CE4D3}"/>
              </a:ext>
            </a:extLst>
          </p:cNvPr>
          <p:cNvSpPr/>
          <p:nvPr/>
        </p:nvSpPr>
        <p:spPr>
          <a:xfrm>
            <a:off x="3508556" y="6150060"/>
            <a:ext cx="208519" cy="906844"/>
          </a:xfrm>
          <a:custGeom>
            <a:avLst/>
            <a:gdLst>
              <a:gd name="connsiteX0" fmla="*/ 195611 w 208519"/>
              <a:gd name="connsiteY0" fmla="*/ 973 h 906844"/>
              <a:gd name="connsiteX1" fmla="*/ 136344 w 208519"/>
              <a:gd name="connsiteY1" fmla="*/ 377740 h 906844"/>
              <a:gd name="connsiteX2" fmla="*/ 5111 w 208519"/>
              <a:gd name="connsiteY2" fmla="*/ 898440 h 906844"/>
              <a:gd name="connsiteX3" fmla="*/ 43211 w 208519"/>
              <a:gd name="connsiteY3" fmla="*/ 669840 h 906844"/>
              <a:gd name="connsiteX4" fmla="*/ 195611 w 208519"/>
              <a:gd name="connsiteY4" fmla="*/ 280373 h 906844"/>
              <a:gd name="connsiteX5" fmla="*/ 195611 w 208519"/>
              <a:gd name="connsiteY5" fmla="*/ 973 h 9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19" h="906844">
                <a:moveTo>
                  <a:pt x="195611" y="973"/>
                </a:moveTo>
                <a:cubicBezTo>
                  <a:pt x="185733" y="17201"/>
                  <a:pt x="168094" y="228162"/>
                  <a:pt x="136344" y="377740"/>
                </a:cubicBezTo>
                <a:cubicBezTo>
                  <a:pt x="104594" y="527318"/>
                  <a:pt x="20633" y="849757"/>
                  <a:pt x="5111" y="898440"/>
                </a:cubicBezTo>
                <a:cubicBezTo>
                  <a:pt x="-10411" y="947123"/>
                  <a:pt x="11461" y="772851"/>
                  <a:pt x="43211" y="669840"/>
                </a:cubicBezTo>
                <a:cubicBezTo>
                  <a:pt x="74961" y="566829"/>
                  <a:pt x="172328" y="385501"/>
                  <a:pt x="195611" y="280373"/>
                </a:cubicBezTo>
                <a:cubicBezTo>
                  <a:pt x="218894" y="175245"/>
                  <a:pt x="205489" y="-15255"/>
                  <a:pt x="195611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9439F3D-DF85-4CD7-8F77-517BAE8152BB}"/>
              </a:ext>
            </a:extLst>
          </p:cNvPr>
          <p:cNvSpPr/>
          <p:nvPr/>
        </p:nvSpPr>
        <p:spPr>
          <a:xfrm>
            <a:off x="3373231" y="6231884"/>
            <a:ext cx="208467" cy="1174696"/>
          </a:xfrm>
          <a:custGeom>
            <a:avLst/>
            <a:gdLst>
              <a:gd name="connsiteX0" fmla="*/ 195469 w 208467"/>
              <a:gd name="connsiteY0" fmla="*/ 50383 h 1174696"/>
              <a:gd name="connsiteX1" fmla="*/ 195469 w 208467"/>
              <a:gd name="connsiteY1" fmla="*/ 143516 h 1174696"/>
              <a:gd name="connsiteX2" fmla="*/ 81169 w 208467"/>
              <a:gd name="connsiteY2" fmla="*/ 850483 h 1174696"/>
              <a:gd name="connsiteX3" fmla="*/ 72702 w 208467"/>
              <a:gd name="connsiteY3" fmla="*/ 1062149 h 1174696"/>
              <a:gd name="connsiteX4" fmla="*/ 736 w 208467"/>
              <a:gd name="connsiteY4" fmla="*/ 1172216 h 1174696"/>
              <a:gd name="connsiteX5" fmla="*/ 123502 w 208467"/>
              <a:gd name="connsiteY5" fmla="*/ 960549 h 1174696"/>
              <a:gd name="connsiteX6" fmla="*/ 102336 w 208467"/>
              <a:gd name="connsiteY6" fmla="*/ 748883 h 1174696"/>
              <a:gd name="connsiteX7" fmla="*/ 195469 w 208467"/>
              <a:gd name="connsiteY7" fmla="*/ 50383 h 117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67" h="1174696">
                <a:moveTo>
                  <a:pt x="195469" y="50383"/>
                </a:moveTo>
                <a:cubicBezTo>
                  <a:pt x="210991" y="-50512"/>
                  <a:pt x="214519" y="10166"/>
                  <a:pt x="195469" y="143516"/>
                </a:cubicBezTo>
                <a:cubicBezTo>
                  <a:pt x="176419" y="276866"/>
                  <a:pt x="101630" y="697377"/>
                  <a:pt x="81169" y="850483"/>
                </a:cubicBezTo>
                <a:cubicBezTo>
                  <a:pt x="60708" y="1003589"/>
                  <a:pt x="86107" y="1008527"/>
                  <a:pt x="72702" y="1062149"/>
                </a:cubicBezTo>
                <a:cubicBezTo>
                  <a:pt x="59297" y="1115771"/>
                  <a:pt x="-7731" y="1189149"/>
                  <a:pt x="736" y="1172216"/>
                </a:cubicBezTo>
                <a:cubicBezTo>
                  <a:pt x="9203" y="1155283"/>
                  <a:pt x="106569" y="1031104"/>
                  <a:pt x="123502" y="960549"/>
                </a:cubicBezTo>
                <a:cubicBezTo>
                  <a:pt x="140435" y="889994"/>
                  <a:pt x="88225" y="900577"/>
                  <a:pt x="102336" y="748883"/>
                </a:cubicBezTo>
                <a:cubicBezTo>
                  <a:pt x="116447" y="597189"/>
                  <a:pt x="179947" y="151278"/>
                  <a:pt x="195469" y="50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9B7724D-A4A6-4FF0-9815-6A8F75A40B6C}"/>
              </a:ext>
            </a:extLst>
          </p:cNvPr>
          <p:cNvSpPr/>
          <p:nvPr/>
        </p:nvSpPr>
        <p:spPr>
          <a:xfrm>
            <a:off x="2285210" y="6445001"/>
            <a:ext cx="361425" cy="1268132"/>
          </a:xfrm>
          <a:custGeom>
            <a:avLst/>
            <a:gdLst>
              <a:gd name="connsiteX0" fmla="*/ 356390 w 361425"/>
              <a:gd name="connsiteY0" fmla="*/ 2366 h 1268132"/>
              <a:gd name="connsiteX1" fmla="*/ 178590 w 361425"/>
              <a:gd name="connsiteY1" fmla="*/ 785532 h 1268132"/>
              <a:gd name="connsiteX2" fmla="*/ 34657 w 361425"/>
              <a:gd name="connsiteY2" fmla="*/ 1103032 h 1268132"/>
              <a:gd name="connsiteX3" fmla="*/ 790 w 361425"/>
              <a:gd name="connsiteY3" fmla="*/ 1268132 h 1268132"/>
              <a:gd name="connsiteX4" fmla="*/ 55823 w 361425"/>
              <a:gd name="connsiteY4" fmla="*/ 1103032 h 1268132"/>
              <a:gd name="connsiteX5" fmla="*/ 288657 w 361425"/>
              <a:gd name="connsiteY5" fmla="*/ 561166 h 1268132"/>
              <a:gd name="connsiteX6" fmla="*/ 356390 w 361425"/>
              <a:gd name="connsiteY6" fmla="*/ 2366 h 126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25" h="1268132">
                <a:moveTo>
                  <a:pt x="356390" y="2366"/>
                </a:moveTo>
                <a:cubicBezTo>
                  <a:pt x="338046" y="39760"/>
                  <a:pt x="232212" y="602088"/>
                  <a:pt x="178590" y="785532"/>
                </a:cubicBezTo>
                <a:cubicBezTo>
                  <a:pt x="124968" y="968976"/>
                  <a:pt x="64290" y="1022599"/>
                  <a:pt x="34657" y="1103032"/>
                </a:cubicBezTo>
                <a:cubicBezTo>
                  <a:pt x="5024" y="1183465"/>
                  <a:pt x="-2738" y="1268132"/>
                  <a:pt x="790" y="1268132"/>
                </a:cubicBezTo>
                <a:cubicBezTo>
                  <a:pt x="4318" y="1268132"/>
                  <a:pt x="7845" y="1220860"/>
                  <a:pt x="55823" y="1103032"/>
                </a:cubicBezTo>
                <a:cubicBezTo>
                  <a:pt x="103801" y="985204"/>
                  <a:pt x="236446" y="741788"/>
                  <a:pt x="288657" y="561166"/>
                </a:cubicBezTo>
                <a:cubicBezTo>
                  <a:pt x="340868" y="380544"/>
                  <a:pt x="374734" y="-35028"/>
                  <a:pt x="356390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A0B3E1A-E15B-478B-8033-08E87151DDD8}"/>
              </a:ext>
            </a:extLst>
          </p:cNvPr>
          <p:cNvSpPr/>
          <p:nvPr/>
        </p:nvSpPr>
        <p:spPr>
          <a:xfrm>
            <a:off x="3305042" y="7315198"/>
            <a:ext cx="127588" cy="663675"/>
          </a:xfrm>
          <a:custGeom>
            <a:avLst/>
            <a:gdLst>
              <a:gd name="connsiteX0" fmla="*/ 127133 w 127588"/>
              <a:gd name="connsiteY0" fmla="*/ 2 h 663675"/>
              <a:gd name="connsiteX1" fmla="*/ 57283 w 127588"/>
              <a:gd name="connsiteY1" fmla="*/ 374652 h 663675"/>
              <a:gd name="connsiteX2" fmla="*/ 41408 w 127588"/>
              <a:gd name="connsiteY2" fmla="*/ 463552 h 663675"/>
              <a:gd name="connsiteX3" fmla="*/ 54108 w 127588"/>
              <a:gd name="connsiteY3" fmla="*/ 558802 h 663675"/>
              <a:gd name="connsiteX4" fmla="*/ 133 w 127588"/>
              <a:gd name="connsiteY4" fmla="*/ 663577 h 663675"/>
              <a:gd name="connsiteX5" fmla="*/ 38233 w 127588"/>
              <a:gd name="connsiteY5" fmla="*/ 539752 h 663675"/>
              <a:gd name="connsiteX6" fmla="*/ 19183 w 127588"/>
              <a:gd name="connsiteY6" fmla="*/ 368302 h 663675"/>
              <a:gd name="connsiteX7" fmla="*/ 127133 w 127588"/>
              <a:gd name="connsiteY7" fmla="*/ 2 h 6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88" h="663675">
                <a:moveTo>
                  <a:pt x="127133" y="2"/>
                </a:moveTo>
                <a:cubicBezTo>
                  <a:pt x="133483" y="1060"/>
                  <a:pt x="71570" y="297394"/>
                  <a:pt x="57283" y="374652"/>
                </a:cubicBezTo>
                <a:cubicBezTo>
                  <a:pt x="42996" y="451910"/>
                  <a:pt x="41937" y="432860"/>
                  <a:pt x="41408" y="463552"/>
                </a:cubicBezTo>
                <a:cubicBezTo>
                  <a:pt x="40879" y="494244"/>
                  <a:pt x="60987" y="525464"/>
                  <a:pt x="54108" y="558802"/>
                </a:cubicBezTo>
                <a:cubicBezTo>
                  <a:pt x="47229" y="592140"/>
                  <a:pt x="2779" y="666752"/>
                  <a:pt x="133" y="663577"/>
                </a:cubicBezTo>
                <a:cubicBezTo>
                  <a:pt x="-2513" y="660402"/>
                  <a:pt x="35058" y="588964"/>
                  <a:pt x="38233" y="539752"/>
                </a:cubicBezTo>
                <a:cubicBezTo>
                  <a:pt x="41408" y="490540"/>
                  <a:pt x="3837" y="452969"/>
                  <a:pt x="19183" y="368302"/>
                </a:cubicBezTo>
                <a:cubicBezTo>
                  <a:pt x="34529" y="283635"/>
                  <a:pt x="120783" y="-1056"/>
                  <a:pt x="1271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FA81F85-149E-49D6-8C7C-5F705A2775C1}"/>
              </a:ext>
            </a:extLst>
          </p:cNvPr>
          <p:cNvSpPr/>
          <p:nvPr/>
        </p:nvSpPr>
        <p:spPr>
          <a:xfrm>
            <a:off x="2163498" y="7749161"/>
            <a:ext cx="576694" cy="303266"/>
          </a:xfrm>
          <a:custGeom>
            <a:avLst/>
            <a:gdLst>
              <a:gd name="connsiteX0" fmla="*/ 68527 w 576694"/>
              <a:gd name="connsiteY0" fmla="*/ 302639 h 303266"/>
              <a:gd name="connsiteX1" fmla="*/ 17727 w 576694"/>
              <a:gd name="connsiteY1" fmla="*/ 137539 h 303266"/>
              <a:gd name="connsiteX2" fmla="*/ 17727 w 576694"/>
              <a:gd name="connsiteY2" fmla="*/ 83564 h 303266"/>
              <a:gd name="connsiteX3" fmla="*/ 214577 w 576694"/>
              <a:gd name="connsiteY3" fmla="*/ 32764 h 303266"/>
              <a:gd name="connsiteX4" fmla="*/ 576527 w 576694"/>
              <a:gd name="connsiteY4" fmla="*/ 29589 h 303266"/>
              <a:gd name="connsiteX5" fmla="*/ 166952 w 576694"/>
              <a:gd name="connsiteY5" fmla="*/ 1014 h 303266"/>
              <a:gd name="connsiteX6" fmla="*/ 1852 w 576694"/>
              <a:gd name="connsiteY6" fmla="*/ 70864 h 303266"/>
              <a:gd name="connsiteX7" fmla="*/ 68527 w 576694"/>
              <a:gd name="connsiteY7" fmla="*/ 302639 h 30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694" h="303266">
                <a:moveTo>
                  <a:pt x="68527" y="302639"/>
                </a:moveTo>
                <a:cubicBezTo>
                  <a:pt x="71173" y="313752"/>
                  <a:pt x="26194" y="174051"/>
                  <a:pt x="17727" y="137539"/>
                </a:cubicBezTo>
                <a:cubicBezTo>
                  <a:pt x="9260" y="101026"/>
                  <a:pt x="-15081" y="101026"/>
                  <a:pt x="17727" y="83564"/>
                </a:cubicBezTo>
                <a:cubicBezTo>
                  <a:pt x="50535" y="66102"/>
                  <a:pt x="121444" y="41760"/>
                  <a:pt x="214577" y="32764"/>
                </a:cubicBezTo>
                <a:cubicBezTo>
                  <a:pt x="307710" y="23768"/>
                  <a:pt x="584464" y="34881"/>
                  <a:pt x="576527" y="29589"/>
                </a:cubicBezTo>
                <a:cubicBezTo>
                  <a:pt x="568590" y="24297"/>
                  <a:pt x="262731" y="-5865"/>
                  <a:pt x="166952" y="1014"/>
                </a:cubicBezTo>
                <a:cubicBezTo>
                  <a:pt x="71173" y="7893"/>
                  <a:pt x="16669" y="24297"/>
                  <a:pt x="1852" y="70864"/>
                </a:cubicBezTo>
                <a:cubicBezTo>
                  <a:pt x="-12965" y="117431"/>
                  <a:pt x="65881" y="291526"/>
                  <a:pt x="68527" y="30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84CB902-9042-46F8-AE0F-D1A1B889BDEF}"/>
              </a:ext>
            </a:extLst>
          </p:cNvPr>
          <p:cNvSpPr/>
          <p:nvPr/>
        </p:nvSpPr>
        <p:spPr>
          <a:xfrm>
            <a:off x="2215887" y="7829496"/>
            <a:ext cx="640254" cy="198878"/>
          </a:xfrm>
          <a:custGeom>
            <a:avLst/>
            <a:gdLst>
              <a:gd name="connsiteX0" fmla="*/ 12963 w 640254"/>
              <a:gd name="connsiteY0" fmla="*/ 196904 h 198878"/>
              <a:gd name="connsiteX1" fmla="*/ 3438 w 640254"/>
              <a:gd name="connsiteY1" fmla="*/ 127054 h 198878"/>
              <a:gd name="connsiteX2" fmla="*/ 76463 w 640254"/>
              <a:gd name="connsiteY2" fmla="*/ 38154 h 198878"/>
              <a:gd name="connsiteX3" fmla="*/ 638438 w 640254"/>
              <a:gd name="connsiteY3" fmla="*/ 38154 h 198878"/>
              <a:gd name="connsiteX4" fmla="*/ 247913 w 640254"/>
              <a:gd name="connsiteY4" fmla="*/ 54 h 198878"/>
              <a:gd name="connsiteX5" fmla="*/ 22488 w 640254"/>
              <a:gd name="connsiteY5" fmla="*/ 47679 h 198878"/>
              <a:gd name="connsiteX6" fmla="*/ 12963 w 640254"/>
              <a:gd name="connsiteY6" fmla="*/ 196904 h 19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254" h="198878">
                <a:moveTo>
                  <a:pt x="12963" y="196904"/>
                </a:moveTo>
                <a:cubicBezTo>
                  <a:pt x="9788" y="210133"/>
                  <a:pt x="-7145" y="153512"/>
                  <a:pt x="3438" y="127054"/>
                </a:cubicBezTo>
                <a:cubicBezTo>
                  <a:pt x="14021" y="100596"/>
                  <a:pt x="-29370" y="52971"/>
                  <a:pt x="76463" y="38154"/>
                </a:cubicBezTo>
                <a:cubicBezTo>
                  <a:pt x="182296" y="23337"/>
                  <a:pt x="609863" y="44504"/>
                  <a:pt x="638438" y="38154"/>
                </a:cubicBezTo>
                <a:cubicBezTo>
                  <a:pt x="667013" y="31804"/>
                  <a:pt x="350571" y="-1533"/>
                  <a:pt x="247913" y="54"/>
                </a:cubicBezTo>
                <a:cubicBezTo>
                  <a:pt x="145255" y="1641"/>
                  <a:pt x="61646" y="18046"/>
                  <a:pt x="22488" y="47679"/>
                </a:cubicBezTo>
                <a:cubicBezTo>
                  <a:pt x="-16670" y="77312"/>
                  <a:pt x="16138" y="183675"/>
                  <a:pt x="12963" y="19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35A84D2-B571-4C37-9A51-6B7F332112EB}"/>
              </a:ext>
            </a:extLst>
          </p:cNvPr>
          <p:cNvSpPr/>
          <p:nvPr/>
        </p:nvSpPr>
        <p:spPr>
          <a:xfrm>
            <a:off x="2733524" y="7937353"/>
            <a:ext cx="555960" cy="289293"/>
          </a:xfrm>
          <a:custGeom>
            <a:avLst/>
            <a:gdLst>
              <a:gd name="connsiteX0" fmla="*/ 6501 w 555960"/>
              <a:gd name="connsiteY0" fmla="*/ 147 h 289293"/>
              <a:gd name="connsiteX1" fmla="*/ 57301 w 555960"/>
              <a:gd name="connsiteY1" fmla="*/ 31897 h 289293"/>
              <a:gd name="connsiteX2" fmla="*/ 368451 w 555960"/>
              <a:gd name="connsiteY2" fmla="*/ 177947 h 289293"/>
              <a:gd name="connsiteX3" fmla="*/ 555776 w 555960"/>
              <a:gd name="connsiteY3" fmla="*/ 289072 h 289293"/>
              <a:gd name="connsiteX4" fmla="*/ 336701 w 555960"/>
              <a:gd name="connsiteY4" fmla="*/ 149372 h 289293"/>
              <a:gd name="connsiteX5" fmla="*/ 139851 w 555960"/>
              <a:gd name="connsiteY5" fmla="*/ 25547 h 289293"/>
              <a:gd name="connsiteX6" fmla="*/ 6501 w 555960"/>
              <a:gd name="connsiteY6" fmla="*/ 147 h 2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960" h="289293">
                <a:moveTo>
                  <a:pt x="6501" y="147"/>
                </a:moveTo>
                <a:cubicBezTo>
                  <a:pt x="-7257" y="1205"/>
                  <a:pt x="-3024" y="2264"/>
                  <a:pt x="57301" y="31897"/>
                </a:cubicBezTo>
                <a:cubicBezTo>
                  <a:pt x="117626" y="61530"/>
                  <a:pt x="285372" y="135085"/>
                  <a:pt x="368451" y="177947"/>
                </a:cubicBezTo>
                <a:cubicBezTo>
                  <a:pt x="451530" y="220809"/>
                  <a:pt x="561068" y="293835"/>
                  <a:pt x="555776" y="289072"/>
                </a:cubicBezTo>
                <a:cubicBezTo>
                  <a:pt x="550484" y="284310"/>
                  <a:pt x="336701" y="149372"/>
                  <a:pt x="336701" y="149372"/>
                </a:cubicBezTo>
                <a:cubicBezTo>
                  <a:pt x="267380" y="105451"/>
                  <a:pt x="191180" y="47772"/>
                  <a:pt x="139851" y="25547"/>
                </a:cubicBezTo>
                <a:cubicBezTo>
                  <a:pt x="88522" y="3322"/>
                  <a:pt x="20259" y="-911"/>
                  <a:pt x="650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6D4F28E-CAAF-4DDC-A5FF-749C86C4EE5F}"/>
              </a:ext>
            </a:extLst>
          </p:cNvPr>
          <p:cNvSpPr/>
          <p:nvPr/>
        </p:nvSpPr>
        <p:spPr>
          <a:xfrm>
            <a:off x="2710791" y="8248650"/>
            <a:ext cx="373385" cy="36119"/>
          </a:xfrm>
          <a:custGeom>
            <a:avLst/>
            <a:gdLst>
              <a:gd name="connsiteX0" fmla="*/ 368959 w 373385"/>
              <a:gd name="connsiteY0" fmla="*/ 34925 h 36119"/>
              <a:gd name="connsiteX1" fmla="*/ 3834 w 373385"/>
              <a:gd name="connsiteY1" fmla="*/ 25400 h 36119"/>
              <a:gd name="connsiteX2" fmla="*/ 191159 w 373385"/>
              <a:gd name="connsiteY2" fmla="*/ 0 h 36119"/>
              <a:gd name="connsiteX3" fmla="*/ 368959 w 373385"/>
              <a:gd name="connsiteY3" fmla="*/ 34925 h 3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5" h="36119">
                <a:moveTo>
                  <a:pt x="368959" y="34925"/>
                </a:moveTo>
                <a:cubicBezTo>
                  <a:pt x="337738" y="39158"/>
                  <a:pt x="33467" y="31221"/>
                  <a:pt x="3834" y="25400"/>
                </a:cubicBezTo>
                <a:cubicBezTo>
                  <a:pt x="-25799" y="19579"/>
                  <a:pt x="123955" y="0"/>
                  <a:pt x="191159" y="0"/>
                </a:cubicBezTo>
                <a:cubicBezTo>
                  <a:pt x="258363" y="0"/>
                  <a:pt x="400180" y="30692"/>
                  <a:pt x="368959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281D4B4-2C8E-405F-8EBF-B606E57C743F}"/>
              </a:ext>
            </a:extLst>
          </p:cNvPr>
          <p:cNvSpPr/>
          <p:nvPr/>
        </p:nvSpPr>
        <p:spPr>
          <a:xfrm>
            <a:off x="2525373" y="8479032"/>
            <a:ext cx="549899" cy="73574"/>
          </a:xfrm>
          <a:custGeom>
            <a:avLst/>
            <a:gdLst>
              <a:gd name="connsiteX0" fmla="*/ 548027 w 549899"/>
              <a:gd name="connsiteY0" fmla="*/ 1393 h 73574"/>
              <a:gd name="connsiteX1" fmla="*/ 214652 w 549899"/>
              <a:gd name="connsiteY1" fmla="*/ 58543 h 73574"/>
              <a:gd name="connsiteX2" fmla="*/ 1927 w 549899"/>
              <a:gd name="connsiteY2" fmla="*/ 71243 h 73574"/>
              <a:gd name="connsiteX3" fmla="*/ 335302 w 549899"/>
              <a:gd name="connsiteY3" fmla="*/ 20443 h 73574"/>
              <a:gd name="connsiteX4" fmla="*/ 548027 w 549899"/>
              <a:gd name="connsiteY4" fmla="*/ 1393 h 7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99" h="73574">
                <a:moveTo>
                  <a:pt x="548027" y="1393"/>
                </a:moveTo>
                <a:cubicBezTo>
                  <a:pt x="527919" y="7743"/>
                  <a:pt x="305669" y="46901"/>
                  <a:pt x="214652" y="58543"/>
                </a:cubicBezTo>
                <a:cubicBezTo>
                  <a:pt x="123635" y="70185"/>
                  <a:pt x="-18181" y="77593"/>
                  <a:pt x="1927" y="71243"/>
                </a:cubicBezTo>
                <a:cubicBezTo>
                  <a:pt x="22035" y="64893"/>
                  <a:pt x="249048" y="28910"/>
                  <a:pt x="335302" y="20443"/>
                </a:cubicBezTo>
                <a:cubicBezTo>
                  <a:pt x="421556" y="11976"/>
                  <a:pt x="568135" y="-4957"/>
                  <a:pt x="548027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35377227-3A27-4076-8508-2A2DB5E8A83D}"/>
              </a:ext>
            </a:extLst>
          </p:cNvPr>
          <p:cNvSpPr/>
          <p:nvPr/>
        </p:nvSpPr>
        <p:spPr>
          <a:xfrm>
            <a:off x="2193634" y="8023361"/>
            <a:ext cx="132481" cy="1289644"/>
          </a:xfrm>
          <a:custGeom>
            <a:avLst/>
            <a:gdLst>
              <a:gd name="connsiteX0" fmla="*/ 124116 w 132481"/>
              <a:gd name="connsiteY0" fmla="*/ 25264 h 1289644"/>
              <a:gd name="connsiteX1" fmla="*/ 114591 w 132481"/>
              <a:gd name="connsiteY1" fmla="*/ 82414 h 1289644"/>
              <a:gd name="connsiteX2" fmla="*/ 60616 w 132481"/>
              <a:gd name="connsiteY2" fmla="*/ 269739 h 1289644"/>
              <a:gd name="connsiteX3" fmla="*/ 79666 w 132481"/>
              <a:gd name="connsiteY3" fmla="*/ 1257164 h 1289644"/>
              <a:gd name="connsiteX4" fmla="*/ 76491 w 132481"/>
              <a:gd name="connsiteY4" fmla="*/ 999989 h 1289644"/>
              <a:gd name="connsiteX5" fmla="*/ 291 w 132481"/>
              <a:gd name="connsiteY5" fmla="*/ 485639 h 1289644"/>
              <a:gd name="connsiteX6" fmla="*/ 124116 w 132481"/>
              <a:gd name="connsiteY6" fmla="*/ 25264 h 128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81" h="1289644">
                <a:moveTo>
                  <a:pt x="124116" y="25264"/>
                </a:moveTo>
                <a:cubicBezTo>
                  <a:pt x="143166" y="-41940"/>
                  <a:pt x="125174" y="41668"/>
                  <a:pt x="114591" y="82414"/>
                </a:cubicBezTo>
                <a:cubicBezTo>
                  <a:pt x="104008" y="123160"/>
                  <a:pt x="66437" y="73947"/>
                  <a:pt x="60616" y="269739"/>
                </a:cubicBezTo>
                <a:cubicBezTo>
                  <a:pt x="54795" y="465531"/>
                  <a:pt x="77020" y="1135456"/>
                  <a:pt x="79666" y="1257164"/>
                </a:cubicBezTo>
                <a:cubicBezTo>
                  <a:pt x="82312" y="1378872"/>
                  <a:pt x="89720" y="1128576"/>
                  <a:pt x="76491" y="999989"/>
                </a:cubicBezTo>
                <a:cubicBezTo>
                  <a:pt x="63262" y="871402"/>
                  <a:pt x="-5001" y="642801"/>
                  <a:pt x="291" y="485639"/>
                </a:cubicBezTo>
                <a:cubicBezTo>
                  <a:pt x="5583" y="328477"/>
                  <a:pt x="105066" y="92468"/>
                  <a:pt x="124116" y="2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1833120F-D733-466B-A823-C02508C375EA}"/>
              </a:ext>
            </a:extLst>
          </p:cNvPr>
          <p:cNvSpPr/>
          <p:nvPr/>
        </p:nvSpPr>
        <p:spPr>
          <a:xfrm>
            <a:off x="2221477" y="9030645"/>
            <a:ext cx="68954" cy="766347"/>
          </a:xfrm>
          <a:custGeom>
            <a:avLst/>
            <a:gdLst>
              <a:gd name="connsiteX0" fmla="*/ 23248 w 68954"/>
              <a:gd name="connsiteY0" fmla="*/ 14930 h 766347"/>
              <a:gd name="connsiteX1" fmla="*/ 67698 w 68954"/>
              <a:gd name="connsiteY1" fmla="*/ 748355 h 766347"/>
              <a:gd name="connsiteX2" fmla="*/ 51823 w 68954"/>
              <a:gd name="connsiteY2" fmla="*/ 519755 h 766347"/>
              <a:gd name="connsiteX3" fmla="*/ 1023 w 68954"/>
              <a:gd name="connsiteY3" fmla="*/ 275280 h 766347"/>
              <a:gd name="connsiteX4" fmla="*/ 23248 w 68954"/>
              <a:gd name="connsiteY4" fmla="*/ 14930 h 7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54" h="766347">
                <a:moveTo>
                  <a:pt x="23248" y="14930"/>
                </a:moveTo>
                <a:cubicBezTo>
                  <a:pt x="34361" y="93776"/>
                  <a:pt x="62936" y="664218"/>
                  <a:pt x="67698" y="748355"/>
                </a:cubicBezTo>
                <a:cubicBezTo>
                  <a:pt x="72460" y="832492"/>
                  <a:pt x="62936" y="598601"/>
                  <a:pt x="51823" y="519755"/>
                </a:cubicBezTo>
                <a:cubicBezTo>
                  <a:pt x="40710" y="440909"/>
                  <a:pt x="6315" y="359418"/>
                  <a:pt x="1023" y="275280"/>
                </a:cubicBezTo>
                <a:cubicBezTo>
                  <a:pt x="-4269" y="191143"/>
                  <a:pt x="12135" y="-63916"/>
                  <a:pt x="23248" y="1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BA86869-82A8-4CD5-9D18-C695DC137672}"/>
              </a:ext>
            </a:extLst>
          </p:cNvPr>
          <p:cNvSpPr/>
          <p:nvPr/>
        </p:nvSpPr>
        <p:spPr>
          <a:xfrm>
            <a:off x="2230752" y="9506489"/>
            <a:ext cx="36255" cy="1094929"/>
          </a:xfrm>
          <a:custGeom>
            <a:avLst/>
            <a:gdLst>
              <a:gd name="connsiteX0" fmla="*/ 1273 w 36255"/>
              <a:gd name="connsiteY0" fmla="*/ 5811 h 1094929"/>
              <a:gd name="connsiteX1" fmla="*/ 7623 w 36255"/>
              <a:gd name="connsiteY1" fmla="*/ 713836 h 1094929"/>
              <a:gd name="connsiteX2" fmla="*/ 7623 w 36255"/>
              <a:gd name="connsiteY2" fmla="*/ 1091661 h 1094929"/>
              <a:gd name="connsiteX3" fmla="*/ 4448 w 36255"/>
              <a:gd name="connsiteY3" fmla="*/ 869411 h 1094929"/>
              <a:gd name="connsiteX4" fmla="*/ 36198 w 36255"/>
              <a:gd name="connsiteY4" fmla="*/ 402686 h 1094929"/>
              <a:gd name="connsiteX5" fmla="*/ 1273 w 36255"/>
              <a:gd name="connsiteY5" fmla="*/ 5811 h 109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55" h="1094929">
                <a:moveTo>
                  <a:pt x="1273" y="5811"/>
                </a:moveTo>
                <a:cubicBezTo>
                  <a:pt x="-3490" y="57669"/>
                  <a:pt x="6565" y="532861"/>
                  <a:pt x="7623" y="713836"/>
                </a:cubicBezTo>
                <a:cubicBezTo>
                  <a:pt x="8681" y="894811"/>
                  <a:pt x="7623" y="1091661"/>
                  <a:pt x="7623" y="1091661"/>
                </a:cubicBezTo>
                <a:cubicBezTo>
                  <a:pt x="7094" y="1117590"/>
                  <a:pt x="-315" y="984240"/>
                  <a:pt x="4448" y="869411"/>
                </a:cubicBezTo>
                <a:cubicBezTo>
                  <a:pt x="9211" y="754582"/>
                  <a:pt x="34611" y="542915"/>
                  <a:pt x="36198" y="402686"/>
                </a:cubicBezTo>
                <a:cubicBezTo>
                  <a:pt x="37785" y="262457"/>
                  <a:pt x="6036" y="-46047"/>
                  <a:pt x="1273" y="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039A543-F9DA-40E2-B18A-ED94DE3093AF}"/>
              </a:ext>
            </a:extLst>
          </p:cNvPr>
          <p:cNvSpPr/>
          <p:nvPr/>
        </p:nvSpPr>
        <p:spPr>
          <a:xfrm>
            <a:off x="2301251" y="10077306"/>
            <a:ext cx="39081" cy="490976"/>
          </a:xfrm>
          <a:custGeom>
            <a:avLst/>
            <a:gdLst>
              <a:gd name="connsiteX0" fmla="*/ 32374 w 39081"/>
              <a:gd name="connsiteY0" fmla="*/ 6494 h 490976"/>
              <a:gd name="connsiteX1" fmla="*/ 38724 w 39081"/>
              <a:gd name="connsiteY1" fmla="*/ 479569 h 490976"/>
              <a:gd name="connsiteX2" fmla="*/ 26024 w 39081"/>
              <a:gd name="connsiteY2" fmla="*/ 333519 h 490976"/>
              <a:gd name="connsiteX3" fmla="*/ 624 w 39081"/>
              <a:gd name="connsiteY3" fmla="*/ 212869 h 490976"/>
              <a:gd name="connsiteX4" fmla="*/ 32374 w 39081"/>
              <a:gd name="connsiteY4" fmla="*/ 6494 h 49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1" h="490976">
                <a:moveTo>
                  <a:pt x="32374" y="6494"/>
                </a:moveTo>
                <a:cubicBezTo>
                  <a:pt x="38724" y="50944"/>
                  <a:pt x="39782" y="425065"/>
                  <a:pt x="38724" y="479569"/>
                </a:cubicBezTo>
                <a:cubicBezTo>
                  <a:pt x="37666" y="534073"/>
                  <a:pt x="32374" y="377969"/>
                  <a:pt x="26024" y="333519"/>
                </a:cubicBezTo>
                <a:cubicBezTo>
                  <a:pt x="19674" y="289069"/>
                  <a:pt x="-4138" y="267373"/>
                  <a:pt x="624" y="212869"/>
                </a:cubicBezTo>
                <a:cubicBezTo>
                  <a:pt x="5386" y="158365"/>
                  <a:pt x="26024" y="-37956"/>
                  <a:pt x="32374" y="6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2DAE810E-15AA-4216-9C4E-08FA64DE2AB8}"/>
              </a:ext>
            </a:extLst>
          </p:cNvPr>
          <p:cNvSpPr/>
          <p:nvPr/>
        </p:nvSpPr>
        <p:spPr>
          <a:xfrm>
            <a:off x="2279505" y="10779420"/>
            <a:ext cx="130791" cy="917282"/>
          </a:xfrm>
          <a:custGeom>
            <a:avLst/>
            <a:gdLst>
              <a:gd name="connsiteX0" fmla="*/ 145 w 130791"/>
              <a:gd name="connsiteY0" fmla="*/ 2880 h 917282"/>
              <a:gd name="connsiteX1" fmla="*/ 98570 w 130791"/>
              <a:gd name="connsiteY1" fmla="*/ 764880 h 917282"/>
              <a:gd name="connsiteX2" fmla="*/ 79520 w 130791"/>
              <a:gd name="connsiteY2" fmla="*/ 917280 h 917282"/>
              <a:gd name="connsiteX3" fmla="*/ 108095 w 130791"/>
              <a:gd name="connsiteY3" fmla="*/ 768055 h 917282"/>
              <a:gd name="connsiteX4" fmla="*/ 123970 w 130791"/>
              <a:gd name="connsiteY4" fmla="*/ 514055 h 917282"/>
              <a:gd name="connsiteX5" fmla="*/ 145 w 130791"/>
              <a:gd name="connsiteY5" fmla="*/ 2880 h 9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91" h="917282">
                <a:moveTo>
                  <a:pt x="145" y="2880"/>
                </a:moveTo>
                <a:cubicBezTo>
                  <a:pt x="-4088" y="44684"/>
                  <a:pt x="85341" y="612480"/>
                  <a:pt x="98570" y="764880"/>
                </a:cubicBezTo>
                <a:cubicBezTo>
                  <a:pt x="111799" y="917280"/>
                  <a:pt x="77933" y="916751"/>
                  <a:pt x="79520" y="917280"/>
                </a:cubicBezTo>
                <a:cubicBezTo>
                  <a:pt x="81107" y="917809"/>
                  <a:pt x="100687" y="835259"/>
                  <a:pt x="108095" y="768055"/>
                </a:cubicBezTo>
                <a:cubicBezTo>
                  <a:pt x="115503" y="700851"/>
                  <a:pt x="143549" y="642113"/>
                  <a:pt x="123970" y="514055"/>
                </a:cubicBezTo>
                <a:cubicBezTo>
                  <a:pt x="104391" y="385997"/>
                  <a:pt x="4378" y="-38924"/>
                  <a:pt x="145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C8ED836-B707-4325-AAD2-50A52FE564E8}"/>
              </a:ext>
            </a:extLst>
          </p:cNvPr>
          <p:cNvSpPr/>
          <p:nvPr/>
        </p:nvSpPr>
        <p:spPr>
          <a:xfrm>
            <a:off x="2264678" y="11687091"/>
            <a:ext cx="110214" cy="442155"/>
          </a:xfrm>
          <a:custGeom>
            <a:avLst/>
            <a:gdLst>
              <a:gd name="connsiteX0" fmla="*/ 84822 w 110214"/>
              <a:gd name="connsiteY0" fmla="*/ 84 h 442155"/>
              <a:gd name="connsiteX1" fmla="*/ 87997 w 110214"/>
              <a:gd name="connsiteY1" fmla="*/ 82634 h 442155"/>
              <a:gd name="connsiteX2" fmla="*/ 2272 w 110214"/>
              <a:gd name="connsiteY2" fmla="*/ 247734 h 442155"/>
              <a:gd name="connsiteX3" fmla="*/ 24497 w 110214"/>
              <a:gd name="connsiteY3" fmla="*/ 441409 h 442155"/>
              <a:gd name="connsiteX4" fmla="*/ 21322 w 110214"/>
              <a:gd name="connsiteY4" fmla="*/ 311234 h 442155"/>
              <a:gd name="connsiteX5" fmla="*/ 27672 w 110214"/>
              <a:gd name="connsiteY5" fmla="*/ 225509 h 442155"/>
              <a:gd name="connsiteX6" fmla="*/ 107047 w 110214"/>
              <a:gd name="connsiteY6" fmla="*/ 69934 h 442155"/>
              <a:gd name="connsiteX7" fmla="*/ 84822 w 110214"/>
              <a:gd name="connsiteY7" fmla="*/ 84 h 44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214" h="442155">
                <a:moveTo>
                  <a:pt x="84822" y="84"/>
                </a:moveTo>
                <a:cubicBezTo>
                  <a:pt x="81647" y="2201"/>
                  <a:pt x="101755" y="41359"/>
                  <a:pt x="87997" y="82634"/>
                </a:cubicBezTo>
                <a:cubicBezTo>
                  <a:pt x="74239" y="123909"/>
                  <a:pt x="12855" y="187938"/>
                  <a:pt x="2272" y="247734"/>
                </a:cubicBezTo>
                <a:cubicBezTo>
                  <a:pt x="-8311" y="307530"/>
                  <a:pt x="21322" y="430826"/>
                  <a:pt x="24497" y="441409"/>
                </a:cubicBezTo>
                <a:cubicBezTo>
                  <a:pt x="27672" y="451992"/>
                  <a:pt x="20793" y="347217"/>
                  <a:pt x="21322" y="311234"/>
                </a:cubicBezTo>
                <a:cubicBezTo>
                  <a:pt x="21851" y="275251"/>
                  <a:pt x="13385" y="265726"/>
                  <a:pt x="27672" y="225509"/>
                </a:cubicBezTo>
                <a:cubicBezTo>
                  <a:pt x="41959" y="185292"/>
                  <a:pt x="93818" y="103801"/>
                  <a:pt x="107047" y="69934"/>
                </a:cubicBezTo>
                <a:cubicBezTo>
                  <a:pt x="120276" y="36067"/>
                  <a:pt x="87997" y="-2033"/>
                  <a:pt x="8482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41DE8A20-44A0-46FF-96CB-C47704315043}"/>
              </a:ext>
            </a:extLst>
          </p:cNvPr>
          <p:cNvSpPr/>
          <p:nvPr/>
        </p:nvSpPr>
        <p:spPr>
          <a:xfrm>
            <a:off x="2954428" y="10632345"/>
            <a:ext cx="311461" cy="968360"/>
          </a:xfrm>
          <a:custGeom>
            <a:avLst/>
            <a:gdLst>
              <a:gd name="connsiteX0" fmla="*/ 1497 w 311461"/>
              <a:gd name="connsiteY0" fmla="*/ 730 h 968360"/>
              <a:gd name="connsiteX1" fmla="*/ 141197 w 311461"/>
              <a:gd name="connsiteY1" fmla="*/ 543655 h 968360"/>
              <a:gd name="connsiteX2" fmla="*/ 306297 w 311461"/>
              <a:gd name="connsiteY2" fmla="*/ 956405 h 968360"/>
              <a:gd name="connsiteX3" fmla="*/ 252322 w 311461"/>
              <a:gd name="connsiteY3" fmla="*/ 819880 h 968360"/>
              <a:gd name="connsiteX4" fmla="*/ 77697 w 311461"/>
              <a:gd name="connsiteY4" fmla="*/ 435705 h 968360"/>
              <a:gd name="connsiteX5" fmla="*/ 1497 w 311461"/>
              <a:gd name="connsiteY5" fmla="*/ 730 h 96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461" h="968360">
                <a:moveTo>
                  <a:pt x="1497" y="730"/>
                </a:moveTo>
                <a:cubicBezTo>
                  <a:pt x="12080" y="18722"/>
                  <a:pt x="90397" y="384376"/>
                  <a:pt x="141197" y="543655"/>
                </a:cubicBezTo>
                <a:cubicBezTo>
                  <a:pt x="191997" y="702934"/>
                  <a:pt x="287776" y="910368"/>
                  <a:pt x="306297" y="956405"/>
                </a:cubicBezTo>
                <a:cubicBezTo>
                  <a:pt x="324818" y="1002442"/>
                  <a:pt x="290422" y="906663"/>
                  <a:pt x="252322" y="819880"/>
                </a:cubicBezTo>
                <a:cubicBezTo>
                  <a:pt x="214222" y="733097"/>
                  <a:pt x="116855" y="569584"/>
                  <a:pt x="77697" y="435705"/>
                </a:cubicBezTo>
                <a:cubicBezTo>
                  <a:pt x="38539" y="301826"/>
                  <a:pt x="-9086" y="-17262"/>
                  <a:pt x="1497" y="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2A0C0B5E-E94A-4145-AD6B-62FB8CD4A091}"/>
              </a:ext>
            </a:extLst>
          </p:cNvPr>
          <p:cNvSpPr/>
          <p:nvPr/>
        </p:nvSpPr>
        <p:spPr>
          <a:xfrm>
            <a:off x="2300021" y="11858404"/>
            <a:ext cx="497216" cy="127891"/>
          </a:xfrm>
          <a:custGeom>
            <a:avLst/>
            <a:gdLst>
              <a:gd name="connsiteX0" fmla="*/ 8204 w 497216"/>
              <a:gd name="connsiteY0" fmla="*/ 124046 h 127891"/>
              <a:gd name="connsiteX1" fmla="*/ 74879 w 497216"/>
              <a:gd name="connsiteY1" fmla="*/ 101821 h 127891"/>
              <a:gd name="connsiteX2" fmla="*/ 268554 w 497216"/>
              <a:gd name="connsiteY2" fmla="*/ 22446 h 127891"/>
              <a:gd name="connsiteX3" fmla="*/ 497154 w 497216"/>
              <a:gd name="connsiteY3" fmla="*/ 221 h 127891"/>
              <a:gd name="connsiteX4" fmla="*/ 246329 w 497216"/>
              <a:gd name="connsiteY4" fmla="*/ 31971 h 127891"/>
              <a:gd name="connsiteX5" fmla="*/ 8204 w 497216"/>
              <a:gd name="connsiteY5" fmla="*/ 124046 h 12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16" h="127891">
                <a:moveTo>
                  <a:pt x="8204" y="124046"/>
                </a:moveTo>
                <a:cubicBezTo>
                  <a:pt x="-20371" y="135688"/>
                  <a:pt x="31487" y="118754"/>
                  <a:pt x="74879" y="101821"/>
                </a:cubicBezTo>
                <a:cubicBezTo>
                  <a:pt x="118271" y="84888"/>
                  <a:pt x="198175" y="39379"/>
                  <a:pt x="268554" y="22446"/>
                </a:cubicBezTo>
                <a:cubicBezTo>
                  <a:pt x="338933" y="5513"/>
                  <a:pt x="500858" y="-1366"/>
                  <a:pt x="497154" y="221"/>
                </a:cubicBezTo>
                <a:cubicBezTo>
                  <a:pt x="493450" y="1808"/>
                  <a:pt x="328879" y="9746"/>
                  <a:pt x="246329" y="31971"/>
                </a:cubicBezTo>
                <a:cubicBezTo>
                  <a:pt x="163779" y="54196"/>
                  <a:pt x="36779" y="112404"/>
                  <a:pt x="8204" y="12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7406FEF-DE34-4D86-A207-D23CFBBE3528}"/>
              </a:ext>
            </a:extLst>
          </p:cNvPr>
          <p:cNvSpPr/>
          <p:nvPr/>
        </p:nvSpPr>
        <p:spPr>
          <a:xfrm>
            <a:off x="2305596" y="11779136"/>
            <a:ext cx="939383" cy="138454"/>
          </a:xfrm>
          <a:custGeom>
            <a:avLst/>
            <a:gdLst>
              <a:gd name="connsiteX0" fmla="*/ 21679 w 939383"/>
              <a:gd name="connsiteY0" fmla="*/ 136639 h 138454"/>
              <a:gd name="connsiteX1" fmla="*/ 110579 w 939383"/>
              <a:gd name="connsiteY1" fmla="*/ 79489 h 138454"/>
              <a:gd name="connsiteX2" fmla="*/ 434429 w 939383"/>
              <a:gd name="connsiteY2" fmla="*/ 35039 h 138454"/>
              <a:gd name="connsiteX3" fmla="*/ 939254 w 939383"/>
              <a:gd name="connsiteY3" fmla="*/ 22339 h 138454"/>
              <a:gd name="connsiteX4" fmla="*/ 478879 w 939383"/>
              <a:gd name="connsiteY4" fmla="*/ 6464 h 138454"/>
              <a:gd name="connsiteX5" fmla="*/ 21679 w 939383"/>
              <a:gd name="connsiteY5" fmla="*/ 136639 h 13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383" h="138454">
                <a:moveTo>
                  <a:pt x="21679" y="136639"/>
                </a:moveTo>
                <a:cubicBezTo>
                  <a:pt x="-39704" y="148810"/>
                  <a:pt x="41787" y="96422"/>
                  <a:pt x="110579" y="79489"/>
                </a:cubicBezTo>
                <a:cubicBezTo>
                  <a:pt x="179371" y="62556"/>
                  <a:pt x="296317" y="44564"/>
                  <a:pt x="434429" y="35039"/>
                </a:cubicBezTo>
                <a:cubicBezTo>
                  <a:pt x="572542" y="25514"/>
                  <a:pt x="931846" y="27101"/>
                  <a:pt x="939254" y="22339"/>
                </a:cubicBezTo>
                <a:cubicBezTo>
                  <a:pt x="946662" y="17576"/>
                  <a:pt x="633396" y="-13115"/>
                  <a:pt x="478879" y="6464"/>
                </a:cubicBezTo>
                <a:cubicBezTo>
                  <a:pt x="324362" y="26043"/>
                  <a:pt x="83062" y="124468"/>
                  <a:pt x="21679" y="13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DAB70EC-E958-4A65-9340-DE767B477A0E}"/>
              </a:ext>
            </a:extLst>
          </p:cNvPr>
          <p:cNvSpPr/>
          <p:nvPr/>
        </p:nvSpPr>
        <p:spPr>
          <a:xfrm>
            <a:off x="2282432" y="11973998"/>
            <a:ext cx="772102" cy="177128"/>
          </a:xfrm>
          <a:custGeom>
            <a:avLst/>
            <a:gdLst>
              <a:gd name="connsiteX0" fmla="*/ 28968 w 772102"/>
              <a:gd name="connsiteY0" fmla="*/ 170377 h 177128"/>
              <a:gd name="connsiteX1" fmla="*/ 130568 w 772102"/>
              <a:gd name="connsiteY1" fmla="*/ 135452 h 177128"/>
              <a:gd name="connsiteX2" fmla="*/ 600468 w 772102"/>
              <a:gd name="connsiteY2" fmla="*/ 33852 h 177128"/>
              <a:gd name="connsiteX3" fmla="*/ 771918 w 772102"/>
              <a:gd name="connsiteY3" fmla="*/ 21152 h 177128"/>
              <a:gd name="connsiteX4" fmla="*/ 575068 w 772102"/>
              <a:gd name="connsiteY4" fmla="*/ 8452 h 177128"/>
              <a:gd name="connsiteX5" fmla="*/ 28968 w 772102"/>
              <a:gd name="connsiteY5" fmla="*/ 170377 h 17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102" h="177128">
                <a:moveTo>
                  <a:pt x="28968" y="170377"/>
                </a:moveTo>
                <a:cubicBezTo>
                  <a:pt x="-45115" y="191544"/>
                  <a:pt x="35318" y="158206"/>
                  <a:pt x="130568" y="135452"/>
                </a:cubicBezTo>
                <a:cubicBezTo>
                  <a:pt x="225818" y="112698"/>
                  <a:pt x="493576" y="52902"/>
                  <a:pt x="600468" y="33852"/>
                </a:cubicBezTo>
                <a:cubicBezTo>
                  <a:pt x="707360" y="14802"/>
                  <a:pt x="776151" y="25385"/>
                  <a:pt x="771918" y="21152"/>
                </a:cubicBezTo>
                <a:cubicBezTo>
                  <a:pt x="767685" y="16919"/>
                  <a:pt x="696776" y="-14831"/>
                  <a:pt x="575068" y="8452"/>
                </a:cubicBezTo>
                <a:cubicBezTo>
                  <a:pt x="453360" y="31735"/>
                  <a:pt x="103051" y="149210"/>
                  <a:pt x="28968" y="17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48121FF-2F21-4397-9C58-1F0B6A1CAF07}"/>
              </a:ext>
            </a:extLst>
          </p:cNvPr>
          <p:cNvSpPr/>
          <p:nvPr/>
        </p:nvSpPr>
        <p:spPr>
          <a:xfrm>
            <a:off x="2279684" y="11987530"/>
            <a:ext cx="1125411" cy="188031"/>
          </a:xfrm>
          <a:custGeom>
            <a:avLst/>
            <a:gdLst>
              <a:gd name="connsiteX0" fmla="*/ 38066 w 1125411"/>
              <a:gd name="connsiteY0" fmla="*/ 172720 h 188031"/>
              <a:gd name="connsiteX1" fmla="*/ 95216 w 1125411"/>
              <a:gd name="connsiteY1" fmla="*/ 172720 h 188031"/>
              <a:gd name="connsiteX2" fmla="*/ 606391 w 1125411"/>
              <a:gd name="connsiteY2" fmla="*/ 61595 h 188031"/>
              <a:gd name="connsiteX3" fmla="*/ 1117566 w 1125411"/>
              <a:gd name="connsiteY3" fmla="*/ 13970 h 188031"/>
              <a:gd name="connsiteX4" fmla="*/ 888966 w 1125411"/>
              <a:gd name="connsiteY4" fmla="*/ 1270 h 188031"/>
              <a:gd name="connsiteX5" fmla="*/ 520666 w 1125411"/>
              <a:gd name="connsiteY5" fmla="*/ 39370 h 188031"/>
              <a:gd name="connsiteX6" fmla="*/ 38066 w 1125411"/>
              <a:gd name="connsiteY6" fmla="*/ 172720 h 18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11" h="188031">
                <a:moveTo>
                  <a:pt x="38066" y="172720"/>
                </a:moveTo>
                <a:cubicBezTo>
                  <a:pt x="-32842" y="194945"/>
                  <a:pt x="495" y="191241"/>
                  <a:pt x="95216" y="172720"/>
                </a:cubicBezTo>
                <a:cubicBezTo>
                  <a:pt x="189937" y="154199"/>
                  <a:pt x="435999" y="88053"/>
                  <a:pt x="606391" y="61595"/>
                </a:cubicBezTo>
                <a:cubicBezTo>
                  <a:pt x="776783" y="35137"/>
                  <a:pt x="1070470" y="24024"/>
                  <a:pt x="1117566" y="13970"/>
                </a:cubicBezTo>
                <a:cubicBezTo>
                  <a:pt x="1164662" y="3916"/>
                  <a:pt x="988449" y="-2963"/>
                  <a:pt x="888966" y="1270"/>
                </a:cubicBezTo>
                <a:cubicBezTo>
                  <a:pt x="789483" y="5503"/>
                  <a:pt x="656662" y="10266"/>
                  <a:pt x="520666" y="39370"/>
                </a:cubicBezTo>
                <a:cubicBezTo>
                  <a:pt x="384670" y="68474"/>
                  <a:pt x="108974" y="150495"/>
                  <a:pt x="38066" y="17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EE8ECA2-9165-47E4-B92C-D8213779A466}"/>
              </a:ext>
            </a:extLst>
          </p:cNvPr>
          <p:cNvSpPr/>
          <p:nvPr/>
        </p:nvSpPr>
        <p:spPr>
          <a:xfrm>
            <a:off x="3224553" y="11550581"/>
            <a:ext cx="177268" cy="415519"/>
          </a:xfrm>
          <a:custGeom>
            <a:avLst/>
            <a:gdLst>
              <a:gd name="connsiteX0" fmla="*/ 4422 w 177268"/>
              <a:gd name="connsiteY0" fmla="*/ 69 h 415519"/>
              <a:gd name="connsiteX1" fmla="*/ 90147 w 177268"/>
              <a:gd name="connsiteY1" fmla="*/ 171519 h 415519"/>
              <a:gd name="connsiteX2" fmla="*/ 175872 w 177268"/>
              <a:gd name="connsiteY2" fmla="*/ 412819 h 415519"/>
              <a:gd name="connsiteX3" fmla="*/ 134597 w 177268"/>
              <a:gd name="connsiteY3" fmla="*/ 292169 h 415519"/>
              <a:gd name="connsiteX4" fmla="*/ 23472 w 177268"/>
              <a:gd name="connsiteY4" fmla="*/ 152469 h 415519"/>
              <a:gd name="connsiteX5" fmla="*/ 4422 w 177268"/>
              <a:gd name="connsiteY5" fmla="*/ 69 h 41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68" h="415519">
                <a:moveTo>
                  <a:pt x="4422" y="69"/>
                </a:moveTo>
                <a:cubicBezTo>
                  <a:pt x="15535" y="3244"/>
                  <a:pt x="61572" y="102727"/>
                  <a:pt x="90147" y="171519"/>
                </a:cubicBezTo>
                <a:cubicBezTo>
                  <a:pt x="118722" y="240311"/>
                  <a:pt x="168464" y="392711"/>
                  <a:pt x="175872" y="412819"/>
                </a:cubicBezTo>
                <a:cubicBezTo>
                  <a:pt x="183280" y="432927"/>
                  <a:pt x="159997" y="335560"/>
                  <a:pt x="134597" y="292169"/>
                </a:cubicBezTo>
                <a:cubicBezTo>
                  <a:pt x="109197" y="248778"/>
                  <a:pt x="42522" y="201682"/>
                  <a:pt x="23472" y="152469"/>
                </a:cubicBezTo>
                <a:cubicBezTo>
                  <a:pt x="4422" y="103257"/>
                  <a:pt x="-6691" y="-3106"/>
                  <a:pt x="4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9D2EC3-1D2E-490C-B870-3FF9778E1EA7}"/>
              </a:ext>
            </a:extLst>
          </p:cNvPr>
          <p:cNvSpPr/>
          <p:nvPr/>
        </p:nvSpPr>
        <p:spPr>
          <a:xfrm>
            <a:off x="2834194" y="9411993"/>
            <a:ext cx="115616" cy="1098992"/>
          </a:xfrm>
          <a:custGeom>
            <a:avLst/>
            <a:gdLst>
              <a:gd name="connsiteX0" fmla="*/ 115381 w 115616"/>
              <a:gd name="connsiteY0" fmla="*/ 1882 h 1098992"/>
              <a:gd name="connsiteX1" fmla="*/ 32831 w 115616"/>
              <a:gd name="connsiteY1" fmla="*/ 328907 h 1098992"/>
              <a:gd name="connsiteX2" fmla="*/ 102681 w 115616"/>
              <a:gd name="connsiteY2" fmla="*/ 1078207 h 1098992"/>
              <a:gd name="connsiteX3" fmla="*/ 64581 w 115616"/>
              <a:gd name="connsiteY3" fmla="*/ 852782 h 1098992"/>
              <a:gd name="connsiteX4" fmla="*/ 1081 w 115616"/>
              <a:gd name="connsiteY4" fmla="*/ 459082 h 1098992"/>
              <a:gd name="connsiteX5" fmla="*/ 115381 w 115616"/>
              <a:gd name="connsiteY5" fmla="*/ 1882 h 10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16" h="1098992">
                <a:moveTo>
                  <a:pt x="115381" y="1882"/>
                </a:moveTo>
                <a:cubicBezTo>
                  <a:pt x="120673" y="-19814"/>
                  <a:pt x="34948" y="149520"/>
                  <a:pt x="32831" y="328907"/>
                </a:cubicBezTo>
                <a:cubicBezTo>
                  <a:pt x="30714" y="508294"/>
                  <a:pt x="97389" y="990895"/>
                  <a:pt x="102681" y="1078207"/>
                </a:cubicBezTo>
                <a:cubicBezTo>
                  <a:pt x="107973" y="1165520"/>
                  <a:pt x="81514" y="955969"/>
                  <a:pt x="64581" y="852782"/>
                </a:cubicBezTo>
                <a:cubicBezTo>
                  <a:pt x="47648" y="749595"/>
                  <a:pt x="-8444" y="599840"/>
                  <a:pt x="1081" y="459082"/>
                </a:cubicBezTo>
                <a:cubicBezTo>
                  <a:pt x="10606" y="318324"/>
                  <a:pt x="110089" y="23578"/>
                  <a:pt x="115381" y="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7D4A6A5-72B9-452A-8E19-857DF60D87B8}"/>
              </a:ext>
            </a:extLst>
          </p:cNvPr>
          <p:cNvSpPr/>
          <p:nvPr/>
        </p:nvSpPr>
        <p:spPr>
          <a:xfrm>
            <a:off x="3735967" y="7071035"/>
            <a:ext cx="249515" cy="690185"/>
          </a:xfrm>
          <a:custGeom>
            <a:avLst/>
            <a:gdLst>
              <a:gd name="connsiteX0" fmla="*/ 228550 w 249515"/>
              <a:gd name="connsiteY0" fmla="*/ 748 h 690185"/>
              <a:gd name="connsiteX1" fmla="*/ 192566 w 249515"/>
              <a:gd name="connsiteY1" fmla="*/ 326715 h 690185"/>
              <a:gd name="connsiteX2" fmla="*/ 4183 w 249515"/>
              <a:gd name="connsiteY2" fmla="*/ 682315 h 690185"/>
              <a:gd name="connsiteX3" fmla="*/ 76150 w 249515"/>
              <a:gd name="connsiteY3" fmla="*/ 546848 h 690185"/>
              <a:gd name="connsiteX4" fmla="*/ 239133 w 249515"/>
              <a:gd name="connsiteY4" fmla="*/ 246282 h 690185"/>
              <a:gd name="connsiteX5" fmla="*/ 228550 w 249515"/>
              <a:gd name="connsiteY5" fmla="*/ 748 h 6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15" h="690185">
                <a:moveTo>
                  <a:pt x="228550" y="748"/>
                </a:moveTo>
                <a:cubicBezTo>
                  <a:pt x="220789" y="14153"/>
                  <a:pt x="229961" y="213120"/>
                  <a:pt x="192566" y="326715"/>
                </a:cubicBezTo>
                <a:cubicBezTo>
                  <a:pt x="155171" y="440310"/>
                  <a:pt x="4183" y="682315"/>
                  <a:pt x="4183" y="682315"/>
                </a:cubicBezTo>
                <a:cubicBezTo>
                  <a:pt x="-15220" y="719004"/>
                  <a:pt x="36992" y="619520"/>
                  <a:pt x="76150" y="546848"/>
                </a:cubicBezTo>
                <a:cubicBezTo>
                  <a:pt x="115308" y="474176"/>
                  <a:pt x="213733" y="335182"/>
                  <a:pt x="239133" y="246282"/>
                </a:cubicBezTo>
                <a:cubicBezTo>
                  <a:pt x="264533" y="157382"/>
                  <a:pt x="236311" y="-12657"/>
                  <a:pt x="228550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B93D103-9004-43EA-BC0F-4A1E57D208B4}"/>
              </a:ext>
            </a:extLst>
          </p:cNvPr>
          <p:cNvSpPr/>
          <p:nvPr/>
        </p:nvSpPr>
        <p:spPr>
          <a:xfrm>
            <a:off x="3441572" y="7780192"/>
            <a:ext cx="298276" cy="440215"/>
          </a:xfrm>
          <a:custGeom>
            <a:avLst/>
            <a:gdLst>
              <a:gd name="connsiteX0" fmla="*/ 295403 w 298276"/>
              <a:gd name="connsiteY0" fmla="*/ 1733 h 440215"/>
              <a:gd name="connsiteX1" fmla="*/ 60453 w 298276"/>
              <a:gd name="connsiteY1" fmla="*/ 255733 h 440215"/>
              <a:gd name="connsiteX2" fmla="*/ 128 w 298276"/>
              <a:gd name="connsiteY2" fmla="*/ 439883 h 440215"/>
              <a:gd name="connsiteX3" fmla="*/ 69978 w 298276"/>
              <a:gd name="connsiteY3" fmla="*/ 297008 h 440215"/>
              <a:gd name="connsiteX4" fmla="*/ 181103 w 298276"/>
              <a:gd name="connsiteY4" fmla="*/ 150958 h 440215"/>
              <a:gd name="connsiteX5" fmla="*/ 295403 w 298276"/>
              <a:gd name="connsiteY5" fmla="*/ 1733 h 44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76" h="440215">
                <a:moveTo>
                  <a:pt x="295403" y="1733"/>
                </a:moveTo>
                <a:cubicBezTo>
                  <a:pt x="275295" y="19195"/>
                  <a:pt x="109665" y="182708"/>
                  <a:pt x="60453" y="255733"/>
                </a:cubicBezTo>
                <a:cubicBezTo>
                  <a:pt x="11241" y="328758"/>
                  <a:pt x="-1459" y="433004"/>
                  <a:pt x="128" y="439883"/>
                </a:cubicBezTo>
                <a:cubicBezTo>
                  <a:pt x="1715" y="446762"/>
                  <a:pt x="39815" y="345162"/>
                  <a:pt x="69978" y="297008"/>
                </a:cubicBezTo>
                <a:cubicBezTo>
                  <a:pt x="100140" y="248854"/>
                  <a:pt x="137182" y="198583"/>
                  <a:pt x="181103" y="150958"/>
                </a:cubicBezTo>
                <a:cubicBezTo>
                  <a:pt x="225024" y="103333"/>
                  <a:pt x="315511" y="-15729"/>
                  <a:pt x="295403" y="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0C65B0B-2114-4B31-89AD-D6975081C399}"/>
              </a:ext>
            </a:extLst>
          </p:cNvPr>
          <p:cNvSpPr/>
          <p:nvPr/>
        </p:nvSpPr>
        <p:spPr>
          <a:xfrm>
            <a:off x="6673850" y="6730685"/>
            <a:ext cx="434957" cy="1171452"/>
          </a:xfrm>
          <a:custGeom>
            <a:avLst/>
            <a:gdLst>
              <a:gd name="connsiteX0" fmla="*/ 433917 w 434957"/>
              <a:gd name="connsiteY0" fmla="*/ 315 h 1171452"/>
              <a:gd name="connsiteX1" fmla="*/ 298450 w 434957"/>
              <a:gd name="connsiteY1" fmla="*/ 440582 h 1171452"/>
              <a:gd name="connsiteX2" fmla="*/ 116417 w 434957"/>
              <a:gd name="connsiteY2" fmla="*/ 711515 h 1171452"/>
              <a:gd name="connsiteX3" fmla="*/ 2117 w 434957"/>
              <a:gd name="connsiteY3" fmla="*/ 1160248 h 1171452"/>
              <a:gd name="connsiteX4" fmla="*/ 44450 w 434957"/>
              <a:gd name="connsiteY4" fmla="*/ 1003615 h 1171452"/>
              <a:gd name="connsiteX5" fmla="*/ 74083 w 434957"/>
              <a:gd name="connsiteY5" fmla="*/ 652248 h 1171452"/>
              <a:gd name="connsiteX6" fmla="*/ 226483 w 434957"/>
              <a:gd name="connsiteY6" fmla="*/ 512548 h 1171452"/>
              <a:gd name="connsiteX7" fmla="*/ 433917 w 434957"/>
              <a:gd name="connsiteY7" fmla="*/ 315 h 11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957" h="1171452">
                <a:moveTo>
                  <a:pt x="433917" y="315"/>
                </a:moveTo>
                <a:cubicBezTo>
                  <a:pt x="445912" y="-11679"/>
                  <a:pt x="351367" y="322049"/>
                  <a:pt x="298450" y="440582"/>
                </a:cubicBezTo>
                <a:cubicBezTo>
                  <a:pt x="245533" y="559115"/>
                  <a:pt x="165806" y="591571"/>
                  <a:pt x="116417" y="711515"/>
                </a:cubicBezTo>
                <a:cubicBezTo>
                  <a:pt x="67028" y="831459"/>
                  <a:pt x="14111" y="1111565"/>
                  <a:pt x="2117" y="1160248"/>
                </a:cubicBezTo>
                <a:cubicBezTo>
                  <a:pt x="-9877" y="1208931"/>
                  <a:pt x="32456" y="1088282"/>
                  <a:pt x="44450" y="1003615"/>
                </a:cubicBezTo>
                <a:cubicBezTo>
                  <a:pt x="56444" y="918948"/>
                  <a:pt x="43744" y="734093"/>
                  <a:pt x="74083" y="652248"/>
                </a:cubicBezTo>
                <a:cubicBezTo>
                  <a:pt x="104422" y="570403"/>
                  <a:pt x="170744" y="614148"/>
                  <a:pt x="226483" y="512548"/>
                </a:cubicBezTo>
                <a:cubicBezTo>
                  <a:pt x="282222" y="410948"/>
                  <a:pt x="421922" y="12309"/>
                  <a:pt x="433917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07C274C-08D0-45A4-B65C-0DF93FF52A84}"/>
              </a:ext>
            </a:extLst>
          </p:cNvPr>
          <p:cNvSpPr/>
          <p:nvPr/>
        </p:nvSpPr>
        <p:spPr>
          <a:xfrm>
            <a:off x="6617892" y="7935329"/>
            <a:ext cx="165338" cy="913815"/>
          </a:xfrm>
          <a:custGeom>
            <a:avLst/>
            <a:gdLst>
              <a:gd name="connsiteX0" fmla="*/ 41141 w 165338"/>
              <a:gd name="connsiteY0" fmla="*/ 2171 h 913815"/>
              <a:gd name="connsiteX1" fmla="*/ 32675 w 165338"/>
              <a:gd name="connsiteY1" fmla="*/ 273104 h 913815"/>
              <a:gd name="connsiteX2" fmla="*/ 66541 w 165338"/>
              <a:gd name="connsiteY2" fmla="*/ 556738 h 913815"/>
              <a:gd name="connsiteX3" fmla="*/ 159675 w 165338"/>
              <a:gd name="connsiteY3" fmla="*/ 899638 h 913815"/>
              <a:gd name="connsiteX4" fmla="*/ 138508 w 165338"/>
              <a:gd name="connsiteY4" fmla="*/ 806504 h 913815"/>
              <a:gd name="connsiteX5" fmla="*/ 3041 w 165338"/>
              <a:gd name="connsiteY5" fmla="*/ 425504 h 913815"/>
              <a:gd name="connsiteX6" fmla="*/ 41141 w 165338"/>
              <a:gd name="connsiteY6" fmla="*/ 2171 h 9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38" h="913815">
                <a:moveTo>
                  <a:pt x="41141" y="2171"/>
                </a:moveTo>
                <a:cubicBezTo>
                  <a:pt x="46080" y="-23229"/>
                  <a:pt x="28442" y="180676"/>
                  <a:pt x="32675" y="273104"/>
                </a:cubicBezTo>
                <a:cubicBezTo>
                  <a:pt x="36908" y="365532"/>
                  <a:pt x="45374" y="452316"/>
                  <a:pt x="66541" y="556738"/>
                </a:cubicBezTo>
                <a:cubicBezTo>
                  <a:pt x="87708" y="661160"/>
                  <a:pt x="147681" y="858010"/>
                  <a:pt x="159675" y="899638"/>
                </a:cubicBezTo>
                <a:cubicBezTo>
                  <a:pt x="171669" y="941266"/>
                  <a:pt x="164614" y="885526"/>
                  <a:pt x="138508" y="806504"/>
                </a:cubicBezTo>
                <a:cubicBezTo>
                  <a:pt x="112402" y="727482"/>
                  <a:pt x="18563" y="554621"/>
                  <a:pt x="3041" y="425504"/>
                </a:cubicBezTo>
                <a:cubicBezTo>
                  <a:pt x="-12481" y="296387"/>
                  <a:pt x="36202" y="27571"/>
                  <a:pt x="41141" y="2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45DBC74D-F980-474B-974F-97D517289ABC}"/>
              </a:ext>
            </a:extLst>
          </p:cNvPr>
          <p:cNvSpPr/>
          <p:nvPr/>
        </p:nvSpPr>
        <p:spPr>
          <a:xfrm>
            <a:off x="6742426" y="9041915"/>
            <a:ext cx="76314" cy="280227"/>
          </a:xfrm>
          <a:custGeom>
            <a:avLst/>
            <a:gdLst>
              <a:gd name="connsiteX0" fmla="*/ 26674 w 76314"/>
              <a:gd name="connsiteY0" fmla="*/ 485 h 280227"/>
              <a:gd name="connsiteX1" fmla="*/ 58424 w 76314"/>
              <a:gd name="connsiteY1" fmla="*/ 200510 h 280227"/>
              <a:gd name="connsiteX2" fmla="*/ 74299 w 76314"/>
              <a:gd name="connsiteY2" fmla="*/ 279885 h 280227"/>
              <a:gd name="connsiteX3" fmla="*/ 67949 w 76314"/>
              <a:gd name="connsiteY3" fmla="*/ 225910 h 280227"/>
              <a:gd name="connsiteX4" fmla="*/ 1274 w 76314"/>
              <a:gd name="connsiteY4" fmla="*/ 146535 h 280227"/>
              <a:gd name="connsiteX5" fmla="*/ 26674 w 76314"/>
              <a:gd name="connsiteY5" fmla="*/ 485 h 2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14" h="280227">
                <a:moveTo>
                  <a:pt x="26674" y="485"/>
                </a:moveTo>
                <a:cubicBezTo>
                  <a:pt x="36199" y="9481"/>
                  <a:pt x="50487" y="153943"/>
                  <a:pt x="58424" y="200510"/>
                </a:cubicBezTo>
                <a:cubicBezTo>
                  <a:pt x="66361" y="247077"/>
                  <a:pt x="72712" y="275652"/>
                  <a:pt x="74299" y="279885"/>
                </a:cubicBezTo>
                <a:cubicBezTo>
                  <a:pt x="75886" y="284118"/>
                  <a:pt x="80120" y="248135"/>
                  <a:pt x="67949" y="225910"/>
                </a:cubicBezTo>
                <a:cubicBezTo>
                  <a:pt x="55778" y="203685"/>
                  <a:pt x="8153" y="183047"/>
                  <a:pt x="1274" y="146535"/>
                </a:cubicBezTo>
                <a:cubicBezTo>
                  <a:pt x="-5605" y="110023"/>
                  <a:pt x="17149" y="-8511"/>
                  <a:pt x="26674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BFD4FF5-BAA1-42EC-91D6-249525D213EB}"/>
              </a:ext>
            </a:extLst>
          </p:cNvPr>
          <p:cNvSpPr/>
          <p:nvPr/>
        </p:nvSpPr>
        <p:spPr>
          <a:xfrm>
            <a:off x="3230167" y="8346187"/>
            <a:ext cx="106941" cy="126897"/>
          </a:xfrm>
          <a:custGeom>
            <a:avLst/>
            <a:gdLst>
              <a:gd name="connsiteX0" fmla="*/ 106758 w 106941"/>
              <a:gd name="connsiteY0" fmla="*/ 888 h 126897"/>
              <a:gd name="connsiteX1" fmla="*/ 27383 w 106941"/>
              <a:gd name="connsiteY1" fmla="*/ 99313 h 126897"/>
              <a:gd name="connsiteX2" fmla="*/ 27383 w 106941"/>
              <a:gd name="connsiteY2" fmla="*/ 124713 h 126897"/>
              <a:gd name="connsiteX3" fmla="*/ 1983 w 106941"/>
              <a:gd name="connsiteY3" fmla="*/ 54863 h 126897"/>
              <a:gd name="connsiteX4" fmla="*/ 106758 w 106941"/>
              <a:gd name="connsiteY4" fmla="*/ 888 h 12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41" h="126897">
                <a:moveTo>
                  <a:pt x="106758" y="888"/>
                </a:moveTo>
                <a:cubicBezTo>
                  <a:pt x="110991" y="8296"/>
                  <a:pt x="40612" y="78675"/>
                  <a:pt x="27383" y="99313"/>
                </a:cubicBezTo>
                <a:cubicBezTo>
                  <a:pt x="14154" y="119951"/>
                  <a:pt x="31616" y="132121"/>
                  <a:pt x="27383" y="124713"/>
                </a:cubicBezTo>
                <a:cubicBezTo>
                  <a:pt x="23150" y="117305"/>
                  <a:pt x="-8071" y="75501"/>
                  <a:pt x="1983" y="54863"/>
                </a:cubicBezTo>
                <a:cubicBezTo>
                  <a:pt x="12037" y="34225"/>
                  <a:pt x="102525" y="-6520"/>
                  <a:pt x="106758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B2F284FC-967E-48CF-B702-D9768DF0A7A1}"/>
              </a:ext>
            </a:extLst>
          </p:cNvPr>
          <p:cNvSpPr/>
          <p:nvPr/>
        </p:nvSpPr>
        <p:spPr>
          <a:xfrm>
            <a:off x="3127096" y="7944721"/>
            <a:ext cx="305877" cy="221917"/>
          </a:xfrm>
          <a:custGeom>
            <a:avLst/>
            <a:gdLst>
              <a:gd name="connsiteX0" fmla="*/ 279 w 305877"/>
              <a:gd name="connsiteY0" fmla="*/ 717 h 221917"/>
              <a:gd name="connsiteX1" fmla="*/ 147917 w 305877"/>
              <a:gd name="connsiteY1" fmla="*/ 40404 h 221917"/>
              <a:gd name="connsiteX2" fmla="*/ 303492 w 305877"/>
              <a:gd name="connsiteY2" fmla="*/ 219792 h 221917"/>
              <a:gd name="connsiteX3" fmla="*/ 238404 w 305877"/>
              <a:gd name="connsiteY3" fmla="*/ 134067 h 221917"/>
              <a:gd name="connsiteX4" fmla="*/ 186017 w 305877"/>
              <a:gd name="connsiteY4" fmla="*/ 59454 h 221917"/>
              <a:gd name="connsiteX5" fmla="*/ 279 w 305877"/>
              <a:gd name="connsiteY5" fmla="*/ 717 h 22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77" h="221917">
                <a:moveTo>
                  <a:pt x="279" y="717"/>
                </a:moveTo>
                <a:cubicBezTo>
                  <a:pt x="-6071" y="-2458"/>
                  <a:pt x="97382" y="3892"/>
                  <a:pt x="147917" y="40404"/>
                </a:cubicBezTo>
                <a:cubicBezTo>
                  <a:pt x="198453" y="76917"/>
                  <a:pt x="288411" y="204182"/>
                  <a:pt x="303492" y="219792"/>
                </a:cubicBezTo>
                <a:cubicBezTo>
                  <a:pt x="318573" y="235402"/>
                  <a:pt x="257983" y="160790"/>
                  <a:pt x="238404" y="134067"/>
                </a:cubicBezTo>
                <a:cubicBezTo>
                  <a:pt x="218825" y="107344"/>
                  <a:pt x="224381" y="80885"/>
                  <a:pt x="186017" y="59454"/>
                </a:cubicBezTo>
                <a:cubicBezTo>
                  <a:pt x="147653" y="38023"/>
                  <a:pt x="6629" y="3892"/>
                  <a:pt x="279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7013B8D8-9C6F-4B1F-91DF-6DD5EB811485}"/>
              </a:ext>
            </a:extLst>
          </p:cNvPr>
          <p:cNvSpPr/>
          <p:nvPr/>
        </p:nvSpPr>
        <p:spPr>
          <a:xfrm>
            <a:off x="3082095" y="7961312"/>
            <a:ext cx="261399" cy="221877"/>
          </a:xfrm>
          <a:custGeom>
            <a:avLst/>
            <a:gdLst>
              <a:gd name="connsiteX0" fmla="*/ 35755 w 261399"/>
              <a:gd name="connsiteY0" fmla="*/ 1 h 221877"/>
              <a:gd name="connsiteX1" fmla="*/ 830 w 261399"/>
              <a:gd name="connsiteY1" fmla="*/ 55563 h 221877"/>
              <a:gd name="connsiteX2" fmla="*/ 78618 w 261399"/>
              <a:gd name="connsiteY2" fmla="*/ 117476 h 221877"/>
              <a:gd name="connsiteX3" fmla="*/ 258005 w 261399"/>
              <a:gd name="connsiteY3" fmla="*/ 217488 h 221877"/>
              <a:gd name="connsiteX4" fmla="*/ 183393 w 261399"/>
              <a:gd name="connsiteY4" fmla="*/ 195263 h 221877"/>
              <a:gd name="connsiteX5" fmla="*/ 27818 w 261399"/>
              <a:gd name="connsiteY5" fmla="*/ 115888 h 221877"/>
              <a:gd name="connsiteX6" fmla="*/ 5593 w 261399"/>
              <a:gd name="connsiteY6" fmla="*/ 53976 h 221877"/>
              <a:gd name="connsiteX7" fmla="*/ 35755 w 261399"/>
              <a:gd name="connsiteY7" fmla="*/ 1 h 22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399" h="221877">
                <a:moveTo>
                  <a:pt x="35755" y="1"/>
                </a:moveTo>
                <a:cubicBezTo>
                  <a:pt x="34961" y="266"/>
                  <a:pt x="-6314" y="35984"/>
                  <a:pt x="830" y="55563"/>
                </a:cubicBezTo>
                <a:cubicBezTo>
                  <a:pt x="7974" y="75142"/>
                  <a:pt x="35756" y="90489"/>
                  <a:pt x="78618" y="117476"/>
                </a:cubicBezTo>
                <a:cubicBezTo>
                  <a:pt x="121480" y="144463"/>
                  <a:pt x="240543" y="204524"/>
                  <a:pt x="258005" y="217488"/>
                </a:cubicBezTo>
                <a:cubicBezTo>
                  <a:pt x="275467" y="230452"/>
                  <a:pt x="221758" y="212196"/>
                  <a:pt x="183393" y="195263"/>
                </a:cubicBezTo>
                <a:cubicBezTo>
                  <a:pt x="145029" y="178330"/>
                  <a:pt x="57451" y="139436"/>
                  <a:pt x="27818" y="115888"/>
                </a:cubicBezTo>
                <a:cubicBezTo>
                  <a:pt x="-1815" y="92340"/>
                  <a:pt x="5064" y="72761"/>
                  <a:pt x="5593" y="53976"/>
                </a:cubicBezTo>
                <a:cubicBezTo>
                  <a:pt x="6122" y="35191"/>
                  <a:pt x="36549" y="-264"/>
                  <a:pt x="357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8ACF11C6-80B7-4CDF-8F3A-FD38D4C6C23D}"/>
              </a:ext>
            </a:extLst>
          </p:cNvPr>
          <p:cNvSpPr/>
          <p:nvPr/>
        </p:nvSpPr>
        <p:spPr>
          <a:xfrm>
            <a:off x="3193539" y="7986651"/>
            <a:ext cx="133666" cy="84656"/>
          </a:xfrm>
          <a:custGeom>
            <a:avLst/>
            <a:gdLst>
              <a:gd name="connsiteX0" fmla="*/ 511 w 133666"/>
              <a:gd name="connsiteY0" fmla="*/ 1649 h 84656"/>
              <a:gd name="connsiteX1" fmla="*/ 130686 w 133666"/>
              <a:gd name="connsiteY1" fmla="*/ 84199 h 84656"/>
              <a:gd name="connsiteX2" fmla="*/ 86236 w 133666"/>
              <a:gd name="connsiteY2" fmla="*/ 33399 h 84656"/>
              <a:gd name="connsiteX3" fmla="*/ 511 w 133666"/>
              <a:gd name="connsiteY3" fmla="*/ 1649 h 8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6" h="84656">
                <a:moveTo>
                  <a:pt x="511" y="1649"/>
                </a:moveTo>
                <a:cubicBezTo>
                  <a:pt x="7919" y="10116"/>
                  <a:pt x="116399" y="78907"/>
                  <a:pt x="130686" y="84199"/>
                </a:cubicBezTo>
                <a:cubicBezTo>
                  <a:pt x="144973" y="89491"/>
                  <a:pt x="104228" y="47422"/>
                  <a:pt x="86236" y="33399"/>
                </a:cubicBezTo>
                <a:cubicBezTo>
                  <a:pt x="68244" y="19376"/>
                  <a:pt x="-6897" y="-6818"/>
                  <a:pt x="511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F60C412-899F-4B9A-93BA-8169883AEC79}"/>
              </a:ext>
            </a:extLst>
          </p:cNvPr>
          <p:cNvSpPr/>
          <p:nvPr/>
        </p:nvSpPr>
        <p:spPr>
          <a:xfrm>
            <a:off x="3182057" y="7987249"/>
            <a:ext cx="158446" cy="112538"/>
          </a:xfrm>
          <a:custGeom>
            <a:avLst/>
            <a:gdLst>
              <a:gd name="connsiteX0" fmla="*/ 158043 w 158446"/>
              <a:gd name="connsiteY0" fmla="*/ 102651 h 112538"/>
              <a:gd name="connsiteX1" fmla="*/ 69143 w 158446"/>
              <a:gd name="connsiteY1" fmla="*/ 112176 h 112538"/>
              <a:gd name="connsiteX2" fmla="*/ 45331 w 158446"/>
              <a:gd name="connsiteY2" fmla="*/ 88364 h 112538"/>
              <a:gd name="connsiteX3" fmla="*/ 881 w 158446"/>
              <a:gd name="connsiteY3" fmla="*/ 1051 h 112538"/>
              <a:gd name="connsiteX4" fmla="*/ 16756 w 158446"/>
              <a:gd name="connsiteY4" fmla="*/ 43914 h 112538"/>
              <a:gd name="connsiteX5" fmla="*/ 29456 w 158446"/>
              <a:gd name="connsiteY5" fmla="*/ 101064 h 112538"/>
              <a:gd name="connsiteX6" fmla="*/ 158043 w 158446"/>
              <a:gd name="connsiteY6" fmla="*/ 102651 h 11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46" h="112538">
                <a:moveTo>
                  <a:pt x="158043" y="102651"/>
                </a:moveTo>
                <a:cubicBezTo>
                  <a:pt x="164658" y="104503"/>
                  <a:pt x="87928" y="114557"/>
                  <a:pt x="69143" y="112176"/>
                </a:cubicBezTo>
                <a:cubicBezTo>
                  <a:pt x="50358" y="109795"/>
                  <a:pt x="56708" y="106885"/>
                  <a:pt x="45331" y="88364"/>
                </a:cubicBezTo>
                <a:cubicBezTo>
                  <a:pt x="33954" y="69843"/>
                  <a:pt x="5643" y="8459"/>
                  <a:pt x="881" y="1051"/>
                </a:cubicBezTo>
                <a:cubicBezTo>
                  <a:pt x="-3882" y="-6357"/>
                  <a:pt x="11993" y="27245"/>
                  <a:pt x="16756" y="43914"/>
                </a:cubicBezTo>
                <a:cubicBezTo>
                  <a:pt x="21518" y="60583"/>
                  <a:pt x="9877" y="88100"/>
                  <a:pt x="29456" y="101064"/>
                </a:cubicBezTo>
                <a:cubicBezTo>
                  <a:pt x="49035" y="114028"/>
                  <a:pt x="151428" y="100799"/>
                  <a:pt x="158043" y="10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2AF6B51D-3D8B-4AED-B51D-52937BC7DF41}"/>
              </a:ext>
            </a:extLst>
          </p:cNvPr>
          <p:cNvSpPr/>
          <p:nvPr/>
        </p:nvSpPr>
        <p:spPr>
          <a:xfrm>
            <a:off x="3028950" y="8175497"/>
            <a:ext cx="288956" cy="86935"/>
          </a:xfrm>
          <a:custGeom>
            <a:avLst/>
            <a:gdLst>
              <a:gd name="connsiteX0" fmla="*/ 285750 w 288956"/>
              <a:gd name="connsiteY0" fmla="*/ 128 h 86935"/>
              <a:gd name="connsiteX1" fmla="*/ 242888 w 288956"/>
              <a:gd name="connsiteY1" fmla="*/ 65216 h 86935"/>
              <a:gd name="connsiteX2" fmla="*/ 144463 w 288956"/>
              <a:gd name="connsiteY2" fmla="*/ 69978 h 86935"/>
              <a:gd name="connsiteX3" fmla="*/ 0 w 288956"/>
              <a:gd name="connsiteY3" fmla="*/ 77916 h 86935"/>
              <a:gd name="connsiteX4" fmla="*/ 180975 w 288956"/>
              <a:gd name="connsiteY4" fmla="*/ 74741 h 86935"/>
              <a:gd name="connsiteX5" fmla="*/ 274638 w 288956"/>
              <a:gd name="connsiteY5" fmla="*/ 84266 h 86935"/>
              <a:gd name="connsiteX6" fmla="*/ 285750 w 288956"/>
              <a:gd name="connsiteY6" fmla="*/ 128 h 8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56" h="86935">
                <a:moveTo>
                  <a:pt x="285750" y="128"/>
                </a:moveTo>
                <a:cubicBezTo>
                  <a:pt x="280458" y="-3047"/>
                  <a:pt x="266436" y="53574"/>
                  <a:pt x="242888" y="65216"/>
                </a:cubicBezTo>
                <a:cubicBezTo>
                  <a:pt x="219340" y="76858"/>
                  <a:pt x="144463" y="69978"/>
                  <a:pt x="144463" y="69978"/>
                </a:cubicBezTo>
                <a:lnTo>
                  <a:pt x="0" y="77916"/>
                </a:lnTo>
                <a:cubicBezTo>
                  <a:pt x="6085" y="78710"/>
                  <a:pt x="135202" y="73683"/>
                  <a:pt x="180975" y="74741"/>
                </a:cubicBezTo>
                <a:cubicBezTo>
                  <a:pt x="226748" y="75799"/>
                  <a:pt x="257969" y="93527"/>
                  <a:pt x="274638" y="84266"/>
                </a:cubicBezTo>
                <a:cubicBezTo>
                  <a:pt x="291307" y="75006"/>
                  <a:pt x="291042" y="3303"/>
                  <a:pt x="28575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EA12489D-13D0-49F2-9D16-685386F6428C}"/>
              </a:ext>
            </a:extLst>
          </p:cNvPr>
          <p:cNvSpPr/>
          <p:nvPr/>
        </p:nvSpPr>
        <p:spPr>
          <a:xfrm>
            <a:off x="3422584" y="8259416"/>
            <a:ext cx="275351" cy="443718"/>
          </a:xfrm>
          <a:custGeom>
            <a:avLst/>
            <a:gdLst>
              <a:gd name="connsiteX0" fmla="*/ 66 w 275351"/>
              <a:gd name="connsiteY0" fmla="*/ 347 h 443718"/>
              <a:gd name="connsiteX1" fmla="*/ 119129 w 275351"/>
              <a:gd name="connsiteY1" fmla="*/ 147984 h 443718"/>
              <a:gd name="connsiteX2" fmla="*/ 269941 w 275351"/>
              <a:gd name="connsiteY2" fmla="*/ 433734 h 443718"/>
              <a:gd name="connsiteX3" fmla="*/ 231841 w 275351"/>
              <a:gd name="connsiteY3" fmla="*/ 360709 h 443718"/>
              <a:gd name="connsiteX4" fmla="*/ 135004 w 275351"/>
              <a:gd name="connsiteY4" fmla="*/ 186084 h 443718"/>
              <a:gd name="connsiteX5" fmla="*/ 66 w 275351"/>
              <a:gd name="connsiteY5" fmla="*/ 347 h 44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351" h="443718">
                <a:moveTo>
                  <a:pt x="66" y="347"/>
                </a:moveTo>
                <a:cubicBezTo>
                  <a:pt x="-2580" y="-6003"/>
                  <a:pt x="74150" y="75753"/>
                  <a:pt x="119129" y="147984"/>
                </a:cubicBezTo>
                <a:cubicBezTo>
                  <a:pt x="164108" y="220215"/>
                  <a:pt x="251156" y="398280"/>
                  <a:pt x="269941" y="433734"/>
                </a:cubicBezTo>
                <a:cubicBezTo>
                  <a:pt x="288726" y="469188"/>
                  <a:pt x="254330" y="401984"/>
                  <a:pt x="231841" y="360709"/>
                </a:cubicBezTo>
                <a:cubicBezTo>
                  <a:pt x="209352" y="319434"/>
                  <a:pt x="172575" y="242969"/>
                  <a:pt x="135004" y="186084"/>
                </a:cubicBezTo>
                <a:cubicBezTo>
                  <a:pt x="97433" y="129199"/>
                  <a:pt x="2712" y="6697"/>
                  <a:pt x="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55B2E9B6-D4A6-49DC-B043-CBA631E25FEC}"/>
              </a:ext>
            </a:extLst>
          </p:cNvPr>
          <p:cNvSpPr/>
          <p:nvPr/>
        </p:nvSpPr>
        <p:spPr>
          <a:xfrm>
            <a:off x="3397245" y="8283565"/>
            <a:ext cx="231572" cy="323683"/>
          </a:xfrm>
          <a:custGeom>
            <a:avLst/>
            <a:gdLst>
              <a:gd name="connsiteX0" fmla="*/ 5 w 231572"/>
              <a:gd name="connsiteY0" fmla="*/ 10 h 323683"/>
              <a:gd name="connsiteX1" fmla="*/ 114305 w 231572"/>
              <a:gd name="connsiteY1" fmla="*/ 131773 h 323683"/>
              <a:gd name="connsiteX2" fmla="*/ 228605 w 231572"/>
              <a:gd name="connsiteY2" fmla="*/ 319098 h 323683"/>
              <a:gd name="connsiteX3" fmla="*/ 190505 w 231572"/>
              <a:gd name="connsiteY3" fmla="*/ 255598 h 323683"/>
              <a:gd name="connsiteX4" fmla="*/ 109543 w 231572"/>
              <a:gd name="connsiteY4" fmla="*/ 138123 h 323683"/>
              <a:gd name="connsiteX5" fmla="*/ 5 w 231572"/>
              <a:gd name="connsiteY5" fmla="*/ 10 h 3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72" h="323683">
                <a:moveTo>
                  <a:pt x="5" y="10"/>
                </a:moveTo>
                <a:cubicBezTo>
                  <a:pt x="799" y="-1048"/>
                  <a:pt x="76205" y="78592"/>
                  <a:pt x="114305" y="131773"/>
                </a:cubicBezTo>
                <a:cubicBezTo>
                  <a:pt x="152405" y="184954"/>
                  <a:pt x="215905" y="298461"/>
                  <a:pt x="228605" y="319098"/>
                </a:cubicBezTo>
                <a:cubicBezTo>
                  <a:pt x="241305" y="339735"/>
                  <a:pt x="210349" y="285760"/>
                  <a:pt x="190505" y="255598"/>
                </a:cubicBezTo>
                <a:cubicBezTo>
                  <a:pt x="170661" y="225436"/>
                  <a:pt x="139706" y="178869"/>
                  <a:pt x="109543" y="138123"/>
                </a:cubicBezTo>
                <a:cubicBezTo>
                  <a:pt x="79381" y="97377"/>
                  <a:pt x="-789" y="1068"/>
                  <a:pt x="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D9BA5FC-63C4-4BED-8978-44BCEE6D6081}"/>
              </a:ext>
            </a:extLst>
          </p:cNvPr>
          <p:cNvSpPr/>
          <p:nvPr/>
        </p:nvSpPr>
        <p:spPr>
          <a:xfrm>
            <a:off x="3320998" y="8300747"/>
            <a:ext cx="329011" cy="389466"/>
          </a:xfrm>
          <a:custGeom>
            <a:avLst/>
            <a:gdLst>
              <a:gd name="connsiteX0" fmla="*/ 52 w 329011"/>
              <a:gd name="connsiteY0" fmla="*/ 291 h 389466"/>
              <a:gd name="connsiteX1" fmla="*/ 174677 w 329011"/>
              <a:gd name="connsiteY1" fmla="*/ 195553 h 389466"/>
              <a:gd name="connsiteX2" fmla="*/ 327077 w 329011"/>
              <a:gd name="connsiteY2" fmla="*/ 387641 h 389466"/>
              <a:gd name="connsiteX3" fmla="*/ 254052 w 329011"/>
              <a:gd name="connsiteY3" fmla="*/ 284453 h 389466"/>
              <a:gd name="connsiteX4" fmla="*/ 157215 w 329011"/>
              <a:gd name="connsiteY4" fmla="*/ 154278 h 389466"/>
              <a:gd name="connsiteX5" fmla="*/ 52 w 329011"/>
              <a:gd name="connsiteY5" fmla="*/ 291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11" h="389466">
                <a:moveTo>
                  <a:pt x="52" y="291"/>
                </a:moveTo>
                <a:cubicBezTo>
                  <a:pt x="2962" y="7170"/>
                  <a:pt x="120173" y="130995"/>
                  <a:pt x="174677" y="195553"/>
                </a:cubicBezTo>
                <a:cubicBezTo>
                  <a:pt x="229181" y="260111"/>
                  <a:pt x="313848" y="372824"/>
                  <a:pt x="327077" y="387641"/>
                </a:cubicBezTo>
                <a:cubicBezTo>
                  <a:pt x="340306" y="402458"/>
                  <a:pt x="282362" y="323347"/>
                  <a:pt x="254052" y="284453"/>
                </a:cubicBezTo>
                <a:cubicBezTo>
                  <a:pt x="225742" y="245559"/>
                  <a:pt x="197432" y="198463"/>
                  <a:pt x="157215" y="154278"/>
                </a:cubicBezTo>
                <a:cubicBezTo>
                  <a:pt x="116998" y="110093"/>
                  <a:pt x="-2858" y="-6588"/>
                  <a:pt x="52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28F2527-57B1-4150-BC39-670DBB3C3E2A}"/>
              </a:ext>
            </a:extLst>
          </p:cNvPr>
          <p:cNvSpPr/>
          <p:nvPr/>
        </p:nvSpPr>
        <p:spPr>
          <a:xfrm>
            <a:off x="3388976" y="8383949"/>
            <a:ext cx="289379" cy="526728"/>
          </a:xfrm>
          <a:custGeom>
            <a:avLst/>
            <a:gdLst>
              <a:gd name="connsiteX0" fmla="*/ 14624 w 289379"/>
              <a:gd name="connsiteY0" fmla="*/ 20276 h 526728"/>
              <a:gd name="connsiteX1" fmla="*/ 49549 w 289379"/>
              <a:gd name="connsiteY1" fmla="*/ 69489 h 526728"/>
              <a:gd name="connsiteX2" fmla="*/ 265449 w 289379"/>
              <a:gd name="connsiteY2" fmla="*/ 345714 h 526728"/>
              <a:gd name="connsiteX3" fmla="*/ 281324 w 289379"/>
              <a:gd name="connsiteY3" fmla="*/ 425089 h 526728"/>
              <a:gd name="connsiteX4" fmla="*/ 241637 w 289379"/>
              <a:gd name="connsiteY4" fmla="*/ 526689 h 526728"/>
              <a:gd name="connsiteX5" fmla="*/ 271799 w 289379"/>
              <a:gd name="connsiteY5" fmla="*/ 436201 h 526728"/>
              <a:gd name="connsiteX6" fmla="*/ 243224 w 289379"/>
              <a:gd name="connsiteY6" fmla="*/ 350476 h 526728"/>
              <a:gd name="connsiteX7" fmla="*/ 14624 w 289379"/>
              <a:gd name="connsiteY7" fmla="*/ 20276 h 5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379" h="526728">
                <a:moveTo>
                  <a:pt x="14624" y="20276"/>
                </a:moveTo>
                <a:cubicBezTo>
                  <a:pt x="-17655" y="-26555"/>
                  <a:pt x="7745" y="15249"/>
                  <a:pt x="49549" y="69489"/>
                </a:cubicBezTo>
                <a:cubicBezTo>
                  <a:pt x="91353" y="123729"/>
                  <a:pt x="226820" y="286447"/>
                  <a:pt x="265449" y="345714"/>
                </a:cubicBezTo>
                <a:cubicBezTo>
                  <a:pt x="304078" y="404981"/>
                  <a:pt x="285293" y="394927"/>
                  <a:pt x="281324" y="425089"/>
                </a:cubicBezTo>
                <a:cubicBezTo>
                  <a:pt x="277355" y="455251"/>
                  <a:pt x="243224" y="524837"/>
                  <a:pt x="241637" y="526689"/>
                </a:cubicBezTo>
                <a:cubicBezTo>
                  <a:pt x="240050" y="528541"/>
                  <a:pt x="271535" y="465570"/>
                  <a:pt x="271799" y="436201"/>
                </a:cubicBezTo>
                <a:cubicBezTo>
                  <a:pt x="272063" y="406832"/>
                  <a:pt x="285293" y="419797"/>
                  <a:pt x="243224" y="350476"/>
                </a:cubicBezTo>
                <a:cubicBezTo>
                  <a:pt x="201155" y="281155"/>
                  <a:pt x="46903" y="67107"/>
                  <a:pt x="14624" y="20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3081B16-3530-4B15-90C8-0DAB340C7415}"/>
              </a:ext>
            </a:extLst>
          </p:cNvPr>
          <p:cNvSpPr/>
          <p:nvPr/>
        </p:nvSpPr>
        <p:spPr>
          <a:xfrm>
            <a:off x="3130999" y="8302620"/>
            <a:ext cx="179058" cy="129354"/>
          </a:xfrm>
          <a:custGeom>
            <a:avLst/>
            <a:gdLst>
              <a:gd name="connsiteX0" fmla="*/ 178939 w 179058"/>
              <a:gd name="connsiteY0" fmla="*/ 5 h 129354"/>
              <a:gd name="connsiteX1" fmla="*/ 69401 w 179058"/>
              <a:gd name="connsiteY1" fmla="*/ 25405 h 129354"/>
              <a:gd name="connsiteX2" fmla="*/ 1139 w 179058"/>
              <a:gd name="connsiteY2" fmla="*/ 128593 h 129354"/>
              <a:gd name="connsiteX3" fmla="*/ 28126 w 179058"/>
              <a:gd name="connsiteY3" fmla="*/ 69855 h 129354"/>
              <a:gd name="connsiteX4" fmla="*/ 47176 w 179058"/>
              <a:gd name="connsiteY4" fmla="*/ 23818 h 129354"/>
              <a:gd name="connsiteX5" fmla="*/ 178939 w 179058"/>
              <a:gd name="connsiteY5" fmla="*/ 5 h 1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58" h="129354">
                <a:moveTo>
                  <a:pt x="178939" y="5"/>
                </a:moveTo>
                <a:cubicBezTo>
                  <a:pt x="182643" y="269"/>
                  <a:pt x="99034" y="3974"/>
                  <a:pt x="69401" y="25405"/>
                </a:cubicBezTo>
                <a:cubicBezTo>
                  <a:pt x="39768" y="46836"/>
                  <a:pt x="8018" y="121185"/>
                  <a:pt x="1139" y="128593"/>
                </a:cubicBezTo>
                <a:cubicBezTo>
                  <a:pt x="-5740" y="136001"/>
                  <a:pt x="20453" y="87318"/>
                  <a:pt x="28126" y="69855"/>
                </a:cubicBezTo>
                <a:cubicBezTo>
                  <a:pt x="35799" y="52392"/>
                  <a:pt x="22305" y="38370"/>
                  <a:pt x="47176" y="23818"/>
                </a:cubicBezTo>
                <a:cubicBezTo>
                  <a:pt x="72047" y="9266"/>
                  <a:pt x="175235" y="-259"/>
                  <a:pt x="1789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A04361A-4352-4D08-A0DB-5D9D8FA92C61}"/>
              </a:ext>
            </a:extLst>
          </p:cNvPr>
          <p:cNvSpPr/>
          <p:nvPr/>
        </p:nvSpPr>
        <p:spPr>
          <a:xfrm>
            <a:off x="3057507" y="8280400"/>
            <a:ext cx="128965" cy="153028"/>
          </a:xfrm>
          <a:custGeom>
            <a:avLst/>
            <a:gdLst>
              <a:gd name="connsiteX0" fmla="*/ 128606 w 128965"/>
              <a:gd name="connsiteY0" fmla="*/ 0 h 153028"/>
              <a:gd name="connsiteX1" fmla="*/ 65106 w 128965"/>
              <a:gd name="connsiteY1" fmla="*/ 95250 h 153028"/>
              <a:gd name="connsiteX2" fmla="*/ 18 w 128965"/>
              <a:gd name="connsiteY2" fmla="*/ 152400 h 153028"/>
              <a:gd name="connsiteX3" fmla="*/ 58756 w 128965"/>
              <a:gd name="connsiteY3" fmla="*/ 123825 h 153028"/>
              <a:gd name="connsiteX4" fmla="*/ 88918 w 128965"/>
              <a:gd name="connsiteY4" fmla="*/ 93663 h 153028"/>
              <a:gd name="connsiteX5" fmla="*/ 128606 w 128965"/>
              <a:gd name="connsiteY5" fmla="*/ 0 h 1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65" h="153028">
                <a:moveTo>
                  <a:pt x="128606" y="0"/>
                </a:moveTo>
                <a:cubicBezTo>
                  <a:pt x="124637" y="264"/>
                  <a:pt x="86537" y="69850"/>
                  <a:pt x="65106" y="95250"/>
                </a:cubicBezTo>
                <a:cubicBezTo>
                  <a:pt x="43675" y="120650"/>
                  <a:pt x="1076" y="147638"/>
                  <a:pt x="18" y="152400"/>
                </a:cubicBezTo>
                <a:cubicBezTo>
                  <a:pt x="-1040" y="157162"/>
                  <a:pt x="43939" y="133614"/>
                  <a:pt x="58756" y="123825"/>
                </a:cubicBezTo>
                <a:cubicBezTo>
                  <a:pt x="73573" y="114036"/>
                  <a:pt x="75160" y="112713"/>
                  <a:pt x="88918" y="93663"/>
                </a:cubicBezTo>
                <a:cubicBezTo>
                  <a:pt x="102676" y="74613"/>
                  <a:pt x="132575" y="-264"/>
                  <a:pt x="1286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2B87316-432A-44F0-8085-5C0248784899}"/>
              </a:ext>
            </a:extLst>
          </p:cNvPr>
          <p:cNvSpPr/>
          <p:nvPr/>
        </p:nvSpPr>
        <p:spPr>
          <a:xfrm>
            <a:off x="3231937" y="8549931"/>
            <a:ext cx="147175" cy="155714"/>
          </a:xfrm>
          <a:custGeom>
            <a:avLst/>
            <a:gdLst>
              <a:gd name="connsiteX0" fmla="*/ 213 w 147175"/>
              <a:gd name="connsiteY0" fmla="*/ 344 h 155714"/>
              <a:gd name="connsiteX1" fmla="*/ 141501 w 147175"/>
              <a:gd name="connsiteY1" fmla="*/ 151157 h 155714"/>
              <a:gd name="connsiteX2" fmla="*/ 109751 w 147175"/>
              <a:gd name="connsiteY2" fmla="*/ 109882 h 155714"/>
              <a:gd name="connsiteX3" fmla="*/ 213 w 147175"/>
              <a:gd name="connsiteY3" fmla="*/ 344 h 1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175" h="155714">
                <a:moveTo>
                  <a:pt x="213" y="344"/>
                </a:moveTo>
                <a:cubicBezTo>
                  <a:pt x="5505" y="7223"/>
                  <a:pt x="123245" y="132901"/>
                  <a:pt x="141501" y="151157"/>
                </a:cubicBezTo>
                <a:cubicBezTo>
                  <a:pt x="159757" y="169413"/>
                  <a:pt x="129859" y="128138"/>
                  <a:pt x="109751" y="109882"/>
                </a:cubicBezTo>
                <a:cubicBezTo>
                  <a:pt x="89643" y="91626"/>
                  <a:pt x="-5079" y="-6535"/>
                  <a:pt x="213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F55493A-F035-495F-9F29-E157DC1A57D0}"/>
              </a:ext>
            </a:extLst>
          </p:cNvPr>
          <p:cNvSpPr/>
          <p:nvPr/>
        </p:nvSpPr>
        <p:spPr>
          <a:xfrm>
            <a:off x="3209429" y="8615785"/>
            <a:ext cx="308951" cy="269686"/>
          </a:xfrm>
          <a:custGeom>
            <a:avLst/>
            <a:gdLst>
              <a:gd name="connsiteX0" fmla="*/ 496 w 308951"/>
              <a:gd name="connsiteY0" fmla="*/ 1165 h 269686"/>
              <a:gd name="connsiteX1" fmla="*/ 197346 w 308951"/>
              <a:gd name="connsiteY1" fmla="*/ 174203 h 269686"/>
              <a:gd name="connsiteX2" fmla="*/ 308471 w 308951"/>
              <a:gd name="connsiteY2" fmla="*/ 269453 h 269686"/>
              <a:gd name="connsiteX3" fmla="*/ 233859 w 308951"/>
              <a:gd name="connsiteY3" fmla="*/ 198015 h 269686"/>
              <a:gd name="connsiteX4" fmla="*/ 143371 w 308951"/>
              <a:gd name="connsiteY4" fmla="*/ 102765 h 269686"/>
              <a:gd name="connsiteX5" fmla="*/ 496 w 308951"/>
              <a:gd name="connsiteY5" fmla="*/ 1165 h 2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951" h="269686">
                <a:moveTo>
                  <a:pt x="496" y="1165"/>
                </a:moveTo>
                <a:cubicBezTo>
                  <a:pt x="9492" y="13071"/>
                  <a:pt x="197346" y="174203"/>
                  <a:pt x="197346" y="174203"/>
                </a:cubicBezTo>
                <a:cubicBezTo>
                  <a:pt x="248675" y="218918"/>
                  <a:pt x="302386" y="265484"/>
                  <a:pt x="308471" y="269453"/>
                </a:cubicBezTo>
                <a:cubicBezTo>
                  <a:pt x="314556" y="273422"/>
                  <a:pt x="261376" y="225796"/>
                  <a:pt x="233859" y="198015"/>
                </a:cubicBezTo>
                <a:cubicBezTo>
                  <a:pt x="206342" y="170234"/>
                  <a:pt x="179354" y="133721"/>
                  <a:pt x="143371" y="102765"/>
                </a:cubicBezTo>
                <a:cubicBezTo>
                  <a:pt x="107388" y="71809"/>
                  <a:pt x="-8500" y="-10741"/>
                  <a:pt x="496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1D01E49-BEAC-4228-94F6-335F4C106205}"/>
              </a:ext>
            </a:extLst>
          </p:cNvPr>
          <p:cNvSpPr/>
          <p:nvPr/>
        </p:nvSpPr>
        <p:spPr>
          <a:xfrm>
            <a:off x="3252247" y="8673428"/>
            <a:ext cx="319255" cy="291827"/>
          </a:xfrm>
          <a:custGeom>
            <a:avLst/>
            <a:gdLst>
              <a:gd name="connsiteX0" fmla="*/ 541 w 319255"/>
              <a:gd name="connsiteY0" fmla="*/ 672 h 291827"/>
              <a:gd name="connsiteX1" fmla="*/ 281528 w 319255"/>
              <a:gd name="connsiteY1" fmla="*/ 264197 h 291827"/>
              <a:gd name="connsiteX2" fmla="*/ 314866 w 319255"/>
              <a:gd name="connsiteY2" fmla="*/ 280072 h 291827"/>
              <a:gd name="connsiteX3" fmla="*/ 267241 w 319255"/>
              <a:gd name="connsiteY3" fmla="*/ 230860 h 291827"/>
              <a:gd name="connsiteX4" fmla="*/ 211678 w 319255"/>
              <a:gd name="connsiteY4" fmla="*/ 189585 h 291827"/>
              <a:gd name="connsiteX5" fmla="*/ 541 w 319255"/>
              <a:gd name="connsiteY5" fmla="*/ 672 h 29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255" h="291827">
                <a:moveTo>
                  <a:pt x="541" y="672"/>
                </a:moveTo>
                <a:cubicBezTo>
                  <a:pt x="12183" y="13107"/>
                  <a:pt x="229141" y="217630"/>
                  <a:pt x="281528" y="264197"/>
                </a:cubicBezTo>
                <a:cubicBezTo>
                  <a:pt x="333915" y="310764"/>
                  <a:pt x="317247" y="285628"/>
                  <a:pt x="314866" y="280072"/>
                </a:cubicBezTo>
                <a:cubicBezTo>
                  <a:pt x="312485" y="274516"/>
                  <a:pt x="284439" y="245941"/>
                  <a:pt x="267241" y="230860"/>
                </a:cubicBezTo>
                <a:cubicBezTo>
                  <a:pt x="250043" y="215779"/>
                  <a:pt x="254805" y="227156"/>
                  <a:pt x="211678" y="189585"/>
                </a:cubicBezTo>
                <a:cubicBezTo>
                  <a:pt x="168551" y="152014"/>
                  <a:pt x="-11101" y="-11763"/>
                  <a:pt x="541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7F0BA4B-F035-41F6-ADAD-4511DE3D58E7}"/>
              </a:ext>
            </a:extLst>
          </p:cNvPr>
          <p:cNvSpPr/>
          <p:nvPr/>
        </p:nvSpPr>
        <p:spPr>
          <a:xfrm>
            <a:off x="3399506" y="8719496"/>
            <a:ext cx="177760" cy="171021"/>
          </a:xfrm>
          <a:custGeom>
            <a:avLst/>
            <a:gdLst>
              <a:gd name="connsiteX0" fmla="*/ 919 w 177760"/>
              <a:gd name="connsiteY0" fmla="*/ 642 h 171021"/>
              <a:gd name="connsiteX1" fmla="*/ 67594 w 177760"/>
              <a:gd name="connsiteY1" fmla="*/ 72079 h 171021"/>
              <a:gd name="connsiteX2" fmla="*/ 177132 w 177760"/>
              <a:gd name="connsiteY2" fmla="*/ 170504 h 171021"/>
              <a:gd name="connsiteX3" fmla="*/ 115219 w 177760"/>
              <a:gd name="connsiteY3" fmla="*/ 113354 h 171021"/>
              <a:gd name="connsiteX4" fmla="*/ 919 w 177760"/>
              <a:gd name="connsiteY4" fmla="*/ 642 h 17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60" h="171021">
                <a:moveTo>
                  <a:pt x="919" y="642"/>
                </a:moveTo>
                <a:cubicBezTo>
                  <a:pt x="-7019" y="-6237"/>
                  <a:pt x="38225" y="43769"/>
                  <a:pt x="67594" y="72079"/>
                </a:cubicBezTo>
                <a:cubicBezTo>
                  <a:pt x="96963" y="100389"/>
                  <a:pt x="169194" y="163625"/>
                  <a:pt x="177132" y="170504"/>
                </a:cubicBezTo>
                <a:cubicBezTo>
                  <a:pt x="185070" y="177383"/>
                  <a:pt x="115219" y="113354"/>
                  <a:pt x="115219" y="113354"/>
                </a:cubicBezTo>
                <a:cubicBezTo>
                  <a:pt x="83734" y="83456"/>
                  <a:pt x="8857" y="7521"/>
                  <a:pt x="919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A2876EB-FF8A-4175-8D9D-B613DF6ADE80}"/>
              </a:ext>
            </a:extLst>
          </p:cNvPr>
          <p:cNvSpPr/>
          <p:nvPr/>
        </p:nvSpPr>
        <p:spPr>
          <a:xfrm>
            <a:off x="2945834" y="8436966"/>
            <a:ext cx="179151" cy="438134"/>
          </a:xfrm>
          <a:custGeom>
            <a:avLst/>
            <a:gdLst>
              <a:gd name="connsiteX0" fmla="*/ 138679 w 179151"/>
              <a:gd name="connsiteY0" fmla="*/ 597 h 438134"/>
              <a:gd name="connsiteX1" fmla="*/ 148204 w 179151"/>
              <a:gd name="connsiteY1" fmla="*/ 122834 h 438134"/>
              <a:gd name="connsiteX2" fmla="*/ 81529 w 179151"/>
              <a:gd name="connsiteY2" fmla="*/ 229197 h 438134"/>
              <a:gd name="connsiteX3" fmla="*/ 566 w 179151"/>
              <a:gd name="connsiteY3" fmla="*/ 435572 h 438134"/>
              <a:gd name="connsiteX4" fmla="*/ 51366 w 179151"/>
              <a:gd name="connsiteY4" fmla="*/ 332384 h 438134"/>
              <a:gd name="connsiteX5" fmla="*/ 159316 w 179151"/>
              <a:gd name="connsiteY5" fmla="*/ 152997 h 438134"/>
              <a:gd name="connsiteX6" fmla="*/ 178366 w 179151"/>
              <a:gd name="connsiteY6" fmla="*/ 78384 h 438134"/>
              <a:gd name="connsiteX7" fmla="*/ 138679 w 179151"/>
              <a:gd name="connsiteY7" fmla="*/ 597 h 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51" h="438134">
                <a:moveTo>
                  <a:pt x="138679" y="597"/>
                </a:moveTo>
                <a:cubicBezTo>
                  <a:pt x="133652" y="8005"/>
                  <a:pt x="157729" y="84734"/>
                  <a:pt x="148204" y="122834"/>
                </a:cubicBezTo>
                <a:cubicBezTo>
                  <a:pt x="138679" y="160934"/>
                  <a:pt x="106135" y="177074"/>
                  <a:pt x="81529" y="229197"/>
                </a:cubicBezTo>
                <a:cubicBezTo>
                  <a:pt x="56923" y="281320"/>
                  <a:pt x="5593" y="418374"/>
                  <a:pt x="566" y="435572"/>
                </a:cubicBezTo>
                <a:cubicBezTo>
                  <a:pt x="-4461" y="452770"/>
                  <a:pt x="24908" y="379480"/>
                  <a:pt x="51366" y="332384"/>
                </a:cubicBezTo>
                <a:cubicBezTo>
                  <a:pt x="77824" y="285288"/>
                  <a:pt x="138149" y="195330"/>
                  <a:pt x="159316" y="152997"/>
                </a:cubicBezTo>
                <a:cubicBezTo>
                  <a:pt x="180483" y="110664"/>
                  <a:pt x="180218" y="100080"/>
                  <a:pt x="178366" y="78384"/>
                </a:cubicBezTo>
                <a:cubicBezTo>
                  <a:pt x="176514" y="56688"/>
                  <a:pt x="143706" y="-6811"/>
                  <a:pt x="138679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7247E8B-2027-4E6D-8248-0DA47D0DEACD}"/>
              </a:ext>
            </a:extLst>
          </p:cNvPr>
          <p:cNvSpPr/>
          <p:nvPr/>
        </p:nvSpPr>
        <p:spPr>
          <a:xfrm>
            <a:off x="2965437" y="8606422"/>
            <a:ext cx="206623" cy="750745"/>
          </a:xfrm>
          <a:custGeom>
            <a:avLst/>
            <a:gdLst>
              <a:gd name="connsiteX0" fmla="*/ 206388 w 206623"/>
              <a:gd name="connsiteY0" fmla="*/ 4178 h 750745"/>
              <a:gd name="connsiteX1" fmla="*/ 133363 w 206623"/>
              <a:gd name="connsiteY1" fmla="*/ 162928 h 750745"/>
              <a:gd name="connsiteX2" fmla="*/ 66688 w 206623"/>
              <a:gd name="connsiteY2" fmla="*/ 405816 h 750745"/>
              <a:gd name="connsiteX3" fmla="*/ 46051 w 206623"/>
              <a:gd name="connsiteY3" fmla="*/ 636003 h 750745"/>
              <a:gd name="connsiteX4" fmla="*/ 13 w 206623"/>
              <a:gd name="connsiteY4" fmla="*/ 750303 h 750745"/>
              <a:gd name="connsiteX5" fmla="*/ 50813 w 206623"/>
              <a:gd name="connsiteY5" fmla="*/ 597903 h 750745"/>
              <a:gd name="connsiteX6" fmla="*/ 107963 w 206623"/>
              <a:gd name="connsiteY6" fmla="*/ 331203 h 750745"/>
              <a:gd name="connsiteX7" fmla="*/ 206388 w 206623"/>
              <a:gd name="connsiteY7" fmla="*/ 4178 h 75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23" h="750745">
                <a:moveTo>
                  <a:pt x="206388" y="4178"/>
                </a:moveTo>
                <a:cubicBezTo>
                  <a:pt x="210621" y="-23868"/>
                  <a:pt x="156646" y="95988"/>
                  <a:pt x="133363" y="162928"/>
                </a:cubicBezTo>
                <a:cubicBezTo>
                  <a:pt x="110080" y="229868"/>
                  <a:pt x="81240" y="326970"/>
                  <a:pt x="66688" y="405816"/>
                </a:cubicBezTo>
                <a:cubicBezTo>
                  <a:pt x="52136" y="484662"/>
                  <a:pt x="57164" y="578588"/>
                  <a:pt x="46051" y="636003"/>
                </a:cubicBezTo>
                <a:cubicBezTo>
                  <a:pt x="34938" y="693418"/>
                  <a:pt x="-781" y="756653"/>
                  <a:pt x="13" y="750303"/>
                </a:cubicBezTo>
                <a:cubicBezTo>
                  <a:pt x="807" y="743953"/>
                  <a:pt x="32821" y="667753"/>
                  <a:pt x="50813" y="597903"/>
                </a:cubicBezTo>
                <a:cubicBezTo>
                  <a:pt x="68805" y="528053"/>
                  <a:pt x="84151" y="429099"/>
                  <a:pt x="107963" y="331203"/>
                </a:cubicBezTo>
                <a:cubicBezTo>
                  <a:pt x="131775" y="233307"/>
                  <a:pt x="202155" y="32224"/>
                  <a:pt x="206388" y="4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941BB59-6F0B-48E5-B9BB-A7D9682D39CB}"/>
              </a:ext>
            </a:extLst>
          </p:cNvPr>
          <p:cNvSpPr/>
          <p:nvPr/>
        </p:nvSpPr>
        <p:spPr>
          <a:xfrm>
            <a:off x="2900300" y="8839832"/>
            <a:ext cx="87390" cy="382408"/>
          </a:xfrm>
          <a:custGeom>
            <a:avLst/>
            <a:gdLst>
              <a:gd name="connsiteX0" fmla="*/ 87375 w 87390"/>
              <a:gd name="connsiteY0" fmla="*/ 956 h 382408"/>
              <a:gd name="connsiteX1" fmla="*/ 14350 w 87390"/>
              <a:gd name="connsiteY1" fmla="*/ 245431 h 382408"/>
              <a:gd name="connsiteX2" fmla="*/ 63 w 87390"/>
              <a:gd name="connsiteY2" fmla="*/ 381956 h 382408"/>
              <a:gd name="connsiteX3" fmla="*/ 9588 w 87390"/>
              <a:gd name="connsiteY3" fmla="*/ 285118 h 382408"/>
              <a:gd name="connsiteX4" fmla="*/ 20700 w 87390"/>
              <a:gd name="connsiteY4" fmla="*/ 166056 h 382408"/>
              <a:gd name="connsiteX5" fmla="*/ 87375 w 87390"/>
              <a:gd name="connsiteY5" fmla="*/ 956 h 38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90" h="382408">
                <a:moveTo>
                  <a:pt x="87375" y="956"/>
                </a:moveTo>
                <a:cubicBezTo>
                  <a:pt x="86317" y="14185"/>
                  <a:pt x="28902" y="181931"/>
                  <a:pt x="14350" y="245431"/>
                </a:cubicBezTo>
                <a:cubicBezTo>
                  <a:pt x="-202" y="308931"/>
                  <a:pt x="857" y="375342"/>
                  <a:pt x="63" y="381956"/>
                </a:cubicBezTo>
                <a:cubicBezTo>
                  <a:pt x="-731" y="388570"/>
                  <a:pt x="6148" y="321101"/>
                  <a:pt x="9588" y="285118"/>
                </a:cubicBezTo>
                <a:cubicBezTo>
                  <a:pt x="13028" y="249135"/>
                  <a:pt x="5883" y="216856"/>
                  <a:pt x="20700" y="166056"/>
                </a:cubicBezTo>
                <a:cubicBezTo>
                  <a:pt x="35517" y="115256"/>
                  <a:pt x="88433" y="-12273"/>
                  <a:pt x="8737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BA2B494-51DA-4A64-89E8-CD8678F89CF2}"/>
              </a:ext>
            </a:extLst>
          </p:cNvPr>
          <p:cNvSpPr/>
          <p:nvPr/>
        </p:nvSpPr>
        <p:spPr>
          <a:xfrm>
            <a:off x="2976470" y="8880472"/>
            <a:ext cx="74705" cy="229102"/>
          </a:xfrm>
          <a:custGeom>
            <a:avLst/>
            <a:gdLst>
              <a:gd name="connsiteX0" fmla="*/ 93 w 74705"/>
              <a:gd name="connsiteY0" fmla="*/ 3 h 229102"/>
              <a:gd name="connsiteX1" fmla="*/ 58830 w 74705"/>
              <a:gd name="connsiteY1" fmla="*/ 36516 h 229102"/>
              <a:gd name="connsiteX2" fmla="*/ 42955 w 74705"/>
              <a:gd name="connsiteY2" fmla="*/ 80966 h 229102"/>
              <a:gd name="connsiteX3" fmla="*/ 28668 w 74705"/>
              <a:gd name="connsiteY3" fmla="*/ 146053 h 229102"/>
              <a:gd name="connsiteX4" fmla="*/ 42955 w 74705"/>
              <a:gd name="connsiteY4" fmla="*/ 228603 h 229102"/>
              <a:gd name="connsiteX5" fmla="*/ 23905 w 74705"/>
              <a:gd name="connsiteY5" fmla="*/ 177803 h 229102"/>
              <a:gd name="connsiteX6" fmla="*/ 12793 w 74705"/>
              <a:gd name="connsiteY6" fmla="*/ 120653 h 229102"/>
              <a:gd name="connsiteX7" fmla="*/ 74705 w 74705"/>
              <a:gd name="connsiteY7" fmla="*/ 34928 h 229102"/>
              <a:gd name="connsiteX8" fmla="*/ 93 w 74705"/>
              <a:gd name="connsiteY8" fmla="*/ 3 h 22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05" h="229102">
                <a:moveTo>
                  <a:pt x="93" y="3"/>
                </a:moveTo>
                <a:cubicBezTo>
                  <a:pt x="-2553" y="268"/>
                  <a:pt x="51686" y="23022"/>
                  <a:pt x="58830" y="36516"/>
                </a:cubicBezTo>
                <a:cubicBezTo>
                  <a:pt x="65974" y="50010"/>
                  <a:pt x="47982" y="62710"/>
                  <a:pt x="42955" y="80966"/>
                </a:cubicBezTo>
                <a:cubicBezTo>
                  <a:pt x="37928" y="99222"/>
                  <a:pt x="28668" y="121447"/>
                  <a:pt x="28668" y="146053"/>
                </a:cubicBezTo>
                <a:cubicBezTo>
                  <a:pt x="28668" y="170659"/>
                  <a:pt x="43749" y="223311"/>
                  <a:pt x="42955" y="228603"/>
                </a:cubicBezTo>
                <a:cubicBezTo>
                  <a:pt x="42161" y="233895"/>
                  <a:pt x="28932" y="195794"/>
                  <a:pt x="23905" y="177803"/>
                </a:cubicBezTo>
                <a:cubicBezTo>
                  <a:pt x="18878" y="159812"/>
                  <a:pt x="4326" y="144465"/>
                  <a:pt x="12793" y="120653"/>
                </a:cubicBezTo>
                <a:cubicBezTo>
                  <a:pt x="21260" y="96841"/>
                  <a:pt x="74441" y="53449"/>
                  <a:pt x="74705" y="34928"/>
                </a:cubicBezTo>
                <a:cubicBezTo>
                  <a:pt x="74969" y="16407"/>
                  <a:pt x="2739" y="-26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1A11A60-28B8-4D38-9FB6-EDC47FC2E3AF}"/>
              </a:ext>
            </a:extLst>
          </p:cNvPr>
          <p:cNvSpPr/>
          <p:nvPr/>
        </p:nvSpPr>
        <p:spPr>
          <a:xfrm>
            <a:off x="2942562" y="8913133"/>
            <a:ext cx="84450" cy="100019"/>
          </a:xfrm>
          <a:custGeom>
            <a:avLst/>
            <a:gdLst>
              <a:gd name="connsiteX0" fmla="*/ 21301 w 84450"/>
              <a:gd name="connsiteY0" fmla="*/ 680 h 100019"/>
              <a:gd name="connsiteX1" fmla="*/ 65751 w 84450"/>
              <a:gd name="connsiteY1" fmla="*/ 24492 h 100019"/>
              <a:gd name="connsiteX2" fmla="*/ 34001 w 84450"/>
              <a:gd name="connsiteY2" fmla="*/ 94342 h 100019"/>
              <a:gd name="connsiteX3" fmla="*/ 663 w 84450"/>
              <a:gd name="connsiteY3" fmla="*/ 94342 h 100019"/>
              <a:gd name="connsiteX4" fmla="*/ 65751 w 84450"/>
              <a:gd name="connsiteY4" fmla="*/ 81642 h 100019"/>
              <a:gd name="connsiteX5" fmla="*/ 83213 w 84450"/>
              <a:gd name="connsiteY5" fmla="*/ 46717 h 100019"/>
              <a:gd name="connsiteX6" fmla="*/ 21301 w 84450"/>
              <a:gd name="connsiteY6" fmla="*/ 680 h 10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50" h="100019">
                <a:moveTo>
                  <a:pt x="21301" y="680"/>
                </a:moveTo>
                <a:cubicBezTo>
                  <a:pt x="18391" y="-3024"/>
                  <a:pt x="63634" y="8882"/>
                  <a:pt x="65751" y="24492"/>
                </a:cubicBezTo>
                <a:cubicBezTo>
                  <a:pt x="67868" y="40102"/>
                  <a:pt x="44849" y="82700"/>
                  <a:pt x="34001" y="94342"/>
                </a:cubicBezTo>
                <a:cubicBezTo>
                  <a:pt x="23153" y="105984"/>
                  <a:pt x="-4629" y="96459"/>
                  <a:pt x="663" y="94342"/>
                </a:cubicBezTo>
                <a:cubicBezTo>
                  <a:pt x="5955" y="92225"/>
                  <a:pt x="51993" y="89580"/>
                  <a:pt x="65751" y="81642"/>
                </a:cubicBezTo>
                <a:cubicBezTo>
                  <a:pt x="79509" y="73705"/>
                  <a:pt x="87711" y="61269"/>
                  <a:pt x="83213" y="46717"/>
                </a:cubicBezTo>
                <a:cubicBezTo>
                  <a:pt x="78715" y="32165"/>
                  <a:pt x="24211" y="4384"/>
                  <a:pt x="21301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38A728F7-A93F-47D5-BA83-D9036AAD600C}"/>
              </a:ext>
            </a:extLst>
          </p:cNvPr>
          <p:cNvSpPr/>
          <p:nvPr/>
        </p:nvSpPr>
        <p:spPr>
          <a:xfrm>
            <a:off x="2924134" y="9029559"/>
            <a:ext cx="81048" cy="95444"/>
          </a:xfrm>
          <a:custGeom>
            <a:avLst/>
            <a:gdLst>
              <a:gd name="connsiteX0" fmla="*/ 41 w 81048"/>
              <a:gd name="connsiteY0" fmla="*/ 95391 h 95444"/>
              <a:gd name="connsiteX1" fmla="*/ 28616 w 81048"/>
              <a:gd name="connsiteY1" fmla="*/ 14429 h 95444"/>
              <a:gd name="connsiteX2" fmla="*/ 69891 w 81048"/>
              <a:gd name="connsiteY2" fmla="*/ 58879 h 95444"/>
              <a:gd name="connsiteX3" fmla="*/ 77829 w 81048"/>
              <a:gd name="connsiteY3" fmla="*/ 76341 h 95444"/>
              <a:gd name="connsiteX4" fmla="*/ 23854 w 81048"/>
              <a:gd name="connsiteY4" fmla="*/ 141 h 95444"/>
              <a:gd name="connsiteX5" fmla="*/ 41 w 81048"/>
              <a:gd name="connsiteY5" fmla="*/ 95391 h 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8" h="95444">
                <a:moveTo>
                  <a:pt x="41" y="95391"/>
                </a:moveTo>
                <a:cubicBezTo>
                  <a:pt x="835" y="97772"/>
                  <a:pt x="16974" y="20514"/>
                  <a:pt x="28616" y="14429"/>
                </a:cubicBezTo>
                <a:cubicBezTo>
                  <a:pt x="40258" y="8344"/>
                  <a:pt x="61689" y="48560"/>
                  <a:pt x="69891" y="58879"/>
                </a:cubicBezTo>
                <a:cubicBezTo>
                  <a:pt x="78093" y="69198"/>
                  <a:pt x="85502" y="86131"/>
                  <a:pt x="77829" y="76341"/>
                </a:cubicBezTo>
                <a:cubicBezTo>
                  <a:pt x="70156" y="66551"/>
                  <a:pt x="37877" y="-3563"/>
                  <a:pt x="23854" y="141"/>
                </a:cubicBezTo>
                <a:cubicBezTo>
                  <a:pt x="9831" y="3845"/>
                  <a:pt x="-753" y="93010"/>
                  <a:pt x="41" y="95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5237CA3B-D3B6-4EF0-9BF0-7B764AB63E4B}"/>
              </a:ext>
            </a:extLst>
          </p:cNvPr>
          <p:cNvSpPr/>
          <p:nvPr/>
        </p:nvSpPr>
        <p:spPr>
          <a:xfrm>
            <a:off x="3816011" y="8872969"/>
            <a:ext cx="696876" cy="640051"/>
          </a:xfrm>
          <a:custGeom>
            <a:avLst/>
            <a:gdLst>
              <a:gd name="connsiteX0" fmla="*/ 3514 w 696876"/>
              <a:gd name="connsiteY0" fmla="*/ 7506 h 640051"/>
              <a:gd name="connsiteX1" fmla="*/ 116227 w 696876"/>
              <a:gd name="connsiteY1" fmla="*/ 131331 h 640051"/>
              <a:gd name="connsiteX2" fmla="*/ 332127 w 696876"/>
              <a:gd name="connsiteY2" fmla="*/ 418669 h 640051"/>
              <a:gd name="connsiteX3" fmla="*/ 682964 w 696876"/>
              <a:gd name="connsiteY3" fmla="*/ 629806 h 640051"/>
              <a:gd name="connsiteX4" fmla="*/ 589302 w 696876"/>
              <a:gd name="connsiteY4" fmla="*/ 579006 h 640051"/>
              <a:gd name="connsiteX5" fmla="*/ 243227 w 696876"/>
              <a:gd name="connsiteY5" fmla="*/ 336119 h 640051"/>
              <a:gd name="connsiteX6" fmla="*/ 3514 w 696876"/>
              <a:gd name="connsiteY6" fmla="*/ 7506 h 64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876" h="640051">
                <a:moveTo>
                  <a:pt x="3514" y="7506"/>
                </a:moveTo>
                <a:cubicBezTo>
                  <a:pt x="-17653" y="-26625"/>
                  <a:pt x="61458" y="62804"/>
                  <a:pt x="116227" y="131331"/>
                </a:cubicBezTo>
                <a:cubicBezTo>
                  <a:pt x="170996" y="199858"/>
                  <a:pt x="237671" y="335590"/>
                  <a:pt x="332127" y="418669"/>
                </a:cubicBezTo>
                <a:cubicBezTo>
                  <a:pt x="426583" y="501748"/>
                  <a:pt x="640102" y="603083"/>
                  <a:pt x="682964" y="629806"/>
                </a:cubicBezTo>
                <a:cubicBezTo>
                  <a:pt x="725827" y="656529"/>
                  <a:pt x="662592" y="627954"/>
                  <a:pt x="589302" y="579006"/>
                </a:cubicBezTo>
                <a:cubicBezTo>
                  <a:pt x="516013" y="530058"/>
                  <a:pt x="340594" y="429517"/>
                  <a:pt x="243227" y="336119"/>
                </a:cubicBezTo>
                <a:cubicBezTo>
                  <a:pt x="145860" y="242721"/>
                  <a:pt x="24681" y="41637"/>
                  <a:pt x="3514" y="7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EE70335-EF9B-43DB-AE00-4D6D512FDD4F}"/>
              </a:ext>
            </a:extLst>
          </p:cNvPr>
          <p:cNvSpPr/>
          <p:nvPr/>
        </p:nvSpPr>
        <p:spPr>
          <a:xfrm>
            <a:off x="4081769" y="9289680"/>
            <a:ext cx="704126" cy="438468"/>
          </a:xfrm>
          <a:custGeom>
            <a:avLst/>
            <a:gdLst>
              <a:gd name="connsiteX0" fmla="*/ 1281 w 704126"/>
              <a:gd name="connsiteY0" fmla="*/ 370 h 438468"/>
              <a:gd name="connsiteX1" fmla="*/ 421969 w 704126"/>
              <a:gd name="connsiteY1" fmla="*/ 309933 h 438468"/>
              <a:gd name="connsiteX2" fmla="*/ 695019 w 704126"/>
              <a:gd name="connsiteY2" fmla="*/ 435345 h 438468"/>
              <a:gd name="connsiteX3" fmla="*/ 607706 w 704126"/>
              <a:gd name="connsiteY3" fmla="*/ 387720 h 438468"/>
              <a:gd name="connsiteX4" fmla="*/ 301319 w 704126"/>
              <a:gd name="connsiteY4" fmla="*/ 249608 h 438468"/>
              <a:gd name="connsiteX5" fmla="*/ 1281 w 704126"/>
              <a:gd name="connsiteY5" fmla="*/ 370 h 43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126" h="438468">
                <a:moveTo>
                  <a:pt x="1281" y="370"/>
                </a:moveTo>
                <a:cubicBezTo>
                  <a:pt x="21389" y="10424"/>
                  <a:pt x="306346" y="237437"/>
                  <a:pt x="421969" y="309933"/>
                </a:cubicBezTo>
                <a:cubicBezTo>
                  <a:pt x="537592" y="382429"/>
                  <a:pt x="664063" y="422381"/>
                  <a:pt x="695019" y="435345"/>
                </a:cubicBezTo>
                <a:cubicBezTo>
                  <a:pt x="725975" y="448309"/>
                  <a:pt x="673323" y="418676"/>
                  <a:pt x="607706" y="387720"/>
                </a:cubicBezTo>
                <a:cubicBezTo>
                  <a:pt x="542089" y="356764"/>
                  <a:pt x="399744" y="311256"/>
                  <a:pt x="301319" y="249608"/>
                </a:cubicBezTo>
                <a:cubicBezTo>
                  <a:pt x="202894" y="187960"/>
                  <a:pt x="-18827" y="-9684"/>
                  <a:pt x="1281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A5AB3204-AF8C-4B98-88F8-A8CDBD9865CA}"/>
              </a:ext>
            </a:extLst>
          </p:cNvPr>
          <p:cNvSpPr/>
          <p:nvPr/>
        </p:nvSpPr>
        <p:spPr>
          <a:xfrm>
            <a:off x="4437084" y="9520148"/>
            <a:ext cx="554316" cy="151797"/>
          </a:xfrm>
          <a:custGeom>
            <a:avLst/>
            <a:gdLst>
              <a:gd name="connsiteX0" fmla="*/ 4741 w 554316"/>
              <a:gd name="connsiteY0" fmla="*/ 90 h 151797"/>
              <a:gd name="connsiteX1" fmla="*/ 365104 w 554316"/>
              <a:gd name="connsiteY1" fmla="*/ 136615 h 151797"/>
              <a:gd name="connsiteX2" fmla="*/ 554016 w 554316"/>
              <a:gd name="connsiteY2" fmla="*/ 149315 h 151797"/>
              <a:gd name="connsiteX3" fmla="*/ 325416 w 554316"/>
              <a:gd name="connsiteY3" fmla="*/ 144552 h 151797"/>
              <a:gd name="connsiteX4" fmla="*/ 171429 w 554316"/>
              <a:gd name="connsiteY4" fmla="*/ 115977 h 151797"/>
              <a:gd name="connsiteX5" fmla="*/ 4741 w 554316"/>
              <a:gd name="connsiteY5" fmla="*/ 90 h 15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316" h="151797">
                <a:moveTo>
                  <a:pt x="4741" y="90"/>
                </a:moveTo>
                <a:cubicBezTo>
                  <a:pt x="37020" y="3530"/>
                  <a:pt x="273558" y="111744"/>
                  <a:pt x="365104" y="136615"/>
                </a:cubicBezTo>
                <a:cubicBezTo>
                  <a:pt x="456650" y="161486"/>
                  <a:pt x="560631" y="147992"/>
                  <a:pt x="554016" y="149315"/>
                </a:cubicBezTo>
                <a:cubicBezTo>
                  <a:pt x="547401" y="150638"/>
                  <a:pt x="389180" y="150108"/>
                  <a:pt x="325416" y="144552"/>
                </a:cubicBezTo>
                <a:cubicBezTo>
                  <a:pt x="261652" y="138996"/>
                  <a:pt x="229373" y="139525"/>
                  <a:pt x="171429" y="115977"/>
                </a:cubicBezTo>
                <a:cubicBezTo>
                  <a:pt x="113485" y="92429"/>
                  <a:pt x="-27538" y="-3350"/>
                  <a:pt x="474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D02F2FFA-6424-4448-9574-DE22DC8C93A7}"/>
              </a:ext>
            </a:extLst>
          </p:cNvPr>
          <p:cNvSpPr/>
          <p:nvPr/>
        </p:nvSpPr>
        <p:spPr>
          <a:xfrm>
            <a:off x="5039222" y="9353396"/>
            <a:ext cx="855133" cy="305040"/>
          </a:xfrm>
          <a:custGeom>
            <a:avLst/>
            <a:gdLst>
              <a:gd name="connsiteX0" fmla="*/ 1091 w 855133"/>
              <a:gd name="connsiteY0" fmla="*/ 304954 h 305040"/>
              <a:gd name="connsiteX1" fmla="*/ 324941 w 855133"/>
              <a:gd name="connsiteY1" fmla="*/ 241454 h 305040"/>
              <a:gd name="connsiteX2" fmla="*/ 442416 w 855133"/>
              <a:gd name="connsiteY2" fmla="*/ 193829 h 305040"/>
              <a:gd name="connsiteX3" fmla="*/ 844053 w 855133"/>
              <a:gd name="connsiteY3" fmla="*/ 4917 h 305040"/>
              <a:gd name="connsiteX4" fmla="*/ 717053 w 855133"/>
              <a:gd name="connsiteY4" fmla="*/ 70004 h 305040"/>
              <a:gd name="connsiteX5" fmla="*/ 447178 w 855133"/>
              <a:gd name="connsiteY5" fmla="*/ 227167 h 305040"/>
              <a:gd name="connsiteX6" fmla="*/ 1091 w 855133"/>
              <a:gd name="connsiteY6" fmla="*/ 304954 h 30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133" h="305040">
                <a:moveTo>
                  <a:pt x="1091" y="304954"/>
                </a:moveTo>
                <a:cubicBezTo>
                  <a:pt x="-19282" y="307335"/>
                  <a:pt x="251387" y="259975"/>
                  <a:pt x="324941" y="241454"/>
                </a:cubicBezTo>
                <a:cubicBezTo>
                  <a:pt x="398495" y="222933"/>
                  <a:pt x="355897" y="233252"/>
                  <a:pt x="442416" y="193829"/>
                </a:cubicBezTo>
                <a:cubicBezTo>
                  <a:pt x="528935" y="154406"/>
                  <a:pt x="798280" y="25554"/>
                  <a:pt x="844053" y="4917"/>
                </a:cubicBezTo>
                <a:cubicBezTo>
                  <a:pt x="889826" y="-15720"/>
                  <a:pt x="783199" y="32962"/>
                  <a:pt x="717053" y="70004"/>
                </a:cubicBezTo>
                <a:cubicBezTo>
                  <a:pt x="650907" y="107046"/>
                  <a:pt x="567299" y="188273"/>
                  <a:pt x="447178" y="227167"/>
                </a:cubicBezTo>
                <a:cubicBezTo>
                  <a:pt x="327057" y="266061"/>
                  <a:pt x="21464" y="302573"/>
                  <a:pt x="1091" y="304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075C546-8F5D-4F9A-BE63-4DFB36781A41}"/>
              </a:ext>
            </a:extLst>
          </p:cNvPr>
          <p:cNvSpPr/>
          <p:nvPr/>
        </p:nvSpPr>
        <p:spPr>
          <a:xfrm>
            <a:off x="4971475" y="9557383"/>
            <a:ext cx="701726" cy="177762"/>
          </a:xfrm>
          <a:custGeom>
            <a:avLst/>
            <a:gdLst>
              <a:gd name="connsiteX0" fmla="*/ 18038 w 701726"/>
              <a:gd name="connsiteY0" fmla="*/ 169230 h 177762"/>
              <a:gd name="connsiteX1" fmla="*/ 89475 w 701726"/>
              <a:gd name="connsiteY1" fmla="*/ 169230 h 177762"/>
              <a:gd name="connsiteX2" fmla="*/ 451425 w 701726"/>
              <a:gd name="connsiteY2" fmla="*/ 100967 h 177762"/>
              <a:gd name="connsiteX3" fmla="*/ 700663 w 701726"/>
              <a:gd name="connsiteY3" fmla="*/ 955 h 177762"/>
              <a:gd name="connsiteX4" fmla="*/ 533975 w 701726"/>
              <a:gd name="connsiteY4" fmla="*/ 53342 h 177762"/>
              <a:gd name="connsiteX5" fmla="*/ 357763 w 701726"/>
              <a:gd name="connsiteY5" fmla="*/ 100967 h 177762"/>
              <a:gd name="connsiteX6" fmla="*/ 18038 w 701726"/>
              <a:gd name="connsiteY6" fmla="*/ 169230 h 1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726" h="177762">
                <a:moveTo>
                  <a:pt x="18038" y="169230"/>
                </a:moveTo>
                <a:cubicBezTo>
                  <a:pt x="-26677" y="180607"/>
                  <a:pt x="17244" y="180607"/>
                  <a:pt x="89475" y="169230"/>
                </a:cubicBezTo>
                <a:cubicBezTo>
                  <a:pt x="161706" y="157853"/>
                  <a:pt x="349560" y="129013"/>
                  <a:pt x="451425" y="100967"/>
                </a:cubicBezTo>
                <a:cubicBezTo>
                  <a:pt x="553290" y="72921"/>
                  <a:pt x="686905" y="8892"/>
                  <a:pt x="700663" y="955"/>
                </a:cubicBezTo>
                <a:cubicBezTo>
                  <a:pt x="714421" y="-6983"/>
                  <a:pt x="591125" y="36673"/>
                  <a:pt x="533975" y="53342"/>
                </a:cubicBezTo>
                <a:cubicBezTo>
                  <a:pt x="476825" y="70011"/>
                  <a:pt x="445340" y="80859"/>
                  <a:pt x="357763" y="100967"/>
                </a:cubicBezTo>
                <a:cubicBezTo>
                  <a:pt x="270186" y="121075"/>
                  <a:pt x="62753" y="157853"/>
                  <a:pt x="18038" y="16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B96DB76-413C-4207-B21E-AA536DF5013E}"/>
              </a:ext>
            </a:extLst>
          </p:cNvPr>
          <p:cNvSpPr/>
          <p:nvPr/>
        </p:nvSpPr>
        <p:spPr>
          <a:xfrm>
            <a:off x="5875678" y="9315229"/>
            <a:ext cx="228338" cy="136747"/>
          </a:xfrm>
          <a:custGeom>
            <a:avLst/>
            <a:gdLst>
              <a:gd name="connsiteX0" fmla="*/ 1247 w 228338"/>
              <a:gd name="connsiteY0" fmla="*/ 24034 h 136747"/>
              <a:gd name="connsiteX1" fmla="*/ 137772 w 228338"/>
              <a:gd name="connsiteY1" fmla="*/ 1809 h 136747"/>
              <a:gd name="connsiteX2" fmla="*/ 150472 w 228338"/>
              <a:gd name="connsiteY2" fmla="*/ 76421 h 136747"/>
              <a:gd name="connsiteX3" fmla="*/ 228260 w 228338"/>
              <a:gd name="connsiteY3" fmla="*/ 136746 h 136747"/>
              <a:gd name="connsiteX4" fmla="*/ 134597 w 228338"/>
              <a:gd name="connsiteY4" fmla="*/ 74834 h 136747"/>
              <a:gd name="connsiteX5" fmla="*/ 74272 w 228338"/>
              <a:gd name="connsiteY5" fmla="*/ 35146 h 136747"/>
              <a:gd name="connsiteX6" fmla="*/ 1247 w 228338"/>
              <a:gd name="connsiteY6" fmla="*/ 24034 h 1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8" h="136747">
                <a:moveTo>
                  <a:pt x="1247" y="24034"/>
                </a:moveTo>
                <a:cubicBezTo>
                  <a:pt x="11830" y="18478"/>
                  <a:pt x="112901" y="-6922"/>
                  <a:pt x="137772" y="1809"/>
                </a:cubicBezTo>
                <a:cubicBezTo>
                  <a:pt x="162643" y="10540"/>
                  <a:pt x="135391" y="53932"/>
                  <a:pt x="150472" y="76421"/>
                </a:cubicBezTo>
                <a:cubicBezTo>
                  <a:pt x="165553" y="98911"/>
                  <a:pt x="230906" y="137010"/>
                  <a:pt x="228260" y="136746"/>
                </a:cubicBezTo>
                <a:cubicBezTo>
                  <a:pt x="225614" y="136482"/>
                  <a:pt x="160262" y="91767"/>
                  <a:pt x="134597" y="74834"/>
                </a:cubicBezTo>
                <a:cubicBezTo>
                  <a:pt x="108932" y="57901"/>
                  <a:pt x="98349" y="43613"/>
                  <a:pt x="74272" y="35146"/>
                </a:cubicBezTo>
                <a:cubicBezTo>
                  <a:pt x="50195" y="26679"/>
                  <a:pt x="-9336" y="29590"/>
                  <a:pt x="1247" y="2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D696ED1-8A25-429C-A303-5412C64811F1}"/>
              </a:ext>
            </a:extLst>
          </p:cNvPr>
          <p:cNvSpPr/>
          <p:nvPr/>
        </p:nvSpPr>
        <p:spPr>
          <a:xfrm>
            <a:off x="6010257" y="9312698"/>
            <a:ext cx="207988" cy="197173"/>
          </a:xfrm>
          <a:custGeom>
            <a:avLst/>
            <a:gdLst>
              <a:gd name="connsiteX0" fmla="*/ 18 w 207988"/>
              <a:gd name="connsiteY0" fmla="*/ 1165 h 197173"/>
              <a:gd name="connsiteX1" fmla="*/ 119081 w 207988"/>
              <a:gd name="connsiteY1" fmla="*/ 7515 h 197173"/>
              <a:gd name="connsiteX2" fmla="*/ 131781 w 207988"/>
              <a:gd name="connsiteY2" fmla="*/ 36090 h 197173"/>
              <a:gd name="connsiteX3" fmla="*/ 165118 w 207988"/>
              <a:gd name="connsiteY3" fmla="*/ 148802 h 197173"/>
              <a:gd name="connsiteX4" fmla="*/ 207981 w 207988"/>
              <a:gd name="connsiteY4" fmla="*/ 196427 h 197173"/>
              <a:gd name="connsiteX5" fmla="*/ 168293 w 207988"/>
              <a:gd name="connsiteY5" fmla="*/ 172615 h 197173"/>
              <a:gd name="connsiteX6" fmla="*/ 128606 w 207988"/>
              <a:gd name="connsiteY6" fmla="*/ 104352 h 197173"/>
              <a:gd name="connsiteX7" fmla="*/ 128606 w 207988"/>
              <a:gd name="connsiteY7" fmla="*/ 26565 h 197173"/>
              <a:gd name="connsiteX8" fmla="*/ 18 w 207988"/>
              <a:gd name="connsiteY8" fmla="*/ 1165 h 1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88" h="197173">
                <a:moveTo>
                  <a:pt x="18" y="1165"/>
                </a:moveTo>
                <a:cubicBezTo>
                  <a:pt x="-1569" y="-2010"/>
                  <a:pt x="97121" y="1694"/>
                  <a:pt x="119081" y="7515"/>
                </a:cubicBezTo>
                <a:cubicBezTo>
                  <a:pt x="141041" y="13336"/>
                  <a:pt x="124108" y="12542"/>
                  <a:pt x="131781" y="36090"/>
                </a:cubicBezTo>
                <a:cubicBezTo>
                  <a:pt x="139454" y="59638"/>
                  <a:pt x="152418" y="122079"/>
                  <a:pt x="165118" y="148802"/>
                </a:cubicBezTo>
                <a:cubicBezTo>
                  <a:pt x="177818" y="175525"/>
                  <a:pt x="207452" y="192458"/>
                  <a:pt x="207981" y="196427"/>
                </a:cubicBezTo>
                <a:cubicBezTo>
                  <a:pt x="208510" y="200396"/>
                  <a:pt x="181522" y="187961"/>
                  <a:pt x="168293" y="172615"/>
                </a:cubicBezTo>
                <a:cubicBezTo>
                  <a:pt x="155064" y="157269"/>
                  <a:pt x="135221" y="128694"/>
                  <a:pt x="128606" y="104352"/>
                </a:cubicBezTo>
                <a:cubicBezTo>
                  <a:pt x="121992" y="80010"/>
                  <a:pt x="147391" y="43498"/>
                  <a:pt x="128606" y="26565"/>
                </a:cubicBezTo>
                <a:cubicBezTo>
                  <a:pt x="109821" y="9632"/>
                  <a:pt x="1605" y="4340"/>
                  <a:pt x="18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90A5863-1F12-456B-BA8F-06AAE1BF129C}"/>
              </a:ext>
            </a:extLst>
          </p:cNvPr>
          <p:cNvSpPr/>
          <p:nvPr/>
        </p:nvSpPr>
        <p:spPr>
          <a:xfrm>
            <a:off x="6049926" y="9329243"/>
            <a:ext cx="82620" cy="214592"/>
          </a:xfrm>
          <a:custGeom>
            <a:avLst/>
            <a:gdLst>
              <a:gd name="connsiteX0" fmla="*/ 37 w 82620"/>
              <a:gd name="connsiteY0" fmla="*/ 495 h 214592"/>
              <a:gd name="connsiteX1" fmla="*/ 54012 w 82620"/>
              <a:gd name="connsiteY1" fmla="*/ 152895 h 214592"/>
              <a:gd name="connsiteX2" fmla="*/ 39724 w 82620"/>
              <a:gd name="connsiteY2" fmla="*/ 213220 h 214592"/>
              <a:gd name="connsiteX3" fmla="*/ 82587 w 82620"/>
              <a:gd name="connsiteY3" fmla="*/ 187820 h 214592"/>
              <a:gd name="connsiteX4" fmla="*/ 46074 w 82620"/>
              <a:gd name="connsiteY4" fmla="*/ 106857 h 214592"/>
              <a:gd name="connsiteX5" fmla="*/ 37 w 82620"/>
              <a:gd name="connsiteY5" fmla="*/ 495 h 2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20" h="214592">
                <a:moveTo>
                  <a:pt x="37" y="495"/>
                </a:moveTo>
                <a:cubicBezTo>
                  <a:pt x="1360" y="8168"/>
                  <a:pt x="47398" y="117441"/>
                  <a:pt x="54012" y="152895"/>
                </a:cubicBezTo>
                <a:cubicBezTo>
                  <a:pt x="60627" y="188349"/>
                  <a:pt x="34962" y="207399"/>
                  <a:pt x="39724" y="213220"/>
                </a:cubicBezTo>
                <a:cubicBezTo>
                  <a:pt x="44486" y="219041"/>
                  <a:pt x="81529" y="205547"/>
                  <a:pt x="82587" y="187820"/>
                </a:cubicBezTo>
                <a:cubicBezTo>
                  <a:pt x="83645" y="170093"/>
                  <a:pt x="59303" y="137284"/>
                  <a:pt x="46074" y="106857"/>
                </a:cubicBezTo>
                <a:cubicBezTo>
                  <a:pt x="32845" y="76430"/>
                  <a:pt x="-1286" y="-7178"/>
                  <a:pt x="37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01BF54E-E58A-4985-8CA7-DB3A1B3A7064}"/>
              </a:ext>
            </a:extLst>
          </p:cNvPr>
          <p:cNvSpPr/>
          <p:nvPr/>
        </p:nvSpPr>
        <p:spPr>
          <a:xfrm>
            <a:off x="6094740" y="8943799"/>
            <a:ext cx="658567" cy="333829"/>
          </a:xfrm>
          <a:custGeom>
            <a:avLst/>
            <a:gdLst>
              <a:gd name="connsiteX0" fmla="*/ 658485 w 658567"/>
              <a:gd name="connsiteY0" fmla="*/ 176 h 333829"/>
              <a:gd name="connsiteX1" fmla="*/ 404485 w 658567"/>
              <a:gd name="connsiteY1" fmla="*/ 63676 h 333829"/>
              <a:gd name="connsiteX2" fmla="*/ 25073 w 658567"/>
              <a:gd name="connsiteY2" fmla="*/ 319264 h 333829"/>
              <a:gd name="connsiteX3" fmla="*/ 79048 w 658567"/>
              <a:gd name="connsiteY3" fmla="*/ 277989 h 333829"/>
              <a:gd name="connsiteX4" fmla="*/ 428298 w 658567"/>
              <a:gd name="connsiteY4" fmla="*/ 74789 h 333829"/>
              <a:gd name="connsiteX5" fmla="*/ 658485 w 658567"/>
              <a:gd name="connsiteY5" fmla="*/ 176 h 3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567" h="333829">
                <a:moveTo>
                  <a:pt x="658485" y="176"/>
                </a:moveTo>
                <a:cubicBezTo>
                  <a:pt x="654516" y="-1676"/>
                  <a:pt x="510054" y="10495"/>
                  <a:pt x="404485" y="63676"/>
                </a:cubicBezTo>
                <a:cubicBezTo>
                  <a:pt x="298916" y="116857"/>
                  <a:pt x="79312" y="283545"/>
                  <a:pt x="25073" y="319264"/>
                </a:cubicBezTo>
                <a:cubicBezTo>
                  <a:pt x="-29167" y="354983"/>
                  <a:pt x="11844" y="318735"/>
                  <a:pt x="79048" y="277989"/>
                </a:cubicBezTo>
                <a:cubicBezTo>
                  <a:pt x="146252" y="237243"/>
                  <a:pt x="333577" y="119239"/>
                  <a:pt x="428298" y="74789"/>
                </a:cubicBezTo>
                <a:cubicBezTo>
                  <a:pt x="523019" y="30339"/>
                  <a:pt x="662454" y="2028"/>
                  <a:pt x="658485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E2468F9-63D4-4AC1-9102-5703E5AD2E7A}"/>
              </a:ext>
            </a:extLst>
          </p:cNvPr>
          <p:cNvSpPr/>
          <p:nvPr/>
        </p:nvSpPr>
        <p:spPr>
          <a:xfrm>
            <a:off x="6058749" y="8983644"/>
            <a:ext cx="711974" cy="347396"/>
          </a:xfrm>
          <a:custGeom>
            <a:avLst/>
            <a:gdLst>
              <a:gd name="connsiteX0" fmla="*/ 711939 w 711974"/>
              <a:gd name="connsiteY0" fmla="*/ 19 h 347396"/>
              <a:gd name="connsiteX1" fmla="*/ 429364 w 711974"/>
              <a:gd name="connsiteY1" fmla="*/ 88919 h 347396"/>
              <a:gd name="connsiteX2" fmla="*/ 276964 w 711974"/>
              <a:gd name="connsiteY2" fmla="*/ 184169 h 347396"/>
              <a:gd name="connsiteX3" fmla="*/ 3914 w 711974"/>
              <a:gd name="connsiteY3" fmla="*/ 346094 h 347396"/>
              <a:gd name="connsiteX4" fmla="*/ 135676 w 711974"/>
              <a:gd name="connsiteY4" fmla="*/ 250844 h 347396"/>
              <a:gd name="connsiteX5" fmla="*/ 410314 w 711974"/>
              <a:gd name="connsiteY5" fmla="*/ 82569 h 347396"/>
              <a:gd name="connsiteX6" fmla="*/ 711939 w 711974"/>
              <a:gd name="connsiteY6" fmla="*/ 19 h 34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74" h="347396">
                <a:moveTo>
                  <a:pt x="711939" y="19"/>
                </a:moveTo>
                <a:cubicBezTo>
                  <a:pt x="715114" y="1077"/>
                  <a:pt x="501860" y="58227"/>
                  <a:pt x="429364" y="88919"/>
                </a:cubicBezTo>
                <a:cubicBezTo>
                  <a:pt x="356868" y="119611"/>
                  <a:pt x="347872" y="141307"/>
                  <a:pt x="276964" y="184169"/>
                </a:cubicBezTo>
                <a:cubicBezTo>
                  <a:pt x="206056" y="227031"/>
                  <a:pt x="27462" y="334982"/>
                  <a:pt x="3914" y="346094"/>
                </a:cubicBezTo>
                <a:cubicBezTo>
                  <a:pt x="-19634" y="357207"/>
                  <a:pt x="67943" y="294765"/>
                  <a:pt x="135676" y="250844"/>
                </a:cubicBezTo>
                <a:cubicBezTo>
                  <a:pt x="203409" y="206923"/>
                  <a:pt x="312153" y="124902"/>
                  <a:pt x="410314" y="82569"/>
                </a:cubicBezTo>
                <a:cubicBezTo>
                  <a:pt x="508474" y="40236"/>
                  <a:pt x="708764" y="-1039"/>
                  <a:pt x="71193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4A9671C-48B4-431A-A36E-3E229F28605A}"/>
              </a:ext>
            </a:extLst>
          </p:cNvPr>
          <p:cNvSpPr/>
          <p:nvPr/>
        </p:nvSpPr>
        <p:spPr>
          <a:xfrm>
            <a:off x="6162599" y="8948733"/>
            <a:ext cx="633745" cy="360441"/>
          </a:xfrm>
          <a:custGeom>
            <a:avLst/>
            <a:gdLst>
              <a:gd name="connsiteX0" fmla="*/ 614439 w 633745"/>
              <a:gd name="connsiteY0" fmla="*/ 5 h 360441"/>
              <a:gd name="connsiteX1" fmla="*/ 617614 w 633745"/>
              <a:gd name="connsiteY1" fmla="*/ 58742 h 360441"/>
              <a:gd name="connsiteX2" fmla="*/ 389014 w 633745"/>
              <a:gd name="connsiteY2" fmla="*/ 125417 h 360441"/>
              <a:gd name="connsiteX3" fmla="*/ 257251 w 633745"/>
              <a:gd name="connsiteY3" fmla="*/ 227017 h 360441"/>
              <a:gd name="connsiteX4" fmla="*/ 76 w 633745"/>
              <a:gd name="connsiteY4" fmla="*/ 360367 h 360441"/>
              <a:gd name="connsiteX5" fmla="*/ 231851 w 633745"/>
              <a:gd name="connsiteY5" fmla="*/ 244480 h 360441"/>
              <a:gd name="connsiteX6" fmla="*/ 384251 w 633745"/>
              <a:gd name="connsiteY6" fmla="*/ 142880 h 360441"/>
              <a:gd name="connsiteX7" fmla="*/ 611264 w 633745"/>
              <a:gd name="connsiteY7" fmla="*/ 55567 h 360441"/>
              <a:gd name="connsiteX8" fmla="*/ 614439 w 633745"/>
              <a:gd name="connsiteY8" fmla="*/ 5 h 36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745" h="360441">
                <a:moveTo>
                  <a:pt x="614439" y="5"/>
                </a:moveTo>
                <a:cubicBezTo>
                  <a:pt x="615497" y="534"/>
                  <a:pt x="655185" y="37840"/>
                  <a:pt x="617614" y="58742"/>
                </a:cubicBezTo>
                <a:cubicBezTo>
                  <a:pt x="580043" y="79644"/>
                  <a:pt x="449074" y="97371"/>
                  <a:pt x="389014" y="125417"/>
                </a:cubicBezTo>
                <a:cubicBezTo>
                  <a:pt x="328954" y="153463"/>
                  <a:pt x="322074" y="187859"/>
                  <a:pt x="257251" y="227017"/>
                </a:cubicBezTo>
                <a:cubicBezTo>
                  <a:pt x="192428" y="266175"/>
                  <a:pt x="4309" y="357457"/>
                  <a:pt x="76" y="360367"/>
                </a:cubicBezTo>
                <a:cubicBezTo>
                  <a:pt x="-4157" y="363277"/>
                  <a:pt x="167822" y="280728"/>
                  <a:pt x="231851" y="244480"/>
                </a:cubicBezTo>
                <a:cubicBezTo>
                  <a:pt x="295880" y="208232"/>
                  <a:pt x="321015" y="174366"/>
                  <a:pt x="384251" y="142880"/>
                </a:cubicBezTo>
                <a:cubicBezTo>
                  <a:pt x="447486" y="111395"/>
                  <a:pt x="574487" y="76734"/>
                  <a:pt x="611264" y="55567"/>
                </a:cubicBezTo>
                <a:cubicBezTo>
                  <a:pt x="648041" y="34400"/>
                  <a:pt x="613381" y="-524"/>
                  <a:pt x="6144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67EB96-D2F2-44C2-BD49-1D72C54F9150}"/>
              </a:ext>
            </a:extLst>
          </p:cNvPr>
          <p:cNvSpPr/>
          <p:nvPr/>
        </p:nvSpPr>
        <p:spPr>
          <a:xfrm>
            <a:off x="6151556" y="9110861"/>
            <a:ext cx="412832" cy="215720"/>
          </a:xfrm>
          <a:custGeom>
            <a:avLst/>
            <a:gdLst>
              <a:gd name="connsiteX0" fmla="*/ 406407 w 412832"/>
              <a:gd name="connsiteY0" fmla="*/ 1389 h 215720"/>
              <a:gd name="connsiteX1" fmla="*/ 131769 w 412832"/>
              <a:gd name="connsiteY1" fmla="*/ 155377 h 215720"/>
              <a:gd name="connsiteX2" fmla="*/ 7 w 412832"/>
              <a:gd name="connsiteY2" fmla="*/ 215702 h 215720"/>
              <a:gd name="connsiteX3" fmla="*/ 136532 w 412832"/>
              <a:gd name="connsiteY3" fmla="*/ 150614 h 215720"/>
              <a:gd name="connsiteX4" fmla="*/ 312744 w 412832"/>
              <a:gd name="connsiteY4" fmla="*/ 82352 h 215720"/>
              <a:gd name="connsiteX5" fmla="*/ 406407 w 412832"/>
              <a:gd name="connsiteY5" fmla="*/ 1389 h 2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32" h="215720">
                <a:moveTo>
                  <a:pt x="406407" y="1389"/>
                </a:moveTo>
                <a:cubicBezTo>
                  <a:pt x="376245" y="13560"/>
                  <a:pt x="199502" y="119658"/>
                  <a:pt x="131769" y="155377"/>
                </a:cubicBezTo>
                <a:cubicBezTo>
                  <a:pt x="64036" y="191096"/>
                  <a:pt x="-787" y="216496"/>
                  <a:pt x="7" y="215702"/>
                </a:cubicBezTo>
                <a:cubicBezTo>
                  <a:pt x="801" y="214908"/>
                  <a:pt x="84409" y="172839"/>
                  <a:pt x="136532" y="150614"/>
                </a:cubicBezTo>
                <a:cubicBezTo>
                  <a:pt x="188655" y="128389"/>
                  <a:pt x="272527" y="104312"/>
                  <a:pt x="312744" y="82352"/>
                </a:cubicBezTo>
                <a:cubicBezTo>
                  <a:pt x="352961" y="60392"/>
                  <a:pt x="436569" y="-10782"/>
                  <a:pt x="40640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B5C24637-BB37-4F6D-BD0B-EACD147712A7}"/>
              </a:ext>
            </a:extLst>
          </p:cNvPr>
          <p:cNvSpPr/>
          <p:nvPr/>
        </p:nvSpPr>
        <p:spPr>
          <a:xfrm>
            <a:off x="6177007" y="9337214"/>
            <a:ext cx="619087" cy="171291"/>
          </a:xfrm>
          <a:custGeom>
            <a:avLst/>
            <a:gdLst>
              <a:gd name="connsiteX0" fmla="*/ 7893 w 619087"/>
              <a:gd name="connsiteY0" fmla="*/ 163974 h 171291"/>
              <a:gd name="connsiteX1" fmla="*/ 72981 w 619087"/>
              <a:gd name="connsiteY1" fmla="*/ 148099 h 171291"/>
              <a:gd name="connsiteX2" fmla="*/ 288881 w 619087"/>
              <a:gd name="connsiteY2" fmla="*/ 52849 h 171291"/>
              <a:gd name="connsiteX3" fmla="*/ 617493 w 619087"/>
              <a:gd name="connsiteY3" fmla="*/ 461 h 171291"/>
              <a:gd name="connsiteX4" fmla="*/ 422231 w 619087"/>
              <a:gd name="connsiteY4" fmla="*/ 25861 h 171291"/>
              <a:gd name="connsiteX5" fmla="*/ 231731 w 619087"/>
              <a:gd name="connsiteY5" fmla="*/ 49674 h 171291"/>
              <a:gd name="connsiteX6" fmla="*/ 7893 w 619087"/>
              <a:gd name="connsiteY6" fmla="*/ 163974 h 1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087" h="171291">
                <a:moveTo>
                  <a:pt x="7893" y="163974"/>
                </a:moveTo>
                <a:cubicBezTo>
                  <a:pt x="-18565" y="180378"/>
                  <a:pt x="26150" y="166620"/>
                  <a:pt x="72981" y="148099"/>
                </a:cubicBezTo>
                <a:cubicBezTo>
                  <a:pt x="119812" y="129578"/>
                  <a:pt x="198129" y="77455"/>
                  <a:pt x="288881" y="52849"/>
                </a:cubicBezTo>
                <a:cubicBezTo>
                  <a:pt x="379633" y="28243"/>
                  <a:pt x="595268" y="4959"/>
                  <a:pt x="617493" y="461"/>
                </a:cubicBezTo>
                <a:cubicBezTo>
                  <a:pt x="639718" y="-4037"/>
                  <a:pt x="422231" y="25861"/>
                  <a:pt x="422231" y="25861"/>
                </a:cubicBezTo>
                <a:cubicBezTo>
                  <a:pt x="357937" y="34063"/>
                  <a:pt x="302375" y="23480"/>
                  <a:pt x="231731" y="49674"/>
                </a:cubicBezTo>
                <a:cubicBezTo>
                  <a:pt x="161087" y="75868"/>
                  <a:pt x="34351" y="147570"/>
                  <a:pt x="7893" y="16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163D8C5-D0A4-4957-89CD-2F58297D1CE5}"/>
              </a:ext>
            </a:extLst>
          </p:cNvPr>
          <p:cNvSpPr/>
          <p:nvPr/>
        </p:nvSpPr>
        <p:spPr>
          <a:xfrm>
            <a:off x="6186488" y="9329299"/>
            <a:ext cx="655643" cy="200464"/>
          </a:xfrm>
          <a:custGeom>
            <a:avLst/>
            <a:gdLst>
              <a:gd name="connsiteX0" fmla="*/ 0 w 655643"/>
              <a:gd name="connsiteY0" fmla="*/ 200464 h 200464"/>
              <a:gd name="connsiteX1" fmla="*/ 98425 w 655643"/>
              <a:gd name="connsiteY1" fmla="*/ 186176 h 200464"/>
              <a:gd name="connsiteX2" fmla="*/ 428625 w 655643"/>
              <a:gd name="connsiteY2" fmla="*/ 136964 h 200464"/>
              <a:gd name="connsiteX3" fmla="*/ 619125 w 655643"/>
              <a:gd name="connsiteY3" fmla="*/ 98864 h 200464"/>
              <a:gd name="connsiteX4" fmla="*/ 646112 w 655643"/>
              <a:gd name="connsiteY4" fmla="*/ 51239 h 200464"/>
              <a:gd name="connsiteX5" fmla="*/ 654050 w 655643"/>
              <a:gd name="connsiteY5" fmla="*/ 439 h 200464"/>
              <a:gd name="connsiteX6" fmla="*/ 617537 w 655643"/>
              <a:gd name="connsiteY6" fmla="*/ 81401 h 200464"/>
              <a:gd name="connsiteX7" fmla="*/ 365125 w 655643"/>
              <a:gd name="connsiteY7" fmla="*/ 133789 h 200464"/>
              <a:gd name="connsiteX8" fmla="*/ 0 w 655643"/>
              <a:gd name="connsiteY8" fmla="*/ 200464 h 20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643" h="200464">
                <a:moveTo>
                  <a:pt x="0" y="200464"/>
                </a:moveTo>
                <a:lnTo>
                  <a:pt x="98425" y="186176"/>
                </a:lnTo>
                <a:lnTo>
                  <a:pt x="428625" y="136964"/>
                </a:lnTo>
                <a:cubicBezTo>
                  <a:pt x="515408" y="122412"/>
                  <a:pt x="582877" y="113152"/>
                  <a:pt x="619125" y="98864"/>
                </a:cubicBezTo>
                <a:cubicBezTo>
                  <a:pt x="655373" y="84576"/>
                  <a:pt x="640291" y="67643"/>
                  <a:pt x="646112" y="51239"/>
                </a:cubicBezTo>
                <a:cubicBezTo>
                  <a:pt x="651933" y="34835"/>
                  <a:pt x="658813" y="-4588"/>
                  <a:pt x="654050" y="439"/>
                </a:cubicBezTo>
                <a:cubicBezTo>
                  <a:pt x="649288" y="5466"/>
                  <a:pt x="665691" y="59176"/>
                  <a:pt x="617537" y="81401"/>
                </a:cubicBezTo>
                <a:cubicBezTo>
                  <a:pt x="569383" y="103626"/>
                  <a:pt x="365125" y="133789"/>
                  <a:pt x="365125" y="133789"/>
                </a:cubicBezTo>
                <a:lnTo>
                  <a:pt x="0" y="2004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D5E56FFB-D4DE-40E1-AFEE-FE6D3D8919C4}"/>
              </a:ext>
            </a:extLst>
          </p:cNvPr>
          <p:cNvSpPr/>
          <p:nvPr/>
        </p:nvSpPr>
        <p:spPr>
          <a:xfrm>
            <a:off x="6167438" y="9461400"/>
            <a:ext cx="541547" cy="76300"/>
          </a:xfrm>
          <a:custGeom>
            <a:avLst/>
            <a:gdLst>
              <a:gd name="connsiteX0" fmla="*/ 0 w 541547"/>
              <a:gd name="connsiteY0" fmla="*/ 76300 h 76300"/>
              <a:gd name="connsiteX1" fmla="*/ 101600 w 541547"/>
              <a:gd name="connsiteY1" fmla="*/ 69950 h 76300"/>
              <a:gd name="connsiteX2" fmla="*/ 411162 w 541547"/>
              <a:gd name="connsiteY2" fmla="*/ 41375 h 76300"/>
              <a:gd name="connsiteX3" fmla="*/ 531812 w 541547"/>
              <a:gd name="connsiteY3" fmla="*/ 100 h 76300"/>
              <a:gd name="connsiteX4" fmla="*/ 174625 w 541547"/>
              <a:gd name="connsiteY4" fmla="*/ 54075 h 76300"/>
              <a:gd name="connsiteX5" fmla="*/ 0 w 541547"/>
              <a:gd name="connsiteY5" fmla="*/ 76300 h 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47" h="76300">
                <a:moveTo>
                  <a:pt x="0" y="76300"/>
                </a:moveTo>
                <a:cubicBezTo>
                  <a:pt x="16536" y="76035"/>
                  <a:pt x="101600" y="69950"/>
                  <a:pt x="101600" y="69950"/>
                </a:cubicBezTo>
                <a:cubicBezTo>
                  <a:pt x="170127" y="64129"/>
                  <a:pt x="339460" y="53017"/>
                  <a:pt x="411162" y="41375"/>
                </a:cubicBezTo>
                <a:cubicBezTo>
                  <a:pt x="482864" y="29733"/>
                  <a:pt x="571235" y="-2017"/>
                  <a:pt x="531812" y="100"/>
                </a:cubicBezTo>
                <a:cubicBezTo>
                  <a:pt x="492389" y="2217"/>
                  <a:pt x="174625" y="54075"/>
                  <a:pt x="174625" y="54075"/>
                </a:cubicBezTo>
                <a:lnTo>
                  <a:pt x="0" y="76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5A70DA2-3127-4191-8341-0C5208EC875B}"/>
              </a:ext>
            </a:extLst>
          </p:cNvPr>
          <p:cNvSpPr/>
          <p:nvPr/>
        </p:nvSpPr>
        <p:spPr>
          <a:xfrm>
            <a:off x="4741024" y="9507209"/>
            <a:ext cx="1476976" cy="1014444"/>
          </a:xfrm>
          <a:custGeom>
            <a:avLst/>
            <a:gdLst>
              <a:gd name="connsiteX0" fmla="*/ 1422709 w 1476976"/>
              <a:gd name="connsiteY0" fmla="*/ 34724 h 1014444"/>
              <a:gd name="connsiteX1" fmla="*/ 1374026 w 1476976"/>
              <a:gd name="connsiteY1" fmla="*/ 53774 h 1014444"/>
              <a:gd name="connsiteX2" fmla="*/ 853326 w 1476976"/>
              <a:gd name="connsiteY2" fmla="*/ 367041 h 1014444"/>
              <a:gd name="connsiteX3" fmla="*/ 300876 w 1476976"/>
              <a:gd name="connsiteY3" fmla="*/ 733224 h 1014444"/>
              <a:gd name="connsiteX4" fmla="*/ 8776 w 1476976"/>
              <a:gd name="connsiteY4" fmla="*/ 1010508 h 1014444"/>
              <a:gd name="connsiteX5" fmla="*/ 140009 w 1476976"/>
              <a:gd name="connsiteY5" fmla="*/ 862341 h 1014444"/>
              <a:gd name="connsiteX6" fmla="*/ 764426 w 1476976"/>
              <a:gd name="connsiteY6" fmla="*/ 407258 h 1014444"/>
              <a:gd name="connsiteX7" fmla="*/ 1422709 w 1476976"/>
              <a:gd name="connsiteY7" fmla="*/ 34724 h 101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976" h="1014444">
                <a:moveTo>
                  <a:pt x="1422709" y="34724"/>
                </a:moveTo>
                <a:cubicBezTo>
                  <a:pt x="1524309" y="-24190"/>
                  <a:pt x="1468923" y="-1612"/>
                  <a:pt x="1374026" y="53774"/>
                </a:cubicBezTo>
                <a:cubicBezTo>
                  <a:pt x="1279129" y="109160"/>
                  <a:pt x="1032184" y="253799"/>
                  <a:pt x="853326" y="367041"/>
                </a:cubicBezTo>
                <a:cubicBezTo>
                  <a:pt x="674468" y="480283"/>
                  <a:pt x="441634" y="625980"/>
                  <a:pt x="300876" y="733224"/>
                </a:cubicBezTo>
                <a:cubicBezTo>
                  <a:pt x="160118" y="840469"/>
                  <a:pt x="35587" y="988988"/>
                  <a:pt x="8776" y="1010508"/>
                </a:cubicBezTo>
                <a:cubicBezTo>
                  <a:pt x="-18035" y="1032028"/>
                  <a:pt x="14067" y="962883"/>
                  <a:pt x="140009" y="862341"/>
                </a:cubicBezTo>
                <a:cubicBezTo>
                  <a:pt x="265951" y="761799"/>
                  <a:pt x="546409" y="549428"/>
                  <a:pt x="764426" y="407258"/>
                </a:cubicBezTo>
                <a:cubicBezTo>
                  <a:pt x="982443" y="265089"/>
                  <a:pt x="1321109" y="93638"/>
                  <a:pt x="1422709" y="3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E758945-1DBB-442A-8EF1-5DADB64CE8BA}"/>
              </a:ext>
            </a:extLst>
          </p:cNvPr>
          <p:cNvSpPr/>
          <p:nvPr/>
        </p:nvSpPr>
        <p:spPr>
          <a:xfrm>
            <a:off x="3565095" y="8964675"/>
            <a:ext cx="731920" cy="937797"/>
          </a:xfrm>
          <a:custGeom>
            <a:avLst/>
            <a:gdLst>
              <a:gd name="connsiteX0" fmla="*/ 20538 w 731920"/>
              <a:gd name="connsiteY0" fmla="*/ 18458 h 937797"/>
              <a:gd name="connsiteX1" fmla="*/ 69222 w 731920"/>
              <a:gd name="connsiteY1" fmla="*/ 92542 h 937797"/>
              <a:gd name="connsiteX2" fmla="*/ 244905 w 731920"/>
              <a:gd name="connsiteY2" fmla="*/ 327492 h 937797"/>
              <a:gd name="connsiteX3" fmla="*/ 706338 w 731920"/>
              <a:gd name="connsiteY3" fmla="*/ 913808 h 937797"/>
              <a:gd name="connsiteX4" fmla="*/ 642838 w 731920"/>
              <a:gd name="connsiteY4" fmla="*/ 784692 h 937797"/>
              <a:gd name="connsiteX5" fmla="*/ 393072 w 731920"/>
              <a:gd name="connsiteY5" fmla="*/ 416392 h 937797"/>
              <a:gd name="connsiteX6" fmla="*/ 20538 w 731920"/>
              <a:gd name="connsiteY6" fmla="*/ 18458 h 93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920" h="937797">
                <a:moveTo>
                  <a:pt x="20538" y="18458"/>
                </a:moveTo>
                <a:cubicBezTo>
                  <a:pt x="-33437" y="-35517"/>
                  <a:pt x="31828" y="41036"/>
                  <a:pt x="69222" y="92542"/>
                </a:cubicBezTo>
                <a:cubicBezTo>
                  <a:pt x="106616" y="144048"/>
                  <a:pt x="138719" y="190614"/>
                  <a:pt x="244905" y="327492"/>
                </a:cubicBezTo>
                <a:cubicBezTo>
                  <a:pt x="351091" y="464370"/>
                  <a:pt x="640016" y="837608"/>
                  <a:pt x="706338" y="913808"/>
                </a:cubicBezTo>
                <a:cubicBezTo>
                  <a:pt x="772660" y="990008"/>
                  <a:pt x="695049" y="867595"/>
                  <a:pt x="642838" y="784692"/>
                </a:cubicBezTo>
                <a:cubicBezTo>
                  <a:pt x="590627" y="701789"/>
                  <a:pt x="494672" y="544450"/>
                  <a:pt x="393072" y="416392"/>
                </a:cubicBezTo>
                <a:cubicBezTo>
                  <a:pt x="291472" y="288334"/>
                  <a:pt x="74513" y="72433"/>
                  <a:pt x="20538" y="1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2C9DE5A8-26CD-446F-BEBD-7F71B12CAEBC}"/>
              </a:ext>
            </a:extLst>
          </p:cNvPr>
          <p:cNvSpPr/>
          <p:nvPr/>
        </p:nvSpPr>
        <p:spPr>
          <a:xfrm>
            <a:off x="4315883" y="9920817"/>
            <a:ext cx="422741" cy="596263"/>
          </a:xfrm>
          <a:custGeom>
            <a:avLst/>
            <a:gdLst>
              <a:gd name="connsiteX0" fmla="*/ 0 w 422741"/>
              <a:gd name="connsiteY0" fmla="*/ 0 h 596263"/>
              <a:gd name="connsiteX1" fmla="*/ 48684 w 422741"/>
              <a:gd name="connsiteY1" fmla="*/ 78316 h 596263"/>
              <a:gd name="connsiteX2" fmla="*/ 211667 w 422741"/>
              <a:gd name="connsiteY2" fmla="*/ 353483 h 596263"/>
              <a:gd name="connsiteX3" fmla="*/ 419100 w 422741"/>
              <a:gd name="connsiteY3" fmla="*/ 594783 h 596263"/>
              <a:gd name="connsiteX4" fmla="*/ 334434 w 422741"/>
              <a:gd name="connsiteY4" fmla="*/ 446616 h 596263"/>
              <a:gd name="connsiteX5" fmla="*/ 213784 w 422741"/>
              <a:gd name="connsiteY5" fmla="*/ 275166 h 596263"/>
              <a:gd name="connsiteX6" fmla="*/ 0 w 422741"/>
              <a:gd name="connsiteY6" fmla="*/ 0 h 59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741" h="596263">
                <a:moveTo>
                  <a:pt x="0" y="0"/>
                </a:moveTo>
                <a:cubicBezTo>
                  <a:pt x="6703" y="9701"/>
                  <a:pt x="13406" y="19402"/>
                  <a:pt x="48684" y="78316"/>
                </a:cubicBezTo>
                <a:cubicBezTo>
                  <a:pt x="83962" y="137230"/>
                  <a:pt x="149931" y="267405"/>
                  <a:pt x="211667" y="353483"/>
                </a:cubicBezTo>
                <a:cubicBezTo>
                  <a:pt x="273403" y="439561"/>
                  <a:pt x="398639" y="579261"/>
                  <a:pt x="419100" y="594783"/>
                </a:cubicBezTo>
                <a:cubicBezTo>
                  <a:pt x="439561" y="610305"/>
                  <a:pt x="368653" y="499885"/>
                  <a:pt x="334434" y="446616"/>
                </a:cubicBezTo>
                <a:cubicBezTo>
                  <a:pt x="300215" y="393347"/>
                  <a:pt x="213784" y="275166"/>
                  <a:pt x="213784" y="2751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328162A-F7B2-4B09-9079-AC5728B40DB7}"/>
              </a:ext>
            </a:extLst>
          </p:cNvPr>
          <p:cNvSpPr/>
          <p:nvPr/>
        </p:nvSpPr>
        <p:spPr>
          <a:xfrm>
            <a:off x="6524202" y="9500066"/>
            <a:ext cx="296876" cy="2206349"/>
          </a:xfrm>
          <a:custGeom>
            <a:avLst/>
            <a:gdLst>
              <a:gd name="connsiteX0" fmla="*/ 288078 w 296876"/>
              <a:gd name="connsiteY0" fmla="*/ 60494 h 2206349"/>
              <a:gd name="connsiteX1" fmla="*/ 288078 w 296876"/>
              <a:gd name="connsiteY1" fmla="*/ 167174 h 2206349"/>
              <a:gd name="connsiteX2" fmla="*/ 242358 w 296876"/>
              <a:gd name="connsiteY2" fmla="*/ 995214 h 2206349"/>
              <a:gd name="connsiteX3" fmla="*/ 3598 w 296876"/>
              <a:gd name="connsiteY3" fmla="*/ 2168694 h 2206349"/>
              <a:gd name="connsiteX4" fmla="*/ 105198 w 296876"/>
              <a:gd name="connsiteY4" fmla="*/ 1823254 h 2206349"/>
              <a:gd name="connsiteX5" fmla="*/ 196638 w 296876"/>
              <a:gd name="connsiteY5" fmla="*/ 888534 h 2206349"/>
              <a:gd name="connsiteX6" fmla="*/ 288078 w 296876"/>
              <a:gd name="connsiteY6" fmla="*/ 60494 h 22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76" h="2206349">
                <a:moveTo>
                  <a:pt x="288078" y="60494"/>
                </a:moveTo>
                <a:cubicBezTo>
                  <a:pt x="303318" y="-59733"/>
                  <a:pt x="295698" y="11387"/>
                  <a:pt x="288078" y="167174"/>
                </a:cubicBezTo>
                <a:cubicBezTo>
                  <a:pt x="280458" y="322961"/>
                  <a:pt x="289771" y="661627"/>
                  <a:pt x="242358" y="995214"/>
                </a:cubicBezTo>
                <a:cubicBezTo>
                  <a:pt x="194945" y="1328801"/>
                  <a:pt x="26458" y="2030687"/>
                  <a:pt x="3598" y="2168694"/>
                </a:cubicBezTo>
                <a:cubicBezTo>
                  <a:pt x="-19262" y="2306701"/>
                  <a:pt x="73025" y="2036614"/>
                  <a:pt x="105198" y="1823254"/>
                </a:cubicBezTo>
                <a:cubicBezTo>
                  <a:pt x="137371" y="1609894"/>
                  <a:pt x="163618" y="1181481"/>
                  <a:pt x="196638" y="888534"/>
                </a:cubicBezTo>
                <a:cubicBezTo>
                  <a:pt x="229658" y="595587"/>
                  <a:pt x="272838" y="180721"/>
                  <a:pt x="288078" y="6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FA939611-15C9-4C7C-878C-D3C6B22C89B5}"/>
              </a:ext>
            </a:extLst>
          </p:cNvPr>
          <p:cNvSpPr/>
          <p:nvPr/>
        </p:nvSpPr>
        <p:spPr>
          <a:xfrm>
            <a:off x="5857030" y="10853429"/>
            <a:ext cx="840857" cy="1930347"/>
          </a:xfrm>
          <a:custGeom>
            <a:avLst/>
            <a:gdLst>
              <a:gd name="connsiteX0" fmla="*/ 782530 w 840857"/>
              <a:gd name="connsiteY0" fmla="*/ 139691 h 1930347"/>
              <a:gd name="connsiteX1" fmla="*/ 726650 w 840857"/>
              <a:gd name="connsiteY1" fmla="*/ 220971 h 1930347"/>
              <a:gd name="connsiteX2" fmla="*/ 25610 w 840857"/>
              <a:gd name="connsiteY2" fmla="*/ 1856731 h 1930347"/>
              <a:gd name="connsiteX3" fmla="*/ 198330 w 840857"/>
              <a:gd name="connsiteY3" fmla="*/ 1551931 h 1930347"/>
              <a:gd name="connsiteX4" fmla="*/ 635210 w 840857"/>
              <a:gd name="connsiteY4" fmla="*/ 688331 h 1930347"/>
              <a:gd name="connsiteX5" fmla="*/ 833330 w 840857"/>
              <a:gd name="connsiteY5" fmla="*/ 27931 h 1930347"/>
              <a:gd name="connsiteX6" fmla="*/ 782530 w 840857"/>
              <a:gd name="connsiteY6" fmla="*/ 139691 h 19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857" h="1930347">
                <a:moveTo>
                  <a:pt x="782530" y="139691"/>
                </a:moveTo>
                <a:cubicBezTo>
                  <a:pt x="764750" y="171864"/>
                  <a:pt x="852803" y="-65202"/>
                  <a:pt x="726650" y="220971"/>
                </a:cubicBezTo>
                <a:cubicBezTo>
                  <a:pt x="600497" y="507144"/>
                  <a:pt x="113663" y="1634904"/>
                  <a:pt x="25610" y="1856731"/>
                </a:cubicBezTo>
                <a:cubicBezTo>
                  <a:pt x="-62443" y="2078558"/>
                  <a:pt x="96730" y="1746664"/>
                  <a:pt x="198330" y="1551931"/>
                </a:cubicBezTo>
                <a:cubicBezTo>
                  <a:pt x="299930" y="1357198"/>
                  <a:pt x="529377" y="942331"/>
                  <a:pt x="635210" y="688331"/>
                </a:cubicBezTo>
                <a:cubicBezTo>
                  <a:pt x="741043" y="434331"/>
                  <a:pt x="804543" y="122758"/>
                  <a:pt x="833330" y="27931"/>
                </a:cubicBezTo>
                <a:cubicBezTo>
                  <a:pt x="862117" y="-66896"/>
                  <a:pt x="800310" y="107518"/>
                  <a:pt x="782530" y="13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E3C050D-56FD-4957-BE00-52BCDB6661C4}"/>
              </a:ext>
            </a:extLst>
          </p:cNvPr>
          <p:cNvSpPr/>
          <p:nvPr/>
        </p:nvSpPr>
        <p:spPr>
          <a:xfrm>
            <a:off x="4461348" y="10494020"/>
            <a:ext cx="283042" cy="2208965"/>
          </a:xfrm>
          <a:custGeom>
            <a:avLst/>
            <a:gdLst>
              <a:gd name="connsiteX0" fmla="*/ 268132 w 283042"/>
              <a:gd name="connsiteY0" fmla="*/ 67300 h 2208965"/>
              <a:gd name="connsiteX1" fmla="*/ 263052 w 283042"/>
              <a:gd name="connsiteY1" fmla="*/ 250180 h 2208965"/>
              <a:gd name="connsiteX2" fmla="*/ 29372 w 283042"/>
              <a:gd name="connsiteY2" fmla="*/ 1926580 h 2208965"/>
              <a:gd name="connsiteX3" fmla="*/ 3972 w 283042"/>
              <a:gd name="connsiteY3" fmla="*/ 2205980 h 2208965"/>
              <a:gd name="connsiteX4" fmla="*/ 34452 w 283042"/>
              <a:gd name="connsiteY4" fmla="*/ 1916420 h 2208965"/>
              <a:gd name="connsiteX5" fmla="*/ 242732 w 283042"/>
              <a:gd name="connsiteY5" fmla="*/ 839460 h 2208965"/>
              <a:gd name="connsiteX6" fmla="*/ 268132 w 283042"/>
              <a:gd name="connsiteY6" fmla="*/ 67300 h 220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42" h="2208965">
                <a:moveTo>
                  <a:pt x="268132" y="67300"/>
                </a:moveTo>
                <a:cubicBezTo>
                  <a:pt x="271519" y="-30913"/>
                  <a:pt x="302845" y="-59700"/>
                  <a:pt x="263052" y="250180"/>
                </a:cubicBezTo>
                <a:cubicBezTo>
                  <a:pt x="223259" y="560060"/>
                  <a:pt x="72552" y="1600613"/>
                  <a:pt x="29372" y="1926580"/>
                </a:cubicBezTo>
                <a:cubicBezTo>
                  <a:pt x="-13808" y="2252547"/>
                  <a:pt x="3125" y="2207673"/>
                  <a:pt x="3972" y="2205980"/>
                </a:cubicBezTo>
                <a:cubicBezTo>
                  <a:pt x="4819" y="2204287"/>
                  <a:pt x="-5341" y="2144173"/>
                  <a:pt x="34452" y="1916420"/>
                </a:cubicBezTo>
                <a:cubicBezTo>
                  <a:pt x="74245" y="1688667"/>
                  <a:pt x="202939" y="1145953"/>
                  <a:pt x="242732" y="839460"/>
                </a:cubicBezTo>
                <a:cubicBezTo>
                  <a:pt x="282525" y="532967"/>
                  <a:pt x="264745" y="165513"/>
                  <a:pt x="268132" y="67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EB99679-9005-4F1F-B1E7-3A97772C4758}"/>
              </a:ext>
            </a:extLst>
          </p:cNvPr>
          <p:cNvSpPr/>
          <p:nvPr/>
        </p:nvSpPr>
        <p:spPr>
          <a:xfrm>
            <a:off x="3382334" y="12017523"/>
            <a:ext cx="154431" cy="707015"/>
          </a:xfrm>
          <a:custGeom>
            <a:avLst/>
            <a:gdLst>
              <a:gd name="connsiteX0" fmla="*/ 946 w 154431"/>
              <a:gd name="connsiteY0" fmla="*/ 16997 h 707015"/>
              <a:gd name="connsiteX1" fmla="*/ 148266 w 154431"/>
              <a:gd name="connsiteY1" fmla="*/ 692637 h 707015"/>
              <a:gd name="connsiteX2" fmla="*/ 122866 w 154431"/>
              <a:gd name="connsiteY2" fmla="*/ 458957 h 707015"/>
              <a:gd name="connsiteX3" fmla="*/ 87306 w 154431"/>
              <a:gd name="connsiteY3" fmla="*/ 225277 h 707015"/>
              <a:gd name="connsiteX4" fmla="*/ 946 w 154431"/>
              <a:gd name="connsiteY4" fmla="*/ 16997 h 7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1" h="707015">
                <a:moveTo>
                  <a:pt x="946" y="16997"/>
                </a:moveTo>
                <a:cubicBezTo>
                  <a:pt x="11106" y="94890"/>
                  <a:pt x="127946" y="618977"/>
                  <a:pt x="148266" y="692637"/>
                </a:cubicBezTo>
                <a:cubicBezTo>
                  <a:pt x="168586" y="766297"/>
                  <a:pt x="133026" y="536850"/>
                  <a:pt x="122866" y="458957"/>
                </a:cubicBezTo>
                <a:cubicBezTo>
                  <a:pt x="112706" y="381064"/>
                  <a:pt x="109319" y="300630"/>
                  <a:pt x="87306" y="225277"/>
                </a:cubicBezTo>
                <a:cubicBezTo>
                  <a:pt x="65293" y="149924"/>
                  <a:pt x="-9214" y="-60896"/>
                  <a:pt x="946" y="1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225011A-4FD3-47FF-AC10-5EC0E6068A06}"/>
              </a:ext>
            </a:extLst>
          </p:cNvPr>
          <p:cNvSpPr/>
          <p:nvPr/>
        </p:nvSpPr>
        <p:spPr>
          <a:xfrm>
            <a:off x="5304765" y="7947673"/>
            <a:ext cx="282631" cy="13679"/>
          </a:xfrm>
          <a:custGeom>
            <a:avLst/>
            <a:gdLst>
              <a:gd name="connsiteX0" fmla="*/ 3835 w 282631"/>
              <a:gd name="connsiteY0" fmla="*/ 940 h 13679"/>
              <a:gd name="connsiteX1" fmla="*/ 68923 w 282631"/>
              <a:gd name="connsiteY1" fmla="*/ 940 h 13679"/>
              <a:gd name="connsiteX2" fmla="*/ 276885 w 282631"/>
              <a:gd name="connsiteY2" fmla="*/ 940 h 13679"/>
              <a:gd name="connsiteX3" fmla="*/ 207035 w 282631"/>
              <a:gd name="connsiteY3" fmla="*/ 13640 h 13679"/>
              <a:gd name="connsiteX4" fmla="*/ 3835 w 282631"/>
              <a:gd name="connsiteY4" fmla="*/ 940 h 1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31" h="13679">
                <a:moveTo>
                  <a:pt x="3835" y="940"/>
                </a:moveTo>
                <a:cubicBezTo>
                  <a:pt x="-19184" y="-1177"/>
                  <a:pt x="68923" y="940"/>
                  <a:pt x="68923" y="940"/>
                </a:cubicBezTo>
                <a:cubicBezTo>
                  <a:pt x="114431" y="940"/>
                  <a:pt x="253866" y="-1177"/>
                  <a:pt x="276885" y="940"/>
                </a:cubicBezTo>
                <a:cubicBezTo>
                  <a:pt x="299904" y="3057"/>
                  <a:pt x="249104" y="12846"/>
                  <a:pt x="207035" y="13640"/>
                </a:cubicBezTo>
                <a:cubicBezTo>
                  <a:pt x="164966" y="14434"/>
                  <a:pt x="26854" y="3057"/>
                  <a:pt x="3835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704700F-E1B2-43C8-93E8-B1F0AA4B5E37}"/>
              </a:ext>
            </a:extLst>
          </p:cNvPr>
          <p:cNvSpPr/>
          <p:nvPr/>
        </p:nvSpPr>
        <p:spPr>
          <a:xfrm>
            <a:off x="5277137" y="7967650"/>
            <a:ext cx="309887" cy="18768"/>
          </a:xfrm>
          <a:custGeom>
            <a:avLst/>
            <a:gdLst>
              <a:gd name="connsiteX0" fmla="*/ 1301 w 309887"/>
              <a:gd name="connsiteY0" fmla="*/ 17475 h 18768"/>
              <a:gd name="connsiteX1" fmla="*/ 56863 w 309887"/>
              <a:gd name="connsiteY1" fmla="*/ 17475 h 18768"/>
              <a:gd name="connsiteX2" fmla="*/ 309276 w 309887"/>
              <a:gd name="connsiteY2" fmla="*/ 14300 h 18768"/>
              <a:gd name="connsiteX3" fmla="*/ 125126 w 309887"/>
              <a:gd name="connsiteY3" fmla="*/ 13 h 18768"/>
              <a:gd name="connsiteX4" fmla="*/ 1301 w 309887"/>
              <a:gd name="connsiteY4" fmla="*/ 17475 h 1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887" h="18768">
                <a:moveTo>
                  <a:pt x="1301" y="17475"/>
                </a:moveTo>
                <a:cubicBezTo>
                  <a:pt x="-10076" y="20385"/>
                  <a:pt x="56863" y="17475"/>
                  <a:pt x="56863" y="17475"/>
                </a:cubicBezTo>
                <a:cubicBezTo>
                  <a:pt x="108192" y="16946"/>
                  <a:pt x="297899" y="17210"/>
                  <a:pt x="309276" y="14300"/>
                </a:cubicBezTo>
                <a:cubicBezTo>
                  <a:pt x="320653" y="11390"/>
                  <a:pt x="170105" y="542"/>
                  <a:pt x="125126" y="13"/>
                </a:cubicBezTo>
                <a:cubicBezTo>
                  <a:pt x="80147" y="-516"/>
                  <a:pt x="12678" y="14565"/>
                  <a:pt x="1301" y="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6D3110D8-7B6C-4757-8BDC-930F1BDB933F}"/>
              </a:ext>
            </a:extLst>
          </p:cNvPr>
          <p:cNvSpPr/>
          <p:nvPr/>
        </p:nvSpPr>
        <p:spPr>
          <a:xfrm>
            <a:off x="5454628" y="7810456"/>
            <a:ext cx="101961" cy="127878"/>
          </a:xfrm>
          <a:custGeom>
            <a:avLst/>
            <a:gdLst>
              <a:gd name="connsiteX0" fmla="*/ 22 w 101961"/>
              <a:gd name="connsiteY0" fmla="*/ 44 h 127878"/>
              <a:gd name="connsiteX1" fmla="*/ 101622 w 101961"/>
              <a:gd name="connsiteY1" fmla="*/ 76244 h 127878"/>
              <a:gd name="connsiteX2" fmla="*/ 3197 w 101961"/>
              <a:gd name="connsiteY2" fmla="*/ 127044 h 127878"/>
              <a:gd name="connsiteX3" fmla="*/ 92097 w 101961"/>
              <a:gd name="connsiteY3" fmla="*/ 106407 h 127878"/>
              <a:gd name="connsiteX4" fmla="*/ 92097 w 101961"/>
              <a:gd name="connsiteY4" fmla="*/ 87357 h 127878"/>
              <a:gd name="connsiteX5" fmla="*/ 22 w 101961"/>
              <a:gd name="connsiteY5" fmla="*/ 44 h 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27878">
                <a:moveTo>
                  <a:pt x="22" y="44"/>
                </a:moveTo>
                <a:cubicBezTo>
                  <a:pt x="1609" y="-1808"/>
                  <a:pt x="101093" y="55077"/>
                  <a:pt x="101622" y="76244"/>
                </a:cubicBezTo>
                <a:cubicBezTo>
                  <a:pt x="102151" y="97411"/>
                  <a:pt x="4784" y="122017"/>
                  <a:pt x="3197" y="127044"/>
                </a:cubicBezTo>
                <a:cubicBezTo>
                  <a:pt x="1610" y="132071"/>
                  <a:pt x="77280" y="113022"/>
                  <a:pt x="92097" y="106407"/>
                </a:cubicBezTo>
                <a:cubicBezTo>
                  <a:pt x="106914" y="99792"/>
                  <a:pt x="103474" y="101380"/>
                  <a:pt x="92097" y="87357"/>
                </a:cubicBezTo>
                <a:cubicBezTo>
                  <a:pt x="80720" y="73334"/>
                  <a:pt x="-1565" y="1896"/>
                  <a:pt x="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D82EC27-05B5-4D81-BE45-9EFA6B9398A9}"/>
              </a:ext>
            </a:extLst>
          </p:cNvPr>
          <p:cNvSpPr/>
          <p:nvPr/>
        </p:nvSpPr>
        <p:spPr>
          <a:xfrm>
            <a:off x="5390608" y="7854950"/>
            <a:ext cx="115215" cy="78382"/>
          </a:xfrm>
          <a:custGeom>
            <a:avLst/>
            <a:gdLst>
              <a:gd name="connsiteX0" fmla="*/ 114842 w 115215"/>
              <a:gd name="connsiteY0" fmla="*/ 0 h 78382"/>
              <a:gd name="connsiteX1" fmla="*/ 43405 w 115215"/>
              <a:gd name="connsiteY1" fmla="*/ 38100 h 78382"/>
              <a:gd name="connsiteX2" fmla="*/ 108492 w 115215"/>
              <a:gd name="connsiteY2" fmla="*/ 77788 h 78382"/>
              <a:gd name="connsiteX3" fmla="*/ 21180 w 115215"/>
              <a:gd name="connsiteY3" fmla="*/ 60325 h 78382"/>
              <a:gd name="connsiteX4" fmla="*/ 5305 w 115215"/>
              <a:gd name="connsiteY4" fmla="*/ 38100 h 78382"/>
              <a:gd name="connsiteX5" fmla="*/ 114842 w 115215"/>
              <a:gd name="connsiteY5" fmla="*/ 0 h 7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215" h="78382">
                <a:moveTo>
                  <a:pt x="114842" y="0"/>
                </a:moveTo>
                <a:cubicBezTo>
                  <a:pt x="121192" y="0"/>
                  <a:pt x="44463" y="25135"/>
                  <a:pt x="43405" y="38100"/>
                </a:cubicBezTo>
                <a:cubicBezTo>
                  <a:pt x="42347" y="51065"/>
                  <a:pt x="112196" y="74084"/>
                  <a:pt x="108492" y="77788"/>
                </a:cubicBezTo>
                <a:cubicBezTo>
                  <a:pt x="104788" y="81492"/>
                  <a:pt x="38378" y="66940"/>
                  <a:pt x="21180" y="60325"/>
                </a:cubicBezTo>
                <a:cubicBezTo>
                  <a:pt x="3982" y="53710"/>
                  <a:pt x="-7130" y="47360"/>
                  <a:pt x="5305" y="38100"/>
                </a:cubicBezTo>
                <a:cubicBezTo>
                  <a:pt x="17740" y="28840"/>
                  <a:pt x="108492" y="0"/>
                  <a:pt x="1148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FA4AF8AD-50D2-409A-9111-1C9C34F5F5FD}"/>
              </a:ext>
            </a:extLst>
          </p:cNvPr>
          <p:cNvSpPr/>
          <p:nvPr/>
        </p:nvSpPr>
        <p:spPr>
          <a:xfrm>
            <a:off x="5286362" y="7993050"/>
            <a:ext cx="239801" cy="303501"/>
          </a:xfrm>
          <a:custGeom>
            <a:avLst/>
            <a:gdLst>
              <a:gd name="connsiteX0" fmla="*/ 157176 w 239801"/>
              <a:gd name="connsiteY0" fmla="*/ 13 h 303501"/>
              <a:gd name="connsiteX1" fmla="*/ 222263 w 239801"/>
              <a:gd name="connsiteY1" fmla="*/ 52400 h 303501"/>
              <a:gd name="connsiteX2" fmla="*/ 141301 w 239801"/>
              <a:gd name="connsiteY2" fmla="*/ 93675 h 303501"/>
              <a:gd name="connsiteX3" fmla="*/ 154001 w 239801"/>
              <a:gd name="connsiteY3" fmla="*/ 144475 h 303501"/>
              <a:gd name="connsiteX4" fmla="*/ 165113 w 239801"/>
              <a:gd name="connsiteY4" fmla="*/ 169875 h 303501"/>
              <a:gd name="connsiteX5" fmla="*/ 134951 w 239801"/>
              <a:gd name="connsiteY5" fmla="*/ 217500 h 303501"/>
              <a:gd name="connsiteX6" fmla="*/ 13 w 239801"/>
              <a:gd name="connsiteY6" fmla="*/ 303225 h 303501"/>
              <a:gd name="connsiteX7" fmla="*/ 127013 w 239801"/>
              <a:gd name="connsiteY7" fmla="*/ 241313 h 303501"/>
              <a:gd name="connsiteX8" fmla="*/ 174638 w 239801"/>
              <a:gd name="connsiteY8" fmla="*/ 146063 h 303501"/>
              <a:gd name="connsiteX9" fmla="*/ 136538 w 239801"/>
              <a:gd name="connsiteY9" fmla="*/ 93675 h 303501"/>
              <a:gd name="connsiteX10" fmla="*/ 239726 w 239801"/>
              <a:gd name="connsiteY10" fmla="*/ 47638 h 303501"/>
              <a:gd name="connsiteX11" fmla="*/ 157176 w 239801"/>
              <a:gd name="connsiteY11" fmla="*/ 13 h 30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801" h="303501">
                <a:moveTo>
                  <a:pt x="157176" y="13"/>
                </a:moveTo>
                <a:cubicBezTo>
                  <a:pt x="154266" y="807"/>
                  <a:pt x="224909" y="36790"/>
                  <a:pt x="222263" y="52400"/>
                </a:cubicBezTo>
                <a:cubicBezTo>
                  <a:pt x="219617" y="68010"/>
                  <a:pt x="152678" y="78329"/>
                  <a:pt x="141301" y="93675"/>
                </a:cubicBezTo>
                <a:cubicBezTo>
                  <a:pt x="129924" y="109021"/>
                  <a:pt x="150032" y="131775"/>
                  <a:pt x="154001" y="144475"/>
                </a:cubicBezTo>
                <a:cubicBezTo>
                  <a:pt x="157970" y="157175"/>
                  <a:pt x="168288" y="157704"/>
                  <a:pt x="165113" y="169875"/>
                </a:cubicBezTo>
                <a:cubicBezTo>
                  <a:pt x="161938" y="182046"/>
                  <a:pt x="162468" y="195275"/>
                  <a:pt x="134951" y="217500"/>
                </a:cubicBezTo>
                <a:cubicBezTo>
                  <a:pt x="107434" y="239725"/>
                  <a:pt x="1336" y="299256"/>
                  <a:pt x="13" y="303225"/>
                </a:cubicBezTo>
                <a:cubicBezTo>
                  <a:pt x="-1310" y="307194"/>
                  <a:pt x="97909" y="267507"/>
                  <a:pt x="127013" y="241313"/>
                </a:cubicBezTo>
                <a:cubicBezTo>
                  <a:pt x="156117" y="215119"/>
                  <a:pt x="173051" y="170669"/>
                  <a:pt x="174638" y="146063"/>
                </a:cubicBezTo>
                <a:cubicBezTo>
                  <a:pt x="176225" y="121457"/>
                  <a:pt x="125690" y="110079"/>
                  <a:pt x="136538" y="93675"/>
                </a:cubicBezTo>
                <a:cubicBezTo>
                  <a:pt x="147386" y="77271"/>
                  <a:pt x="236816" y="62719"/>
                  <a:pt x="239726" y="47638"/>
                </a:cubicBezTo>
                <a:cubicBezTo>
                  <a:pt x="242636" y="32557"/>
                  <a:pt x="160086" y="-781"/>
                  <a:pt x="15717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591128B3-0E28-484C-9A79-023080471462}"/>
              </a:ext>
            </a:extLst>
          </p:cNvPr>
          <p:cNvSpPr/>
          <p:nvPr/>
        </p:nvSpPr>
        <p:spPr>
          <a:xfrm>
            <a:off x="5411658" y="8007115"/>
            <a:ext cx="90520" cy="78033"/>
          </a:xfrm>
          <a:custGeom>
            <a:avLst/>
            <a:gdLst>
              <a:gd name="connsiteX0" fmla="*/ 17592 w 90520"/>
              <a:gd name="connsiteY0" fmla="*/ 235 h 78033"/>
              <a:gd name="connsiteX1" fmla="*/ 65217 w 90520"/>
              <a:gd name="connsiteY1" fmla="*/ 46273 h 78033"/>
              <a:gd name="connsiteX2" fmla="*/ 130 w 90520"/>
              <a:gd name="connsiteY2" fmla="*/ 78023 h 78033"/>
              <a:gd name="connsiteX3" fmla="*/ 85855 w 90520"/>
              <a:gd name="connsiteY3" fmla="*/ 43098 h 78033"/>
              <a:gd name="connsiteX4" fmla="*/ 73155 w 90520"/>
              <a:gd name="connsiteY4" fmla="*/ 28810 h 78033"/>
              <a:gd name="connsiteX5" fmla="*/ 17592 w 90520"/>
              <a:gd name="connsiteY5" fmla="*/ 235 h 7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20" h="78033">
                <a:moveTo>
                  <a:pt x="17592" y="235"/>
                </a:moveTo>
                <a:cubicBezTo>
                  <a:pt x="16269" y="3145"/>
                  <a:pt x="68127" y="33308"/>
                  <a:pt x="65217" y="46273"/>
                </a:cubicBezTo>
                <a:cubicBezTo>
                  <a:pt x="62307" y="59238"/>
                  <a:pt x="-3310" y="78552"/>
                  <a:pt x="130" y="78023"/>
                </a:cubicBezTo>
                <a:cubicBezTo>
                  <a:pt x="3570" y="77494"/>
                  <a:pt x="73684" y="51300"/>
                  <a:pt x="85855" y="43098"/>
                </a:cubicBezTo>
                <a:cubicBezTo>
                  <a:pt x="98026" y="34896"/>
                  <a:pt x="83738" y="35425"/>
                  <a:pt x="73155" y="28810"/>
                </a:cubicBezTo>
                <a:cubicBezTo>
                  <a:pt x="62572" y="22195"/>
                  <a:pt x="18915" y="-2675"/>
                  <a:pt x="1759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12FE68F-C39C-4313-A0D7-36C3227F2D9A}"/>
              </a:ext>
            </a:extLst>
          </p:cNvPr>
          <p:cNvSpPr/>
          <p:nvPr/>
        </p:nvSpPr>
        <p:spPr>
          <a:xfrm>
            <a:off x="5303821" y="8104131"/>
            <a:ext cx="141776" cy="179569"/>
          </a:xfrm>
          <a:custGeom>
            <a:avLst/>
            <a:gdLst>
              <a:gd name="connsiteX0" fmla="*/ 92092 w 141776"/>
              <a:gd name="connsiteY0" fmla="*/ 57 h 179569"/>
              <a:gd name="connsiteX1" fmla="*/ 109554 w 141776"/>
              <a:gd name="connsiteY1" fmla="*/ 76257 h 179569"/>
              <a:gd name="connsiteX2" fmla="*/ 63517 w 141776"/>
              <a:gd name="connsiteY2" fmla="*/ 128644 h 179569"/>
              <a:gd name="connsiteX3" fmla="*/ 17 w 141776"/>
              <a:gd name="connsiteY3" fmla="*/ 179444 h 179569"/>
              <a:gd name="connsiteX4" fmla="*/ 69867 w 141776"/>
              <a:gd name="connsiteY4" fmla="*/ 141344 h 179569"/>
              <a:gd name="connsiteX5" fmla="*/ 141304 w 141776"/>
              <a:gd name="connsiteY5" fmla="*/ 88957 h 179569"/>
              <a:gd name="connsiteX6" fmla="*/ 92092 w 141776"/>
              <a:gd name="connsiteY6" fmla="*/ 57 h 17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76" h="179569">
                <a:moveTo>
                  <a:pt x="92092" y="57"/>
                </a:moveTo>
                <a:cubicBezTo>
                  <a:pt x="86800" y="-2060"/>
                  <a:pt x="114316" y="54826"/>
                  <a:pt x="109554" y="76257"/>
                </a:cubicBezTo>
                <a:cubicBezTo>
                  <a:pt x="104792" y="97688"/>
                  <a:pt x="81773" y="111446"/>
                  <a:pt x="63517" y="128644"/>
                </a:cubicBezTo>
                <a:cubicBezTo>
                  <a:pt x="45261" y="145842"/>
                  <a:pt x="-1041" y="177327"/>
                  <a:pt x="17" y="179444"/>
                </a:cubicBezTo>
                <a:cubicBezTo>
                  <a:pt x="1075" y="181561"/>
                  <a:pt x="46319" y="156425"/>
                  <a:pt x="69867" y="141344"/>
                </a:cubicBezTo>
                <a:cubicBezTo>
                  <a:pt x="93415" y="126263"/>
                  <a:pt x="135483" y="110388"/>
                  <a:pt x="141304" y="88957"/>
                </a:cubicBezTo>
                <a:cubicBezTo>
                  <a:pt x="147125" y="67526"/>
                  <a:pt x="97384" y="2174"/>
                  <a:pt x="9209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24ACF15-93BF-4C4B-8491-7AE4A17727B5}"/>
              </a:ext>
            </a:extLst>
          </p:cNvPr>
          <p:cNvSpPr/>
          <p:nvPr/>
        </p:nvSpPr>
        <p:spPr>
          <a:xfrm>
            <a:off x="5308501" y="7985028"/>
            <a:ext cx="135037" cy="289521"/>
          </a:xfrm>
          <a:custGeom>
            <a:avLst/>
            <a:gdLst>
              <a:gd name="connsiteX0" fmla="*/ 135037 w 135037"/>
              <a:gd name="connsiteY0" fmla="*/ 97 h 289521"/>
              <a:gd name="connsiteX1" fmla="*/ 65187 w 135037"/>
              <a:gd name="connsiteY1" fmla="*/ 52485 h 289521"/>
              <a:gd name="connsiteX2" fmla="*/ 98524 w 135037"/>
              <a:gd name="connsiteY2" fmla="*/ 90585 h 289521"/>
              <a:gd name="connsiteX3" fmla="*/ 27087 w 135037"/>
              <a:gd name="connsiteY3" fmla="*/ 112810 h 289521"/>
              <a:gd name="connsiteX4" fmla="*/ 6449 w 135037"/>
              <a:gd name="connsiteY4" fmla="*/ 198535 h 289521"/>
              <a:gd name="connsiteX5" fmla="*/ 17562 w 135037"/>
              <a:gd name="connsiteY5" fmla="*/ 289022 h 289521"/>
              <a:gd name="connsiteX6" fmla="*/ 99 w 135037"/>
              <a:gd name="connsiteY6" fmla="*/ 228697 h 289521"/>
              <a:gd name="connsiteX7" fmla="*/ 27087 w 135037"/>
              <a:gd name="connsiteY7" fmla="*/ 100110 h 289521"/>
              <a:gd name="connsiteX8" fmla="*/ 81062 w 135037"/>
              <a:gd name="connsiteY8" fmla="*/ 62010 h 289521"/>
              <a:gd name="connsiteX9" fmla="*/ 65187 w 135037"/>
              <a:gd name="connsiteY9" fmla="*/ 39785 h 289521"/>
              <a:gd name="connsiteX10" fmla="*/ 135037 w 135037"/>
              <a:gd name="connsiteY10" fmla="*/ 97 h 28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37" h="289521">
                <a:moveTo>
                  <a:pt x="135037" y="97"/>
                </a:moveTo>
                <a:cubicBezTo>
                  <a:pt x="135037" y="2214"/>
                  <a:pt x="71272" y="37404"/>
                  <a:pt x="65187" y="52485"/>
                </a:cubicBezTo>
                <a:cubicBezTo>
                  <a:pt x="59101" y="67566"/>
                  <a:pt x="104874" y="80531"/>
                  <a:pt x="98524" y="90585"/>
                </a:cubicBezTo>
                <a:cubicBezTo>
                  <a:pt x="92174" y="100639"/>
                  <a:pt x="42433" y="94818"/>
                  <a:pt x="27087" y="112810"/>
                </a:cubicBezTo>
                <a:cubicBezTo>
                  <a:pt x="11741" y="130802"/>
                  <a:pt x="8036" y="169166"/>
                  <a:pt x="6449" y="198535"/>
                </a:cubicBezTo>
                <a:cubicBezTo>
                  <a:pt x="4862" y="227904"/>
                  <a:pt x="18620" y="283995"/>
                  <a:pt x="17562" y="289022"/>
                </a:cubicBezTo>
                <a:cubicBezTo>
                  <a:pt x="16504" y="294049"/>
                  <a:pt x="-1489" y="260182"/>
                  <a:pt x="99" y="228697"/>
                </a:cubicBezTo>
                <a:cubicBezTo>
                  <a:pt x="1687" y="197212"/>
                  <a:pt x="13593" y="127891"/>
                  <a:pt x="27087" y="100110"/>
                </a:cubicBezTo>
                <a:cubicBezTo>
                  <a:pt x="40581" y="72329"/>
                  <a:pt x="74712" y="72064"/>
                  <a:pt x="81062" y="62010"/>
                </a:cubicBezTo>
                <a:cubicBezTo>
                  <a:pt x="87412" y="51956"/>
                  <a:pt x="55133" y="48516"/>
                  <a:pt x="65187" y="39785"/>
                </a:cubicBezTo>
                <a:cubicBezTo>
                  <a:pt x="75241" y="31054"/>
                  <a:pt x="135037" y="-2020"/>
                  <a:pt x="1350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楕円 1251">
            <a:extLst>
              <a:ext uri="{FF2B5EF4-FFF2-40B4-BE49-F238E27FC236}">
                <a16:creationId xmlns:a16="http://schemas.microsoft.com/office/drawing/2014/main" id="{39153D9F-41FA-408E-AE7E-52D237D7AC04}"/>
              </a:ext>
            </a:extLst>
          </p:cNvPr>
          <p:cNvSpPr/>
          <p:nvPr/>
        </p:nvSpPr>
        <p:spPr>
          <a:xfrm>
            <a:off x="5091113" y="7905750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FE42FB1A-3650-4019-9BAB-18B0F46190C7}"/>
              </a:ext>
            </a:extLst>
          </p:cNvPr>
          <p:cNvSpPr/>
          <p:nvPr/>
        </p:nvSpPr>
        <p:spPr>
          <a:xfrm>
            <a:off x="5961401" y="7112979"/>
            <a:ext cx="906839" cy="288005"/>
          </a:xfrm>
          <a:custGeom>
            <a:avLst/>
            <a:gdLst>
              <a:gd name="connsiteX0" fmla="*/ 841566 w 906839"/>
              <a:gd name="connsiteY0" fmla="*/ 20188 h 288005"/>
              <a:gd name="connsiteX1" fmla="*/ 786532 w 906839"/>
              <a:gd name="connsiteY1" fmla="*/ 24421 h 288005"/>
              <a:gd name="connsiteX2" fmla="*/ 159999 w 906839"/>
              <a:gd name="connsiteY2" fmla="*/ 176821 h 288005"/>
              <a:gd name="connsiteX3" fmla="*/ 49932 w 906839"/>
              <a:gd name="connsiteY3" fmla="*/ 286888 h 288005"/>
              <a:gd name="connsiteX4" fmla="*/ 66866 w 906839"/>
              <a:gd name="connsiteY4" fmla="*/ 219154 h 288005"/>
              <a:gd name="connsiteX5" fmla="*/ 841566 w 906839"/>
              <a:gd name="connsiteY5" fmla="*/ 20188 h 28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839" h="288005">
                <a:moveTo>
                  <a:pt x="841566" y="20188"/>
                </a:moveTo>
                <a:cubicBezTo>
                  <a:pt x="961510" y="-12268"/>
                  <a:pt x="900126" y="-1684"/>
                  <a:pt x="786532" y="24421"/>
                </a:cubicBezTo>
                <a:cubicBezTo>
                  <a:pt x="672938" y="50526"/>
                  <a:pt x="282766" y="133077"/>
                  <a:pt x="159999" y="176821"/>
                </a:cubicBezTo>
                <a:cubicBezTo>
                  <a:pt x="37232" y="220565"/>
                  <a:pt x="65454" y="279833"/>
                  <a:pt x="49932" y="286888"/>
                </a:cubicBezTo>
                <a:cubicBezTo>
                  <a:pt x="34410" y="293943"/>
                  <a:pt x="-63662" y="267132"/>
                  <a:pt x="66866" y="219154"/>
                </a:cubicBezTo>
                <a:cubicBezTo>
                  <a:pt x="197394" y="171176"/>
                  <a:pt x="721622" y="52644"/>
                  <a:pt x="841566" y="2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82AC02A-31C5-4CBF-BA40-960084CBB5CC}"/>
              </a:ext>
            </a:extLst>
          </p:cNvPr>
          <p:cNvSpPr/>
          <p:nvPr/>
        </p:nvSpPr>
        <p:spPr>
          <a:xfrm>
            <a:off x="4422624" y="7031544"/>
            <a:ext cx="910369" cy="414975"/>
          </a:xfrm>
          <a:custGeom>
            <a:avLst/>
            <a:gdLst>
              <a:gd name="connsiteX0" fmla="*/ 356809 w 910369"/>
              <a:gd name="connsiteY0" fmla="*/ 23 h 414975"/>
              <a:gd name="connsiteX1" fmla="*/ 424543 w 910369"/>
              <a:gd name="connsiteY1" fmla="*/ 38123 h 414975"/>
              <a:gd name="connsiteX2" fmla="*/ 775909 w 910369"/>
              <a:gd name="connsiteY2" fmla="*/ 139723 h 414975"/>
              <a:gd name="connsiteX3" fmla="*/ 445709 w 910369"/>
              <a:gd name="connsiteY3" fmla="*/ 241323 h 414975"/>
              <a:gd name="connsiteX4" fmla="*/ 1209 w 910369"/>
              <a:gd name="connsiteY4" fmla="*/ 414889 h 414975"/>
              <a:gd name="connsiteX5" fmla="*/ 589643 w 910369"/>
              <a:gd name="connsiteY5" fmla="*/ 266723 h 414975"/>
              <a:gd name="connsiteX6" fmla="*/ 902909 w 910369"/>
              <a:gd name="connsiteY6" fmla="*/ 131256 h 414975"/>
              <a:gd name="connsiteX7" fmla="*/ 289076 w 910369"/>
              <a:gd name="connsiteY7" fmla="*/ 33889 h 414975"/>
              <a:gd name="connsiteX8" fmla="*/ 356809 w 910369"/>
              <a:gd name="connsiteY8" fmla="*/ 23 h 41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0369" h="414975">
                <a:moveTo>
                  <a:pt x="356809" y="23"/>
                </a:moveTo>
                <a:cubicBezTo>
                  <a:pt x="379387" y="729"/>
                  <a:pt x="354693" y="14840"/>
                  <a:pt x="424543" y="38123"/>
                </a:cubicBezTo>
                <a:cubicBezTo>
                  <a:pt x="494393" y="61406"/>
                  <a:pt x="772381" y="105856"/>
                  <a:pt x="775909" y="139723"/>
                </a:cubicBezTo>
                <a:cubicBezTo>
                  <a:pt x="779437" y="173590"/>
                  <a:pt x="574826" y="195462"/>
                  <a:pt x="445709" y="241323"/>
                </a:cubicBezTo>
                <a:cubicBezTo>
                  <a:pt x="316592" y="287184"/>
                  <a:pt x="-22780" y="410656"/>
                  <a:pt x="1209" y="414889"/>
                </a:cubicBezTo>
                <a:cubicBezTo>
                  <a:pt x="25198" y="419122"/>
                  <a:pt x="589643" y="266723"/>
                  <a:pt x="589643" y="266723"/>
                </a:cubicBezTo>
                <a:cubicBezTo>
                  <a:pt x="739926" y="219451"/>
                  <a:pt x="953003" y="170062"/>
                  <a:pt x="902909" y="131256"/>
                </a:cubicBezTo>
                <a:cubicBezTo>
                  <a:pt x="852815" y="92450"/>
                  <a:pt x="379387" y="52939"/>
                  <a:pt x="289076" y="33889"/>
                </a:cubicBezTo>
                <a:cubicBezTo>
                  <a:pt x="198765" y="14839"/>
                  <a:pt x="334231" y="-683"/>
                  <a:pt x="3568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06DD3FF-CAE3-451C-95C3-FB3437C3A448}"/>
              </a:ext>
            </a:extLst>
          </p:cNvPr>
          <p:cNvSpPr/>
          <p:nvPr/>
        </p:nvSpPr>
        <p:spPr>
          <a:xfrm>
            <a:off x="5851519" y="7816704"/>
            <a:ext cx="695710" cy="514498"/>
          </a:xfrm>
          <a:custGeom>
            <a:avLst/>
            <a:gdLst>
              <a:gd name="connsiteX0" fmla="*/ 695331 w 695710"/>
              <a:gd name="connsiteY0" fmla="*/ 146 h 514498"/>
              <a:gd name="connsiteX1" fmla="*/ 241306 w 695710"/>
              <a:gd name="connsiteY1" fmla="*/ 196996 h 514498"/>
              <a:gd name="connsiteX2" fmla="*/ 73031 w 695710"/>
              <a:gd name="connsiteY2" fmla="*/ 374796 h 514498"/>
              <a:gd name="connsiteX3" fmla="*/ 6 w 695710"/>
              <a:gd name="connsiteY3" fmla="*/ 514496 h 514498"/>
              <a:gd name="connsiteX4" fmla="*/ 76206 w 695710"/>
              <a:gd name="connsiteY4" fmla="*/ 371621 h 514498"/>
              <a:gd name="connsiteX5" fmla="*/ 158756 w 695710"/>
              <a:gd name="connsiteY5" fmla="*/ 228746 h 514498"/>
              <a:gd name="connsiteX6" fmla="*/ 695331 w 695710"/>
              <a:gd name="connsiteY6" fmla="*/ 146 h 51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10" h="514498">
                <a:moveTo>
                  <a:pt x="695331" y="146"/>
                </a:moveTo>
                <a:cubicBezTo>
                  <a:pt x="709089" y="-5146"/>
                  <a:pt x="345023" y="134554"/>
                  <a:pt x="241306" y="196996"/>
                </a:cubicBezTo>
                <a:cubicBezTo>
                  <a:pt x="137589" y="259438"/>
                  <a:pt x="113248" y="321879"/>
                  <a:pt x="73031" y="374796"/>
                </a:cubicBezTo>
                <a:cubicBezTo>
                  <a:pt x="32814" y="427713"/>
                  <a:pt x="-523" y="515025"/>
                  <a:pt x="6" y="514496"/>
                </a:cubicBezTo>
                <a:cubicBezTo>
                  <a:pt x="535" y="513967"/>
                  <a:pt x="49748" y="419246"/>
                  <a:pt x="76206" y="371621"/>
                </a:cubicBezTo>
                <a:cubicBezTo>
                  <a:pt x="102664" y="323996"/>
                  <a:pt x="57156" y="292775"/>
                  <a:pt x="158756" y="228746"/>
                </a:cubicBezTo>
                <a:cubicBezTo>
                  <a:pt x="260356" y="164717"/>
                  <a:pt x="681573" y="5438"/>
                  <a:pt x="69533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72BB94D6-8610-4317-BE84-DA377DD41F8D}"/>
              </a:ext>
            </a:extLst>
          </p:cNvPr>
          <p:cNvSpPr/>
          <p:nvPr/>
        </p:nvSpPr>
        <p:spPr>
          <a:xfrm>
            <a:off x="4330845" y="7701374"/>
            <a:ext cx="692245" cy="259822"/>
          </a:xfrm>
          <a:custGeom>
            <a:avLst/>
            <a:gdLst>
              <a:gd name="connsiteX0" fmla="*/ 69705 w 692245"/>
              <a:gd name="connsiteY0" fmla="*/ 23401 h 259822"/>
              <a:gd name="connsiteX1" fmla="*/ 126855 w 692245"/>
              <a:gd name="connsiteY1" fmla="*/ 64676 h 259822"/>
              <a:gd name="connsiteX2" fmla="*/ 476105 w 692245"/>
              <a:gd name="connsiteY2" fmla="*/ 229776 h 259822"/>
              <a:gd name="connsiteX3" fmla="*/ 692005 w 692245"/>
              <a:gd name="connsiteY3" fmla="*/ 242476 h 259822"/>
              <a:gd name="connsiteX4" fmla="*/ 514205 w 692245"/>
              <a:gd name="connsiteY4" fmla="*/ 236126 h 259822"/>
              <a:gd name="connsiteX5" fmla="*/ 314180 w 692245"/>
              <a:gd name="connsiteY5" fmla="*/ 245651 h 259822"/>
              <a:gd name="connsiteX6" fmla="*/ 12555 w 692245"/>
              <a:gd name="connsiteY6" fmla="*/ 17051 h 259822"/>
              <a:gd name="connsiteX7" fmla="*/ 69705 w 692245"/>
              <a:gd name="connsiteY7" fmla="*/ 23401 h 25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45" h="259822">
                <a:moveTo>
                  <a:pt x="69705" y="23401"/>
                </a:moveTo>
                <a:cubicBezTo>
                  <a:pt x="88755" y="31338"/>
                  <a:pt x="59122" y="30280"/>
                  <a:pt x="126855" y="64676"/>
                </a:cubicBezTo>
                <a:cubicBezTo>
                  <a:pt x="194588" y="99072"/>
                  <a:pt x="381913" y="200143"/>
                  <a:pt x="476105" y="229776"/>
                </a:cubicBezTo>
                <a:cubicBezTo>
                  <a:pt x="570297" y="259409"/>
                  <a:pt x="685655" y="241418"/>
                  <a:pt x="692005" y="242476"/>
                </a:cubicBezTo>
                <a:cubicBezTo>
                  <a:pt x="698355" y="243534"/>
                  <a:pt x="577176" y="235597"/>
                  <a:pt x="514205" y="236126"/>
                </a:cubicBezTo>
                <a:cubicBezTo>
                  <a:pt x="451234" y="236655"/>
                  <a:pt x="397788" y="282163"/>
                  <a:pt x="314180" y="245651"/>
                </a:cubicBezTo>
                <a:cubicBezTo>
                  <a:pt x="230572" y="209139"/>
                  <a:pt x="55947" y="55151"/>
                  <a:pt x="12555" y="17051"/>
                </a:cubicBezTo>
                <a:cubicBezTo>
                  <a:pt x="-30837" y="-21049"/>
                  <a:pt x="50655" y="15464"/>
                  <a:pt x="69705" y="23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9ACA97C-2DA7-4BE6-8277-D55E75FBDC96}"/>
              </a:ext>
            </a:extLst>
          </p:cNvPr>
          <p:cNvSpPr/>
          <p:nvPr/>
        </p:nvSpPr>
        <p:spPr>
          <a:xfrm>
            <a:off x="4251325" y="8527439"/>
            <a:ext cx="344561" cy="527961"/>
          </a:xfrm>
          <a:custGeom>
            <a:avLst/>
            <a:gdLst>
              <a:gd name="connsiteX0" fmla="*/ 0 w 344561"/>
              <a:gd name="connsiteY0" fmla="*/ 611 h 527961"/>
              <a:gd name="connsiteX1" fmla="*/ 260350 w 344561"/>
              <a:gd name="connsiteY1" fmla="*/ 226036 h 527961"/>
              <a:gd name="connsiteX2" fmla="*/ 342900 w 344561"/>
              <a:gd name="connsiteY2" fmla="*/ 527661 h 527961"/>
              <a:gd name="connsiteX3" fmla="*/ 311150 w 344561"/>
              <a:gd name="connsiteY3" fmla="*/ 280011 h 527961"/>
              <a:gd name="connsiteX4" fmla="*/ 257175 w 344561"/>
              <a:gd name="connsiteY4" fmla="*/ 162536 h 527961"/>
              <a:gd name="connsiteX5" fmla="*/ 0 w 344561"/>
              <a:gd name="connsiteY5" fmla="*/ 611 h 5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61" h="527961">
                <a:moveTo>
                  <a:pt x="0" y="611"/>
                </a:moveTo>
                <a:cubicBezTo>
                  <a:pt x="529" y="11194"/>
                  <a:pt x="203200" y="138194"/>
                  <a:pt x="260350" y="226036"/>
                </a:cubicBezTo>
                <a:cubicBezTo>
                  <a:pt x="317500" y="313878"/>
                  <a:pt x="334433" y="518665"/>
                  <a:pt x="342900" y="527661"/>
                </a:cubicBezTo>
                <a:cubicBezTo>
                  <a:pt x="351367" y="536657"/>
                  <a:pt x="325437" y="340865"/>
                  <a:pt x="311150" y="280011"/>
                </a:cubicBezTo>
                <a:cubicBezTo>
                  <a:pt x="296863" y="219157"/>
                  <a:pt x="305329" y="205398"/>
                  <a:pt x="257175" y="162536"/>
                </a:cubicBezTo>
                <a:cubicBezTo>
                  <a:pt x="209021" y="119674"/>
                  <a:pt x="-529" y="-9972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33C178E-98AC-4C0D-9120-D5F6BEFE1C96}"/>
              </a:ext>
            </a:extLst>
          </p:cNvPr>
          <p:cNvSpPr/>
          <p:nvPr/>
        </p:nvSpPr>
        <p:spPr>
          <a:xfrm>
            <a:off x="5533573" y="8586892"/>
            <a:ext cx="839726" cy="563767"/>
          </a:xfrm>
          <a:custGeom>
            <a:avLst/>
            <a:gdLst>
              <a:gd name="connsiteX0" fmla="*/ 835477 w 839726"/>
              <a:gd name="connsiteY0" fmla="*/ 4658 h 563767"/>
              <a:gd name="connsiteX1" fmla="*/ 229052 w 839726"/>
              <a:gd name="connsiteY1" fmla="*/ 350733 h 563767"/>
              <a:gd name="connsiteX2" fmla="*/ 452 w 839726"/>
              <a:gd name="connsiteY2" fmla="*/ 563458 h 563767"/>
              <a:gd name="connsiteX3" fmla="*/ 276677 w 839726"/>
              <a:gd name="connsiteY3" fmla="*/ 306283 h 563767"/>
              <a:gd name="connsiteX4" fmla="*/ 486227 w 839726"/>
              <a:gd name="connsiteY4" fmla="*/ 163408 h 563767"/>
              <a:gd name="connsiteX5" fmla="*/ 835477 w 839726"/>
              <a:gd name="connsiteY5" fmla="*/ 4658 h 56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726" h="563767">
                <a:moveTo>
                  <a:pt x="835477" y="4658"/>
                </a:moveTo>
                <a:cubicBezTo>
                  <a:pt x="792614" y="35879"/>
                  <a:pt x="368223" y="257600"/>
                  <a:pt x="229052" y="350733"/>
                </a:cubicBezTo>
                <a:cubicBezTo>
                  <a:pt x="89881" y="443866"/>
                  <a:pt x="-7486" y="570866"/>
                  <a:pt x="452" y="563458"/>
                </a:cubicBezTo>
                <a:cubicBezTo>
                  <a:pt x="8389" y="556050"/>
                  <a:pt x="195714" y="372958"/>
                  <a:pt x="276677" y="306283"/>
                </a:cubicBezTo>
                <a:cubicBezTo>
                  <a:pt x="357639" y="239608"/>
                  <a:pt x="387273" y="219500"/>
                  <a:pt x="486227" y="163408"/>
                </a:cubicBezTo>
                <a:cubicBezTo>
                  <a:pt x="585181" y="107316"/>
                  <a:pt x="878340" y="-26563"/>
                  <a:pt x="835477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B17AEF0-F500-43C8-B6AD-04FD7300D71D}"/>
              </a:ext>
            </a:extLst>
          </p:cNvPr>
          <p:cNvSpPr/>
          <p:nvPr/>
        </p:nvSpPr>
        <p:spPr>
          <a:xfrm>
            <a:off x="4975037" y="8591145"/>
            <a:ext cx="143423" cy="511933"/>
          </a:xfrm>
          <a:custGeom>
            <a:avLst/>
            <a:gdLst>
              <a:gd name="connsiteX0" fmla="*/ 188 w 143423"/>
              <a:gd name="connsiteY0" fmla="*/ 405 h 511933"/>
              <a:gd name="connsiteX1" fmla="*/ 111313 w 143423"/>
              <a:gd name="connsiteY1" fmla="*/ 270280 h 511933"/>
              <a:gd name="connsiteX2" fmla="*/ 50988 w 143423"/>
              <a:gd name="connsiteY2" fmla="*/ 511580 h 511933"/>
              <a:gd name="connsiteX3" fmla="*/ 143063 w 143423"/>
              <a:gd name="connsiteY3" fmla="*/ 216305 h 511933"/>
              <a:gd name="connsiteX4" fmla="*/ 188 w 143423"/>
              <a:gd name="connsiteY4" fmla="*/ 405 h 5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23" h="511933">
                <a:moveTo>
                  <a:pt x="188" y="405"/>
                </a:moveTo>
                <a:cubicBezTo>
                  <a:pt x="-5104" y="9401"/>
                  <a:pt x="102846" y="185084"/>
                  <a:pt x="111313" y="270280"/>
                </a:cubicBezTo>
                <a:cubicBezTo>
                  <a:pt x="119780" y="355476"/>
                  <a:pt x="45696" y="520576"/>
                  <a:pt x="50988" y="511580"/>
                </a:cubicBezTo>
                <a:cubicBezTo>
                  <a:pt x="56280" y="502584"/>
                  <a:pt x="149942" y="298326"/>
                  <a:pt x="143063" y="216305"/>
                </a:cubicBezTo>
                <a:cubicBezTo>
                  <a:pt x="136184" y="134284"/>
                  <a:pt x="5480" y="-8591"/>
                  <a:pt x="188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FE3D76FF-5121-4216-AC11-552D8017C2CC}"/>
              </a:ext>
            </a:extLst>
          </p:cNvPr>
          <p:cNvSpPr/>
          <p:nvPr/>
        </p:nvSpPr>
        <p:spPr>
          <a:xfrm>
            <a:off x="5577489" y="6828229"/>
            <a:ext cx="295968" cy="1065087"/>
          </a:xfrm>
          <a:custGeom>
            <a:avLst/>
            <a:gdLst>
              <a:gd name="connsiteX0" fmla="*/ 284831 w 295968"/>
              <a:gd name="connsiteY0" fmla="*/ 19611 h 1065087"/>
              <a:gd name="connsiteX1" fmla="*/ 259431 w 295968"/>
              <a:gd name="connsiteY1" fmla="*/ 75491 h 1065087"/>
              <a:gd name="connsiteX2" fmla="*/ 61311 w 295968"/>
              <a:gd name="connsiteY2" fmla="*/ 532691 h 1065087"/>
              <a:gd name="connsiteX3" fmla="*/ 40991 w 295968"/>
              <a:gd name="connsiteY3" fmla="*/ 1050851 h 1065087"/>
              <a:gd name="connsiteX4" fmla="*/ 25751 w 295968"/>
              <a:gd name="connsiteY4" fmla="*/ 898451 h 1065087"/>
              <a:gd name="connsiteX5" fmla="*/ 351 w 295968"/>
              <a:gd name="connsiteY5" fmla="*/ 674931 h 1065087"/>
              <a:gd name="connsiteX6" fmla="*/ 46071 w 295968"/>
              <a:gd name="connsiteY6" fmla="*/ 471731 h 1065087"/>
              <a:gd name="connsiteX7" fmla="*/ 284831 w 295968"/>
              <a:gd name="connsiteY7" fmla="*/ 19611 h 10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968" h="1065087">
                <a:moveTo>
                  <a:pt x="284831" y="19611"/>
                </a:moveTo>
                <a:cubicBezTo>
                  <a:pt x="320391" y="-46429"/>
                  <a:pt x="259431" y="75491"/>
                  <a:pt x="259431" y="75491"/>
                </a:cubicBezTo>
                <a:cubicBezTo>
                  <a:pt x="222178" y="161004"/>
                  <a:pt x="97718" y="370131"/>
                  <a:pt x="61311" y="532691"/>
                </a:cubicBezTo>
                <a:cubicBezTo>
                  <a:pt x="24904" y="695251"/>
                  <a:pt x="46918" y="989891"/>
                  <a:pt x="40991" y="1050851"/>
                </a:cubicBezTo>
                <a:cubicBezTo>
                  <a:pt x="35064" y="1111811"/>
                  <a:pt x="32524" y="961104"/>
                  <a:pt x="25751" y="898451"/>
                </a:cubicBezTo>
                <a:cubicBezTo>
                  <a:pt x="18978" y="835798"/>
                  <a:pt x="-3036" y="746051"/>
                  <a:pt x="351" y="674931"/>
                </a:cubicBezTo>
                <a:cubicBezTo>
                  <a:pt x="3738" y="603811"/>
                  <a:pt x="2044" y="580104"/>
                  <a:pt x="46071" y="471731"/>
                </a:cubicBezTo>
                <a:cubicBezTo>
                  <a:pt x="90098" y="363358"/>
                  <a:pt x="249271" y="85651"/>
                  <a:pt x="284831" y="1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DFB6679-DE86-4E5D-BC04-6213DAFC5D73}"/>
              </a:ext>
            </a:extLst>
          </p:cNvPr>
          <p:cNvSpPr/>
          <p:nvPr/>
        </p:nvSpPr>
        <p:spPr>
          <a:xfrm>
            <a:off x="5368352" y="6900709"/>
            <a:ext cx="161704" cy="892561"/>
          </a:xfrm>
          <a:custGeom>
            <a:avLst/>
            <a:gdLst>
              <a:gd name="connsiteX0" fmla="*/ 77408 w 161704"/>
              <a:gd name="connsiteY0" fmla="*/ 18251 h 892561"/>
              <a:gd name="connsiteX1" fmla="*/ 102808 w 161704"/>
              <a:gd name="connsiteY1" fmla="*/ 89371 h 892561"/>
              <a:gd name="connsiteX2" fmla="*/ 158688 w 161704"/>
              <a:gd name="connsiteY2" fmla="*/ 582131 h 892561"/>
              <a:gd name="connsiteX3" fmla="*/ 1208 w 161704"/>
              <a:gd name="connsiteY3" fmla="*/ 892011 h 892561"/>
              <a:gd name="connsiteX4" fmla="*/ 87568 w 161704"/>
              <a:gd name="connsiteY4" fmla="*/ 648171 h 892561"/>
              <a:gd name="connsiteX5" fmla="*/ 118048 w 161704"/>
              <a:gd name="connsiteY5" fmla="*/ 302731 h 892561"/>
              <a:gd name="connsiteX6" fmla="*/ 77408 w 161704"/>
              <a:gd name="connsiteY6" fmla="*/ 18251 h 89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04" h="892561">
                <a:moveTo>
                  <a:pt x="77408" y="18251"/>
                </a:moveTo>
                <a:cubicBezTo>
                  <a:pt x="74868" y="-17309"/>
                  <a:pt x="89261" y="-4609"/>
                  <a:pt x="102808" y="89371"/>
                </a:cubicBezTo>
                <a:cubicBezTo>
                  <a:pt x="116355" y="183351"/>
                  <a:pt x="175621" y="448358"/>
                  <a:pt x="158688" y="582131"/>
                </a:cubicBezTo>
                <a:cubicBezTo>
                  <a:pt x="141755" y="715904"/>
                  <a:pt x="13061" y="881004"/>
                  <a:pt x="1208" y="892011"/>
                </a:cubicBezTo>
                <a:cubicBezTo>
                  <a:pt x="-10645" y="903018"/>
                  <a:pt x="68095" y="746384"/>
                  <a:pt x="87568" y="648171"/>
                </a:cubicBezTo>
                <a:cubicBezTo>
                  <a:pt x="107041" y="549958"/>
                  <a:pt x="116355" y="408564"/>
                  <a:pt x="118048" y="302731"/>
                </a:cubicBezTo>
                <a:cubicBezTo>
                  <a:pt x="119741" y="196898"/>
                  <a:pt x="79948" y="53811"/>
                  <a:pt x="77408" y="18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CF2B150-50D2-4819-8BCE-7CA22E59A2D2}"/>
              </a:ext>
            </a:extLst>
          </p:cNvPr>
          <p:cNvSpPr/>
          <p:nvPr/>
        </p:nvSpPr>
        <p:spPr>
          <a:xfrm>
            <a:off x="3109886" y="12036330"/>
            <a:ext cx="315943" cy="200297"/>
          </a:xfrm>
          <a:custGeom>
            <a:avLst/>
            <a:gdLst>
              <a:gd name="connsiteX0" fmla="*/ 27 w 315943"/>
              <a:gd name="connsiteY0" fmla="*/ 95 h 200297"/>
              <a:gd name="connsiteX1" fmla="*/ 131789 w 315943"/>
              <a:gd name="connsiteY1" fmla="*/ 169958 h 200297"/>
              <a:gd name="connsiteX2" fmla="*/ 206402 w 315943"/>
              <a:gd name="connsiteY2" fmla="*/ 193770 h 200297"/>
              <a:gd name="connsiteX3" fmla="*/ 244502 w 315943"/>
              <a:gd name="connsiteY3" fmla="*/ 196945 h 200297"/>
              <a:gd name="connsiteX4" fmla="*/ 315939 w 315943"/>
              <a:gd name="connsiteY4" fmla="*/ 150908 h 200297"/>
              <a:gd name="connsiteX5" fmla="*/ 247677 w 315943"/>
              <a:gd name="connsiteY5" fmla="*/ 179483 h 200297"/>
              <a:gd name="connsiteX6" fmla="*/ 173064 w 315943"/>
              <a:gd name="connsiteY6" fmla="*/ 181070 h 200297"/>
              <a:gd name="connsiteX7" fmla="*/ 120677 w 315943"/>
              <a:gd name="connsiteY7" fmla="*/ 146145 h 200297"/>
              <a:gd name="connsiteX8" fmla="*/ 27 w 315943"/>
              <a:gd name="connsiteY8" fmla="*/ 95 h 2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43" h="200297">
                <a:moveTo>
                  <a:pt x="27" y="95"/>
                </a:moveTo>
                <a:cubicBezTo>
                  <a:pt x="1879" y="4064"/>
                  <a:pt x="97393" y="137679"/>
                  <a:pt x="131789" y="169958"/>
                </a:cubicBezTo>
                <a:cubicBezTo>
                  <a:pt x="166185" y="202237"/>
                  <a:pt x="187617" y="189272"/>
                  <a:pt x="206402" y="193770"/>
                </a:cubicBezTo>
                <a:cubicBezTo>
                  <a:pt x="225188" y="198268"/>
                  <a:pt x="226246" y="204089"/>
                  <a:pt x="244502" y="196945"/>
                </a:cubicBezTo>
                <a:cubicBezTo>
                  <a:pt x="262758" y="189801"/>
                  <a:pt x="315410" y="153818"/>
                  <a:pt x="315939" y="150908"/>
                </a:cubicBezTo>
                <a:cubicBezTo>
                  <a:pt x="316468" y="147998"/>
                  <a:pt x="271489" y="174456"/>
                  <a:pt x="247677" y="179483"/>
                </a:cubicBezTo>
                <a:cubicBezTo>
                  <a:pt x="223865" y="184510"/>
                  <a:pt x="194231" y="186626"/>
                  <a:pt x="173064" y="181070"/>
                </a:cubicBezTo>
                <a:cubicBezTo>
                  <a:pt x="151897" y="175514"/>
                  <a:pt x="150046" y="174984"/>
                  <a:pt x="120677" y="146145"/>
                </a:cubicBezTo>
                <a:cubicBezTo>
                  <a:pt x="91308" y="117306"/>
                  <a:pt x="-1825" y="-3874"/>
                  <a:pt x="2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C65A195-0E9D-45AA-A28A-91056E91CB67}"/>
              </a:ext>
            </a:extLst>
          </p:cNvPr>
          <p:cNvSpPr/>
          <p:nvPr/>
        </p:nvSpPr>
        <p:spPr>
          <a:xfrm>
            <a:off x="3251456" y="12052265"/>
            <a:ext cx="96600" cy="169963"/>
          </a:xfrm>
          <a:custGeom>
            <a:avLst/>
            <a:gdLst>
              <a:gd name="connsiteX0" fmla="*/ 96582 w 96600"/>
              <a:gd name="connsiteY0" fmla="*/ 169898 h 169963"/>
              <a:gd name="connsiteX1" fmla="*/ 9269 w 96600"/>
              <a:gd name="connsiteY1" fmla="*/ 76235 h 169963"/>
              <a:gd name="connsiteX2" fmla="*/ 4507 w 96600"/>
              <a:gd name="connsiteY2" fmla="*/ 17498 h 169963"/>
              <a:gd name="connsiteX3" fmla="*/ 26732 w 96600"/>
              <a:gd name="connsiteY3" fmla="*/ 35 h 169963"/>
              <a:gd name="connsiteX4" fmla="*/ 20382 w 96600"/>
              <a:gd name="connsiteY4" fmla="*/ 20673 h 169963"/>
              <a:gd name="connsiteX5" fmla="*/ 12444 w 96600"/>
              <a:gd name="connsiteY5" fmla="*/ 47660 h 169963"/>
              <a:gd name="connsiteX6" fmla="*/ 17207 w 96600"/>
              <a:gd name="connsiteY6" fmla="*/ 90523 h 169963"/>
              <a:gd name="connsiteX7" fmla="*/ 96582 w 96600"/>
              <a:gd name="connsiteY7" fmla="*/ 169898 h 16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0" h="169963">
                <a:moveTo>
                  <a:pt x="96582" y="169898"/>
                </a:moveTo>
                <a:cubicBezTo>
                  <a:pt x="95259" y="167517"/>
                  <a:pt x="24615" y="101635"/>
                  <a:pt x="9269" y="76235"/>
                </a:cubicBezTo>
                <a:cubicBezTo>
                  <a:pt x="-6077" y="50835"/>
                  <a:pt x="1596" y="30198"/>
                  <a:pt x="4507" y="17498"/>
                </a:cubicBezTo>
                <a:cubicBezTo>
                  <a:pt x="7417" y="4798"/>
                  <a:pt x="24086" y="-494"/>
                  <a:pt x="26732" y="35"/>
                </a:cubicBezTo>
                <a:cubicBezTo>
                  <a:pt x="29378" y="564"/>
                  <a:pt x="22763" y="12736"/>
                  <a:pt x="20382" y="20673"/>
                </a:cubicBezTo>
                <a:cubicBezTo>
                  <a:pt x="18001" y="28610"/>
                  <a:pt x="12973" y="36018"/>
                  <a:pt x="12444" y="47660"/>
                </a:cubicBezTo>
                <a:cubicBezTo>
                  <a:pt x="11915" y="59302"/>
                  <a:pt x="5565" y="72002"/>
                  <a:pt x="17207" y="90523"/>
                </a:cubicBezTo>
                <a:cubicBezTo>
                  <a:pt x="28849" y="109044"/>
                  <a:pt x="97905" y="172279"/>
                  <a:pt x="96582" y="16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46B839AF-36E6-438B-8715-F62467826A24}"/>
              </a:ext>
            </a:extLst>
          </p:cNvPr>
          <p:cNvSpPr/>
          <p:nvPr/>
        </p:nvSpPr>
        <p:spPr>
          <a:xfrm>
            <a:off x="3279775" y="12036611"/>
            <a:ext cx="123339" cy="69664"/>
          </a:xfrm>
          <a:custGeom>
            <a:avLst/>
            <a:gdLst>
              <a:gd name="connsiteX0" fmla="*/ 122238 w 123339"/>
              <a:gd name="connsiteY0" fmla="*/ 69664 h 69664"/>
              <a:gd name="connsiteX1" fmla="*/ 77788 w 123339"/>
              <a:gd name="connsiteY1" fmla="*/ 6164 h 69664"/>
              <a:gd name="connsiteX2" fmla="*/ 30163 w 123339"/>
              <a:gd name="connsiteY2" fmla="*/ 2989 h 69664"/>
              <a:gd name="connsiteX3" fmla="*/ 0 w 123339"/>
              <a:gd name="connsiteY3" fmla="*/ 10927 h 69664"/>
              <a:gd name="connsiteX4" fmla="*/ 30163 w 123339"/>
              <a:gd name="connsiteY4" fmla="*/ 7752 h 69664"/>
              <a:gd name="connsiteX5" fmla="*/ 122238 w 123339"/>
              <a:gd name="connsiteY5" fmla="*/ 69664 h 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339" h="69664">
                <a:moveTo>
                  <a:pt x="122238" y="69664"/>
                </a:moveTo>
                <a:cubicBezTo>
                  <a:pt x="130175" y="69399"/>
                  <a:pt x="93134" y="17276"/>
                  <a:pt x="77788" y="6164"/>
                </a:cubicBezTo>
                <a:cubicBezTo>
                  <a:pt x="62442" y="-4948"/>
                  <a:pt x="43128" y="2195"/>
                  <a:pt x="30163" y="2989"/>
                </a:cubicBezTo>
                <a:cubicBezTo>
                  <a:pt x="17198" y="3783"/>
                  <a:pt x="0" y="10133"/>
                  <a:pt x="0" y="10927"/>
                </a:cubicBezTo>
                <a:cubicBezTo>
                  <a:pt x="0" y="11721"/>
                  <a:pt x="12700" y="1667"/>
                  <a:pt x="30163" y="7752"/>
                </a:cubicBezTo>
                <a:cubicBezTo>
                  <a:pt x="47625" y="13837"/>
                  <a:pt x="114301" y="69929"/>
                  <a:pt x="122238" y="69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1BFD927-B1BC-4DB9-A80D-F79815326A28}"/>
              </a:ext>
            </a:extLst>
          </p:cNvPr>
          <p:cNvSpPr/>
          <p:nvPr/>
        </p:nvSpPr>
        <p:spPr>
          <a:xfrm>
            <a:off x="2695541" y="12418209"/>
            <a:ext cx="308083" cy="153205"/>
          </a:xfrm>
          <a:custGeom>
            <a:avLst/>
            <a:gdLst>
              <a:gd name="connsiteX0" fmla="*/ 34 w 308083"/>
              <a:gd name="connsiteY0" fmla="*/ 804 h 153205"/>
              <a:gd name="connsiteX1" fmla="*/ 155609 w 308083"/>
              <a:gd name="connsiteY1" fmla="*/ 40491 h 153205"/>
              <a:gd name="connsiteX2" fmla="*/ 217522 w 308083"/>
              <a:gd name="connsiteY2" fmla="*/ 100816 h 153205"/>
              <a:gd name="connsiteX3" fmla="*/ 308009 w 308083"/>
              <a:gd name="connsiteY3" fmla="*/ 153204 h 153205"/>
              <a:gd name="connsiteX4" fmla="*/ 231809 w 308083"/>
              <a:gd name="connsiteY4" fmla="*/ 99229 h 153205"/>
              <a:gd name="connsiteX5" fmla="*/ 169897 w 308083"/>
              <a:gd name="connsiteY5" fmla="*/ 21441 h 153205"/>
              <a:gd name="connsiteX6" fmla="*/ 34 w 308083"/>
              <a:gd name="connsiteY6" fmla="*/ 804 h 1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83" h="153205">
                <a:moveTo>
                  <a:pt x="34" y="804"/>
                </a:moveTo>
                <a:cubicBezTo>
                  <a:pt x="-2347" y="3979"/>
                  <a:pt x="119361" y="23822"/>
                  <a:pt x="155609" y="40491"/>
                </a:cubicBezTo>
                <a:cubicBezTo>
                  <a:pt x="191857" y="57160"/>
                  <a:pt x="192122" y="82031"/>
                  <a:pt x="217522" y="100816"/>
                </a:cubicBezTo>
                <a:cubicBezTo>
                  <a:pt x="242922" y="119601"/>
                  <a:pt x="305628" y="153468"/>
                  <a:pt x="308009" y="153204"/>
                </a:cubicBezTo>
                <a:cubicBezTo>
                  <a:pt x="310390" y="152940"/>
                  <a:pt x="254828" y="121189"/>
                  <a:pt x="231809" y="99229"/>
                </a:cubicBezTo>
                <a:cubicBezTo>
                  <a:pt x="208790" y="77269"/>
                  <a:pt x="207203" y="39168"/>
                  <a:pt x="169897" y="21441"/>
                </a:cubicBezTo>
                <a:cubicBezTo>
                  <a:pt x="132591" y="3714"/>
                  <a:pt x="2415" y="-2371"/>
                  <a:pt x="34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3CF3827-F00E-4F27-9BC9-6AF48247D940}"/>
              </a:ext>
            </a:extLst>
          </p:cNvPr>
          <p:cNvSpPr/>
          <p:nvPr/>
        </p:nvSpPr>
        <p:spPr>
          <a:xfrm>
            <a:off x="2573338" y="12133126"/>
            <a:ext cx="137145" cy="276884"/>
          </a:xfrm>
          <a:custGeom>
            <a:avLst/>
            <a:gdLst>
              <a:gd name="connsiteX0" fmla="*/ 0 w 137145"/>
              <a:gd name="connsiteY0" fmla="*/ 137 h 276884"/>
              <a:gd name="connsiteX1" fmla="*/ 88900 w 137145"/>
              <a:gd name="connsiteY1" fmla="*/ 101737 h 276884"/>
              <a:gd name="connsiteX2" fmla="*/ 136525 w 137145"/>
              <a:gd name="connsiteY2" fmla="*/ 274774 h 276884"/>
              <a:gd name="connsiteX3" fmla="*/ 114300 w 137145"/>
              <a:gd name="connsiteY3" fmla="*/ 190637 h 276884"/>
              <a:gd name="connsiteX4" fmla="*/ 88900 w 137145"/>
              <a:gd name="connsiteY4" fmla="*/ 82687 h 276884"/>
              <a:gd name="connsiteX5" fmla="*/ 0 w 137145"/>
              <a:gd name="connsiteY5" fmla="*/ 137 h 2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45" h="276884">
                <a:moveTo>
                  <a:pt x="0" y="137"/>
                </a:moveTo>
                <a:cubicBezTo>
                  <a:pt x="0" y="3312"/>
                  <a:pt x="66146" y="55964"/>
                  <a:pt x="88900" y="101737"/>
                </a:cubicBezTo>
                <a:cubicBezTo>
                  <a:pt x="111654" y="147510"/>
                  <a:pt x="132292" y="259957"/>
                  <a:pt x="136525" y="274774"/>
                </a:cubicBezTo>
                <a:cubicBezTo>
                  <a:pt x="140758" y="289591"/>
                  <a:pt x="122238" y="222652"/>
                  <a:pt x="114300" y="190637"/>
                </a:cubicBezTo>
                <a:cubicBezTo>
                  <a:pt x="106363" y="158623"/>
                  <a:pt x="109802" y="116025"/>
                  <a:pt x="88900" y="82687"/>
                </a:cubicBezTo>
                <a:cubicBezTo>
                  <a:pt x="67998" y="49349"/>
                  <a:pt x="0" y="-3038"/>
                  <a:pt x="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72DF32EF-087C-4894-931F-BA0ADF9F5D32}"/>
              </a:ext>
            </a:extLst>
          </p:cNvPr>
          <p:cNvSpPr/>
          <p:nvPr/>
        </p:nvSpPr>
        <p:spPr>
          <a:xfrm>
            <a:off x="2752237" y="12063493"/>
            <a:ext cx="178886" cy="262493"/>
          </a:xfrm>
          <a:custGeom>
            <a:avLst/>
            <a:gdLst>
              <a:gd name="connsiteX0" fmla="*/ 488 w 178886"/>
              <a:gd name="connsiteY0" fmla="*/ 1507 h 262493"/>
              <a:gd name="connsiteX1" fmla="*/ 121138 w 178886"/>
              <a:gd name="connsiteY1" fmla="*/ 88820 h 262493"/>
              <a:gd name="connsiteX2" fmla="*/ 151301 w 178886"/>
              <a:gd name="connsiteY2" fmla="*/ 176132 h 262493"/>
              <a:gd name="connsiteX3" fmla="*/ 114788 w 178886"/>
              <a:gd name="connsiteY3" fmla="*/ 261857 h 262493"/>
              <a:gd name="connsiteX4" fmla="*/ 151301 w 178886"/>
              <a:gd name="connsiteY4" fmla="*/ 212645 h 262493"/>
              <a:gd name="connsiteX5" fmla="*/ 171938 w 178886"/>
              <a:gd name="connsiteY5" fmla="*/ 165020 h 262493"/>
              <a:gd name="connsiteX6" fmla="*/ 488 w 178886"/>
              <a:gd name="connsiteY6" fmla="*/ 1507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86" h="262493">
                <a:moveTo>
                  <a:pt x="488" y="1507"/>
                </a:moveTo>
                <a:cubicBezTo>
                  <a:pt x="-7979" y="-11193"/>
                  <a:pt x="96003" y="59716"/>
                  <a:pt x="121138" y="88820"/>
                </a:cubicBezTo>
                <a:cubicBezTo>
                  <a:pt x="146273" y="117924"/>
                  <a:pt x="152359" y="147293"/>
                  <a:pt x="151301" y="176132"/>
                </a:cubicBezTo>
                <a:cubicBezTo>
                  <a:pt x="150243" y="204971"/>
                  <a:pt x="114788" y="255772"/>
                  <a:pt x="114788" y="261857"/>
                </a:cubicBezTo>
                <a:cubicBezTo>
                  <a:pt x="114788" y="267942"/>
                  <a:pt x="141776" y="228785"/>
                  <a:pt x="151301" y="212645"/>
                </a:cubicBezTo>
                <a:cubicBezTo>
                  <a:pt x="160826" y="196506"/>
                  <a:pt x="192840" y="198358"/>
                  <a:pt x="171938" y="165020"/>
                </a:cubicBezTo>
                <a:cubicBezTo>
                  <a:pt x="151036" y="131682"/>
                  <a:pt x="8955" y="14207"/>
                  <a:pt x="488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A486D392-10C9-49DB-85CF-21668F08C0C2}"/>
              </a:ext>
            </a:extLst>
          </p:cNvPr>
          <p:cNvSpPr/>
          <p:nvPr/>
        </p:nvSpPr>
        <p:spPr>
          <a:xfrm>
            <a:off x="2857166" y="12341829"/>
            <a:ext cx="210052" cy="115048"/>
          </a:xfrm>
          <a:custGeom>
            <a:avLst/>
            <a:gdLst>
              <a:gd name="connsiteX0" fmla="*/ 334 w 210052"/>
              <a:gd name="connsiteY0" fmla="*/ 4159 h 115048"/>
              <a:gd name="connsiteX1" fmla="*/ 103522 w 210052"/>
              <a:gd name="connsiteY1" fmla="*/ 10509 h 115048"/>
              <a:gd name="connsiteX2" fmla="*/ 208297 w 210052"/>
              <a:gd name="connsiteY2" fmla="*/ 113696 h 115048"/>
              <a:gd name="connsiteX3" fmla="*/ 162259 w 210052"/>
              <a:gd name="connsiteY3" fmla="*/ 66071 h 115048"/>
              <a:gd name="connsiteX4" fmla="*/ 73359 w 210052"/>
              <a:gd name="connsiteY4" fmla="*/ 16859 h 115048"/>
              <a:gd name="connsiteX5" fmla="*/ 334 w 210052"/>
              <a:gd name="connsiteY5" fmla="*/ 4159 h 1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52" h="115048">
                <a:moveTo>
                  <a:pt x="334" y="4159"/>
                </a:moveTo>
                <a:cubicBezTo>
                  <a:pt x="5361" y="3101"/>
                  <a:pt x="68862" y="-7747"/>
                  <a:pt x="103522" y="10509"/>
                </a:cubicBezTo>
                <a:cubicBezTo>
                  <a:pt x="138182" y="28765"/>
                  <a:pt x="198508" y="104436"/>
                  <a:pt x="208297" y="113696"/>
                </a:cubicBezTo>
                <a:cubicBezTo>
                  <a:pt x="218086" y="122956"/>
                  <a:pt x="184749" y="82211"/>
                  <a:pt x="162259" y="66071"/>
                </a:cubicBezTo>
                <a:cubicBezTo>
                  <a:pt x="139769" y="49932"/>
                  <a:pt x="98494" y="26384"/>
                  <a:pt x="73359" y="16859"/>
                </a:cubicBezTo>
                <a:cubicBezTo>
                  <a:pt x="48224" y="7334"/>
                  <a:pt x="-4693" y="5217"/>
                  <a:pt x="334" y="4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AFE179E-D803-4629-9D7F-C57C0818B1F8}"/>
              </a:ext>
            </a:extLst>
          </p:cNvPr>
          <p:cNvSpPr/>
          <p:nvPr/>
        </p:nvSpPr>
        <p:spPr>
          <a:xfrm>
            <a:off x="3060499" y="12468060"/>
            <a:ext cx="193099" cy="55820"/>
          </a:xfrm>
          <a:custGeom>
            <a:avLst/>
            <a:gdLst>
              <a:gd name="connsiteX0" fmla="*/ 201 w 193099"/>
              <a:gd name="connsiteY0" fmla="*/ 165 h 55820"/>
              <a:gd name="connsiteX1" fmla="*/ 117676 w 193099"/>
              <a:gd name="connsiteY1" fmla="*/ 28740 h 55820"/>
              <a:gd name="connsiteX2" fmla="*/ 192289 w 193099"/>
              <a:gd name="connsiteY2" fmla="*/ 55728 h 55820"/>
              <a:gd name="connsiteX3" fmla="*/ 147839 w 193099"/>
              <a:gd name="connsiteY3" fmla="*/ 19215 h 55820"/>
              <a:gd name="connsiteX4" fmla="*/ 201 w 193099"/>
              <a:gd name="connsiteY4" fmla="*/ 165 h 5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99" h="55820">
                <a:moveTo>
                  <a:pt x="201" y="165"/>
                </a:moveTo>
                <a:cubicBezTo>
                  <a:pt x="-4826" y="1752"/>
                  <a:pt x="85661" y="19480"/>
                  <a:pt x="117676" y="28740"/>
                </a:cubicBezTo>
                <a:cubicBezTo>
                  <a:pt x="149691" y="38001"/>
                  <a:pt x="187262" y="57315"/>
                  <a:pt x="192289" y="55728"/>
                </a:cubicBezTo>
                <a:cubicBezTo>
                  <a:pt x="197316" y="54141"/>
                  <a:pt x="178531" y="29798"/>
                  <a:pt x="147839" y="19215"/>
                </a:cubicBezTo>
                <a:cubicBezTo>
                  <a:pt x="117147" y="8632"/>
                  <a:pt x="5228" y="-1422"/>
                  <a:pt x="20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2917C7F5-4252-47D4-8A02-A8DD921B1383}"/>
              </a:ext>
            </a:extLst>
          </p:cNvPr>
          <p:cNvSpPr/>
          <p:nvPr/>
        </p:nvSpPr>
        <p:spPr>
          <a:xfrm>
            <a:off x="2947892" y="12534859"/>
            <a:ext cx="313264" cy="67132"/>
          </a:xfrm>
          <a:custGeom>
            <a:avLst/>
            <a:gdLst>
              <a:gd name="connsiteX0" fmla="*/ 4858 w 313264"/>
              <a:gd name="connsiteY0" fmla="*/ 41 h 67132"/>
              <a:gd name="connsiteX1" fmla="*/ 55658 w 313264"/>
              <a:gd name="connsiteY1" fmla="*/ 15916 h 67132"/>
              <a:gd name="connsiteX2" fmla="*/ 184246 w 313264"/>
              <a:gd name="connsiteY2" fmla="*/ 34966 h 67132"/>
              <a:gd name="connsiteX3" fmla="*/ 292196 w 313264"/>
              <a:gd name="connsiteY3" fmla="*/ 65129 h 67132"/>
              <a:gd name="connsiteX4" fmla="*/ 311246 w 313264"/>
              <a:gd name="connsiteY4" fmla="*/ 61954 h 67132"/>
              <a:gd name="connsiteX5" fmla="*/ 263621 w 313264"/>
              <a:gd name="connsiteY5" fmla="*/ 42904 h 67132"/>
              <a:gd name="connsiteX6" fmla="*/ 168371 w 313264"/>
              <a:gd name="connsiteY6" fmla="*/ 20679 h 67132"/>
              <a:gd name="connsiteX7" fmla="*/ 4858 w 313264"/>
              <a:gd name="connsiteY7" fmla="*/ 41 h 6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264" h="67132">
                <a:moveTo>
                  <a:pt x="4858" y="41"/>
                </a:moveTo>
                <a:cubicBezTo>
                  <a:pt x="-13927" y="-753"/>
                  <a:pt x="25760" y="10095"/>
                  <a:pt x="55658" y="15916"/>
                </a:cubicBezTo>
                <a:cubicBezTo>
                  <a:pt x="85556" y="21737"/>
                  <a:pt x="144823" y="26764"/>
                  <a:pt x="184246" y="34966"/>
                </a:cubicBezTo>
                <a:cubicBezTo>
                  <a:pt x="223669" y="43168"/>
                  <a:pt x="271029" y="60631"/>
                  <a:pt x="292196" y="65129"/>
                </a:cubicBezTo>
                <a:cubicBezTo>
                  <a:pt x="313363" y="69627"/>
                  <a:pt x="316008" y="65658"/>
                  <a:pt x="311246" y="61954"/>
                </a:cubicBezTo>
                <a:cubicBezTo>
                  <a:pt x="306484" y="58250"/>
                  <a:pt x="287433" y="49783"/>
                  <a:pt x="263621" y="42904"/>
                </a:cubicBezTo>
                <a:cubicBezTo>
                  <a:pt x="239809" y="36025"/>
                  <a:pt x="208059" y="24648"/>
                  <a:pt x="168371" y="20679"/>
                </a:cubicBezTo>
                <a:cubicBezTo>
                  <a:pt x="128683" y="16710"/>
                  <a:pt x="23643" y="835"/>
                  <a:pt x="485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4888252-7754-400C-9531-7C1BD7D4B775}"/>
              </a:ext>
            </a:extLst>
          </p:cNvPr>
          <p:cNvSpPr/>
          <p:nvPr/>
        </p:nvSpPr>
        <p:spPr>
          <a:xfrm>
            <a:off x="3148009" y="12531724"/>
            <a:ext cx="155186" cy="92470"/>
          </a:xfrm>
          <a:custGeom>
            <a:avLst/>
            <a:gdLst>
              <a:gd name="connsiteX0" fmla="*/ 146054 w 155186"/>
              <a:gd name="connsiteY0" fmla="*/ 1 h 92470"/>
              <a:gd name="connsiteX1" fmla="*/ 152404 w 155186"/>
              <a:gd name="connsiteY1" fmla="*/ 65089 h 92470"/>
              <a:gd name="connsiteX2" fmla="*/ 139704 w 155186"/>
              <a:gd name="connsiteY2" fmla="*/ 80964 h 92470"/>
              <a:gd name="connsiteX3" fmla="*/ 4 w 155186"/>
              <a:gd name="connsiteY3" fmla="*/ 92076 h 92470"/>
              <a:gd name="connsiteX4" fmla="*/ 134941 w 155186"/>
              <a:gd name="connsiteY4" fmla="*/ 66676 h 92470"/>
              <a:gd name="connsiteX5" fmla="*/ 146054 w 155186"/>
              <a:gd name="connsiteY5" fmla="*/ 1 h 9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86" h="92470">
                <a:moveTo>
                  <a:pt x="146054" y="1"/>
                </a:moveTo>
                <a:cubicBezTo>
                  <a:pt x="148964" y="-263"/>
                  <a:pt x="153462" y="51595"/>
                  <a:pt x="152404" y="65089"/>
                </a:cubicBezTo>
                <a:cubicBezTo>
                  <a:pt x="151346" y="78583"/>
                  <a:pt x="165104" y="76466"/>
                  <a:pt x="139704" y="80964"/>
                </a:cubicBezTo>
                <a:cubicBezTo>
                  <a:pt x="114304" y="85462"/>
                  <a:pt x="798" y="94457"/>
                  <a:pt x="4" y="92076"/>
                </a:cubicBezTo>
                <a:cubicBezTo>
                  <a:pt x="-790" y="89695"/>
                  <a:pt x="112452" y="77524"/>
                  <a:pt x="134941" y="66676"/>
                </a:cubicBezTo>
                <a:cubicBezTo>
                  <a:pt x="157430" y="55828"/>
                  <a:pt x="143144" y="265"/>
                  <a:pt x="14605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53AE26CA-CAE3-4939-AC1F-69A7B1C084F0}"/>
              </a:ext>
            </a:extLst>
          </p:cNvPr>
          <p:cNvSpPr/>
          <p:nvPr/>
        </p:nvSpPr>
        <p:spPr>
          <a:xfrm>
            <a:off x="3230499" y="12504523"/>
            <a:ext cx="52451" cy="83053"/>
          </a:xfrm>
          <a:custGeom>
            <a:avLst/>
            <a:gdLst>
              <a:gd name="connsiteX0" fmla="*/ 64 w 52451"/>
              <a:gd name="connsiteY0" fmla="*/ 215 h 83053"/>
              <a:gd name="connsiteX1" fmla="*/ 41339 w 52451"/>
              <a:gd name="connsiteY1" fmla="*/ 38315 h 83053"/>
              <a:gd name="connsiteX2" fmla="*/ 27051 w 52451"/>
              <a:gd name="connsiteY2" fmla="*/ 82765 h 83053"/>
              <a:gd name="connsiteX3" fmla="*/ 52451 w 52451"/>
              <a:gd name="connsiteY3" fmla="*/ 55777 h 83053"/>
              <a:gd name="connsiteX4" fmla="*/ 64 w 52451"/>
              <a:gd name="connsiteY4" fmla="*/ 215 h 8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51" h="83053">
                <a:moveTo>
                  <a:pt x="64" y="215"/>
                </a:moveTo>
                <a:cubicBezTo>
                  <a:pt x="-1788" y="-2695"/>
                  <a:pt x="36841" y="24557"/>
                  <a:pt x="41339" y="38315"/>
                </a:cubicBezTo>
                <a:cubicBezTo>
                  <a:pt x="45837" y="52073"/>
                  <a:pt x="25199" y="79855"/>
                  <a:pt x="27051" y="82765"/>
                </a:cubicBezTo>
                <a:cubicBezTo>
                  <a:pt x="28903" y="85675"/>
                  <a:pt x="52451" y="65831"/>
                  <a:pt x="52451" y="55777"/>
                </a:cubicBezTo>
                <a:cubicBezTo>
                  <a:pt x="52451" y="45723"/>
                  <a:pt x="1916" y="3125"/>
                  <a:pt x="6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A73BDA2E-789F-4BFB-B6C5-69A32B521F62}"/>
              </a:ext>
            </a:extLst>
          </p:cNvPr>
          <p:cNvSpPr/>
          <p:nvPr/>
        </p:nvSpPr>
        <p:spPr>
          <a:xfrm>
            <a:off x="2929580" y="12280891"/>
            <a:ext cx="415044" cy="159029"/>
          </a:xfrm>
          <a:custGeom>
            <a:avLst/>
            <a:gdLst>
              <a:gd name="connsiteX0" fmla="*/ 945 w 415044"/>
              <a:gd name="connsiteY0" fmla="*/ 9 h 159029"/>
              <a:gd name="connsiteX1" fmla="*/ 186683 w 415044"/>
              <a:gd name="connsiteY1" fmla="*/ 61922 h 159029"/>
              <a:gd name="connsiteX2" fmla="*/ 291458 w 415044"/>
              <a:gd name="connsiteY2" fmla="*/ 66684 h 159029"/>
              <a:gd name="connsiteX3" fmla="*/ 413695 w 415044"/>
              <a:gd name="connsiteY3" fmla="*/ 158759 h 159029"/>
              <a:gd name="connsiteX4" fmla="*/ 350195 w 415044"/>
              <a:gd name="connsiteY4" fmla="*/ 93672 h 159029"/>
              <a:gd name="connsiteX5" fmla="*/ 248595 w 415044"/>
              <a:gd name="connsiteY5" fmla="*/ 58747 h 159029"/>
              <a:gd name="connsiteX6" fmla="*/ 120008 w 415044"/>
              <a:gd name="connsiteY6" fmla="*/ 66684 h 159029"/>
              <a:gd name="connsiteX7" fmla="*/ 945 w 415044"/>
              <a:gd name="connsiteY7" fmla="*/ 9 h 15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044" h="159029">
                <a:moveTo>
                  <a:pt x="945" y="9"/>
                </a:moveTo>
                <a:cubicBezTo>
                  <a:pt x="12057" y="-785"/>
                  <a:pt x="138264" y="50810"/>
                  <a:pt x="186683" y="61922"/>
                </a:cubicBezTo>
                <a:cubicBezTo>
                  <a:pt x="235102" y="73034"/>
                  <a:pt x="253623" y="50545"/>
                  <a:pt x="291458" y="66684"/>
                </a:cubicBezTo>
                <a:cubicBezTo>
                  <a:pt x="329293" y="82823"/>
                  <a:pt x="403906" y="154261"/>
                  <a:pt x="413695" y="158759"/>
                </a:cubicBezTo>
                <a:cubicBezTo>
                  <a:pt x="423485" y="163257"/>
                  <a:pt x="377712" y="110341"/>
                  <a:pt x="350195" y="93672"/>
                </a:cubicBezTo>
                <a:cubicBezTo>
                  <a:pt x="322678" y="77003"/>
                  <a:pt x="286959" y="63245"/>
                  <a:pt x="248595" y="58747"/>
                </a:cubicBezTo>
                <a:cubicBezTo>
                  <a:pt x="210231" y="54249"/>
                  <a:pt x="160489" y="73828"/>
                  <a:pt x="120008" y="66684"/>
                </a:cubicBezTo>
                <a:cubicBezTo>
                  <a:pt x="79527" y="59540"/>
                  <a:pt x="-10167" y="803"/>
                  <a:pt x="9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E734F5AE-8E12-40EC-A245-55EFD5D4C516}"/>
              </a:ext>
            </a:extLst>
          </p:cNvPr>
          <p:cNvSpPr/>
          <p:nvPr/>
        </p:nvSpPr>
        <p:spPr>
          <a:xfrm>
            <a:off x="3060215" y="12411642"/>
            <a:ext cx="265653" cy="60165"/>
          </a:xfrm>
          <a:custGeom>
            <a:avLst/>
            <a:gdLst>
              <a:gd name="connsiteX0" fmla="*/ 485 w 265653"/>
              <a:gd name="connsiteY0" fmla="*/ 1021 h 60165"/>
              <a:gd name="connsiteX1" fmla="*/ 71923 w 265653"/>
              <a:gd name="connsiteY1" fmla="*/ 23246 h 60165"/>
              <a:gd name="connsiteX2" fmla="*/ 176698 w 265653"/>
              <a:gd name="connsiteY2" fmla="*/ 45471 h 60165"/>
              <a:gd name="connsiteX3" fmla="*/ 265598 w 265653"/>
              <a:gd name="connsiteY3" fmla="*/ 53408 h 60165"/>
              <a:gd name="connsiteX4" fmla="*/ 163998 w 265653"/>
              <a:gd name="connsiteY4" fmla="*/ 50233 h 60165"/>
              <a:gd name="connsiteX5" fmla="*/ 106848 w 265653"/>
              <a:gd name="connsiteY5" fmla="*/ 58171 h 60165"/>
              <a:gd name="connsiteX6" fmla="*/ 485 w 265653"/>
              <a:gd name="connsiteY6" fmla="*/ 1021 h 6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653" h="60165">
                <a:moveTo>
                  <a:pt x="485" y="1021"/>
                </a:moveTo>
                <a:cubicBezTo>
                  <a:pt x="-5336" y="-4800"/>
                  <a:pt x="42554" y="15838"/>
                  <a:pt x="71923" y="23246"/>
                </a:cubicBezTo>
                <a:cubicBezTo>
                  <a:pt x="101292" y="30654"/>
                  <a:pt x="144419" y="40444"/>
                  <a:pt x="176698" y="45471"/>
                </a:cubicBezTo>
                <a:cubicBezTo>
                  <a:pt x="208977" y="50498"/>
                  <a:pt x="267715" y="52614"/>
                  <a:pt x="265598" y="53408"/>
                </a:cubicBezTo>
                <a:cubicBezTo>
                  <a:pt x="263481" y="54202"/>
                  <a:pt x="190456" y="49439"/>
                  <a:pt x="163998" y="50233"/>
                </a:cubicBezTo>
                <a:cubicBezTo>
                  <a:pt x="137540" y="51027"/>
                  <a:pt x="132777" y="65315"/>
                  <a:pt x="106848" y="58171"/>
                </a:cubicBezTo>
                <a:cubicBezTo>
                  <a:pt x="80919" y="51027"/>
                  <a:pt x="6306" y="6842"/>
                  <a:pt x="485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168F121-AB86-4148-9EC2-547E4F345773}"/>
              </a:ext>
            </a:extLst>
          </p:cNvPr>
          <p:cNvSpPr/>
          <p:nvPr/>
        </p:nvSpPr>
        <p:spPr>
          <a:xfrm>
            <a:off x="2964308" y="12216191"/>
            <a:ext cx="317907" cy="58733"/>
          </a:xfrm>
          <a:custGeom>
            <a:avLst/>
            <a:gdLst>
              <a:gd name="connsiteX0" fmla="*/ 10667 w 317907"/>
              <a:gd name="connsiteY0" fmla="*/ 1209 h 58733"/>
              <a:gd name="connsiteX1" fmla="*/ 61467 w 317907"/>
              <a:gd name="connsiteY1" fmla="*/ 10734 h 58733"/>
              <a:gd name="connsiteX2" fmla="*/ 275780 w 317907"/>
              <a:gd name="connsiteY2" fmla="*/ 23434 h 58733"/>
              <a:gd name="connsiteX3" fmla="*/ 315467 w 317907"/>
              <a:gd name="connsiteY3" fmla="*/ 58359 h 58733"/>
              <a:gd name="connsiteX4" fmla="*/ 237680 w 317907"/>
              <a:gd name="connsiteY4" fmla="*/ 39309 h 58733"/>
              <a:gd name="connsiteX5" fmla="*/ 10667 w 317907"/>
              <a:gd name="connsiteY5" fmla="*/ 1209 h 5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07" h="58733">
                <a:moveTo>
                  <a:pt x="10667" y="1209"/>
                </a:moveTo>
                <a:cubicBezTo>
                  <a:pt x="-18702" y="-3553"/>
                  <a:pt x="17282" y="7030"/>
                  <a:pt x="61467" y="10734"/>
                </a:cubicBezTo>
                <a:cubicBezTo>
                  <a:pt x="105652" y="14438"/>
                  <a:pt x="233447" y="15497"/>
                  <a:pt x="275780" y="23434"/>
                </a:cubicBezTo>
                <a:cubicBezTo>
                  <a:pt x="318113" y="31371"/>
                  <a:pt x="321817" y="55713"/>
                  <a:pt x="315467" y="58359"/>
                </a:cubicBezTo>
                <a:cubicBezTo>
                  <a:pt x="309117" y="61005"/>
                  <a:pt x="294301" y="49099"/>
                  <a:pt x="237680" y="39309"/>
                </a:cubicBezTo>
                <a:lnTo>
                  <a:pt x="10667" y="1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6D4F516-1357-456B-8A71-98F7020022AD}"/>
              </a:ext>
            </a:extLst>
          </p:cNvPr>
          <p:cNvSpPr/>
          <p:nvPr/>
        </p:nvSpPr>
        <p:spPr>
          <a:xfrm>
            <a:off x="2802352" y="12126368"/>
            <a:ext cx="44618" cy="175754"/>
          </a:xfrm>
          <a:custGeom>
            <a:avLst/>
            <a:gdLst>
              <a:gd name="connsiteX0" fmla="*/ 115 w 44618"/>
              <a:gd name="connsiteY0" fmla="*/ 15 h 175754"/>
              <a:gd name="connsiteX1" fmla="*/ 12815 w 44618"/>
              <a:gd name="connsiteY1" fmla="*/ 120665 h 175754"/>
              <a:gd name="connsiteX2" fmla="*/ 44565 w 44618"/>
              <a:gd name="connsiteY2" fmla="*/ 175699 h 175754"/>
              <a:gd name="connsiteX3" fmla="*/ 19165 w 44618"/>
              <a:gd name="connsiteY3" fmla="*/ 129132 h 175754"/>
              <a:gd name="connsiteX4" fmla="*/ 115 w 44618"/>
              <a:gd name="connsiteY4" fmla="*/ 15 h 17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18" h="175754">
                <a:moveTo>
                  <a:pt x="115" y="15"/>
                </a:moveTo>
                <a:cubicBezTo>
                  <a:pt x="-943" y="-1396"/>
                  <a:pt x="5407" y="91384"/>
                  <a:pt x="12815" y="120665"/>
                </a:cubicBezTo>
                <a:cubicBezTo>
                  <a:pt x="20223" y="149946"/>
                  <a:pt x="43507" y="174288"/>
                  <a:pt x="44565" y="175699"/>
                </a:cubicBezTo>
                <a:cubicBezTo>
                  <a:pt x="45623" y="177110"/>
                  <a:pt x="30807" y="151357"/>
                  <a:pt x="19165" y="129132"/>
                </a:cubicBezTo>
                <a:cubicBezTo>
                  <a:pt x="7523" y="106907"/>
                  <a:pt x="1173" y="1426"/>
                  <a:pt x="11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70614B11-CF45-4B01-A45F-E134B35C9B7A}"/>
              </a:ext>
            </a:extLst>
          </p:cNvPr>
          <p:cNvSpPr/>
          <p:nvPr/>
        </p:nvSpPr>
        <p:spPr>
          <a:xfrm>
            <a:off x="6807174" y="9339278"/>
            <a:ext cx="369061" cy="1165132"/>
          </a:xfrm>
          <a:custGeom>
            <a:avLst/>
            <a:gdLst>
              <a:gd name="connsiteX0" fmla="*/ 355626 w 369061"/>
              <a:gd name="connsiteY0" fmla="*/ 39672 h 1165132"/>
              <a:gd name="connsiteX1" fmla="*/ 184176 w 369061"/>
              <a:gd name="connsiteY1" fmla="*/ 649272 h 1165132"/>
              <a:gd name="connsiteX2" fmla="*/ 26 w 369061"/>
              <a:gd name="connsiteY2" fmla="*/ 1163622 h 1165132"/>
              <a:gd name="connsiteX3" fmla="*/ 196876 w 369061"/>
              <a:gd name="connsiteY3" fmla="*/ 795322 h 1165132"/>
              <a:gd name="connsiteX4" fmla="*/ 317526 w 369061"/>
              <a:gd name="connsiteY4" fmla="*/ 465122 h 1165132"/>
              <a:gd name="connsiteX5" fmla="*/ 355626 w 369061"/>
              <a:gd name="connsiteY5" fmla="*/ 103172 h 1165132"/>
              <a:gd name="connsiteX6" fmla="*/ 355626 w 369061"/>
              <a:gd name="connsiteY6" fmla="*/ 39672 h 116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061" h="1165132">
                <a:moveTo>
                  <a:pt x="355626" y="39672"/>
                </a:moveTo>
                <a:cubicBezTo>
                  <a:pt x="327051" y="130689"/>
                  <a:pt x="243443" y="461947"/>
                  <a:pt x="184176" y="649272"/>
                </a:cubicBezTo>
                <a:cubicBezTo>
                  <a:pt x="124909" y="836597"/>
                  <a:pt x="-2091" y="1139280"/>
                  <a:pt x="26" y="1163622"/>
                </a:cubicBezTo>
                <a:cubicBezTo>
                  <a:pt x="2143" y="1187964"/>
                  <a:pt x="143959" y="911738"/>
                  <a:pt x="196876" y="795322"/>
                </a:cubicBezTo>
                <a:cubicBezTo>
                  <a:pt x="249793" y="678906"/>
                  <a:pt x="291068" y="580480"/>
                  <a:pt x="317526" y="465122"/>
                </a:cubicBezTo>
                <a:cubicBezTo>
                  <a:pt x="343984" y="349764"/>
                  <a:pt x="352451" y="173022"/>
                  <a:pt x="355626" y="103172"/>
                </a:cubicBezTo>
                <a:cubicBezTo>
                  <a:pt x="358801" y="33322"/>
                  <a:pt x="384201" y="-51345"/>
                  <a:pt x="355626" y="39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74A52896-5512-4FFA-84B0-33B519A4007F}"/>
              </a:ext>
            </a:extLst>
          </p:cNvPr>
          <p:cNvSpPr/>
          <p:nvPr/>
        </p:nvSpPr>
        <p:spPr>
          <a:xfrm>
            <a:off x="7496575" y="9094811"/>
            <a:ext cx="310690" cy="1359985"/>
          </a:xfrm>
          <a:custGeom>
            <a:avLst/>
            <a:gdLst>
              <a:gd name="connsiteX0" fmla="*/ 307575 w 310690"/>
              <a:gd name="connsiteY0" fmla="*/ 36489 h 1359985"/>
              <a:gd name="connsiteX1" fmla="*/ 282175 w 310690"/>
              <a:gd name="connsiteY1" fmla="*/ 131739 h 1359985"/>
              <a:gd name="connsiteX2" fmla="*/ 123425 w 310690"/>
              <a:gd name="connsiteY2" fmla="*/ 1090589 h 1359985"/>
              <a:gd name="connsiteX3" fmla="*/ 2775 w 310690"/>
              <a:gd name="connsiteY3" fmla="*/ 1319189 h 1359985"/>
              <a:gd name="connsiteX4" fmla="*/ 244075 w 310690"/>
              <a:gd name="connsiteY4" fmla="*/ 398439 h 1359985"/>
              <a:gd name="connsiteX5" fmla="*/ 307575 w 310690"/>
              <a:gd name="connsiteY5" fmla="*/ 36489 h 135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90" h="1359985">
                <a:moveTo>
                  <a:pt x="307575" y="36489"/>
                </a:moveTo>
                <a:cubicBezTo>
                  <a:pt x="313925" y="-7961"/>
                  <a:pt x="312867" y="-43944"/>
                  <a:pt x="282175" y="131739"/>
                </a:cubicBezTo>
                <a:cubicBezTo>
                  <a:pt x="251483" y="307422"/>
                  <a:pt x="169992" y="892681"/>
                  <a:pt x="123425" y="1090589"/>
                </a:cubicBezTo>
                <a:cubicBezTo>
                  <a:pt x="76858" y="1288497"/>
                  <a:pt x="-17333" y="1434547"/>
                  <a:pt x="2775" y="1319189"/>
                </a:cubicBezTo>
                <a:cubicBezTo>
                  <a:pt x="22883" y="1203831"/>
                  <a:pt x="198567" y="607989"/>
                  <a:pt x="244075" y="398439"/>
                </a:cubicBezTo>
                <a:cubicBezTo>
                  <a:pt x="289583" y="188889"/>
                  <a:pt x="301225" y="80939"/>
                  <a:pt x="307575" y="36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3464BBBF-15A4-4DEC-A594-96BD11382B4A}"/>
              </a:ext>
            </a:extLst>
          </p:cNvPr>
          <p:cNvSpPr/>
          <p:nvPr/>
        </p:nvSpPr>
        <p:spPr>
          <a:xfrm>
            <a:off x="7554906" y="9234086"/>
            <a:ext cx="353197" cy="1227769"/>
          </a:xfrm>
          <a:custGeom>
            <a:avLst/>
            <a:gdLst>
              <a:gd name="connsiteX0" fmla="*/ 331794 w 353197"/>
              <a:gd name="connsiteY0" fmla="*/ 17864 h 1227769"/>
              <a:gd name="connsiteX1" fmla="*/ 325444 w 353197"/>
              <a:gd name="connsiteY1" fmla="*/ 132164 h 1227769"/>
              <a:gd name="connsiteX2" fmla="*/ 211144 w 353197"/>
              <a:gd name="connsiteY2" fmla="*/ 684614 h 1227769"/>
              <a:gd name="connsiteX3" fmla="*/ 1594 w 353197"/>
              <a:gd name="connsiteY3" fmla="*/ 1224364 h 1227769"/>
              <a:gd name="connsiteX4" fmla="*/ 331794 w 353197"/>
              <a:gd name="connsiteY4" fmla="*/ 417914 h 1227769"/>
              <a:gd name="connsiteX5" fmla="*/ 331794 w 353197"/>
              <a:gd name="connsiteY5" fmla="*/ 17864 h 122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97" h="1227769">
                <a:moveTo>
                  <a:pt x="331794" y="17864"/>
                </a:moveTo>
                <a:cubicBezTo>
                  <a:pt x="330736" y="-29761"/>
                  <a:pt x="345552" y="21039"/>
                  <a:pt x="325444" y="132164"/>
                </a:cubicBezTo>
                <a:cubicBezTo>
                  <a:pt x="305336" y="243289"/>
                  <a:pt x="265119" y="502581"/>
                  <a:pt x="211144" y="684614"/>
                </a:cubicBezTo>
                <a:cubicBezTo>
                  <a:pt x="157169" y="866647"/>
                  <a:pt x="-18514" y="1268814"/>
                  <a:pt x="1594" y="1224364"/>
                </a:cubicBezTo>
                <a:cubicBezTo>
                  <a:pt x="21702" y="1179914"/>
                  <a:pt x="284169" y="621114"/>
                  <a:pt x="331794" y="417914"/>
                </a:cubicBezTo>
                <a:cubicBezTo>
                  <a:pt x="379419" y="214714"/>
                  <a:pt x="332852" y="65489"/>
                  <a:pt x="331794" y="17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6B778AC-806F-4B9D-9240-FA328F2F5FFA}"/>
              </a:ext>
            </a:extLst>
          </p:cNvPr>
          <p:cNvSpPr/>
          <p:nvPr/>
        </p:nvSpPr>
        <p:spPr>
          <a:xfrm>
            <a:off x="7752913" y="9999828"/>
            <a:ext cx="102272" cy="842497"/>
          </a:xfrm>
          <a:custGeom>
            <a:avLst/>
            <a:gdLst>
              <a:gd name="connsiteX0" fmla="*/ 76637 w 102272"/>
              <a:gd name="connsiteY0" fmla="*/ 7772 h 842497"/>
              <a:gd name="connsiteX1" fmla="*/ 70287 w 102272"/>
              <a:gd name="connsiteY1" fmla="*/ 134772 h 842497"/>
              <a:gd name="connsiteX2" fmla="*/ 51237 w 102272"/>
              <a:gd name="connsiteY2" fmla="*/ 439572 h 842497"/>
              <a:gd name="connsiteX3" fmla="*/ 95687 w 102272"/>
              <a:gd name="connsiteY3" fmla="*/ 807872 h 842497"/>
              <a:gd name="connsiteX4" fmla="*/ 102037 w 102272"/>
              <a:gd name="connsiteY4" fmla="*/ 826922 h 842497"/>
              <a:gd name="connsiteX5" fmla="*/ 63937 w 102272"/>
              <a:gd name="connsiteY5" fmla="*/ 788822 h 842497"/>
              <a:gd name="connsiteX6" fmla="*/ 437 w 102272"/>
              <a:gd name="connsiteY6" fmla="*/ 566572 h 842497"/>
              <a:gd name="connsiteX7" fmla="*/ 38537 w 102272"/>
              <a:gd name="connsiteY7" fmla="*/ 344322 h 842497"/>
              <a:gd name="connsiteX8" fmla="*/ 76637 w 102272"/>
              <a:gd name="connsiteY8" fmla="*/ 7772 h 84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72" h="842497">
                <a:moveTo>
                  <a:pt x="76637" y="7772"/>
                </a:moveTo>
                <a:cubicBezTo>
                  <a:pt x="81929" y="-27153"/>
                  <a:pt x="74520" y="62805"/>
                  <a:pt x="70287" y="134772"/>
                </a:cubicBezTo>
                <a:cubicBezTo>
                  <a:pt x="66054" y="206739"/>
                  <a:pt x="47004" y="327389"/>
                  <a:pt x="51237" y="439572"/>
                </a:cubicBezTo>
                <a:cubicBezTo>
                  <a:pt x="55470" y="551755"/>
                  <a:pt x="87220" y="743314"/>
                  <a:pt x="95687" y="807872"/>
                </a:cubicBezTo>
                <a:cubicBezTo>
                  <a:pt x="104154" y="872430"/>
                  <a:pt x="102037" y="826922"/>
                  <a:pt x="102037" y="826922"/>
                </a:cubicBezTo>
                <a:cubicBezTo>
                  <a:pt x="96745" y="823747"/>
                  <a:pt x="80870" y="832214"/>
                  <a:pt x="63937" y="788822"/>
                </a:cubicBezTo>
                <a:cubicBezTo>
                  <a:pt x="47004" y="745430"/>
                  <a:pt x="4670" y="640655"/>
                  <a:pt x="437" y="566572"/>
                </a:cubicBezTo>
                <a:cubicBezTo>
                  <a:pt x="-3796" y="492489"/>
                  <a:pt x="23720" y="440630"/>
                  <a:pt x="38537" y="344322"/>
                </a:cubicBezTo>
                <a:cubicBezTo>
                  <a:pt x="53354" y="248014"/>
                  <a:pt x="71345" y="42697"/>
                  <a:pt x="76637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274BCD3-1562-418F-9F90-6F5B923269EE}"/>
              </a:ext>
            </a:extLst>
          </p:cNvPr>
          <p:cNvSpPr/>
          <p:nvPr/>
        </p:nvSpPr>
        <p:spPr>
          <a:xfrm>
            <a:off x="6680200" y="10815141"/>
            <a:ext cx="1122238" cy="288124"/>
          </a:xfrm>
          <a:custGeom>
            <a:avLst/>
            <a:gdLst>
              <a:gd name="connsiteX0" fmla="*/ 0 w 1122238"/>
              <a:gd name="connsiteY0" fmla="*/ 5259 h 288124"/>
              <a:gd name="connsiteX1" fmla="*/ 148167 w 1122238"/>
              <a:gd name="connsiteY1" fmla="*/ 34892 h 288124"/>
              <a:gd name="connsiteX2" fmla="*/ 706967 w 1122238"/>
              <a:gd name="connsiteY2" fmla="*/ 267726 h 288124"/>
              <a:gd name="connsiteX3" fmla="*/ 1104900 w 1122238"/>
              <a:gd name="connsiteY3" fmla="*/ 271959 h 288124"/>
              <a:gd name="connsiteX4" fmla="*/ 1011767 w 1122238"/>
              <a:gd name="connsiteY4" fmla="*/ 229626 h 288124"/>
              <a:gd name="connsiteX5" fmla="*/ 660400 w 1122238"/>
              <a:gd name="connsiteY5" fmla="*/ 144959 h 288124"/>
              <a:gd name="connsiteX6" fmla="*/ 0 w 1122238"/>
              <a:gd name="connsiteY6" fmla="*/ 5259 h 2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238" h="288124">
                <a:moveTo>
                  <a:pt x="0" y="5259"/>
                </a:moveTo>
                <a:cubicBezTo>
                  <a:pt x="15169" y="-1797"/>
                  <a:pt x="30339" y="-8853"/>
                  <a:pt x="148167" y="34892"/>
                </a:cubicBezTo>
                <a:cubicBezTo>
                  <a:pt x="265995" y="78637"/>
                  <a:pt x="547512" y="228215"/>
                  <a:pt x="706967" y="267726"/>
                </a:cubicBezTo>
                <a:cubicBezTo>
                  <a:pt x="866422" y="307237"/>
                  <a:pt x="1054100" y="278309"/>
                  <a:pt x="1104900" y="271959"/>
                </a:cubicBezTo>
                <a:cubicBezTo>
                  <a:pt x="1155700" y="265609"/>
                  <a:pt x="1085850" y="250793"/>
                  <a:pt x="1011767" y="229626"/>
                </a:cubicBezTo>
                <a:cubicBezTo>
                  <a:pt x="937684" y="208459"/>
                  <a:pt x="660400" y="144959"/>
                  <a:pt x="660400" y="144959"/>
                </a:cubicBezTo>
                <a:lnTo>
                  <a:pt x="0" y="5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51294D58-F4E0-461C-8CF8-EE0C9B95D34B}"/>
              </a:ext>
            </a:extLst>
          </p:cNvPr>
          <p:cNvSpPr/>
          <p:nvPr/>
        </p:nvSpPr>
        <p:spPr>
          <a:xfrm>
            <a:off x="6681276" y="10621288"/>
            <a:ext cx="1209896" cy="394673"/>
          </a:xfrm>
          <a:custGeom>
            <a:avLst/>
            <a:gdLst>
              <a:gd name="connsiteX0" fmla="*/ 3157 w 1209896"/>
              <a:gd name="connsiteY0" fmla="*/ 203345 h 394673"/>
              <a:gd name="connsiteX1" fmla="*/ 176724 w 1209896"/>
              <a:gd name="connsiteY1" fmla="*/ 38245 h 394673"/>
              <a:gd name="connsiteX2" fmla="*/ 570424 w 1209896"/>
              <a:gd name="connsiteY2" fmla="*/ 144079 h 394673"/>
              <a:gd name="connsiteX3" fmla="*/ 900624 w 1209896"/>
              <a:gd name="connsiteY3" fmla="*/ 190645 h 394673"/>
              <a:gd name="connsiteX4" fmla="*/ 1196957 w 1209896"/>
              <a:gd name="connsiteY4" fmla="*/ 199112 h 394673"/>
              <a:gd name="connsiteX5" fmla="*/ 1141924 w 1209896"/>
              <a:gd name="connsiteY5" fmla="*/ 393845 h 394673"/>
              <a:gd name="connsiteX6" fmla="*/ 1006457 w 1209896"/>
              <a:gd name="connsiteY6" fmla="*/ 266845 h 394673"/>
              <a:gd name="connsiteX7" fmla="*/ 727057 w 1209896"/>
              <a:gd name="connsiteY7" fmla="*/ 207579 h 394673"/>
              <a:gd name="connsiteX8" fmla="*/ 117457 w 1209896"/>
              <a:gd name="connsiteY8" fmla="*/ 145 h 394673"/>
              <a:gd name="connsiteX9" fmla="*/ 3157 w 1209896"/>
              <a:gd name="connsiteY9" fmla="*/ 203345 h 3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9896" h="394673">
                <a:moveTo>
                  <a:pt x="3157" y="203345"/>
                </a:moveTo>
                <a:cubicBezTo>
                  <a:pt x="13035" y="209695"/>
                  <a:pt x="82180" y="48123"/>
                  <a:pt x="176724" y="38245"/>
                </a:cubicBezTo>
                <a:cubicBezTo>
                  <a:pt x="271268" y="28367"/>
                  <a:pt x="449774" y="118679"/>
                  <a:pt x="570424" y="144079"/>
                </a:cubicBezTo>
                <a:cubicBezTo>
                  <a:pt x="691074" y="169479"/>
                  <a:pt x="796202" y="181473"/>
                  <a:pt x="900624" y="190645"/>
                </a:cubicBezTo>
                <a:cubicBezTo>
                  <a:pt x="1005046" y="199817"/>
                  <a:pt x="1156740" y="165245"/>
                  <a:pt x="1196957" y="199112"/>
                </a:cubicBezTo>
                <a:cubicBezTo>
                  <a:pt x="1237174" y="232979"/>
                  <a:pt x="1173674" y="382556"/>
                  <a:pt x="1141924" y="393845"/>
                </a:cubicBezTo>
                <a:cubicBezTo>
                  <a:pt x="1110174" y="405134"/>
                  <a:pt x="1075602" y="297889"/>
                  <a:pt x="1006457" y="266845"/>
                </a:cubicBezTo>
                <a:cubicBezTo>
                  <a:pt x="937313" y="235801"/>
                  <a:pt x="875224" y="252029"/>
                  <a:pt x="727057" y="207579"/>
                </a:cubicBezTo>
                <a:cubicBezTo>
                  <a:pt x="578890" y="163129"/>
                  <a:pt x="234579" y="6495"/>
                  <a:pt x="117457" y="145"/>
                </a:cubicBezTo>
                <a:cubicBezTo>
                  <a:pt x="335" y="-6205"/>
                  <a:pt x="-6721" y="196995"/>
                  <a:pt x="3157" y="20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6B831F6-CCCE-4FB1-B92F-28C1C1B975E4}"/>
              </a:ext>
            </a:extLst>
          </p:cNvPr>
          <p:cNvSpPr/>
          <p:nvPr/>
        </p:nvSpPr>
        <p:spPr>
          <a:xfrm>
            <a:off x="6783040" y="10839246"/>
            <a:ext cx="41117" cy="268576"/>
          </a:xfrm>
          <a:custGeom>
            <a:avLst/>
            <a:gdLst>
              <a:gd name="connsiteX0" fmla="*/ 2993 w 41117"/>
              <a:gd name="connsiteY0" fmla="*/ 2321 h 268576"/>
              <a:gd name="connsiteX1" fmla="*/ 5110 w 41117"/>
              <a:gd name="connsiteY1" fmla="*/ 260554 h 268576"/>
              <a:gd name="connsiteX2" fmla="*/ 26277 w 41117"/>
              <a:gd name="connsiteY2" fmla="*/ 197054 h 268576"/>
              <a:gd name="connsiteX3" fmla="*/ 41093 w 41117"/>
              <a:gd name="connsiteY3" fmla="*/ 135671 h 268576"/>
              <a:gd name="connsiteX4" fmla="*/ 2993 w 41117"/>
              <a:gd name="connsiteY4" fmla="*/ 2321 h 26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17" h="268576">
                <a:moveTo>
                  <a:pt x="2993" y="2321"/>
                </a:moveTo>
                <a:cubicBezTo>
                  <a:pt x="-3004" y="23135"/>
                  <a:pt x="1229" y="228099"/>
                  <a:pt x="5110" y="260554"/>
                </a:cubicBezTo>
                <a:cubicBezTo>
                  <a:pt x="8991" y="293010"/>
                  <a:pt x="20280" y="217868"/>
                  <a:pt x="26277" y="197054"/>
                </a:cubicBezTo>
                <a:cubicBezTo>
                  <a:pt x="32274" y="176240"/>
                  <a:pt x="40035" y="164599"/>
                  <a:pt x="41093" y="135671"/>
                </a:cubicBezTo>
                <a:cubicBezTo>
                  <a:pt x="42151" y="106743"/>
                  <a:pt x="8990" y="-18493"/>
                  <a:pt x="299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48DE9FB0-61B1-4629-9A3B-31C8225C65A0}"/>
              </a:ext>
            </a:extLst>
          </p:cNvPr>
          <p:cNvSpPr/>
          <p:nvPr/>
        </p:nvSpPr>
        <p:spPr>
          <a:xfrm>
            <a:off x="6923608" y="10959713"/>
            <a:ext cx="74095" cy="356042"/>
          </a:xfrm>
          <a:custGeom>
            <a:avLst/>
            <a:gdLst>
              <a:gd name="connsiteX0" fmla="*/ 46575 w 74095"/>
              <a:gd name="connsiteY0" fmla="*/ 387 h 356042"/>
              <a:gd name="connsiteX1" fmla="*/ 46575 w 74095"/>
              <a:gd name="connsiteY1" fmla="*/ 260737 h 356042"/>
              <a:gd name="connsiteX2" fmla="*/ 9 w 74095"/>
              <a:gd name="connsiteY2" fmla="*/ 355987 h 356042"/>
              <a:gd name="connsiteX3" fmla="*/ 50809 w 74095"/>
              <a:gd name="connsiteY3" fmla="*/ 273437 h 356042"/>
              <a:gd name="connsiteX4" fmla="*/ 74092 w 74095"/>
              <a:gd name="connsiteY4" fmla="*/ 203587 h 356042"/>
              <a:gd name="connsiteX5" fmla="*/ 46575 w 74095"/>
              <a:gd name="connsiteY5" fmla="*/ 387 h 35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95" h="356042">
                <a:moveTo>
                  <a:pt x="46575" y="387"/>
                </a:moveTo>
                <a:cubicBezTo>
                  <a:pt x="41989" y="9912"/>
                  <a:pt x="54336" y="201470"/>
                  <a:pt x="46575" y="260737"/>
                </a:cubicBezTo>
                <a:cubicBezTo>
                  <a:pt x="38814" y="320004"/>
                  <a:pt x="-697" y="353870"/>
                  <a:pt x="9" y="355987"/>
                </a:cubicBezTo>
                <a:cubicBezTo>
                  <a:pt x="715" y="358104"/>
                  <a:pt x="38462" y="298837"/>
                  <a:pt x="50809" y="273437"/>
                </a:cubicBezTo>
                <a:cubicBezTo>
                  <a:pt x="63156" y="248037"/>
                  <a:pt x="73739" y="247331"/>
                  <a:pt x="74092" y="203587"/>
                </a:cubicBezTo>
                <a:cubicBezTo>
                  <a:pt x="74445" y="159843"/>
                  <a:pt x="51161" y="-9138"/>
                  <a:pt x="46575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CA397DA-1FCE-4FF7-9EC7-868DBAC6A803}"/>
              </a:ext>
            </a:extLst>
          </p:cNvPr>
          <p:cNvSpPr/>
          <p:nvPr/>
        </p:nvSpPr>
        <p:spPr>
          <a:xfrm>
            <a:off x="6777297" y="10928350"/>
            <a:ext cx="197717" cy="406400"/>
          </a:xfrm>
          <a:custGeom>
            <a:avLst/>
            <a:gdLst>
              <a:gd name="connsiteX0" fmla="*/ 186536 w 197717"/>
              <a:gd name="connsiteY0" fmla="*/ 0 h 406400"/>
              <a:gd name="connsiteX1" fmla="*/ 175953 w 197717"/>
              <a:gd name="connsiteY1" fmla="*/ 243417 h 406400"/>
              <a:gd name="connsiteX2" fmla="*/ 108220 w 197717"/>
              <a:gd name="connsiteY2" fmla="*/ 334433 h 406400"/>
              <a:gd name="connsiteX3" fmla="*/ 270 w 197717"/>
              <a:gd name="connsiteY3" fmla="*/ 406400 h 406400"/>
              <a:gd name="connsiteX4" fmla="*/ 142086 w 197717"/>
              <a:gd name="connsiteY4" fmla="*/ 334433 h 406400"/>
              <a:gd name="connsiteX5" fmla="*/ 195003 w 197717"/>
              <a:gd name="connsiteY5" fmla="*/ 241300 h 406400"/>
              <a:gd name="connsiteX6" fmla="*/ 186536 w 197717"/>
              <a:gd name="connsiteY6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717" h="406400">
                <a:moveTo>
                  <a:pt x="186536" y="0"/>
                </a:moveTo>
                <a:cubicBezTo>
                  <a:pt x="183361" y="353"/>
                  <a:pt x="189006" y="187678"/>
                  <a:pt x="175953" y="243417"/>
                </a:cubicBezTo>
                <a:cubicBezTo>
                  <a:pt x="162900" y="299156"/>
                  <a:pt x="137501" y="307269"/>
                  <a:pt x="108220" y="334433"/>
                </a:cubicBezTo>
                <a:cubicBezTo>
                  <a:pt x="78939" y="361597"/>
                  <a:pt x="-5374" y="406400"/>
                  <a:pt x="270" y="406400"/>
                </a:cubicBezTo>
                <a:cubicBezTo>
                  <a:pt x="5914" y="406400"/>
                  <a:pt x="109631" y="361950"/>
                  <a:pt x="142086" y="334433"/>
                </a:cubicBezTo>
                <a:cubicBezTo>
                  <a:pt x="174541" y="306916"/>
                  <a:pt x="186536" y="292805"/>
                  <a:pt x="195003" y="241300"/>
                </a:cubicBezTo>
                <a:cubicBezTo>
                  <a:pt x="203470" y="189795"/>
                  <a:pt x="189711" y="-353"/>
                  <a:pt x="1865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A78639FA-214A-4B2B-8BA1-3053A098E480}"/>
              </a:ext>
            </a:extLst>
          </p:cNvPr>
          <p:cNvSpPr/>
          <p:nvPr/>
        </p:nvSpPr>
        <p:spPr>
          <a:xfrm>
            <a:off x="6713719" y="11089148"/>
            <a:ext cx="161514" cy="231910"/>
          </a:xfrm>
          <a:custGeom>
            <a:avLst/>
            <a:gdLst>
              <a:gd name="connsiteX0" fmla="*/ 78664 w 161514"/>
              <a:gd name="connsiteY0" fmla="*/ 69 h 231910"/>
              <a:gd name="connsiteX1" fmla="*/ 57498 w 161514"/>
              <a:gd name="connsiteY1" fmla="*/ 118602 h 231910"/>
              <a:gd name="connsiteX2" fmla="*/ 348 w 161514"/>
              <a:gd name="connsiteY2" fmla="*/ 228669 h 231910"/>
              <a:gd name="connsiteX3" fmla="*/ 87131 w 161514"/>
              <a:gd name="connsiteY3" fmla="*/ 203269 h 231910"/>
              <a:gd name="connsiteX4" fmla="*/ 159098 w 161514"/>
              <a:gd name="connsiteY4" fmla="*/ 209619 h 231910"/>
              <a:gd name="connsiteX5" fmla="*/ 144281 w 161514"/>
              <a:gd name="connsiteY5" fmla="*/ 42402 h 231910"/>
              <a:gd name="connsiteX6" fmla="*/ 142164 w 161514"/>
              <a:gd name="connsiteY6" fmla="*/ 152469 h 231910"/>
              <a:gd name="connsiteX7" fmla="*/ 40564 w 161514"/>
              <a:gd name="connsiteY7" fmla="*/ 194802 h 231910"/>
              <a:gd name="connsiteX8" fmla="*/ 57498 w 161514"/>
              <a:gd name="connsiteY8" fmla="*/ 135535 h 231910"/>
              <a:gd name="connsiteX9" fmla="*/ 78664 w 161514"/>
              <a:gd name="connsiteY9" fmla="*/ 69 h 23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514" h="231910">
                <a:moveTo>
                  <a:pt x="78664" y="69"/>
                </a:moveTo>
                <a:cubicBezTo>
                  <a:pt x="78664" y="-2753"/>
                  <a:pt x="70551" y="80502"/>
                  <a:pt x="57498" y="118602"/>
                </a:cubicBezTo>
                <a:cubicBezTo>
                  <a:pt x="44445" y="156702"/>
                  <a:pt x="-4591" y="214558"/>
                  <a:pt x="348" y="228669"/>
                </a:cubicBezTo>
                <a:cubicBezTo>
                  <a:pt x="5287" y="242780"/>
                  <a:pt x="60673" y="206444"/>
                  <a:pt x="87131" y="203269"/>
                </a:cubicBezTo>
                <a:cubicBezTo>
                  <a:pt x="113589" y="200094"/>
                  <a:pt x="149573" y="236430"/>
                  <a:pt x="159098" y="209619"/>
                </a:cubicBezTo>
                <a:cubicBezTo>
                  <a:pt x="168623" y="182808"/>
                  <a:pt x="147103" y="51927"/>
                  <a:pt x="144281" y="42402"/>
                </a:cubicBezTo>
                <a:cubicBezTo>
                  <a:pt x="141459" y="32877"/>
                  <a:pt x="159450" y="127069"/>
                  <a:pt x="142164" y="152469"/>
                </a:cubicBezTo>
                <a:cubicBezTo>
                  <a:pt x="124878" y="177869"/>
                  <a:pt x="54675" y="197624"/>
                  <a:pt x="40564" y="194802"/>
                </a:cubicBezTo>
                <a:cubicBezTo>
                  <a:pt x="26453" y="191980"/>
                  <a:pt x="49031" y="163405"/>
                  <a:pt x="57498" y="135535"/>
                </a:cubicBezTo>
                <a:cubicBezTo>
                  <a:pt x="65965" y="107666"/>
                  <a:pt x="78664" y="2891"/>
                  <a:pt x="7866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45E8B566-14FB-4A96-B8EE-B7D62A575B3A}"/>
              </a:ext>
            </a:extLst>
          </p:cNvPr>
          <p:cNvSpPr/>
          <p:nvPr/>
        </p:nvSpPr>
        <p:spPr>
          <a:xfrm>
            <a:off x="6775334" y="11095523"/>
            <a:ext cx="110195" cy="59574"/>
          </a:xfrm>
          <a:custGeom>
            <a:avLst/>
            <a:gdLst>
              <a:gd name="connsiteX0" fmla="*/ 116 w 110195"/>
              <a:gd name="connsiteY0" fmla="*/ 44 h 59574"/>
              <a:gd name="connsiteX1" fmla="*/ 95366 w 110195"/>
              <a:gd name="connsiteY1" fmla="*/ 46610 h 59574"/>
              <a:gd name="connsiteX2" fmla="*/ 108066 w 110195"/>
              <a:gd name="connsiteY2" fmla="*/ 59310 h 59574"/>
              <a:gd name="connsiteX3" fmla="*/ 76316 w 110195"/>
              <a:gd name="connsiteY3" fmla="*/ 38144 h 59574"/>
              <a:gd name="connsiteX4" fmla="*/ 116 w 110195"/>
              <a:gd name="connsiteY4" fmla="*/ 44 h 5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5" h="59574">
                <a:moveTo>
                  <a:pt x="116" y="44"/>
                </a:moveTo>
                <a:cubicBezTo>
                  <a:pt x="3291" y="1455"/>
                  <a:pt x="77374" y="36732"/>
                  <a:pt x="95366" y="46610"/>
                </a:cubicBezTo>
                <a:cubicBezTo>
                  <a:pt x="113358" y="56488"/>
                  <a:pt x="111241" y="60721"/>
                  <a:pt x="108066" y="59310"/>
                </a:cubicBezTo>
                <a:cubicBezTo>
                  <a:pt x="104891" y="57899"/>
                  <a:pt x="93249" y="45199"/>
                  <a:pt x="76316" y="38144"/>
                </a:cubicBezTo>
                <a:cubicBezTo>
                  <a:pt x="59383" y="31089"/>
                  <a:pt x="-3059" y="-1367"/>
                  <a:pt x="1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A1D47FF9-8350-4F1C-BE07-E0B1F036D7CC}"/>
              </a:ext>
            </a:extLst>
          </p:cNvPr>
          <p:cNvSpPr/>
          <p:nvPr/>
        </p:nvSpPr>
        <p:spPr>
          <a:xfrm>
            <a:off x="7139384" y="11038716"/>
            <a:ext cx="89049" cy="362145"/>
          </a:xfrm>
          <a:custGeom>
            <a:avLst/>
            <a:gdLst>
              <a:gd name="connsiteX0" fmla="*/ 89033 w 89049"/>
              <a:gd name="connsiteY0" fmla="*/ 1817 h 362145"/>
              <a:gd name="connsiteX1" fmla="*/ 53049 w 89049"/>
              <a:gd name="connsiteY1" fmla="*/ 293917 h 362145"/>
              <a:gd name="connsiteX2" fmla="*/ 133 w 89049"/>
              <a:gd name="connsiteY2" fmla="*/ 361651 h 362145"/>
              <a:gd name="connsiteX3" fmla="*/ 38233 w 89049"/>
              <a:gd name="connsiteY3" fmla="*/ 274867 h 362145"/>
              <a:gd name="connsiteX4" fmla="*/ 48816 w 89049"/>
              <a:gd name="connsiteY4" fmla="*/ 175384 h 362145"/>
              <a:gd name="connsiteX5" fmla="*/ 89033 w 89049"/>
              <a:gd name="connsiteY5" fmla="*/ 1817 h 36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" h="362145">
                <a:moveTo>
                  <a:pt x="89033" y="1817"/>
                </a:moveTo>
                <a:cubicBezTo>
                  <a:pt x="89738" y="21572"/>
                  <a:pt x="67866" y="233945"/>
                  <a:pt x="53049" y="293917"/>
                </a:cubicBezTo>
                <a:cubicBezTo>
                  <a:pt x="38232" y="353889"/>
                  <a:pt x="2602" y="364826"/>
                  <a:pt x="133" y="361651"/>
                </a:cubicBezTo>
                <a:cubicBezTo>
                  <a:pt x="-2336" y="358476"/>
                  <a:pt x="30119" y="305912"/>
                  <a:pt x="38233" y="274867"/>
                </a:cubicBezTo>
                <a:cubicBezTo>
                  <a:pt x="46347" y="243822"/>
                  <a:pt x="41055" y="221951"/>
                  <a:pt x="48816" y="175384"/>
                </a:cubicBezTo>
                <a:cubicBezTo>
                  <a:pt x="56577" y="128817"/>
                  <a:pt x="88328" y="-17938"/>
                  <a:pt x="89033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24F0B50-DF00-4BB2-AD67-ECE3B2A640BB}"/>
              </a:ext>
            </a:extLst>
          </p:cNvPr>
          <p:cNvSpPr/>
          <p:nvPr/>
        </p:nvSpPr>
        <p:spPr>
          <a:xfrm>
            <a:off x="7028425" y="11006001"/>
            <a:ext cx="23241" cy="225231"/>
          </a:xfrm>
          <a:custGeom>
            <a:avLst/>
            <a:gdLst>
              <a:gd name="connsiteX0" fmla="*/ 22192 w 23241"/>
              <a:gd name="connsiteY0" fmla="*/ 666 h 225231"/>
              <a:gd name="connsiteX1" fmla="*/ 5258 w 23241"/>
              <a:gd name="connsiteY1" fmla="*/ 91682 h 225231"/>
              <a:gd name="connsiteX2" fmla="*/ 1025 w 23241"/>
              <a:gd name="connsiteY2" fmla="*/ 225032 h 225231"/>
              <a:gd name="connsiteX3" fmla="*/ 22192 w 23241"/>
              <a:gd name="connsiteY3" fmla="*/ 59932 h 225231"/>
              <a:gd name="connsiteX4" fmla="*/ 22192 w 23241"/>
              <a:gd name="connsiteY4" fmla="*/ 666 h 22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" h="225231">
                <a:moveTo>
                  <a:pt x="22192" y="666"/>
                </a:moveTo>
                <a:cubicBezTo>
                  <a:pt x="19370" y="5958"/>
                  <a:pt x="8786" y="54288"/>
                  <a:pt x="5258" y="91682"/>
                </a:cubicBezTo>
                <a:cubicBezTo>
                  <a:pt x="1730" y="129076"/>
                  <a:pt x="-1797" y="230324"/>
                  <a:pt x="1025" y="225032"/>
                </a:cubicBezTo>
                <a:cubicBezTo>
                  <a:pt x="3847" y="219740"/>
                  <a:pt x="23250" y="97679"/>
                  <a:pt x="22192" y="59932"/>
                </a:cubicBezTo>
                <a:cubicBezTo>
                  <a:pt x="21134" y="22185"/>
                  <a:pt x="25014" y="-4626"/>
                  <a:pt x="2219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059E4547-B4FE-4E57-9EF7-113E028DC202}"/>
              </a:ext>
            </a:extLst>
          </p:cNvPr>
          <p:cNvSpPr/>
          <p:nvPr/>
        </p:nvSpPr>
        <p:spPr>
          <a:xfrm>
            <a:off x="6782484" y="11326261"/>
            <a:ext cx="152656" cy="347959"/>
          </a:xfrm>
          <a:custGeom>
            <a:avLst/>
            <a:gdLst>
              <a:gd name="connsiteX0" fmla="*/ 151716 w 152656"/>
              <a:gd name="connsiteY0" fmla="*/ 22 h 347959"/>
              <a:gd name="connsiteX1" fmla="*/ 96683 w 152656"/>
              <a:gd name="connsiteY1" fmla="*/ 127022 h 347959"/>
              <a:gd name="connsiteX2" fmla="*/ 52233 w 152656"/>
              <a:gd name="connsiteY2" fmla="*/ 169356 h 347959"/>
              <a:gd name="connsiteX3" fmla="*/ 28949 w 152656"/>
              <a:gd name="connsiteY3" fmla="*/ 194756 h 347959"/>
              <a:gd name="connsiteX4" fmla="*/ 5666 w 152656"/>
              <a:gd name="connsiteY4" fmla="*/ 347156 h 347959"/>
              <a:gd name="connsiteX5" fmla="*/ 3549 w 152656"/>
              <a:gd name="connsiteY5" fmla="*/ 249789 h 347959"/>
              <a:gd name="connsiteX6" fmla="*/ 47999 w 152656"/>
              <a:gd name="connsiteY6" fmla="*/ 137606 h 347959"/>
              <a:gd name="connsiteX7" fmla="*/ 151716 w 152656"/>
              <a:gd name="connsiteY7" fmla="*/ 22 h 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56" h="347959">
                <a:moveTo>
                  <a:pt x="151716" y="22"/>
                </a:moveTo>
                <a:cubicBezTo>
                  <a:pt x="159830" y="-1742"/>
                  <a:pt x="113263" y="98800"/>
                  <a:pt x="96683" y="127022"/>
                </a:cubicBezTo>
                <a:cubicBezTo>
                  <a:pt x="80103" y="155244"/>
                  <a:pt x="63522" y="158067"/>
                  <a:pt x="52233" y="169356"/>
                </a:cubicBezTo>
                <a:cubicBezTo>
                  <a:pt x="40944" y="180645"/>
                  <a:pt x="36710" y="165123"/>
                  <a:pt x="28949" y="194756"/>
                </a:cubicBezTo>
                <a:cubicBezTo>
                  <a:pt x="21188" y="224389"/>
                  <a:pt x="9899" y="337984"/>
                  <a:pt x="5666" y="347156"/>
                </a:cubicBezTo>
                <a:cubicBezTo>
                  <a:pt x="1433" y="356328"/>
                  <a:pt x="-3507" y="284714"/>
                  <a:pt x="3549" y="249789"/>
                </a:cubicBezTo>
                <a:cubicBezTo>
                  <a:pt x="10604" y="214864"/>
                  <a:pt x="19777" y="183820"/>
                  <a:pt x="47999" y="137606"/>
                </a:cubicBezTo>
                <a:cubicBezTo>
                  <a:pt x="76221" y="91392"/>
                  <a:pt x="143602" y="1786"/>
                  <a:pt x="15171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0F38B41B-5CFF-4795-93BC-D41C901AAD39}"/>
              </a:ext>
            </a:extLst>
          </p:cNvPr>
          <p:cNvSpPr/>
          <p:nvPr/>
        </p:nvSpPr>
        <p:spPr>
          <a:xfrm>
            <a:off x="7015780" y="11262777"/>
            <a:ext cx="100516" cy="78747"/>
          </a:xfrm>
          <a:custGeom>
            <a:avLst/>
            <a:gdLst>
              <a:gd name="connsiteX0" fmla="*/ 970 w 100516"/>
              <a:gd name="connsiteY0" fmla="*/ 6 h 78747"/>
              <a:gd name="connsiteX1" fmla="*/ 58120 w 100516"/>
              <a:gd name="connsiteY1" fmla="*/ 71973 h 78747"/>
              <a:gd name="connsiteX2" fmla="*/ 100453 w 100516"/>
              <a:gd name="connsiteY2" fmla="*/ 76206 h 78747"/>
              <a:gd name="connsiteX3" fmla="*/ 66587 w 100516"/>
              <a:gd name="connsiteY3" fmla="*/ 78323 h 78747"/>
              <a:gd name="connsiteX4" fmla="*/ 24253 w 100516"/>
              <a:gd name="connsiteY4" fmla="*/ 67740 h 78747"/>
              <a:gd name="connsiteX5" fmla="*/ 970 w 100516"/>
              <a:gd name="connsiteY5" fmla="*/ 6 h 7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6" h="78747">
                <a:moveTo>
                  <a:pt x="970" y="6"/>
                </a:moveTo>
                <a:cubicBezTo>
                  <a:pt x="6615" y="712"/>
                  <a:pt x="41540" y="59273"/>
                  <a:pt x="58120" y="71973"/>
                </a:cubicBezTo>
                <a:cubicBezTo>
                  <a:pt x="74700" y="84673"/>
                  <a:pt x="99042" y="75148"/>
                  <a:pt x="100453" y="76206"/>
                </a:cubicBezTo>
                <a:cubicBezTo>
                  <a:pt x="101864" y="77264"/>
                  <a:pt x="79287" y="79734"/>
                  <a:pt x="66587" y="78323"/>
                </a:cubicBezTo>
                <a:cubicBezTo>
                  <a:pt x="53887" y="76912"/>
                  <a:pt x="32720" y="76207"/>
                  <a:pt x="24253" y="67740"/>
                </a:cubicBezTo>
                <a:cubicBezTo>
                  <a:pt x="15786" y="59273"/>
                  <a:pt x="-4675" y="-700"/>
                  <a:pt x="97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6119F8C3-DF68-4A4F-927F-36C1F54C50B7}"/>
              </a:ext>
            </a:extLst>
          </p:cNvPr>
          <p:cNvSpPr/>
          <p:nvPr/>
        </p:nvSpPr>
        <p:spPr>
          <a:xfrm>
            <a:off x="6958759" y="11342605"/>
            <a:ext cx="122898" cy="80784"/>
          </a:xfrm>
          <a:custGeom>
            <a:avLst/>
            <a:gdLst>
              <a:gd name="connsiteX0" fmla="*/ 841 w 122898"/>
              <a:gd name="connsiteY0" fmla="*/ 612 h 80784"/>
              <a:gd name="connsiteX1" fmla="*/ 89741 w 122898"/>
              <a:gd name="connsiteY1" fmla="*/ 74695 h 80784"/>
              <a:gd name="connsiteX2" fmla="*/ 121491 w 122898"/>
              <a:gd name="connsiteY2" fmla="*/ 72578 h 80784"/>
              <a:gd name="connsiteX3" fmla="*/ 49524 w 122898"/>
              <a:gd name="connsiteY3" fmla="*/ 40828 h 80784"/>
              <a:gd name="connsiteX4" fmla="*/ 841 w 122898"/>
              <a:gd name="connsiteY4" fmla="*/ 612 h 8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98" h="80784">
                <a:moveTo>
                  <a:pt x="841" y="612"/>
                </a:moveTo>
                <a:cubicBezTo>
                  <a:pt x="7544" y="6257"/>
                  <a:pt x="69633" y="62701"/>
                  <a:pt x="89741" y="74695"/>
                </a:cubicBezTo>
                <a:cubicBezTo>
                  <a:pt x="109849" y="86689"/>
                  <a:pt x="128194" y="78223"/>
                  <a:pt x="121491" y="72578"/>
                </a:cubicBezTo>
                <a:cubicBezTo>
                  <a:pt x="114788" y="66934"/>
                  <a:pt x="69985" y="51764"/>
                  <a:pt x="49524" y="40828"/>
                </a:cubicBezTo>
                <a:cubicBezTo>
                  <a:pt x="29063" y="29892"/>
                  <a:pt x="-5862" y="-5033"/>
                  <a:pt x="841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9FE92207-AC2C-4DE9-81BE-54D0AD6DFB2D}"/>
              </a:ext>
            </a:extLst>
          </p:cNvPr>
          <p:cNvSpPr/>
          <p:nvPr/>
        </p:nvSpPr>
        <p:spPr>
          <a:xfrm>
            <a:off x="6969155" y="11412173"/>
            <a:ext cx="159807" cy="206254"/>
          </a:xfrm>
          <a:custGeom>
            <a:avLst/>
            <a:gdLst>
              <a:gd name="connsiteX0" fmla="*/ 159778 w 159807"/>
              <a:gd name="connsiteY0" fmla="*/ 894 h 206254"/>
              <a:gd name="connsiteX1" fmla="*/ 13728 w 159807"/>
              <a:gd name="connsiteY1" fmla="*/ 187160 h 206254"/>
              <a:gd name="connsiteX2" fmla="*/ 7378 w 159807"/>
              <a:gd name="connsiteY2" fmla="*/ 195627 h 206254"/>
              <a:gd name="connsiteX3" fmla="*/ 24312 w 159807"/>
              <a:gd name="connsiteY3" fmla="*/ 146944 h 206254"/>
              <a:gd name="connsiteX4" fmla="*/ 26428 w 159807"/>
              <a:gd name="connsiteY4" fmla="*/ 117310 h 206254"/>
              <a:gd name="connsiteX5" fmla="*/ 159778 w 159807"/>
              <a:gd name="connsiteY5" fmla="*/ 894 h 20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807" h="206254">
                <a:moveTo>
                  <a:pt x="159778" y="894"/>
                </a:moveTo>
                <a:cubicBezTo>
                  <a:pt x="157661" y="12536"/>
                  <a:pt x="39128" y="154705"/>
                  <a:pt x="13728" y="187160"/>
                </a:cubicBezTo>
                <a:cubicBezTo>
                  <a:pt x="-11672" y="219616"/>
                  <a:pt x="5614" y="202330"/>
                  <a:pt x="7378" y="195627"/>
                </a:cubicBezTo>
                <a:cubicBezTo>
                  <a:pt x="9142" y="188924"/>
                  <a:pt x="21137" y="159997"/>
                  <a:pt x="24312" y="146944"/>
                </a:cubicBezTo>
                <a:cubicBezTo>
                  <a:pt x="27487" y="133891"/>
                  <a:pt x="4203" y="139888"/>
                  <a:pt x="26428" y="117310"/>
                </a:cubicBezTo>
                <a:cubicBezTo>
                  <a:pt x="48653" y="94732"/>
                  <a:pt x="161895" y="-10748"/>
                  <a:pt x="159778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C26EA154-DE8F-4F25-B0B3-F2E9104D70C6}"/>
              </a:ext>
            </a:extLst>
          </p:cNvPr>
          <p:cNvSpPr/>
          <p:nvPr/>
        </p:nvSpPr>
        <p:spPr>
          <a:xfrm>
            <a:off x="6839028" y="11531600"/>
            <a:ext cx="89026" cy="85058"/>
          </a:xfrm>
          <a:custGeom>
            <a:avLst/>
            <a:gdLst>
              <a:gd name="connsiteX0" fmla="*/ 2039 w 89026"/>
              <a:gd name="connsiteY0" fmla="*/ 0 h 85058"/>
              <a:gd name="connsiteX1" fmla="*/ 12622 w 89026"/>
              <a:gd name="connsiteY1" fmla="*/ 74083 h 85058"/>
              <a:gd name="connsiteX2" fmla="*/ 88822 w 89026"/>
              <a:gd name="connsiteY2" fmla="*/ 84667 h 85058"/>
              <a:gd name="connsiteX3" fmla="*/ 33789 w 89026"/>
              <a:gd name="connsiteY3" fmla="*/ 74083 h 85058"/>
              <a:gd name="connsiteX4" fmla="*/ 2039 w 89026"/>
              <a:gd name="connsiteY4" fmla="*/ 0 h 8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26" h="85058">
                <a:moveTo>
                  <a:pt x="2039" y="0"/>
                </a:moveTo>
                <a:cubicBezTo>
                  <a:pt x="-1489" y="0"/>
                  <a:pt x="-1842" y="59972"/>
                  <a:pt x="12622" y="74083"/>
                </a:cubicBezTo>
                <a:cubicBezTo>
                  <a:pt x="27086" y="88194"/>
                  <a:pt x="85294" y="84667"/>
                  <a:pt x="88822" y="84667"/>
                </a:cubicBezTo>
                <a:cubicBezTo>
                  <a:pt x="92350" y="84667"/>
                  <a:pt x="49311" y="84314"/>
                  <a:pt x="33789" y="74083"/>
                </a:cubicBezTo>
                <a:cubicBezTo>
                  <a:pt x="18267" y="63852"/>
                  <a:pt x="5567" y="0"/>
                  <a:pt x="20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596BD62-F90E-4527-B3FD-B9A9324D1F3E}"/>
              </a:ext>
            </a:extLst>
          </p:cNvPr>
          <p:cNvSpPr/>
          <p:nvPr/>
        </p:nvSpPr>
        <p:spPr>
          <a:xfrm>
            <a:off x="6777281" y="11616097"/>
            <a:ext cx="192972" cy="118708"/>
          </a:xfrm>
          <a:custGeom>
            <a:avLst/>
            <a:gdLst>
              <a:gd name="connsiteX0" fmla="*/ 192902 w 192972"/>
              <a:gd name="connsiteY0" fmla="*/ 170 h 118708"/>
              <a:gd name="connsiteX1" fmla="*/ 93419 w 192972"/>
              <a:gd name="connsiteY1" fmla="*/ 82720 h 118708"/>
              <a:gd name="connsiteX2" fmla="*/ 78602 w 192972"/>
              <a:gd name="connsiteY2" fmla="*/ 118703 h 118708"/>
              <a:gd name="connsiteX3" fmla="*/ 34152 w 192972"/>
              <a:gd name="connsiteY3" fmla="*/ 84836 h 118708"/>
              <a:gd name="connsiteX4" fmla="*/ 286 w 192972"/>
              <a:gd name="connsiteY4" fmla="*/ 17103 h 118708"/>
              <a:gd name="connsiteX5" fmla="*/ 53202 w 192972"/>
              <a:gd name="connsiteY5" fmla="*/ 89070 h 118708"/>
              <a:gd name="connsiteX6" fmla="*/ 108236 w 192972"/>
              <a:gd name="connsiteY6" fmla="*/ 61553 h 118708"/>
              <a:gd name="connsiteX7" fmla="*/ 192902 w 192972"/>
              <a:gd name="connsiteY7" fmla="*/ 170 h 11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72" h="118708">
                <a:moveTo>
                  <a:pt x="192902" y="170"/>
                </a:moveTo>
                <a:cubicBezTo>
                  <a:pt x="190433" y="3698"/>
                  <a:pt x="112469" y="62965"/>
                  <a:pt x="93419" y="82720"/>
                </a:cubicBezTo>
                <a:cubicBezTo>
                  <a:pt x="74369" y="102475"/>
                  <a:pt x="88480" y="118350"/>
                  <a:pt x="78602" y="118703"/>
                </a:cubicBezTo>
                <a:cubicBezTo>
                  <a:pt x="68724" y="119056"/>
                  <a:pt x="47205" y="101769"/>
                  <a:pt x="34152" y="84836"/>
                </a:cubicBezTo>
                <a:cubicBezTo>
                  <a:pt x="21099" y="67903"/>
                  <a:pt x="-2889" y="16397"/>
                  <a:pt x="286" y="17103"/>
                </a:cubicBezTo>
                <a:cubicBezTo>
                  <a:pt x="3461" y="17809"/>
                  <a:pt x="35210" y="81662"/>
                  <a:pt x="53202" y="89070"/>
                </a:cubicBezTo>
                <a:cubicBezTo>
                  <a:pt x="71194" y="96478"/>
                  <a:pt x="84600" y="74253"/>
                  <a:pt x="108236" y="61553"/>
                </a:cubicBezTo>
                <a:cubicBezTo>
                  <a:pt x="131872" y="48853"/>
                  <a:pt x="195371" y="-3358"/>
                  <a:pt x="192902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2C6DD6D-1A35-4497-A161-1C5E005C4CF0}"/>
              </a:ext>
            </a:extLst>
          </p:cNvPr>
          <p:cNvSpPr/>
          <p:nvPr/>
        </p:nvSpPr>
        <p:spPr>
          <a:xfrm>
            <a:off x="6792383" y="11633200"/>
            <a:ext cx="162984" cy="17260"/>
          </a:xfrm>
          <a:custGeom>
            <a:avLst/>
            <a:gdLst>
              <a:gd name="connsiteX0" fmla="*/ 162984 w 162984"/>
              <a:gd name="connsiteY0" fmla="*/ 0 h 17260"/>
              <a:gd name="connsiteX1" fmla="*/ 29634 w 162984"/>
              <a:gd name="connsiteY1" fmla="*/ 12700 h 17260"/>
              <a:gd name="connsiteX2" fmla="*/ 0 w 162984"/>
              <a:gd name="connsiteY2" fmla="*/ 10583 h 17260"/>
              <a:gd name="connsiteX3" fmla="*/ 84667 w 162984"/>
              <a:gd name="connsiteY3" fmla="*/ 16933 h 17260"/>
              <a:gd name="connsiteX4" fmla="*/ 162984 w 162984"/>
              <a:gd name="connsiteY4" fmla="*/ 0 h 1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4" h="17260">
                <a:moveTo>
                  <a:pt x="162984" y="0"/>
                </a:moveTo>
                <a:lnTo>
                  <a:pt x="29634" y="12700"/>
                </a:lnTo>
                <a:lnTo>
                  <a:pt x="0" y="10583"/>
                </a:lnTo>
                <a:cubicBezTo>
                  <a:pt x="9172" y="11288"/>
                  <a:pt x="61031" y="15875"/>
                  <a:pt x="84667" y="16933"/>
                </a:cubicBezTo>
                <a:cubicBezTo>
                  <a:pt x="108303" y="17991"/>
                  <a:pt x="125060" y="17462"/>
                  <a:pt x="162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A1E0A073-7A39-4AC5-8705-1B46B780A5A1}"/>
              </a:ext>
            </a:extLst>
          </p:cNvPr>
          <p:cNvSpPr/>
          <p:nvPr/>
        </p:nvSpPr>
        <p:spPr>
          <a:xfrm>
            <a:off x="7160670" y="11089002"/>
            <a:ext cx="298614" cy="307154"/>
          </a:xfrm>
          <a:custGeom>
            <a:avLst/>
            <a:gdLst>
              <a:gd name="connsiteX0" fmla="*/ 298463 w 298614"/>
              <a:gd name="connsiteY0" fmla="*/ 215 h 307154"/>
              <a:gd name="connsiteX1" fmla="*/ 228613 w 298614"/>
              <a:gd name="connsiteY1" fmla="*/ 203415 h 307154"/>
              <a:gd name="connsiteX2" fmla="*/ 213797 w 298614"/>
              <a:gd name="connsiteY2" fmla="*/ 254215 h 307154"/>
              <a:gd name="connsiteX3" fmla="*/ 152413 w 298614"/>
              <a:gd name="connsiteY3" fmla="*/ 283848 h 307154"/>
              <a:gd name="connsiteX4" fmla="*/ 13 w 298614"/>
              <a:gd name="connsiteY4" fmla="*/ 307131 h 307154"/>
              <a:gd name="connsiteX5" fmla="*/ 143947 w 298614"/>
              <a:gd name="connsiteY5" fmla="*/ 279615 h 307154"/>
              <a:gd name="connsiteX6" fmla="*/ 207447 w 298614"/>
              <a:gd name="connsiteY6" fmla="*/ 245748 h 307154"/>
              <a:gd name="connsiteX7" fmla="*/ 298463 w 298614"/>
              <a:gd name="connsiteY7" fmla="*/ 215 h 30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14" h="307154">
                <a:moveTo>
                  <a:pt x="298463" y="215"/>
                </a:moveTo>
                <a:cubicBezTo>
                  <a:pt x="301991" y="-6840"/>
                  <a:pt x="242724" y="161082"/>
                  <a:pt x="228613" y="203415"/>
                </a:cubicBezTo>
                <a:cubicBezTo>
                  <a:pt x="214502" y="245748"/>
                  <a:pt x="226497" y="240810"/>
                  <a:pt x="213797" y="254215"/>
                </a:cubicBezTo>
                <a:cubicBezTo>
                  <a:pt x="201097" y="267620"/>
                  <a:pt x="188044" y="275029"/>
                  <a:pt x="152413" y="283848"/>
                </a:cubicBezTo>
                <a:cubicBezTo>
                  <a:pt x="116782" y="292667"/>
                  <a:pt x="1424" y="307837"/>
                  <a:pt x="13" y="307131"/>
                </a:cubicBezTo>
                <a:cubicBezTo>
                  <a:pt x="-1398" y="306426"/>
                  <a:pt x="109375" y="289845"/>
                  <a:pt x="143947" y="279615"/>
                </a:cubicBezTo>
                <a:cubicBezTo>
                  <a:pt x="178519" y="269385"/>
                  <a:pt x="184164" y="290904"/>
                  <a:pt x="207447" y="245748"/>
                </a:cubicBezTo>
                <a:cubicBezTo>
                  <a:pt x="230730" y="200592"/>
                  <a:pt x="294935" y="7270"/>
                  <a:pt x="2984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3BA396EB-0EF5-41A2-88EE-0E2B7A482518}"/>
              </a:ext>
            </a:extLst>
          </p:cNvPr>
          <p:cNvSpPr/>
          <p:nvPr/>
        </p:nvSpPr>
        <p:spPr>
          <a:xfrm>
            <a:off x="7393307" y="11120963"/>
            <a:ext cx="199176" cy="195229"/>
          </a:xfrm>
          <a:custGeom>
            <a:avLst/>
            <a:gdLst>
              <a:gd name="connsiteX0" fmla="*/ 210 w 199176"/>
              <a:gd name="connsiteY0" fmla="*/ 194737 h 195229"/>
              <a:gd name="connsiteX1" fmla="*/ 139910 w 199176"/>
              <a:gd name="connsiteY1" fmla="*/ 171454 h 195229"/>
              <a:gd name="connsiteX2" fmla="*/ 182243 w 199176"/>
              <a:gd name="connsiteY2" fmla="*/ 112187 h 195229"/>
              <a:gd name="connsiteX3" fmla="*/ 199176 w 199176"/>
              <a:gd name="connsiteY3" fmla="*/ 4 h 195229"/>
              <a:gd name="connsiteX4" fmla="*/ 182243 w 199176"/>
              <a:gd name="connsiteY4" fmla="*/ 107954 h 195229"/>
              <a:gd name="connsiteX5" fmla="*/ 110276 w 199176"/>
              <a:gd name="connsiteY5" fmla="*/ 152404 h 195229"/>
              <a:gd name="connsiteX6" fmla="*/ 210 w 199176"/>
              <a:gd name="connsiteY6" fmla="*/ 194737 h 19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6" h="195229">
                <a:moveTo>
                  <a:pt x="210" y="194737"/>
                </a:moveTo>
                <a:cubicBezTo>
                  <a:pt x="5149" y="197912"/>
                  <a:pt x="109571" y="185212"/>
                  <a:pt x="139910" y="171454"/>
                </a:cubicBezTo>
                <a:cubicBezTo>
                  <a:pt x="170249" y="157696"/>
                  <a:pt x="172365" y="140762"/>
                  <a:pt x="182243" y="112187"/>
                </a:cubicBezTo>
                <a:cubicBezTo>
                  <a:pt x="192121" y="83612"/>
                  <a:pt x="199176" y="709"/>
                  <a:pt x="199176" y="4"/>
                </a:cubicBezTo>
                <a:cubicBezTo>
                  <a:pt x="199176" y="-701"/>
                  <a:pt x="197060" y="82554"/>
                  <a:pt x="182243" y="107954"/>
                </a:cubicBezTo>
                <a:cubicBezTo>
                  <a:pt x="167426" y="133354"/>
                  <a:pt x="142026" y="140762"/>
                  <a:pt x="110276" y="152404"/>
                </a:cubicBezTo>
                <a:cubicBezTo>
                  <a:pt x="78526" y="164046"/>
                  <a:pt x="-4729" y="191562"/>
                  <a:pt x="210" y="19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2CB414E1-8338-401A-8585-AC7DF29D2875}"/>
              </a:ext>
            </a:extLst>
          </p:cNvPr>
          <p:cNvSpPr/>
          <p:nvPr/>
        </p:nvSpPr>
        <p:spPr>
          <a:xfrm>
            <a:off x="7635605" y="11099520"/>
            <a:ext cx="155970" cy="117301"/>
          </a:xfrm>
          <a:custGeom>
            <a:avLst/>
            <a:gdLst>
              <a:gd name="connsiteX0" fmla="*/ 155845 w 155970"/>
              <a:gd name="connsiteY0" fmla="*/ 280 h 117301"/>
              <a:gd name="connsiteX1" fmla="*/ 26728 w 155970"/>
              <a:gd name="connsiteY1" fmla="*/ 82830 h 117301"/>
              <a:gd name="connsiteX2" fmla="*/ 1328 w 155970"/>
              <a:gd name="connsiteY2" fmla="*/ 116697 h 117301"/>
              <a:gd name="connsiteX3" fmla="*/ 50012 w 155970"/>
              <a:gd name="connsiteY3" fmla="*/ 57430 h 117301"/>
              <a:gd name="connsiteX4" fmla="*/ 155845 w 155970"/>
              <a:gd name="connsiteY4" fmla="*/ 280 h 1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970" h="117301">
                <a:moveTo>
                  <a:pt x="155845" y="280"/>
                </a:moveTo>
                <a:cubicBezTo>
                  <a:pt x="151964" y="4513"/>
                  <a:pt x="52481" y="63427"/>
                  <a:pt x="26728" y="82830"/>
                </a:cubicBezTo>
                <a:cubicBezTo>
                  <a:pt x="975" y="102233"/>
                  <a:pt x="-2553" y="120930"/>
                  <a:pt x="1328" y="116697"/>
                </a:cubicBezTo>
                <a:cubicBezTo>
                  <a:pt x="5209" y="112464"/>
                  <a:pt x="27434" y="74011"/>
                  <a:pt x="50012" y="57430"/>
                </a:cubicBezTo>
                <a:cubicBezTo>
                  <a:pt x="72590" y="40849"/>
                  <a:pt x="159726" y="-3953"/>
                  <a:pt x="155845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B91E98EB-2822-466E-84AE-99C8CAFB2BE9}"/>
              </a:ext>
            </a:extLst>
          </p:cNvPr>
          <p:cNvSpPr/>
          <p:nvPr/>
        </p:nvSpPr>
        <p:spPr>
          <a:xfrm>
            <a:off x="3610380" y="1200584"/>
            <a:ext cx="726223" cy="1473735"/>
          </a:xfrm>
          <a:custGeom>
            <a:avLst/>
            <a:gdLst>
              <a:gd name="connsiteX0" fmla="*/ 720320 w 726223"/>
              <a:gd name="connsiteY0" fmla="*/ 5916 h 1473735"/>
              <a:gd name="connsiteX1" fmla="*/ 393295 w 726223"/>
              <a:gd name="connsiteY1" fmla="*/ 237691 h 1473735"/>
              <a:gd name="connsiteX2" fmla="*/ 275820 w 726223"/>
              <a:gd name="connsiteY2" fmla="*/ 444066 h 1473735"/>
              <a:gd name="connsiteX3" fmla="*/ 269470 w 726223"/>
              <a:gd name="connsiteY3" fmla="*/ 729816 h 1473735"/>
              <a:gd name="connsiteX4" fmla="*/ 234545 w 726223"/>
              <a:gd name="connsiteY4" fmla="*/ 545666 h 1473735"/>
              <a:gd name="connsiteX5" fmla="*/ 171045 w 726223"/>
              <a:gd name="connsiteY5" fmla="*/ 901266 h 1473735"/>
              <a:gd name="connsiteX6" fmla="*/ 237720 w 726223"/>
              <a:gd name="connsiteY6" fmla="*/ 1428316 h 1473735"/>
              <a:gd name="connsiteX7" fmla="*/ 244070 w 726223"/>
              <a:gd name="connsiteY7" fmla="*/ 1393391 h 1473735"/>
              <a:gd name="connsiteX8" fmla="*/ 234545 w 726223"/>
              <a:gd name="connsiteY8" fmla="*/ 964766 h 1473735"/>
              <a:gd name="connsiteX9" fmla="*/ 53570 w 726223"/>
              <a:gd name="connsiteY9" fmla="*/ 818716 h 1473735"/>
              <a:gd name="connsiteX10" fmla="*/ 9120 w 726223"/>
              <a:gd name="connsiteY10" fmla="*/ 698066 h 1473735"/>
              <a:gd name="connsiteX11" fmla="*/ 82145 w 726223"/>
              <a:gd name="connsiteY11" fmla="*/ 494866 h 1473735"/>
              <a:gd name="connsiteX12" fmla="*/ 720320 w 726223"/>
              <a:gd name="connsiteY12" fmla="*/ 5916 h 147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223" h="1473735">
                <a:moveTo>
                  <a:pt x="720320" y="5916"/>
                </a:moveTo>
                <a:cubicBezTo>
                  <a:pt x="772178" y="-36946"/>
                  <a:pt x="467378" y="164666"/>
                  <a:pt x="393295" y="237691"/>
                </a:cubicBezTo>
                <a:cubicBezTo>
                  <a:pt x="319212" y="310716"/>
                  <a:pt x="296457" y="362045"/>
                  <a:pt x="275820" y="444066"/>
                </a:cubicBezTo>
                <a:cubicBezTo>
                  <a:pt x="255182" y="526087"/>
                  <a:pt x="276349" y="712883"/>
                  <a:pt x="269470" y="729816"/>
                </a:cubicBezTo>
                <a:cubicBezTo>
                  <a:pt x="262591" y="746749"/>
                  <a:pt x="250949" y="517091"/>
                  <a:pt x="234545" y="545666"/>
                </a:cubicBezTo>
                <a:cubicBezTo>
                  <a:pt x="218141" y="574241"/>
                  <a:pt x="170516" y="754158"/>
                  <a:pt x="171045" y="901266"/>
                </a:cubicBezTo>
                <a:cubicBezTo>
                  <a:pt x="171574" y="1048374"/>
                  <a:pt x="225549" y="1346295"/>
                  <a:pt x="237720" y="1428316"/>
                </a:cubicBezTo>
                <a:cubicBezTo>
                  <a:pt x="249891" y="1510337"/>
                  <a:pt x="244599" y="1470649"/>
                  <a:pt x="244070" y="1393391"/>
                </a:cubicBezTo>
                <a:cubicBezTo>
                  <a:pt x="243541" y="1316133"/>
                  <a:pt x="266295" y="1060545"/>
                  <a:pt x="234545" y="964766"/>
                </a:cubicBezTo>
                <a:cubicBezTo>
                  <a:pt x="202795" y="868987"/>
                  <a:pt x="91141" y="863166"/>
                  <a:pt x="53570" y="818716"/>
                </a:cubicBezTo>
                <a:cubicBezTo>
                  <a:pt x="15999" y="774266"/>
                  <a:pt x="4357" y="752041"/>
                  <a:pt x="9120" y="698066"/>
                </a:cubicBezTo>
                <a:cubicBezTo>
                  <a:pt x="13883" y="644091"/>
                  <a:pt x="-43797" y="612870"/>
                  <a:pt x="82145" y="494866"/>
                </a:cubicBezTo>
                <a:cubicBezTo>
                  <a:pt x="208087" y="376862"/>
                  <a:pt x="668462" y="48778"/>
                  <a:pt x="720320" y="59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AF2472B6-1E35-4759-BAB7-9C0C11A9F0D3}"/>
              </a:ext>
            </a:extLst>
          </p:cNvPr>
          <p:cNvSpPr/>
          <p:nvPr/>
        </p:nvSpPr>
        <p:spPr>
          <a:xfrm>
            <a:off x="4131117" y="1097255"/>
            <a:ext cx="1327616" cy="379126"/>
          </a:xfrm>
          <a:custGeom>
            <a:avLst/>
            <a:gdLst>
              <a:gd name="connsiteX0" fmla="*/ 5908 w 1327616"/>
              <a:gd name="connsiteY0" fmla="*/ 118770 h 379126"/>
              <a:gd name="connsiteX1" fmla="*/ 539308 w 1327616"/>
              <a:gd name="connsiteY1" fmla="*/ 4470 h 379126"/>
              <a:gd name="connsiteX2" fmla="*/ 1158433 w 1327616"/>
              <a:gd name="connsiteY2" fmla="*/ 293395 h 379126"/>
              <a:gd name="connsiteX3" fmla="*/ 672658 w 1327616"/>
              <a:gd name="connsiteY3" fmla="*/ 80670 h 379126"/>
              <a:gd name="connsiteX4" fmla="*/ 1326708 w 1327616"/>
              <a:gd name="connsiteY4" fmla="*/ 379120 h 379126"/>
              <a:gd name="connsiteX5" fmla="*/ 501208 w 1327616"/>
              <a:gd name="connsiteY5" fmla="*/ 71145 h 379126"/>
              <a:gd name="connsiteX6" fmla="*/ 1152083 w 1327616"/>
              <a:gd name="connsiteY6" fmla="*/ 280695 h 379126"/>
              <a:gd name="connsiteX7" fmla="*/ 310708 w 1327616"/>
              <a:gd name="connsiteY7" fmla="*/ 134645 h 379126"/>
              <a:gd name="connsiteX8" fmla="*/ 5908 w 1327616"/>
              <a:gd name="connsiteY8" fmla="*/ 118770 h 37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616" h="379126">
                <a:moveTo>
                  <a:pt x="5908" y="118770"/>
                </a:moveTo>
                <a:cubicBezTo>
                  <a:pt x="44008" y="97074"/>
                  <a:pt x="347221" y="-24634"/>
                  <a:pt x="539308" y="4470"/>
                </a:cubicBezTo>
                <a:cubicBezTo>
                  <a:pt x="731395" y="33574"/>
                  <a:pt x="1136208" y="280695"/>
                  <a:pt x="1158433" y="293395"/>
                </a:cubicBezTo>
                <a:cubicBezTo>
                  <a:pt x="1180658" y="306095"/>
                  <a:pt x="644612" y="66382"/>
                  <a:pt x="672658" y="80670"/>
                </a:cubicBezTo>
                <a:cubicBezTo>
                  <a:pt x="700704" y="94957"/>
                  <a:pt x="1355283" y="380708"/>
                  <a:pt x="1326708" y="379120"/>
                </a:cubicBezTo>
                <a:cubicBezTo>
                  <a:pt x="1298133" y="377533"/>
                  <a:pt x="530312" y="87549"/>
                  <a:pt x="501208" y="71145"/>
                </a:cubicBezTo>
                <a:cubicBezTo>
                  <a:pt x="472104" y="54741"/>
                  <a:pt x="1183833" y="270112"/>
                  <a:pt x="1152083" y="280695"/>
                </a:cubicBezTo>
                <a:cubicBezTo>
                  <a:pt x="1120333" y="291278"/>
                  <a:pt x="502266" y="160574"/>
                  <a:pt x="310708" y="134645"/>
                </a:cubicBezTo>
                <a:cubicBezTo>
                  <a:pt x="119150" y="108716"/>
                  <a:pt x="-32192" y="140466"/>
                  <a:pt x="5908" y="1187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A31D006-C122-4234-A78C-2D81B798AE27}"/>
              </a:ext>
            </a:extLst>
          </p:cNvPr>
          <p:cNvSpPr/>
          <p:nvPr/>
        </p:nvSpPr>
        <p:spPr>
          <a:xfrm>
            <a:off x="4371559" y="1161840"/>
            <a:ext cx="1251370" cy="1339141"/>
          </a:xfrm>
          <a:custGeom>
            <a:avLst/>
            <a:gdLst>
              <a:gd name="connsiteX0" fmla="*/ 648116 w 1251370"/>
              <a:gd name="connsiteY0" fmla="*/ 54185 h 1339141"/>
              <a:gd name="connsiteX1" fmla="*/ 746541 w 1251370"/>
              <a:gd name="connsiteY1" fmla="*/ 124035 h 1339141"/>
              <a:gd name="connsiteX2" fmla="*/ 1165641 w 1251370"/>
              <a:gd name="connsiteY2" fmla="*/ 289135 h 1339141"/>
              <a:gd name="connsiteX3" fmla="*/ 1019591 w 1251370"/>
              <a:gd name="connsiteY3" fmla="*/ 295485 h 1339141"/>
              <a:gd name="connsiteX4" fmla="*/ 1162466 w 1251370"/>
              <a:gd name="connsiteY4" fmla="*/ 441535 h 1339141"/>
              <a:gd name="connsiteX5" fmla="*/ 1251366 w 1251370"/>
              <a:gd name="connsiteY5" fmla="*/ 860635 h 1339141"/>
              <a:gd name="connsiteX6" fmla="*/ 1159291 w 1251370"/>
              <a:gd name="connsiteY6" fmla="*/ 654260 h 1339141"/>
              <a:gd name="connsiteX7" fmla="*/ 1241841 w 1251370"/>
              <a:gd name="connsiteY7" fmla="*/ 1311485 h 1339141"/>
              <a:gd name="connsiteX8" fmla="*/ 1225966 w 1251370"/>
              <a:gd name="connsiteY8" fmla="*/ 1181310 h 1339141"/>
              <a:gd name="connsiteX9" fmla="*/ 1121191 w 1251370"/>
              <a:gd name="connsiteY9" fmla="*/ 860635 h 1339141"/>
              <a:gd name="connsiteX10" fmla="*/ 1225966 w 1251370"/>
              <a:gd name="connsiteY10" fmla="*/ 1330535 h 1339141"/>
              <a:gd name="connsiteX11" fmla="*/ 1143416 w 1251370"/>
              <a:gd name="connsiteY11" fmla="*/ 813010 h 1339141"/>
              <a:gd name="connsiteX12" fmla="*/ 987841 w 1251370"/>
              <a:gd name="connsiteY12" fmla="*/ 447885 h 1339141"/>
              <a:gd name="connsiteX13" fmla="*/ 660816 w 1251370"/>
              <a:gd name="connsiteY13" fmla="*/ 171660 h 1339141"/>
              <a:gd name="connsiteX14" fmla="*/ 416 w 1251370"/>
              <a:gd name="connsiteY14" fmla="*/ 210 h 1339141"/>
              <a:gd name="connsiteX15" fmla="*/ 552866 w 1251370"/>
              <a:gd name="connsiteY15" fmla="*/ 133560 h 1339141"/>
              <a:gd name="connsiteX16" fmla="*/ 965616 w 1251370"/>
              <a:gd name="connsiteY16" fmla="*/ 216110 h 1339141"/>
              <a:gd name="connsiteX17" fmla="*/ 648116 w 1251370"/>
              <a:gd name="connsiteY17" fmla="*/ 54185 h 133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51370" h="1339141">
                <a:moveTo>
                  <a:pt x="648116" y="54185"/>
                </a:moveTo>
                <a:cubicBezTo>
                  <a:pt x="611604" y="38839"/>
                  <a:pt x="660287" y="84877"/>
                  <a:pt x="746541" y="124035"/>
                </a:cubicBezTo>
                <a:cubicBezTo>
                  <a:pt x="832795" y="163193"/>
                  <a:pt x="1120133" y="260560"/>
                  <a:pt x="1165641" y="289135"/>
                </a:cubicBezTo>
                <a:cubicBezTo>
                  <a:pt x="1211149" y="317710"/>
                  <a:pt x="1020120" y="270085"/>
                  <a:pt x="1019591" y="295485"/>
                </a:cubicBezTo>
                <a:cubicBezTo>
                  <a:pt x="1019062" y="320885"/>
                  <a:pt x="1123837" y="347343"/>
                  <a:pt x="1162466" y="441535"/>
                </a:cubicBezTo>
                <a:cubicBezTo>
                  <a:pt x="1201095" y="535727"/>
                  <a:pt x="1251895" y="825181"/>
                  <a:pt x="1251366" y="860635"/>
                </a:cubicBezTo>
                <a:cubicBezTo>
                  <a:pt x="1250837" y="896089"/>
                  <a:pt x="1160879" y="579118"/>
                  <a:pt x="1159291" y="654260"/>
                </a:cubicBezTo>
                <a:cubicBezTo>
                  <a:pt x="1157704" y="729402"/>
                  <a:pt x="1230729" y="1223643"/>
                  <a:pt x="1241841" y="1311485"/>
                </a:cubicBezTo>
                <a:cubicBezTo>
                  <a:pt x="1252953" y="1399327"/>
                  <a:pt x="1246074" y="1256452"/>
                  <a:pt x="1225966" y="1181310"/>
                </a:cubicBezTo>
                <a:cubicBezTo>
                  <a:pt x="1205858" y="1106168"/>
                  <a:pt x="1121191" y="835764"/>
                  <a:pt x="1121191" y="860635"/>
                </a:cubicBezTo>
                <a:cubicBezTo>
                  <a:pt x="1121191" y="885506"/>
                  <a:pt x="1222262" y="1338472"/>
                  <a:pt x="1225966" y="1330535"/>
                </a:cubicBezTo>
                <a:cubicBezTo>
                  <a:pt x="1229670" y="1322598"/>
                  <a:pt x="1183103" y="960118"/>
                  <a:pt x="1143416" y="813010"/>
                </a:cubicBezTo>
                <a:cubicBezTo>
                  <a:pt x="1103729" y="665902"/>
                  <a:pt x="1068274" y="554777"/>
                  <a:pt x="987841" y="447885"/>
                </a:cubicBezTo>
                <a:cubicBezTo>
                  <a:pt x="907408" y="340993"/>
                  <a:pt x="825387" y="246273"/>
                  <a:pt x="660816" y="171660"/>
                </a:cubicBezTo>
                <a:cubicBezTo>
                  <a:pt x="496245" y="97047"/>
                  <a:pt x="18408" y="6560"/>
                  <a:pt x="416" y="210"/>
                </a:cubicBezTo>
                <a:cubicBezTo>
                  <a:pt x="-17576" y="-6140"/>
                  <a:pt x="552866" y="133560"/>
                  <a:pt x="552866" y="133560"/>
                </a:cubicBezTo>
                <a:cubicBezTo>
                  <a:pt x="713733" y="169543"/>
                  <a:pt x="953974" y="224048"/>
                  <a:pt x="965616" y="216110"/>
                </a:cubicBezTo>
                <a:cubicBezTo>
                  <a:pt x="977258" y="208173"/>
                  <a:pt x="684628" y="69531"/>
                  <a:pt x="648116" y="541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1E8DDBBF-8A5C-4985-B7F8-4EE35C69AA64}"/>
              </a:ext>
            </a:extLst>
          </p:cNvPr>
          <p:cNvSpPr/>
          <p:nvPr/>
        </p:nvSpPr>
        <p:spPr>
          <a:xfrm>
            <a:off x="5194290" y="2138259"/>
            <a:ext cx="427729" cy="1100637"/>
          </a:xfrm>
          <a:custGeom>
            <a:avLst/>
            <a:gdLst>
              <a:gd name="connsiteX0" fmla="*/ 425460 w 427729"/>
              <a:gd name="connsiteY0" fmla="*/ 284266 h 1100637"/>
              <a:gd name="connsiteX1" fmla="*/ 374660 w 427729"/>
              <a:gd name="connsiteY1" fmla="*/ 557316 h 1100637"/>
              <a:gd name="connsiteX2" fmla="*/ 244485 w 427729"/>
              <a:gd name="connsiteY2" fmla="*/ 795441 h 1100637"/>
              <a:gd name="connsiteX3" fmla="*/ 10 w 427729"/>
              <a:gd name="connsiteY3" fmla="*/ 1100241 h 1100637"/>
              <a:gd name="connsiteX4" fmla="*/ 254010 w 427729"/>
              <a:gd name="connsiteY4" fmla="*/ 728766 h 1100637"/>
              <a:gd name="connsiteX5" fmla="*/ 114310 w 427729"/>
              <a:gd name="connsiteY5" fmla="*/ 890691 h 1100637"/>
              <a:gd name="connsiteX6" fmla="*/ 336560 w 427729"/>
              <a:gd name="connsiteY6" fmla="*/ 446191 h 1100637"/>
              <a:gd name="connsiteX7" fmla="*/ 307985 w 427729"/>
              <a:gd name="connsiteY7" fmla="*/ 1691 h 1100637"/>
              <a:gd name="connsiteX8" fmla="*/ 425460 w 427729"/>
              <a:gd name="connsiteY8" fmla="*/ 284266 h 110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729" h="1100637">
                <a:moveTo>
                  <a:pt x="425460" y="284266"/>
                </a:moveTo>
                <a:cubicBezTo>
                  <a:pt x="436573" y="376870"/>
                  <a:pt x="404822" y="472120"/>
                  <a:pt x="374660" y="557316"/>
                </a:cubicBezTo>
                <a:cubicBezTo>
                  <a:pt x="344498" y="642512"/>
                  <a:pt x="306927" y="704954"/>
                  <a:pt x="244485" y="795441"/>
                </a:cubicBezTo>
                <a:cubicBezTo>
                  <a:pt x="182043" y="885928"/>
                  <a:pt x="-1577" y="1111353"/>
                  <a:pt x="10" y="1100241"/>
                </a:cubicBezTo>
                <a:cubicBezTo>
                  <a:pt x="1597" y="1089129"/>
                  <a:pt x="234960" y="763691"/>
                  <a:pt x="254010" y="728766"/>
                </a:cubicBezTo>
                <a:cubicBezTo>
                  <a:pt x="273060" y="693841"/>
                  <a:pt x="100552" y="937787"/>
                  <a:pt x="114310" y="890691"/>
                </a:cubicBezTo>
                <a:cubicBezTo>
                  <a:pt x="128068" y="843595"/>
                  <a:pt x="304281" y="594358"/>
                  <a:pt x="336560" y="446191"/>
                </a:cubicBezTo>
                <a:cubicBezTo>
                  <a:pt x="368839" y="298024"/>
                  <a:pt x="298989" y="24445"/>
                  <a:pt x="307985" y="1691"/>
                </a:cubicBezTo>
                <a:cubicBezTo>
                  <a:pt x="316981" y="-21063"/>
                  <a:pt x="414347" y="191662"/>
                  <a:pt x="425460" y="2842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FF91C9F7-1BA1-4CAA-8F1F-3EE50DF3E21D}"/>
              </a:ext>
            </a:extLst>
          </p:cNvPr>
          <p:cNvSpPr/>
          <p:nvPr/>
        </p:nvSpPr>
        <p:spPr>
          <a:xfrm>
            <a:off x="4501867" y="3096430"/>
            <a:ext cx="867770" cy="405834"/>
          </a:xfrm>
          <a:custGeom>
            <a:avLst/>
            <a:gdLst>
              <a:gd name="connsiteX0" fmla="*/ 867058 w 867770"/>
              <a:gd name="connsiteY0" fmla="*/ 2370 h 405834"/>
              <a:gd name="connsiteX1" fmla="*/ 597183 w 867770"/>
              <a:gd name="connsiteY1" fmla="*/ 310345 h 405834"/>
              <a:gd name="connsiteX2" fmla="*/ 419383 w 867770"/>
              <a:gd name="connsiteY2" fmla="*/ 405595 h 405834"/>
              <a:gd name="connsiteX3" fmla="*/ 378108 w 867770"/>
              <a:gd name="connsiteY3" fmla="*/ 338920 h 405834"/>
              <a:gd name="connsiteX4" fmla="*/ 283 w 867770"/>
              <a:gd name="connsiteY4" fmla="*/ 383370 h 405834"/>
              <a:gd name="connsiteX5" fmla="*/ 444783 w 867770"/>
              <a:gd name="connsiteY5" fmla="*/ 262720 h 405834"/>
              <a:gd name="connsiteX6" fmla="*/ 305083 w 867770"/>
              <a:gd name="connsiteY6" fmla="*/ 234145 h 405834"/>
              <a:gd name="connsiteX7" fmla="*/ 663858 w 867770"/>
              <a:gd name="connsiteY7" fmla="*/ 170645 h 405834"/>
              <a:gd name="connsiteX8" fmla="*/ 867058 w 867770"/>
              <a:gd name="connsiteY8" fmla="*/ 2370 h 40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770" h="405834">
                <a:moveTo>
                  <a:pt x="867058" y="2370"/>
                </a:moveTo>
                <a:cubicBezTo>
                  <a:pt x="855946" y="25653"/>
                  <a:pt x="671795" y="243141"/>
                  <a:pt x="597183" y="310345"/>
                </a:cubicBezTo>
                <a:cubicBezTo>
                  <a:pt x="522570" y="377549"/>
                  <a:pt x="455895" y="400833"/>
                  <a:pt x="419383" y="405595"/>
                </a:cubicBezTo>
                <a:cubicBezTo>
                  <a:pt x="382870" y="410358"/>
                  <a:pt x="447958" y="342624"/>
                  <a:pt x="378108" y="338920"/>
                </a:cubicBezTo>
                <a:cubicBezTo>
                  <a:pt x="308258" y="335216"/>
                  <a:pt x="-10829" y="396070"/>
                  <a:pt x="283" y="383370"/>
                </a:cubicBezTo>
                <a:cubicBezTo>
                  <a:pt x="11395" y="370670"/>
                  <a:pt x="393983" y="287591"/>
                  <a:pt x="444783" y="262720"/>
                </a:cubicBezTo>
                <a:cubicBezTo>
                  <a:pt x="495583" y="237849"/>
                  <a:pt x="268571" y="249491"/>
                  <a:pt x="305083" y="234145"/>
                </a:cubicBezTo>
                <a:cubicBezTo>
                  <a:pt x="341595" y="218799"/>
                  <a:pt x="570725" y="207158"/>
                  <a:pt x="663858" y="170645"/>
                </a:cubicBezTo>
                <a:cubicBezTo>
                  <a:pt x="756991" y="134133"/>
                  <a:pt x="878170" y="-20913"/>
                  <a:pt x="867058" y="2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E290E3-B443-4052-A615-CDC968869BB9}"/>
              </a:ext>
            </a:extLst>
          </p:cNvPr>
          <p:cNvSpPr/>
          <p:nvPr/>
        </p:nvSpPr>
        <p:spPr>
          <a:xfrm>
            <a:off x="3916567" y="2834156"/>
            <a:ext cx="899949" cy="563794"/>
          </a:xfrm>
          <a:custGeom>
            <a:avLst/>
            <a:gdLst>
              <a:gd name="connsiteX0" fmla="*/ 293483 w 899949"/>
              <a:gd name="connsiteY0" fmla="*/ 1119 h 563794"/>
              <a:gd name="connsiteX1" fmla="*/ 309358 w 899949"/>
              <a:gd name="connsiteY1" fmla="*/ 51919 h 563794"/>
              <a:gd name="connsiteX2" fmla="*/ 398258 w 899949"/>
              <a:gd name="connsiteY2" fmla="*/ 217019 h 563794"/>
              <a:gd name="connsiteX3" fmla="*/ 528433 w 899949"/>
              <a:gd name="connsiteY3" fmla="*/ 334494 h 563794"/>
              <a:gd name="connsiteX4" fmla="*/ 715758 w 899949"/>
              <a:gd name="connsiteY4" fmla="*/ 458319 h 563794"/>
              <a:gd name="connsiteX5" fmla="*/ 899908 w 899949"/>
              <a:gd name="connsiteY5" fmla="*/ 563094 h 563794"/>
              <a:gd name="connsiteX6" fmla="*/ 699883 w 899949"/>
              <a:gd name="connsiteY6" fmla="*/ 502769 h 563794"/>
              <a:gd name="connsiteX7" fmla="*/ 633208 w 899949"/>
              <a:gd name="connsiteY7" fmla="*/ 477369 h 563794"/>
              <a:gd name="connsiteX8" fmla="*/ 283958 w 899949"/>
              <a:gd name="connsiteY8" fmla="*/ 188444 h 563794"/>
              <a:gd name="connsiteX9" fmla="*/ 144258 w 899949"/>
              <a:gd name="connsiteY9" fmla="*/ 77319 h 563794"/>
              <a:gd name="connsiteX10" fmla="*/ 4558 w 899949"/>
              <a:gd name="connsiteY10" fmla="*/ 58269 h 563794"/>
              <a:gd name="connsiteX11" fmla="*/ 322058 w 899949"/>
              <a:gd name="connsiteY11" fmla="*/ 134469 h 563794"/>
              <a:gd name="connsiteX12" fmla="*/ 350633 w 899949"/>
              <a:gd name="connsiteY12" fmla="*/ 153519 h 563794"/>
              <a:gd name="connsiteX13" fmla="*/ 252208 w 899949"/>
              <a:gd name="connsiteY13" fmla="*/ 90019 h 563794"/>
              <a:gd name="connsiteX14" fmla="*/ 293483 w 899949"/>
              <a:gd name="connsiteY14" fmla="*/ 1119 h 5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9949" h="563794">
                <a:moveTo>
                  <a:pt x="293483" y="1119"/>
                </a:moveTo>
                <a:cubicBezTo>
                  <a:pt x="303008" y="-5231"/>
                  <a:pt x="291896" y="15936"/>
                  <a:pt x="309358" y="51919"/>
                </a:cubicBezTo>
                <a:cubicBezTo>
                  <a:pt x="326820" y="87902"/>
                  <a:pt x="361746" y="169923"/>
                  <a:pt x="398258" y="217019"/>
                </a:cubicBezTo>
                <a:cubicBezTo>
                  <a:pt x="434771" y="264115"/>
                  <a:pt x="475516" y="294277"/>
                  <a:pt x="528433" y="334494"/>
                </a:cubicBezTo>
                <a:cubicBezTo>
                  <a:pt x="581350" y="374711"/>
                  <a:pt x="653845" y="420219"/>
                  <a:pt x="715758" y="458319"/>
                </a:cubicBezTo>
                <a:cubicBezTo>
                  <a:pt x="777671" y="496419"/>
                  <a:pt x="902554" y="555686"/>
                  <a:pt x="899908" y="563094"/>
                </a:cubicBezTo>
                <a:cubicBezTo>
                  <a:pt x="897262" y="570502"/>
                  <a:pt x="744333" y="517056"/>
                  <a:pt x="699883" y="502769"/>
                </a:cubicBezTo>
                <a:cubicBezTo>
                  <a:pt x="655433" y="488482"/>
                  <a:pt x="702529" y="529756"/>
                  <a:pt x="633208" y="477369"/>
                </a:cubicBezTo>
                <a:cubicBezTo>
                  <a:pt x="563887" y="424982"/>
                  <a:pt x="365450" y="255119"/>
                  <a:pt x="283958" y="188444"/>
                </a:cubicBezTo>
                <a:cubicBezTo>
                  <a:pt x="202466" y="121769"/>
                  <a:pt x="190825" y="99015"/>
                  <a:pt x="144258" y="77319"/>
                </a:cubicBezTo>
                <a:cubicBezTo>
                  <a:pt x="97691" y="55623"/>
                  <a:pt x="-25075" y="48744"/>
                  <a:pt x="4558" y="58269"/>
                </a:cubicBezTo>
                <a:cubicBezTo>
                  <a:pt x="34191" y="67794"/>
                  <a:pt x="264379" y="118594"/>
                  <a:pt x="322058" y="134469"/>
                </a:cubicBezTo>
                <a:cubicBezTo>
                  <a:pt x="379737" y="150344"/>
                  <a:pt x="362275" y="160927"/>
                  <a:pt x="350633" y="153519"/>
                </a:cubicBezTo>
                <a:cubicBezTo>
                  <a:pt x="338991" y="146111"/>
                  <a:pt x="261733" y="109069"/>
                  <a:pt x="252208" y="90019"/>
                </a:cubicBezTo>
                <a:cubicBezTo>
                  <a:pt x="242683" y="70969"/>
                  <a:pt x="283958" y="7469"/>
                  <a:pt x="293483" y="1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94E6169B-AADD-4F68-AD3F-7D1883A0895A}"/>
              </a:ext>
            </a:extLst>
          </p:cNvPr>
          <p:cNvSpPr/>
          <p:nvPr/>
        </p:nvSpPr>
        <p:spPr>
          <a:xfrm>
            <a:off x="3781493" y="2002590"/>
            <a:ext cx="465130" cy="991282"/>
          </a:xfrm>
          <a:custGeom>
            <a:avLst/>
            <a:gdLst>
              <a:gd name="connsiteX0" fmla="*/ 145982 w 465130"/>
              <a:gd name="connsiteY0" fmla="*/ 210385 h 991282"/>
              <a:gd name="connsiteX1" fmla="*/ 139632 w 465130"/>
              <a:gd name="connsiteY1" fmla="*/ 448510 h 991282"/>
              <a:gd name="connsiteX2" fmla="*/ 282507 w 465130"/>
              <a:gd name="connsiteY2" fmla="*/ 727910 h 991282"/>
              <a:gd name="connsiteX3" fmla="*/ 355532 w 465130"/>
              <a:gd name="connsiteY3" fmla="*/ 797760 h 991282"/>
              <a:gd name="connsiteX4" fmla="*/ 311082 w 465130"/>
              <a:gd name="connsiteY4" fmla="*/ 797760 h 991282"/>
              <a:gd name="connsiteX5" fmla="*/ 209482 w 465130"/>
              <a:gd name="connsiteY5" fmla="*/ 781885 h 991282"/>
              <a:gd name="connsiteX6" fmla="*/ 463482 w 465130"/>
              <a:gd name="connsiteY6" fmla="*/ 988260 h 991282"/>
              <a:gd name="connsiteX7" fmla="*/ 63432 w 465130"/>
              <a:gd name="connsiteY7" fmla="*/ 600910 h 991282"/>
              <a:gd name="connsiteX8" fmla="*/ 3107 w 465130"/>
              <a:gd name="connsiteY8" fmla="*/ 429460 h 991282"/>
              <a:gd name="connsiteX9" fmla="*/ 85657 w 465130"/>
              <a:gd name="connsiteY9" fmla="*/ 835 h 991282"/>
              <a:gd name="connsiteX10" fmla="*/ 41207 w 465130"/>
              <a:gd name="connsiteY10" fmla="*/ 550110 h 991282"/>
              <a:gd name="connsiteX11" fmla="*/ 145982 w 465130"/>
              <a:gd name="connsiteY11" fmla="*/ 210385 h 99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130" h="991282">
                <a:moveTo>
                  <a:pt x="145982" y="210385"/>
                </a:moveTo>
                <a:cubicBezTo>
                  <a:pt x="162386" y="193452"/>
                  <a:pt x="116878" y="362256"/>
                  <a:pt x="139632" y="448510"/>
                </a:cubicBezTo>
                <a:cubicBezTo>
                  <a:pt x="162386" y="534764"/>
                  <a:pt x="246524" y="669702"/>
                  <a:pt x="282507" y="727910"/>
                </a:cubicBezTo>
                <a:cubicBezTo>
                  <a:pt x="318490" y="786118"/>
                  <a:pt x="350770" y="786118"/>
                  <a:pt x="355532" y="797760"/>
                </a:cubicBezTo>
                <a:cubicBezTo>
                  <a:pt x="360294" y="809402"/>
                  <a:pt x="335424" y="800406"/>
                  <a:pt x="311082" y="797760"/>
                </a:cubicBezTo>
                <a:cubicBezTo>
                  <a:pt x="286740" y="795114"/>
                  <a:pt x="184082" y="750135"/>
                  <a:pt x="209482" y="781885"/>
                </a:cubicBezTo>
                <a:cubicBezTo>
                  <a:pt x="234882" y="813635"/>
                  <a:pt x="487824" y="1018423"/>
                  <a:pt x="463482" y="988260"/>
                </a:cubicBezTo>
                <a:cubicBezTo>
                  <a:pt x="439140" y="958098"/>
                  <a:pt x="140161" y="694043"/>
                  <a:pt x="63432" y="600910"/>
                </a:cubicBezTo>
                <a:cubicBezTo>
                  <a:pt x="-13297" y="507777"/>
                  <a:pt x="-597" y="529472"/>
                  <a:pt x="3107" y="429460"/>
                </a:cubicBezTo>
                <a:cubicBezTo>
                  <a:pt x="6811" y="329448"/>
                  <a:pt x="79307" y="-19273"/>
                  <a:pt x="85657" y="835"/>
                </a:cubicBezTo>
                <a:cubicBezTo>
                  <a:pt x="92007" y="20943"/>
                  <a:pt x="33270" y="510423"/>
                  <a:pt x="41207" y="550110"/>
                </a:cubicBezTo>
                <a:cubicBezTo>
                  <a:pt x="49144" y="589797"/>
                  <a:pt x="129578" y="227318"/>
                  <a:pt x="145982" y="210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AB64A63-1AEE-4946-BBC5-BBE6E5243B1C}"/>
              </a:ext>
            </a:extLst>
          </p:cNvPr>
          <p:cNvSpPr/>
          <p:nvPr/>
        </p:nvSpPr>
        <p:spPr>
          <a:xfrm>
            <a:off x="4587853" y="1418866"/>
            <a:ext cx="176376" cy="436403"/>
          </a:xfrm>
          <a:custGeom>
            <a:avLst/>
            <a:gdLst>
              <a:gd name="connsiteX0" fmla="*/ 22 w 176376"/>
              <a:gd name="connsiteY0" fmla="*/ 435334 h 436403"/>
              <a:gd name="connsiteX1" fmla="*/ 168297 w 176376"/>
              <a:gd name="connsiteY1" fmla="*/ 355959 h 436403"/>
              <a:gd name="connsiteX2" fmla="*/ 146072 w 176376"/>
              <a:gd name="connsiteY2" fmla="*/ 279759 h 436403"/>
              <a:gd name="connsiteX3" fmla="*/ 114322 w 176376"/>
              <a:gd name="connsiteY3" fmla="*/ 200384 h 436403"/>
              <a:gd name="connsiteX4" fmla="*/ 127022 w 176376"/>
              <a:gd name="connsiteY4" fmla="*/ 3534 h 436403"/>
              <a:gd name="connsiteX5" fmla="*/ 104797 w 176376"/>
              <a:gd name="connsiteY5" fmla="*/ 82909 h 436403"/>
              <a:gd name="connsiteX6" fmla="*/ 95272 w 176376"/>
              <a:gd name="connsiteY6" fmla="*/ 197209 h 436403"/>
              <a:gd name="connsiteX7" fmla="*/ 155597 w 176376"/>
              <a:gd name="connsiteY7" fmla="*/ 295634 h 436403"/>
              <a:gd name="connsiteX8" fmla="*/ 22 w 176376"/>
              <a:gd name="connsiteY8" fmla="*/ 435334 h 43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76" h="436403">
                <a:moveTo>
                  <a:pt x="22" y="435334"/>
                </a:moveTo>
                <a:cubicBezTo>
                  <a:pt x="2139" y="445388"/>
                  <a:pt x="143955" y="381888"/>
                  <a:pt x="168297" y="355959"/>
                </a:cubicBezTo>
                <a:cubicBezTo>
                  <a:pt x="192639" y="330030"/>
                  <a:pt x="155068" y="305688"/>
                  <a:pt x="146072" y="279759"/>
                </a:cubicBezTo>
                <a:cubicBezTo>
                  <a:pt x="137076" y="253830"/>
                  <a:pt x="117497" y="246421"/>
                  <a:pt x="114322" y="200384"/>
                </a:cubicBezTo>
                <a:cubicBezTo>
                  <a:pt x="111147" y="154347"/>
                  <a:pt x="128609" y="23113"/>
                  <a:pt x="127022" y="3534"/>
                </a:cubicBezTo>
                <a:cubicBezTo>
                  <a:pt x="125435" y="-16045"/>
                  <a:pt x="110089" y="50630"/>
                  <a:pt x="104797" y="82909"/>
                </a:cubicBezTo>
                <a:cubicBezTo>
                  <a:pt x="99505" y="115188"/>
                  <a:pt x="86805" y="161755"/>
                  <a:pt x="95272" y="197209"/>
                </a:cubicBezTo>
                <a:cubicBezTo>
                  <a:pt x="103739" y="232663"/>
                  <a:pt x="165122" y="260709"/>
                  <a:pt x="155597" y="295634"/>
                </a:cubicBezTo>
                <a:cubicBezTo>
                  <a:pt x="146072" y="330559"/>
                  <a:pt x="-2095" y="425280"/>
                  <a:pt x="22" y="435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F9456D2D-8ECF-4ACA-B567-A33D68009C3F}"/>
              </a:ext>
            </a:extLst>
          </p:cNvPr>
          <p:cNvSpPr/>
          <p:nvPr/>
        </p:nvSpPr>
        <p:spPr>
          <a:xfrm>
            <a:off x="4019504" y="1936361"/>
            <a:ext cx="357126" cy="140259"/>
          </a:xfrm>
          <a:custGeom>
            <a:avLst/>
            <a:gdLst>
              <a:gd name="connsiteX0" fmla="*/ 46 w 357126"/>
              <a:gd name="connsiteY0" fmla="*/ 389 h 140259"/>
              <a:gd name="connsiteX1" fmla="*/ 273096 w 357126"/>
              <a:gd name="connsiteY1" fmla="*/ 44839 h 140259"/>
              <a:gd name="connsiteX2" fmla="*/ 355646 w 357126"/>
              <a:gd name="connsiteY2" fmla="*/ 140089 h 140259"/>
              <a:gd name="connsiteX3" fmla="*/ 323896 w 357126"/>
              <a:gd name="connsiteY3" fmla="*/ 67064 h 140259"/>
              <a:gd name="connsiteX4" fmla="*/ 295321 w 357126"/>
              <a:gd name="connsiteY4" fmla="*/ 25789 h 140259"/>
              <a:gd name="connsiteX5" fmla="*/ 46 w 357126"/>
              <a:gd name="connsiteY5" fmla="*/ 389 h 14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6" h="140259">
                <a:moveTo>
                  <a:pt x="46" y="389"/>
                </a:moveTo>
                <a:cubicBezTo>
                  <a:pt x="-3658" y="3564"/>
                  <a:pt x="213829" y="21556"/>
                  <a:pt x="273096" y="44839"/>
                </a:cubicBezTo>
                <a:cubicBezTo>
                  <a:pt x="332363" y="68122"/>
                  <a:pt x="347179" y="136385"/>
                  <a:pt x="355646" y="140089"/>
                </a:cubicBezTo>
                <a:cubicBezTo>
                  <a:pt x="364113" y="143793"/>
                  <a:pt x="333950" y="86114"/>
                  <a:pt x="323896" y="67064"/>
                </a:cubicBezTo>
                <a:cubicBezTo>
                  <a:pt x="313842" y="48014"/>
                  <a:pt x="346121" y="37431"/>
                  <a:pt x="295321" y="25789"/>
                </a:cubicBezTo>
                <a:cubicBezTo>
                  <a:pt x="244521" y="14147"/>
                  <a:pt x="3750" y="-2786"/>
                  <a:pt x="46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7A7A04D4-5448-423F-87AC-38B3290F6629}"/>
              </a:ext>
            </a:extLst>
          </p:cNvPr>
          <p:cNvSpPr/>
          <p:nvPr/>
        </p:nvSpPr>
        <p:spPr>
          <a:xfrm>
            <a:off x="4116703" y="1523994"/>
            <a:ext cx="87180" cy="236834"/>
          </a:xfrm>
          <a:custGeom>
            <a:avLst/>
            <a:gdLst>
              <a:gd name="connsiteX0" fmla="*/ 86997 w 87180"/>
              <a:gd name="connsiteY0" fmla="*/ 6 h 236834"/>
              <a:gd name="connsiteX1" fmla="*/ 29847 w 87180"/>
              <a:gd name="connsiteY1" fmla="*/ 158756 h 236834"/>
              <a:gd name="connsiteX2" fmla="*/ 42547 w 87180"/>
              <a:gd name="connsiteY2" fmla="*/ 234956 h 236834"/>
              <a:gd name="connsiteX3" fmla="*/ 7622 w 87180"/>
              <a:gd name="connsiteY3" fmla="*/ 209556 h 236834"/>
              <a:gd name="connsiteX4" fmla="*/ 7622 w 87180"/>
              <a:gd name="connsiteY4" fmla="*/ 165106 h 236834"/>
              <a:gd name="connsiteX5" fmla="*/ 86997 w 87180"/>
              <a:gd name="connsiteY5" fmla="*/ 6 h 23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80" h="236834">
                <a:moveTo>
                  <a:pt x="86997" y="6"/>
                </a:moveTo>
                <a:cubicBezTo>
                  <a:pt x="90701" y="-1052"/>
                  <a:pt x="37255" y="119598"/>
                  <a:pt x="29847" y="158756"/>
                </a:cubicBezTo>
                <a:cubicBezTo>
                  <a:pt x="22439" y="197914"/>
                  <a:pt x="46251" y="226489"/>
                  <a:pt x="42547" y="234956"/>
                </a:cubicBezTo>
                <a:cubicBezTo>
                  <a:pt x="38843" y="243423"/>
                  <a:pt x="13443" y="221198"/>
                  <a:pt x="7622" y="209556"/>
                </a:cubicBezTo>
                <a:cubicBezTo>
                  <a:pt x="1801" y="197914"/>
                  <a:pt x="-6136" y="194739"/>
                  <a:pt x="7622" y="165106"/>
                </a:cubicBezTo>
                <a:cubicBezTo>
                  <a:pt x="21380" y="135473"/>
                  <a:pt x="83293" y="1064"/>
                  <a:pt x="8699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2D06A9BB-362F-430A-AFD1-2C91199D72F5}"/>
              </a:ext>
            </a:extLst>
          </p:cNvPr>
          <p:cNvSpPr/>
          <p:nvPr/>
        </p:nvSpPr>
        <p:spPr>
          <a:xfrm>
            <a:off x="4749240" y="2736689"/>
            <a:ext cx="18380" cy="80798"/>
          </a:xfrm>
          <a:custGeom>
            <a:avLst/>
            <a:gdLst>
              <a:gd name="connsiteX0" fmla="*/ 18023 w 18380"/>
              <a:gd name="connsiteY0" fmla="*/ 161 h 80798"/>
              <a:gd name="connsiteX1" fmla="*/ 11673 w 18380"/>
              <a:gd name="connsiteY1" fmla="*/ 76361 h 80798"/>
              <a:gd name="connsiteX2" fmla="*/ 3735 w 18380"/>
              <a:gd name="connsiteY2" fmla="*/ 70011 h 80798"/>
              <a:gd name="connsiteX3" fmla="*/ 560 w 18380"/>
              <a:gd name="connsiteY3" fmla="*/ 55724 h 80798"/>
              <a:gd name="connsiteX4" fmla="*/ 18023 w 18380"/>
              <a:gd name="connsiteY4" fmla="*/ 161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0" h="80798">
                <a:moveTo>
                  <a:pt x="18023" y="161"/>
                </a:moveTo>
                <a:cubicBezTo>
                  <a:pt x="19875" y="3600"/>
                  <a:pt x="14054" y="64720"/>
                  <a:pt x="11673" y="76361"/>
                </a:cubicBezTo>
                <a:cubicBezTo>
                  <a:pt x="9292" y="88002"/>
                  <a:pt x="5587" y="73450"/>
                  <a:pt x="3735" y="70011"/>
                </a:cubicBezTo>
                <a:cubicBezTo>
                  <a:pt x="1883" y="66572"/>
                  <a:pt x="-1292" y="62339"/>
                  <a:pt x="560" y="55724"/>
                </a:cubicBezTo>
                <a:cubicBezTo>
                  <a:pt x="2412" y="49110"/>
                  <a:pt x="16171" y="-3278"/>
                  <a:pt x="1802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6B74F9F2-6489-4920-AD43-2D41EA781206}"/>
              </a:ext>
            </a:extLst>
          </p:cNvPr>
          <p:cNvSpPr/>
          <p:nvPr/>
        </p:nvSpPr>
        <p:spPr>
          <a:xfrm>
            <a:off x="4622800" y="2783911"/>
            <a:ext cx="83141" cy="56226"/>
          </a:xfrm>
          <a:custGeom>
            <a:avLst/>
            <a:gdLst>
              <a:gd name="connsiteX0" fmla="*/ 0 w 83141"/>
              <a:gd name="connsiteY0" fmla="*/ 564 h 56226"/>
              <a:gd name="connsiteX1" fmla="*/ 73025 w 83141"/>
              <a:gd name="connsiteY1" fmla="*/ 30727 h 56226"/>
              <a:gd name="connsiteX2" fmla="*/ 82550 w 83141"/>
              <a:gd name="connsiteY2" fmla="*/ 56127 h 56226"/>
              <a:gd name="connsiteX3" fmla="*/ 80963 w 83141"/>
              <a:gd name="connsiteY3" fmla="*/ 21202 h 56226"/>
              <a:gd name="connsiteX4" fmla="*/ 71438 w 83141"/>
              <a:gd name="connsiteY4" fmla="*/ 11677 h 56226"/>
              <a:gd name="connsiteX5" fmla="*/ 0 w 83141"/>
              <a:gd name="connsiteY5" fmla="*/ 564 h 5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41" h="56226">
                <a:moveTo>
                  <a:pt x="0" y="564"/>
                </a:moveTo>
                <a:cubicBezTo>
                  <a:pt x="265" y="3739"/>
                  <a:pt x="59267" y="21467"/>
                  <a:pt x="73025" y="30727"/>
                </a:cubicBezTo>
                <a:cubicBezTo>
                  <a:pt x="86783" y="39988"/>
                  <a:pt x="81227" y="57714"/>
                  <a:pt x="82550" y="56127"/>
                </a:cubicBezTo>
                <a:cubicBezTo>
                  <a:pt x="83873" y="54540"/>
                  <a:pt x="82815" y="28610"/>
                  <a:pt x="80963" y="21202"/>
                </a:cubicBezTo>
                <a:cubicBezTo>
                  <a:pt x="79111" y="13794"/>
                  <a:pt x="83609" y="14852"/>
                  <a:pt x="71438" y="11677"/>
                </a:cubicBezTo>
                <a:cubicBezTo>
                  <a:pt x="59267" y="8502"/>
                  <a:pt x="-265" y="-2611"/>
                  <a:pt x="0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AF1391BF-B661-4EF6-8EE2-23581800434D}"/>
              </a:ext>
            </a:extLst>
          </p:cNvPr>
          <p:cNvSpPr/>
          <p:nvPr/>
        </p:nvSpPr>
        <p:spPr>
          <a:xfrm>
            <a:off x="7123701" y="11079679"/>
            <a:ext cx="337928" cy="333011"/>
          </a:xfrm>
          <a:custGeom>
            <a:avLst/>
            <a:gdLst>
              <a:gd name="connsiteX0" fmla="*/ 337549 w 337928"/>
              <a:gd name="connsiteY0" fmla="*/ 1071 h 333011"/>
              <a:gd name="connsiteX1" fmla="*/ 235949 w 337928"/>
              <a:gd name="connsiteY1" fmla="*/ 286821 h 333011"/>
              <a:gd name="connsiteX2" fmla="*/ 999 w 337928"/>
              <a:gd name="connsiteY2" fmla="*/ 331271 h 333011"/>
              <a:gd name="connsiteX3" fmla="*/ 153399 w 337928"/>
              <a:gd name="connsiteY3" fmla="*/ 274121 h 333011"/>
              <a:gd name="connsiteX4" fmla="*/ 204199 w 337928"/>
              <a:gd name="connsiteY4" fmla="*/ 191571 h 333011"/>
              <a:gd name="connsiteX5" fmla="*/ 337549 w 337928"/>
              <a:gd name="connsiteY5" fmla="*/ 1071 h 33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28" h="333011">
                <a:moveTo>
                  <a:pt x="337549" y="1071"/>
                </a:moveTo>
                <a:cubicBezTo>
                  <a:pt x="342841" y="16946"/>
                  <a:pt x="292040" y="231788"/>
                  <a:pt x="235949" y="286821"/>
                </a:cubicBezTo>
                <a:cubicBezTo>
                  <a:pt x="179858" y="341854"/>
                  <a:pt x="14757" y="333388"/>
                  <a:pt x="999" y="331271"/>
                </a:cubicBezTo>
                <a:cubicBezTo>
                  <a:pt x="-12759" y="329154"/>
                  <a:pt x="119532" y="297404"/>
                  <a:pt x="153399" y="274121"/>
                </a:cubicBezTo>
                <a:cubicBezTo>
                  <a:pt x="187266" y="250838"/>
                  <a:pt x="172449" y="232846"/>
                  <a:pt x="204199" y="191571"/>
                </a:cubicBezTo>
                <a:cubicBezTo>
                  <a:pt x="235949" y="150296"/>
                  <a:pt x="332257" y="-14804"/>
                  <a:pt x="337549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5FE4E142-8749-4F3D-B86D-65A2F294CFBB}"/>
              </a:ext>
            </a:extLst>
          </p:cNvPr>
          <p:cNvSpPr/>
          <p:nvPr/>
        </p:nvSpPr>
        <p:spPr>
          <a:xfrm>
            <a:off x="7527915" y="11103291"/>
            <a:ext cx="282924" cy="211578"/>
          </a:xfrm>
          <a:custGeom>
            <a:avLst/>
            <a:gdLst>
              <a:gd name="connsiteX0" fmla="*/ 282585 w 282924"/>
              <a:gd name="connsiteY0" fmla="*/ 2859 h 211578"/>
              <a:gd name="connsiteX1" fmla="*/ 47635 w 282924"/>
              <a:gd name="connsiteY1" fmla="*/ 167959 h 211578"/>
              <a:gd name="connsiteX2" fmla="*/ 3185 w 282924"/>
              <a:gd name="connsiteY2" fmla="*/ 206059 h 211578"/>
              <a:gd name="connsiteX3" fmla="*/ 98435 w 282924"/>
              <a:gd name="connsiteY3" fmla="*/ 72709 h 211578"/>
              <a:gd name="connsiteX4" fmla="*/ 282585 w 282924"/>
              <a:gd name="connsiteY4" fmla="*/ 2859 h 2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24" h="211578">
                <a:moveTo>
                  <a:pt x="282585" y="2859"/>
                </a:moveTo>
                <a:cubicBezTo>
                  <a:pt x="274118" y="18734"/>
                  <a:pt x="94201" y="134092"/>
                  <a:pt x="47635" y="167959"/>
                </a:cubicBezTo>
                <a:cubicBezTo>
                  <a:pt x="1069" y="201826"/>
                  <a:pt x="-5282" y="221934"/>
                  <a:pt x="3185" y="206059"/>
                </a:cubicBezTo>
                <a:cubicBezTo>
                  <a:pt x="11652" y="190184"/>
                  <a:pt x="58218" y="104459"/>
                  <a:pt x="98435" y="72709"/>
                </a:cubicBezTo>
                <a:cubicBezTo>
                  <a:pt x="138652" y="40959"/>
                  <a:pt x="291052" y="-13016"/>
                  <a:pt x="282585" y="2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071A3C66-0EEF-4C9D-BC66-99DE8C3C2FEA}"/>
              </a:ext>
            </a:extLst>
          </p:cNvPr>
          <p:cNvSpPr/>
          <p:nvPr/>
        </p:nvSpPr>
        <p:spPr>
          <a:xfrm>
            <a:off x="7397349" y="11067687"/>
            <a:ext cx="215198" cy="254434"/>
          </a:xfrm>
          <a:custGeom>
            <a:avLst/>
            <a:gdLst>
              <a:gd name="connsiteX0" fmla="*/ 190901 w 215198"/>
              <a:gd name="connsiteY0" fmla="*/ 363 h 254434"/>
              <a:gd name="connsiteX1" fmla="*/ 203601 w 215198"/>
              <a:gd name="connsiteY1" fmla="*/ 178163 h 254434"/>
              <a:gd name="connsiteX2" fmla="*/ 401 w 215198"/>
              <a:gd name="connsiteY2" fmla="*/ 254363 h 254434"/>
              <a:gd name="connsiteX3" fmla="*/ 152801 w 215198"/>
              <a:gd name="connsiteY3" fmla="*/ 190863 h 254434"/>
              <a:gd name="connsiteX4" fmla="*/ 197251 w 215198"/>
              <a:gd name="connsiteY4" fmla="*/ 133713 h 254434"/>
              <a:gd name="connsiteX5" fmla="*/ 190901 w 215198"/>
              <a:gd name="connsiteY5" fmla="*/ 363 h 2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198" h="254434">
                <a:moveTo>
                  <a:pt x="190901" y="363"/>
                </a:moveTo>
                <a:cubicBezTo>
                  <a:pt x="191959" y="7771"/>
                  <a:pt x="235351" y="135830"/>
                  <a:pt x="203601" y="178163"/>
                </a:cubicBezTo>
                <a:cubicBezTo>
                  <a:pt x="171851" y="220496"/>
                  <a:pt x="8868" y="252246"/>
                  <a:pt x="401" y="254363"/>
                </a:cubicBezTo>
                <a:cubicBezTo>
                  <a:pt x="-8066" y="256480"/>
                  <a:pt x="119993" y="210971"/>
                  <a:pt x="152801" y="190863"/>
                </a:cubicBezTo>
                <a:cubicBezTo>
                  <a:pt x="185609" y="170755"/>
                  <a:pt x="191959" y="166521"/>
                  <a:pt x="197251" y="133713"/>
                </a:cubicBezTo>
                <a:cubicBezTo>
                  <a:pt x="202543" y="100905"/>
                  <a:pt x="189843" y="-7045"/>
                  <a:pt x="19090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FCFFCF7B-5601-4E81-952B-835F0B43611C}"/>
              </a:ext>
            </a:extLst>
          </p:cNvPr>
          <p:cNvSpPr/>
          <p:nvPr/>
        </p:nvSpPr>
        <p:spPr>
          <a:xfrm>
            <a:off x="2529581" y="12095372"/>
            <a:ext cx="295725" cy="351192"/>
          </a:xfrm>
          <a:custGeom>
            <a:avLst/>
            <a:gdLst>
              <a:gd name="connsiteX0" fmla="*/ 259 w 295725"/>
              <a:gd name="connsiteY0" fmla="*/ 108 h 351192"/>
              <a:gd name="connsiteX1" fmla="*/ 152659 w 295725"/>
              <a:gd name="connsiteY1" fmla="*/ 188068 h 351192"/>
              <a:gd name="connsiteX2" fmla="*/ 208539 w 295725"/>
              <a:gd name="connsiteY2" fmla="*/ 315068 h 351192"/>
              <a:gd name="connsiteX3" fmla="*/ 294899 w 295725"/>
              <a:gd name="connsiteY3" fmla="*/ 350628 h 351192"/>
              <a:gd name="connsiteX4" fmla="*/ 152659 w 295725"/>
              <a:gd name="connsiteY4" fmla="*/ 294748 h 351192"/>
              <a:gd name="connsiteX5" fmla="*/ 117099 w 295725"/>
              <a:gd name="connsiteY5" fmla="*/ 162668 h 351192"/>
              <a:gd name="connsiteX6" fmla="*/ 259 w 295725"/>
              <a:gd name="connsiteY6" fmla="*/ 108 h 3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25" h="351192">
                <a:moveTo>
                  <a:pt x="259" y="108"/>
                </a:moveTo>
                <a:cubicBezTo>
                  <a:pt x="6186" y="4341"/>
                  <a:pt x="117946" y="135575"/>
                  <a:pt x="152659" y="188068"/>
                </a:cubicBezTo>
                <a:cubicBezTo>
                  <a:pt x="187372" y="240561"/>
                  <a:pt x="184832" y="287975"/>
                  <a:pt x="208539" y="315068"/>
                </a:cubicBezTo>
                <a:cubicBezTo>
                  <a:pt x="232246" y="342161"/>
                  <a:pt x="304212" y="354015"/>
                  <a:pt x="294899" y="350628"/>
                </a:cubicBezTo>
                <a:cubicBezTo>
                  <a:pt x="285586" y="347241"/>
                  <a:pt x="182292" y="326075"/>
                  <a:pt x="152659" y="294748"/>
                </a:cubicBezTo>
                <a:cubicBezTo>
                  <a:pt x="123026" y="263421"/>
                  <a:pt x="142499" y="208388"/>
                  <a:pt x="117099" y="162668"/>
                </a:cubicBezTo>
                <a:cubicBezTo>
                  <a:pt x="91699" y="116948"/>
                  <a:pt x="-5668" y="-4125"/>
                  <a:pt x="25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AE943A86-2062-432A-B183-E5697EFBFDF7}"/>
              </a:ext>
            </a:extLst>
          </p:cNvPr>
          <p:cNvSpPr/>
          <p:nvPr/>
        </p:nvSpPr>
        <p:spPr>
          <a:xfrm>
            <a:off x="3088498" y="12009941"/>
            <a:ext cx="296073" cy="241326"/>
          </a:xfrm>
          <a:custGeom>
            <a:avLst/>
            <a:gdLst>
              <a:gd name="connsiteX0" fmla="*/ 1835 w 296073"/>
              <a:gd name="connsiteY0" fmla="*/ 26 h 241326"/>
              <a:gd name="connsiteX1" fmla="*/ 120369 w 296073"/>
              <a:gd name="connsiteY1" fmla="*/ 169359 h 241326"/>
              <a:gd name="connsiteX2" fmla="*/ 260069 w 296073"/>
              <a:gd name="connsiteY2" fmla="*/ 224392 h 241326"/>
              <a:gd name="connsiteX3" fmla="*/ 285469 w 296073"/>
              <a:gd name="connsiteY3" fmla="*/ 241326 h 241326"/>
              <a:gd name="connsiteX4" fmla="*/ 111902 w 296073"/>
              <a:gd name="connsiteY4" fmla="*/ 232859 h 241326"/>
              <a:gd name="connsiteX5" fmla="*/ 52635 w 296073"/>
              <a:gd name="connsiteY5" fmla="*/ 156659 h 241326"/>
              <a:gd name="connsiteX6" fmla="*/ 1835 w 296073"/>
              <a:gd name="connsiteY6" fmla="*/ 26 h 24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73" h="241326">
                <a:moveTo>
                  <a:pt x="1835" y="26"/>
                </a:moveTo>
                <a:cubicBezTo>
                  <a:pt x="13124" y="2143"/>
                  <a:pt x="77330" y="131965"/>
                  <a:pt x="120369" y="169359"/>
                </a:cubicBezTo>
                <a:cubicBezTo>
                  <a:pt x="163408" y="206753"/>
                  <a:pt x="232552" y="212398"/>
                  <a:pt x="260069" y="224392"/>
                </a:cubicBezTo>
                <a:cubicBezTo>
                  <a:pt x="287586" y="236386"/>
                  <a:pt x="310163" y="239915"/>
                  <a:pt x="285469" y="241326"/>
                </a:cubicBezTo>
                <a:lnTo>
                  <a:pt x="111902" y="232859"/>
                </a:lnTo>
                <a:cubicBezTo>
                  <a:pt x="73096" y="218748"/>
                  <a:pt x="70979" y="191937"/>
                  <a:pt x="52635" y="156659"/>
                </a:cubicBezTo>
                <a:cubicBezTo>
                  <a:pt x="34291" y="121381"/>
                  <a:pt x="-9454" y="-2091"/>
                  <a:pt x="183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6F6C8A3E-1958-4492-A44C-E7CA19E36830}"/>
              </a:ext>
            </a:extLst>
          </p:cNvPr>
          <p:cNvSpPr/>
          <p:nvPr/>
        </p:nvSpPr>
        <p:spPr>
          <a:xfrm>
            <a:off x="7189522" y="6346061"/>
            <a:ext cx="752889" cy="655993"/>
          </a:xfrm>
          <a:custGeom>
            <a:avLst/>
            <a:gdLst>
              <a:gd name="connsiteX0" fmla="*/ 701411 w 752889"/>
              <a:gd name="connsiteY0" fmla="*/ 16639 h 655993"/>
              <a:gd name="connsiteX1" fmla="*/ 663311 w 752889"/>
              <a:gd name="connsiteY1" fmla="*/ 75906 h 655993"/>
              <a:gd name="connsiteX2" fmla="*/ 295011 w 752889"/>
              <a:gd name="connsiteY2" fmla="*/ 257939 h 655993"/>
              <a:gd name="connsiteX3" fmla="*/ 70645 w 752889"/>
              <a:gd name="connsiteY3" fmla="*/ 545806 h 655993"/>
              <a:gd name="connsiteX4" fmla="*/ 70645 w 752889"/>
              <a:gd name="connsiteY4" fmla="*/ 655872 h 655993"/>
              <a:gd name="connsiteX5" fmla="*/ 83345 w 752889"/>
              <a:gd name="connsiteY5" fmla="*/ 528872 h 655993"/>
              <a:gd name="connsiteX6" fmla="*/ 41011 w 752889"/>
              <a:gd name="connsiteY6" fmla="*/ 363772 h 655993"/>
              <a:gd name="connsiteX7" fmla="*/ 701411 w 752889"/>
              <a:gd name="connsiteY7" fmla="*/ 16639 h 65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889" h="655993">
                <a:moveTo>
                  <a:pt x="701411" y="16639"/>
                </a:moveTo>
                <a:cubicBezTo>
                  <a:pt x="805128" y="-31339"/>
                  <a:pt x="731044" y="35689"/>
                  <a:pt x="663311" y="75906"/>
                </a:cubicBezTo>
                <a:cubicBezTo>
                  <a:pt x="595578" y="116123"/>
                  <a:pt x="393789" y="179622"/>
                  <a:pt x="295011" y="257939"/>
                </a:cubicBezTo>
                <a:cubicBezTo>
                  <a:pt x="196233" y="336256"/>
                  <a:pt x="108039" y="479484"/>
                  <a:pt x="70645" y="545806"/>
                </a:cubicBezTo>
                <a:cubicBezTo>
                  <a:pt x="33251" y="612128"/>
                  <a:pt x="68528" y="658694"/>
                  <a:pt x="70645" y="655872"/>
                </a:cubicBezTo>
                <a:cubicBezTo>
                  <a:pt x="72762" y="653050"/>
                  <a:pt x="88284" y="577555"/>
                  <a:pt x="83345" y="528872"/>
                </a:cubicBezTo>
                <a:cubicBezTo>
                  <a:pt x="78406" y="480189"/>
                  <a:pt x="-69761" y="447028"/>
                  <a:pt x="41011" y="363772"/>
                </a:cubicBezTo>
                <a:cubicBezTo>
                  <a:pt x="151783" y="280517"/>
                  <a:pt x="597694" y="64617"/>
                  <a:pt x="701411" y="1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1CF5A12A-09C6-481E-842D-BCAD37DD1382}"/>
              </a:ext>
            </a:extLst>
          </p:cNvPr>
          <p:cNvSpPr/>
          <p:nvPr/>
        </p:nvSpPr>
        <p:spPr>
          <a:xfrm>
            <a:off x="7452358" y="6593193"/>
            <a:ext cx="427385" cy="297998"/>
          </a:xfrm>
          <a:custGeom>
            <a:avLst/>
            <a:gdLst>
              <a:gd name="connsiteX0" fmla="*/ 417409 w 427385"/>
              <a:gd name="connsiteY0" fmla="*/ 2340 h 297998"/>
              <a:gd name="connsiteX1" fmla="*/ 78742 w 427385"/>
              <a:gd name="connsiteY1" fmla="*/ 273274 h 297998"/>
              <a:gd name="connsiteX2" fmla="*/ 6775 w 427385"/>
              <a:gd name="connsiteY2" fmla="*/ 281740 h 297998"/>
              <a:gd name="connsiteX3" fmla="*/ 197275 w 427385"/>
              <a:gd name="connsiteY3" fmla="*/ 239407 h 297998"/>
              <a:gd name="connsiteX4" fmla="*/ 328509 w 427385"/>
              <a:gd name="connsiteY4" fmla="*/ 146274 h 297998"/>
              <a:gd name="connsiteX5" fmla="*/ 417409 w 427385"/>
              <a:gd name="connsiteY5" fmla="*/ 2340 h 2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385" h="297998">
                <a:moveTo>
                  <a:pt x="417409" y="2340"/>
                </a:moveTo>
                <a:cubicBezTo>
                  <a:pt x="375781" y="23507"/>
                  <a:pt x="147181" y="226707"/>
                  <a:pt x="78742" y="273274"/>
                </a:cubicBezTo>
                <a:cubicBezTo>
                  <a:pt x="10303" y="319841"/>
                  <a:pt x="-12981" y="287385"/>
                  <a:pt x="6775" y="281740"/>
                </a:cubicBezTo>
                <a:cubicBezTo>
                  <a:pt x="26530" y="276096"/>
                  <a:pt x="143653" y="261985"/>
                  <a:pt x="197275" y="239407"/>
                </a:cubicBezTo>
                <a:cubicBezTo>
                  <a:pt x="250897" y="216829"/>
                  <a:pt x="298170" y="182963"/>
                  <a:pt x="328509" y="146274"/>
                </a:cubicBezTo>
                <a:cubicBezTo>
                  <a:pt x="358848" y="109585"/>
                  <a:pt x="459037" y="-18827"/>
                  <a:pt x="417409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D17E7B37-D23A-410C-831C-C5C54632EA1D}"/>
              </a:ext>
            </a:extLst>
          </p:cNvPr>
          <p:cNvSpPr/>
          <p:nvPr/>
        </p:nvSpPr>
        <p:spPr>
          <a:xfrm>
            <a:off x="7316780" y="7095067"/>
            <a:ext cx="696920" cy="104403"/>
          </a:xfrm>
          <a:custGeom>
            <a:avLst/>
            <a:gdLst>
              <a:gd name="connsiteX0" fmla="*/ 6887 w 696920"/>
              <a:gd name="connsiteY0" fmla="*/ 101600 h 104403"/>
              <a:gd name="connsiteX1" fmla="*/ 265120 w 696920"/>
              <a:gd name="connsiteY1" fmla="*/ 71966 h 104403"/>
              <a:gd name="connsiteX2" fmla="*/ 552987 w 696920"/>
              <a:gd name="connsiteY2" fmla="*/ 29633 h 104403"/>
              <a:gd name="connsiteX3" fmla="*/ 696920 w 696920"/>
              <a:gd name="connsiteY3" fmla="*/ 76200 h 104403"/>
              <a:gd name="connsiteX4" fmla="*/ 552987 w 696920"/>
              <a:gd name="connsiteY4" fmla="*/ 0 h 104403"/>
              <a:gd name="connsiteX5" fmla="*/ 6887 w 696920"/>
              <a:gd name="connsiteY5" fmla="*/ 101600 h 1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920" h="104403">
                <a:moveTo>
                  <a:pt x="6887" y="101600"/>
                </a:moveTo>
                <a:cubicBezTo>
                  <a:pt x="-41091" y="113594"/>
                  <a:pt x="174103" y="83960"/>
                  <a:pt x="265120" y="71966"/>
                </a:cubicBezTo>
                <a:cubicBezTo>
                  <a:pt x="356137" y="59972"/>
                  <a:pt x="481020" y="28927"/>
                  <a:pt x="552987" y="29633"/>
                </a:cubicBezTo>
                <a:cubicBezTo>
                  <a:pt x="624954" y="30339"/>
                  <a:pt x="696920" y="81139"/>
                  <a:pt x="696920" y="76200"/>
                </a:cubicBezTo>
                <a:cubicBezTo>
                  <a:pt x="696920" y="71261"/>
                  <a:pt x="673637" y="0"/>
                  <a:pt x="552987" y="0"/>
                </a:cubicBezTo>
                <a:cubicBezTo>
                  <a:pt x="432337" y="0"/>
                  <a:pt x="54865" y="89606"/>
                  <a:pt x="6887" y="10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529F808E-9F57-437F-9B63-6759A0503E60}"/>
              </a:ext>
            </a:extLst>
          </p:cNvPr>
          <p:cNvSpPr/>
          <p:nvPr/>
        </p:nvSpPr>
        <p:spPr>
          <a:xfrm>
            <a:off x="7326540" y="7648425"/>
            <a:ext cx="556429" cy="99297"/>
          </a:xfrm>
          <a:custGeom>
            <a:avLst/>
            <a:gdLst>
              <a:gd name="connsiteX0" fmla="*/ 1360 w 556429"/>
              <a:gd name="connsiteY0" fmla="*/ 1208 h 99297"/>
              <a:gd name="connsiteX1" fmla="*/ 251127 w 556429"/>
              <a:gd name="connsiteY1" fmla="*/ 43542 h 99297"/>
              <a:gd name="connsiteX2" fmla="*/ 555927 w 556429"/>
              <a:gd name="connsiteY2" fmla="*/ 35075 h 99297"/>
              <a:gd name="connsiteX3" fmla="*/ 318860 w 556429"/>
              <a:gd name="connsiteY3" fmla="*/ 64708 h 99297"/>
              <a:gd name="connsiteX4" fmla="*/ 157993 w 556429"/>
              <a:gd name="connsiteY4" fmla="*/ 98575 h 99297"/>
              <a:gd name="connsiteX5" fmla="*/ 1360 w 556429"/>
              <a:gd name="connsiteY5" fmla="*/ 1208 h 9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29" h="99297">
                <a:moveTo>
                  <a:pt x="1360" y="1208"/>
                </a:moveTo>
                <a:cubicBezTo>
                  <a:pt x="16882" y="-7964"/>
                  <a:pt x="158699" y="37898"/>
                  <a:pt x="251127" y="43542"/>
                </a:cubicBezTo>
                <a:cubicBezTo>
                  <a:pt x="343555" y="49187"/>
                  <a:pt x="544638" y="31547"/>
                  <a:pt x="555927" y="35075"/>
                </a:cubicBezTo>
                <a:cubicBezTo>
                  <a:pt x="567216" y="38603"/>
                  <a:pt x="385182" y="54125"/>
                  <a:pt x="318860" y="64708"/>
                </a:cubicBezTo>
                <a:cubicBezTo>
                  <a:pt x="252538" y="75291"/>
                  <a:pt x="208793" y="104219"/>
                  <a:pt x="157993" y="98575"/>
                </a:cubicBezTo>
                <a:cubicBezTo>
                  <a:pt x="107193" y="92931"/>
                  <a:pt x="-14162" y="10380"/>
                  <a:pt x="1360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FAA990-E350-4F60-99B0-4FC6A209C448}"/>
              </a:ext>
            </a:extLst>
          </p:cNvPr>
          <p:cNvSpPr/>
          <p:nvPr/>
        </p:nvSpPr>
        <p:spPr>
          <a:xfrm>
            <a:off x="7225811" y="7881268"/>
            <a:ext cx="408082" cy="115685"/>
          </a:xfrm>
          <a:custGeom>
            <a:avLst/>
            <a:gdLst>
              <a:gd name="connsiteX0" fmla="*/ 489 w 408082"/>
              <a:gd name="connsiteY0" fmla="*/ 1199 h 115685"/>
              <a:gd name="connsiteX1" fmla="*/ 97856 w 408082"/>
              <a:gd name="connsiteY1" fmla="*/ 43532 h 115685"/>
              <a:gd name="connsiteX2" fmla="*/ 406889 w 408082"/>
              <a:gd name="connsiteY2" fmla="*/ 111265 h 115685"/>
              <a:gd name="connsiteX3" fmla="*/ 199456 w 408082"/>
              <a:gd name="connsiteY3" fmla="*/ 107032 h 115685"/>
              <a:gd name="connsiteX4" fmla="*/ 68222 w 408082"/>
              <a:gd name="connsiteY4" fmla="*/ 90099 h 115685"/>
              <a:gd name="connsiteX5" fmla="*/ 489 w 408082"/>
              <a:gd name="connsiteY5" fmla="*/ 1199 h 11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82" h="115685">
                <a:moveTo>
                  <a:pt x="489" y="1199"/>
                </a:moveTo>
                <a:cubicBezTo>
                  <a:pt x="5428" y="-6562"/>
                  <a:pt x="30123" y="25188"/>
                  <a:pt x="97856" y="43532"/>
                </a:cubicBezTo>
                <a:cubicBezTo>
                  <a:pt x="165589" y="61876"/>
                  <a:pt x="389956" y="100682"/>
                  <a:pt x="406889" y="111265"/>
                </a:cubicBezTo>
                <a:cubicBezTo>
                  <a:pt x="423822" y="121848"/>
                  <a:pt x="255900" y="110560"/>
                  <a:pt x="199456" y="107032"/>
                </a:cubicBezTo>
                <a:cubicBezTo>
                  <a:pt x="143012" y="103504"/>
                  <a:pt x="107733" y="106327"/>
                  <a:pt x="68222" y="90099"/>
                </a:cubicBezTo>
                <a:cubicBezTo>
                  <a:pt x="28711" y="73871"/>
                  <a:pt x="-4450" y="8960"/>
                  <a:pt x="489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4F786AC3-E82E-44F8-860C-1D146615A60B}"/>
              </a:ext>
            </a:extLst>
          </p:cNvPr>
          <p:cNvSpPr/>
          <p:nvPr/>
        </p:nvSpPr>
        <p:spPr>
          <a:xfrm>
            <a:off x="2327123" y="7566189"/>
            <a:ext cx="767383" cy="110221"/>
          </a:xfrm>
          <a:custGeom>
            <a:avLst/>
            <a:gdLst>
              <a:gd name="connsiteX0" fmla="*/ 101117 w 767383"/>
              <a:gd name="connsiteY0" fmla="*/ 33491 h 110221"/>
              <a:gd name="connsiteX1" fmla="*/ 289077 w 767383"/>
              <a:gd name="connsiteY1" fmla="*/ 33491 h 110221"/>
              <a:gd name="connsiteX2" fmla="*/ 634517 w 767383"/>
              <a:gd name="connsiteY2" fmla="*/ 43651 h 110221"/>
              <a:gd name="connsiteX3" fmla="*/ 766597 w 767383"/>
              <a:gd name="connsiteY3" fmla="*/ 109691 h 110221"/>
              <a:gd name="connsiteX4" fmla="*/ 583717 w 767383"/>
              <a:gd name="connsiteY4" fmla="*/ 3011 h 110221"/>
              <a:gd name="connsiteX5" fmla="*/ 29997 w 767383"/>
              <a:gd name="connsiteY5" fmla="*/ 28411 h 110221"/>
              <a:gd name="connsiteX6" fmla="*/ 101117 w 767383"/>
              <a:gd name="connsiteY6" fmla="*/ 33491 h 11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383" h="110221">
                <a:moveTo>
                  <a:pt x="101117" y="33491"/>
                </a:moveTo>
                <a:cubicBezTo>
                  <a:pt x="144297" y="34338"/>
                  <a:pt x="289077" y="33491"/>
                  <a:pt x="289077" y="33491"/>
                </a:cubicBezTo>
                <a:cubicBezTo>
                  <a:pt x="377977" y="35184"/>
                  <a:pt x="554930" y="30951"/>
                  <a:pt x="634517" y="43651"/>
                </a:cubicBezTo>
                <a:cubicBezTo>
                  <a:pt x="714104" y="56351"/>
                  <a:pt x="775064" y="116464"/>
                  <a:pt x="766597" y="109691"/>
                </a:cubicBezTo>
                <a:cubicBezTo>
                  <a:pt x="758130" y="102918"/>
                  <a:pt x="706484" y="16558"/>
                  <a:pt x="583717" y="3011"/>
                </a:cubicBezTo>
                <a:cubicBezTo>
                  <a:pt x="460950" y="-10536"/>
                  <a:pt x="112970" y="25871"/>
                  <a:pt x="29997" y="28411"/>
                </a:cubicBezTo>
                <a:cubicBezTo>
                  <a:pt x="-52976" y="30951"/>
                  <a:pt x="57937" y="32644"/>
                  <a:pt x="101117" y="33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4CC0E52C-579B-4B41-A7F9-220688C53422}"/>
              </a:ext>
            </a:extLst>
          </p:cNvPr>
          <p:cNvSpPr/>
          <p:nvPr/>
        </p:nvSpPr>
        <p:spPr>
          <a:xfrm>
            <a:off x="2601592" y="7362145"/>
            <a:ext cx="522631" cy="197004"/>
          </a:xfrm>
          <a:custGeom>
            <a:avLst/>
            <a:gdLst>
              <a:gd name="connsiteX0" fmla="*/ 4448 w 522631"/>
              <a:gd name="connsiteY0" fmla="*/ 8935 h 197004"/>
              <a:gd name="connsiteX1" fmla="*/ 177168 w 522631"/>
              <a:gd name="connsiteY1" fmla="*/ 8935 h 197004"/>
              <a:gd name="connsiteX2" fmla="*/ 375288 w 522631"/>
              <a:gd name="connsiteY2" fmla="*/ 69895 h 197004"/>
              <a:gd name="connsiteX3" fmla="*/ 522608 w 522631"/>
              <a:gd name="connsiteY3" fmla="*/ 196895 h 197004"/>
              <a:gd name="connsiteX4" fmla="*/ 365128 w 522631"/>
              <a:gd name="connsiteY4" fmla="*/ 90215 h 197004"/>
              <a:gd name="connsiteX5" fmla="*/ 4448 w 522631"/>
              <a:gd name="connsiteY5" fmla="*/ 8935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631" h="197004">
                <a:moveTo>
                  <a:pt x="4448" y="8935"/>
                </a:moveTo>
                <a:cubicBezTo>
                  <a:pt x="-26879" y="-4612"/>
                  <a:pt x="115361" y="-1225"/>
                  <a:pt x="177168" y="8935"/>
                </a:cubicBezTo>
                <a:cubicBezTo>
                  <a:pt x="238975" y="19095"/>
                  <a:pt x="317715" y="38568"/>
                  <a:pt x="375288" y="69895"/>
                </a:cubicBezTo>
                <a:cubicBezTo>
                  <a:pt x="432861" y="101222"/>
                  <a:pt x="524301" y="193508"/>
                  <a:pt x="522608" y="196895"/>
                </a:cubicBezTo>
                <a:cubicBezTo>
                  <a:pt x="520915" y="200282"/>
                  <a:pt x="448948" y="124082"/>
                  <a:pt x="365128" y="90215"/>
                </a:cubicBezTo>
                <a:cubicBezTo>
                  <a:pt x="281308" y="56348"/>
                  <a:pt x="35775" y="22482"/>
                  <a:pt x="4448" y="8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72206457-20FF-45DD-86CE-09981E654FF1}"/>
              </a:ext>
            </a:extLst>
          </p:cNvPr>
          <p:cNvSpPr/>
          <p:nvPr/>
        </p:nvSpPr>
        <p:spPr>
          <a:xfrm>
            <a:off x="2672618" y="7112748"/>
            <a:ext cx="540749" cy="257809"/>
          </a:xfrm>
          <a:custGeom>
            <a:avLst/>
            <a:gdLst>
              <a:gd name="connsiteX0" fmla="*/ 19782 w 540749"/>
              <a:gd name="connsiteY0" fmla="*/ 19572 h 257809"/>
              <a:gd name="connsiteX1" fmla="*/ 299182 w 540749"/>
              <a:gd name="connsiteY1" fmla="*/ 19572 h 257809"/>
              <a:gd name="connsiteX2" fmla="*/ 532862 w 540749"/>
              <a:gd name="connsiteY2" fmla="*/ 253252 h 257809"/>
              <a:gd name="connsiteX3" fmla="*/ 446502 w 540749"/>
              <a:gd name="connsiteY3" fmla="*/ 161812 h 257809"/>
              <a:gd name="connsiteX4" fmla="*/ 70582 w 540749"/>
              <a:gd name="connsiteY4" fmla="*/ 9412 h 257809"/>
              <a:gd name="connsiteX5" fmla="*/ 19782 w 540749"/>
              <a:gd name="connsiteY5" fmla="*/ 19572 h 2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749" h="257809">
                <a:moveTo>
                  <a:pt x="19782" y="19572"/>
                </a:moveTo>
                <a:cubicBezTo>
                  <a:pt x="57882" y="21265"/>
                  <a:pt x="213669" y="-19375"/>
                  <a:pt x="299182" y="19572"/>
                </a:cubicBezTo>
                <a:cubicBezTo>
                  <a:pt x="384695" y="58519"/>
                  <a:pt x="508309" y="229545"/>
                  <a:pt x="532862" y="253252"/>
                </a:cubicBezTo>
                <a:cubicBezTo>
                  <a:pt x="557415" y="276959"/>
                  <a:pt x="523549" y="202452"/>
                  <a:pt x="446502" y="161812"/>
                </a:cubicBezTo>
                <a:cubicBezTo>
                  <a:pt x="369455" y="121172"/>
                  <a:pt x="142549" y="34812"/>
                  <a:pt x="70582" y="9412"/>
                </a:cubicBezTo>
                <a:cubicBezTo>
                  <a:pt x="-1385" y="-15988"/>
                  <a:pt x="-18318" y="17879"/>
                  <a:pt x="19782" y="1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B18A4004-19E5-4427-9A77-7A48BE3D8B3D}"/>
              </a:ext>
            </a:extLst>
          </p:cNvPr>
          <p:cNvSpPr/>
          <p:nvPr/>
        </p:nvSpPr>
        <p:spPr>
          <a:xfrm>
            <a:off x="2519099" y="8655312"/>
            <a:ext cx="511063" cy="100055"/>
          </a:xfrm>
          <a:custGeom>
            <a:avLst/>
            <a:gdLst>
              <a:gd name="connsiteX0" fmla="*/ 5661 w 511063"/>
              <a:gd name="connsiteY0" fmla="*/ 92448 h 100055"/>
              <a:gd name="connsiteX1" fmla="*/ 127581 w 511063"/>
              <a:gd name="connsiteY1" fmla="*/ 87368 h 100055"/>
              <a:gd name="connsiteX2" fmla="*/ 508581 w 511063"/>
              <a:gd name="connsiteY2" fmla="*/ 11168 h 100055"/>
              <a:gd name="connsiteX3" fmla="*/ 279981 w 511063"/>
              <a:gd name="connsiteY3" fmla="*/ 11168 h 100055"/>
              <a:gd name="connsiteX4" fmla="*/ 5661 w 511063"/>
              <a:gd name="connsiteY4" fmla="*/ 92448 h 10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63" h="100055">
                <a:moveTo>
                  <a:pt x="5661" y="92448"/>
                </a:moveTo>
                <a:cubicBezTo>
                  <a:pt x="-19739" y="105148"/>
                  <a:pt x="43761" y="100915"/>
                  <a:pt x="127581" y="87368"/>
                </a:cubicBezTo>
                <a:cubicBezTo>
                  <a:pt x="211401" y="73821"/>
                  <a:pt x="483181" y="23868"/>
                  <a:pt x="508581" y="11168"/>
                </a:cubicBezTo>
                <a:cubicBezTo>
                  <a:pt x="533981" y="-1532"/>
                  <a:pt x="357874" y="-5765"/>
                  <a:pt x="279981" y="11168"/>
                </a:cubicBezTo>
                <a:cubicBezTo>
                  <a:pt x="202088" y="28101"/>
                  <a:pt x="31061" y="79748"/>
                  <a:pt x="5661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D6349430-F319-424A-917E-0A0BC6EF3A9B}"/>
              </a:ext>
            </a:extLst>
          </p:cNvPr>
          <p:cNvSpPr/>
          <p:nvPr/>
        </p:nvSpPr>
        <p:spPr>
          <a:xfrm>
            <a:off x="6877387" y="10525760"/>
            <a:ext cx="161673" cy="260387"/>
          </a:xfrm>
          <a:custGeom>
            <a:avLst/>
            <a:gdLst>
              <a:gd name="connsiteX0" fmla="*/ 933 w 161673"/>
              <a:gd name="connsiteY0" fmla="*/ 0 h 260387"/>
              <a:gd name="connsiteX1" fmla="*/ 92373 w 161673"/>
              <a:gd name="connsiteY1" fmla="*/ 101600 h 260387"/>
              <a:gd name="connsiteX2" fmla="*/ 77133 w 161673"/>
              <a:gd name="connsiteY2" fmla="*/ 259080 h 260387"/>
              <a:gd name="connsiteX3" fmla="*/ 102533 w 161673"/>
              <a:gd name="connsiteY3" fmla="*/ 172720 h 260387"/>
              <a:gd name="connsiteX4" fmla="*/ 158413 w 161673"/>
              <a:gd name="connsiteY4" fmla="*/ 101600 h 260387"/>
              <a:gd name="connsiteX5" fmla="*/ 933 w 161673"/>
              <a:gd name="connsiteY5" fmla="*/ 0 h 2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73" h="260387">
                <a:moveTo>
                  <a:pt x="933" y="0"/>
                </a:moveTo>
                <a:cubicBezTo>
                  <a:pt x="-10074" y="0"/>
                  <a:pt x="79673" y="58420"/>
                  <a:pt x="92373" y="101600"/>
                </a:cubicBezTo>
                <a:cubicBezTo>
                  <a:pt x="105073" y="144780"/>
                  <a:pt x="75440" y="247227"/>
                  <a:pt x="77133" y="259080"/>
                </a:cubicBezTo>
                <a:cubicBezTo>
                  <a:pt x="78826" y="270933"/>
                  <a:pt x="88986" y="198967"/>
                  <a:pt x="102533" y="172720"/>
                </a:cubicBezTo>
                <a:cubicBezTo>
                  <a:pt x="116080" y="146473"/>
                  <a:pt x="176193" y="130387"/>
                  <a:pt x="158413" y="101600"/>
                </a:cubicBezTo>
                <a:cubicBezTo>
                  <a:pt x="140633" y="72813"/>
                  <a:pt x="11940" y="0"/>
                  <a:pt x="9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F207F4C-6078-4BD3-8ABE-75A267053583}"/>
              </a:ext>
            </a:extLst>
          </p:cNvPr>
          <p:cNvSpPr/>
          <p:nvPr/>
        </p:nvSpPr>
        <p:spPr>
          <a:xfrm>
            <a:off x="4429116" y="2328097"/>
            <a:ext cx="60309" cy="146816"/>
          </a:xfrm>
          <a:custGeom>
            <a:avLst/>
            <a:gdLst>
              <a:gd name="connsiteX0" fmla="*/ 9 w 60309"/>
              <a:gd name="connsiteY0" fmla="*/ 766 h 146816"/>
              <a:gd name="connsiteX1" fmla="*/ 52397 w 60309"/>
              <a:gd name="connsiteY1" fmla="*/ 59503 h 146816"/>
              <a:gd name="connsiteX2" fmla="*/ 31759 w 60309"/>
              <a:gd name="connsiteY2" fmla="*/ 146816 h 146816"/>
              <a:gd name="connsiteX3" fmla="*/ 49222 w 60309"/>
              <a:gd name="connsiteY3" fmla="*/ 61091 h 146816"/>
              <a:gd name="connsiteX4" fmla="*/ 57159 w 60309"/>
              <a:gd name="connsiteY4" fmla="*/ 27753 h 146816"/>
              <a:gd name="connsiteX5" fmla="*/ 9 w 60309"/>
              <a:gd name="connsiteY5" fmla="*/ 766 h 14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09" h="146816">
                <a:moveTo>
                  <a:pt x="9" y="766"/>
                </a:moveTo>
                <a:cubicBezTo>
                  <a:pt x="-785" y="6058"/>
                  <a:pt x="47105" y="35161"/>
                  <a:pt x="52397" y="59503"/>
                </a:cubicBezTo>
                <a:cubicBezTo>
                  <a:pt x="57689" y="83845"/>
                  <a:pt x="32288" y="146551"/>
                  <a:pt x="31759" y="146816"/>
                </a:cubicBezTo>
                <a:cubicBezTo>
                  <a:pt x="31230" y="147081"/>
                  <a:pt x="44989" y="80935"/>
                  <a:pt x="49222" y="61091"/>
                </a:cubicBezTo>
                <a:cubicBezTo>
                  <a:pt x="53455" y="41247"/>
                  <a:pt x="66155" y="36484"/>
                  <a:pt x="57159" y="27753"/>
                </a:cubicBezTo>
                <a:cubicBezTo>
                  <a:pt x="48163" y="19022"/>
                  <a:pt x="803" y="-4526"/>
                  <a:pt x="9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35EC23E7-644B-41F1-B406-9749A6A182B2}"/>
              </a:ext>
            </a:extLst>
          </p:cNvPr>
          <p:cNvSpPr/>
          <p:nvPr/>
        </p:nvSpPr>
        <p:spPr>
          <a:xfrm>
            <a:off x="4683059" y="2219315"/>
            <a:ext cx="90843" cy="169437"/>
          </a:xfrm>
          <a:custGeom>
            <a:avLst/>
            <a:gdLst>
              <a:gd name="connsiteX0" fmla="*/ 61979 w 90843"/>
              <a:gd name="connsiteY0" fmla="*/ 10 h 169437"/>
              <a:gd name="connsiteX1" fmla="*/ 30229 w 90843"/>
              <a:gd name="connsiteY1" fmla="*/ 109548 h 169437"/>
              <a:gd name="connsiteX2" fmla="*/ 90554 w 90843"/>
              <a:gd name="connsiteY2" fmla="*/ 168285 h 169437"/>
              <a:gd name="connsiteX3" fmla="*/ 50866 w 90843"/>
              <a:gd name="connsiteY3" fmla="*/ 146060 h 169437"/>
              <a:gd name="connsiteX4" fmla="*/ 66 w 90843"/>
              <a:gd name="connsiteY4" fmla="*/ 115898 h 169437"/>
              <a:gd name="connsiteX5" fmla="*/ 61979 w 90843"/>
              <a:gd name="connsiteY5" fmla="*/ 10 h 16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3" h="169437">
                <a:moveTo>
                  <a:pt x="61979" y="10"/>
                </a:moveTo>
                <a:cubicBezTo>
                  <a:pt x="67006" y="-1048"/>
                  <a:pt x="25467" y="81502"/>
                  <a:pt x="30229" y="109548"/>
                </a:cubicBezTo>
                <a:cubicBezTo>
                  <a:pt x="34991" y="137594"/>
                  <a:pt x="87115" y="162200"/>
                  <a:pt x="90554" y="168285"/>
                </a:cubicBezTo>
                <a:cubicBezTo>
                  <a:pt x="93993" y="174370"/>
                  <a:pt x="65947" y="154791"/>
                  <a:pt x="50866" y="146060"/>
                </a:cubicBezTo>
                <a:cubicBezTo>
                  <a:pt x="35785" y="137329"/>
                  <a:pt x="-1786" y="138652"/>
                  <a:pt x="66" y="115898"/>
                </a:cubicBezTo>
                <a:cubicBezTo>
                  <a:pt x="1918" y="93144"/>
                  <a:pt x="56952" y="1068"/>
                  <a:pt x="6197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D196E594-5A5A-4A3A-A740-8B06378EFD98}"/>
              </a:ext>
            </a:extLst>
          </p:cNvPr>
          <p:cNvSpPr/>
          <p:nvPr/>
        </p:nvSpPr>
        <p:spPr>
          <a:xfrm>
            <a:off x="5263666" y="1841403"/>
            <a:ext cx="67218" cy="296566"/>
          </a:xfrm>
          <a:custGeom>
            <a:avLst/>
            <a:gdLst>
              <a:gd name="connsiteX0" fmla="*/ 67159 w 67218"/>
              <a:gd name="connsiteY0" fmla="*/ 97 h 296566"/>
              <a:gd name="connsiteX1" fmla="*/ 13184 w 67218"/>
              <a:gd name="connsiteY1" fmla="*/ 120747 h 296566"/>
              <a:gd name="connsiteX2" fmla="*/ 59222 w 67218"/>
              <a:gd name="connsiteY2" fmla="*/ 292197 h 296566"/>
              <a:gd name="connsiteX3" fmla="*/ 33822 w 67218"/>
              <a:gd name="connsiteY3" fmla="*/ 236635 h 296566"/>
              <a:gd name="connsiteX4" fmla="*/ 484 w 67218"/>
              <a:gd name="connsiteY4" fmla="*/ 139797 h 296566"/>
              <a:gd name="connsiteX5" fmla="*/ 67159 w 67218"/>
              <a:gd name="connsiteY5" fmla="*/ 97 h 29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18" h="296566">
                <a:moveTo>
                  <a:pt x="67159" y="97"/>
                </a:moveTo>
                <a:cubicBezTo>
                  <a:pt x="69276" y="-3078"/>
                  <a:pt x="14507" y="72064"/>
                  <a:pt x="13184" y="120747"/>
                </a:cubicBezTo>
                <a:cubicBezTo>
                  <a:pt x="11861" y="169430"/>
                  <a:pt x="55782" y="272882"/>
                  <a:pt x="59222" y="292197"/>
                </a:cubicBezTo>
                <a:cubicBezTo>
                  <a:pt x="62662" y="311512"/>
                  <a:pt x="43612" y="262035"/>
                  <a:pt x="33822" y="236635"/>
                </a:cubicBezTo>
                <a:cubicBezTo>
                  <a:pt x="24032" y="211235"/>
                  <a:pt x="-4014" y="177897"/>
                  <a:pt x="484" y="139797"/>
                </a:cubicBezTo>
                <a:cubicBezTo>
                  <a:pt x="4982" y="101697"/>
                  <a:pt x="65042" y="3272"/>
                  <a:pt x="6715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A484FC2-A404-4D68-BA1D-165BA42FEFC9}"/>
              </a:ext>
            </a:extLst>
          </p:cNvPr>
          <p:cNvSpPr/>
          <p:nvPr/>
        </p:nvSpPr>
        <p:spPr>
          <a:xfrm>
            <a:off x="3764110" y="1042987"/>
            <a:ext cx="1024289" cy="776587"/>
          </a:xfrm>
          <a:custGeom>
            <a:avLst/>
            <a:gdLst>
              <a:gd name="connsiteX0" fmla="*/ 520553 w 1024289"/>
              <a:gd name="connsiteY0" fmla="*/ 269876 h 776587"/>
              <a:gd name="connsiteX1" fmla="*/ 307828 w 1024289"/>
              <a:gd name="connsiteY1" fmla="*/ 417513 h 776587"/>
              <a:gd name="connsiteX2" fmla="*/ 247503 w 1024289"/>
              <a:gd name="connsiteY2" fmla="*/ 619126 h 776587"/>
              <a:gd name="connsiteX3" fmla="*/ 223690 w 1024289"/>
              <a:gd name="connsiteY3" fmla="*/ 730251 h 776587"/>
              <a:gd name="connsiteX4" fmla="*/ 230040 w 1024289"/>
              <a:gd name="connsiteY4" fmla="*/ 696913 h 776587"/>
              <a:gd name="connsiteX5" fmla="*/ 231628 w 1024289"/>
              <a:gd name="connsiteY5" fmla="*/ 515938 h 776587"/>
              <a:gd name="connsiteX6" fmla="*/ 195115 w 1024289"/>
              <a:gd name="connsiteY6" fmla="*/ 717551 h 776587"/>
              <a:gd name="connsiteX7" fmla="*/ 168128 w 1024289"/>
              <a:gd name="connsiteY7" fmla="*/ 617538 h 776587"/>
              <a:gd name="connsiteX8" fmla="*/ 206228 w 1024289"/>
              <a:gd name="connsiteY8" fmla="*/ 776288 h 776587"/>
              <a:gd name="connsiteX9" fmla="*/ 130028 w 1024289"/>
              <a:gd name="connsiteY9" fmla="*/ 654051 h 776587"/>
              <a:gd name="connsiteX10" fmla="*/ 4615 w 1024289"/>
              <a:gd name="connsiteY10" fmla="*/ 534988 h 776587"/>
              <a:gd name="connsiteX11" fmla="*/ 307828 w 1024289"/>
              <a:gd name="connsiteY11" fmla="*/ 257176 h 776587"/>
              <a:gd name="connsiteX12" fmla="*/ 377678 w 1024289"/>
              <a:gd name="connsiteY12" fmla="*/ 238126 h 776587"/>
              <a:gd name="connsiteX13" fmla="*/ 771378 w 1024289"/>
              <a:gd name="connsiteY13" fmla="*/ 1 h 776587"/>
              <a:gd name="connsiteX14" fmla="*/ 242740 w 1024289"/>
              <a:gd name="connsiteY14" fmla="*/ 234951 h 776587"/>
              <a:gd name="connsiteX15" fmla="*/ 1020615 w 1024289"/>
              <a:gd name="connsiteY15" fmla="*/ 163513 h 776587"/>
              <a:gd name="connsiteX16" fmla="*/ 520553 w 1024289"/>
              <a:gd name="connsiteY16" fmla="*/ 269876 h 7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289" h="776587">
                <a:moveTo>
                  <a:pt x="520553" y="269876"/>
                </a:moveTo>
                <a:cubicBezTo>
                  <a:pt x="401755" y="312209"/>
                  <a:pt x="353336" y="359305"/>
                  <a:pt x="307828" y="417513"/>
                </a:cubicBezTo>
                <a:cubicBezTo>
                  <a:pt x="262320" y="475721"/>
                  <a:pt x="261526" y="567003"/>
                  <a:pt x="247503" y="619126"/>
                </a:cubicBezTo>
                <a:cubicBezTo>
                  <a:pt x="233480" y="671249"/>
                  <a:pt x="226600" y="717287"/>
                  <a:pt x="223690" y="730251"/>
                </a:cubicBezTo>
                <a:cubicBezTo>
                  <a:pt x="220779" y="743216"/>
                  <a:pt x="228717" y="732632"/>
                  <a:pt x="230040" y="696913"/>
                </a:cubicBezTo>
                <a:cubicBezTo>
                  <a:pt x="231363" y="661194"/>
                  <a:pt x="237449" y="512498"/>
                  <a:pt x="231628" y="515938"/>
                </a:cubicBezTo>
                <a:cubicBezTo>
                  <a:pt x="225807" y="519378"/>
                  <a:pt x="205698" y="700618"/>
                  <a:pt x="195115" y="717551"/>
                </a:cubicBezTo>
                <a:cubicBezTo>
                  <a:pt x="184532" y="734484"/>
                  <a:pt x="166276" y="607749"/>
                  <a:pt x="168128" y="617538"/>
                </a:cubicBezTo>
                <a:cubicBezTo>
                  <a:pt x="169980" y="627327"/>
                  <a:pt x="212578" y="770203"/>
                  <a:pt x="206228" y="776288"/>
                </a:cubicBezTo>
                <a:cubicBezTo>
                  <a:pt x="199878" y="782374"/>
                  <a:pt x="163630" y="694268"/>
                  <a:pt x="130028" y="654051"/>
                </a:cubicBezTo>
                <a:cubicBezTo>
                  <a:pt x="96426" y="613834"/>
                  <a:pt x="-25018" y="601134"/>
                  <a:pt x="4615" y="534988"/>
                </a:cubicBezTo>
                <a:cubicBezTo>
                  <a:pt x="34248" y="468842"/>
                  <a:pt x="245651" y="306653"/>
                  <a:pt x="307828" y="257176"/>
                </a:cubicBezTo>
                <a:cubicBezTo>
                  <a:pt x="370005" y="207699"/>
                  <a:pt x="300420" y="280989"/>
                  <a:pt x="377678" y="238126"/>
                </a:cubicBezTo>
                <a:cubicBezTo>
                  <a:pt x="454936" y="195263"/>
                  <a:pt x="793868" y="530"/>
                  <a:pt x="771378" y="1"/>
                </a:cubicBezTo>
                <a:cubicBezTo>
                  <a:pt x="748888" y="-528"/>
                  <a:pt x="201201" y="207699"/>
                  <a:pt x="242740" y="234951"/>
                </a:cubicBezTo>
                <a:cubicBezTo>
                  <a:pt x="284279" y="262203"/>
                  <a:pt x="972990" y="157428"/>
                  <a:pt x="1020615" y="163513"/>
                </a:cubicBezTo>
                <a:cubicBezTo>
                  <a:pt x="1068240" y="169598"/>
                  <a:pt x="639351" y="227543"/>
                  <a:pt x="520553" y="2698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FDADD77A-2C9A-43AC-ACA1-89D276982951}"/>
              </a:ext>
            </a:extLst>
          </p:cNvPr>
          <p:cNvSpPr/>
          <p:nvPr/>
        </p:nvSpPr>
        <p:spPr>
          <a:xfrm>
            <a:off x="4576068" y="1889123"/>
            <a:ext cx="126359" cy="171781"/>
          </a:xfrm>
          <a:custGeom>
            <a:avLst/>
            <a:gdLst>
              <a:gd name="connsiteX0" fmla="*/ 126107 w 126359"/>
              <a:gd name="connsiteY0" fmla="*/ 2 h 171781"/>
              <a:gd name="connsiteX1" fmla="*/ 37207 w 126359"/>
              <a:gd name="connsiteY1" fmla="*/ 114302 h 171781"/>
              <a:gd name="connsiteX2" fmla="*/ 37207 w 126359"/>
              <a:gd name="connsiteY2" fmla="*/ 171452 h 171781"/>
              <a:gd name="connsiteX3" fmla="*/ 18157 w 126359"/>
              <a:gd name="connsiteY3" fmla="*/ 136527 h 171781"/>
              <a:gd name="connsiteX4" fmla="*/ 5457 w 126359"/>
              <a:gd name="connsiteY4" fmla="*/ 111127 h 171781"/>
              <a:gd name="connsiteX5" fmla="*/ 126107 w 126359"/>
              <a:gd name="connsiteY5" fmla="*/ 2 h 17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59" h="171781">
                <a:moveTo>
                  <a:pt x="126107" y="2"/>
                </a:moveTo>
                <a:cubicBezTo>
                  <a:pt x="131399" y="531"/>
                  <a:pt x="52024" y="85727"/>
                  <a:pt x="37207" y="114302"/>
                </a:cubicBezTo>
                <a:cubicBezTo>
                  <a:pt x="22390" y="142877"/>
                  <a:pt x="40382" y="167748"/>
                  <a:pt x="37207" y="171452"/>
                </a:cubicBezTo>
                <a:cubicBezTo>
                  <a:pt x="34032" y="175156"/>
                  <a:pt x="23449" y="146581"/>
                  <a:pt x="18157" y="136527"/>
                </a:cubicBezTo>
                <a:cubicBezTo>
                  <a:pt x="12865" y="126473"/>
                  <a:pt x="-10418" y="129648"/>
                  <a:pt x="5457" y="111127"/>
                </a:cubicBezTo>
                <a:cubicBezTo>
                  <a:pt x="21332" y="92606"/>
                  <a:pt x="120815" y="-527"/>
                  <a:pt x="12610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25093CAC-2EEB-47A5-B9FE-B0266DBC2BD3}"/>
              </a:ext>
            </a:extLst>
          </p:cNvPr>
          <p:cNvSpPr/>
          <p:nvPr/>
        </p:nvSpPr>
        <p:spPr>
          <a:xfrm>
            <a:off x="4746386" y="1689036"/>
            <a:ext cx="437342" cy="350353"/>
          </a:xfrm>
          <a:custGeom>
            <a:avLst/>
            <a:gdLst>
              <a:gd name="connsiteX0" fmla="*/ 437331 w 437342"/>
              <a:gd name="connsiteY0" fmla="*/ 31814 h 350353"/>
              <a:gd name="connsiteX1" fmla="*/ 253181 w 437342"/>
              <a:gd name="connsiteY1" fmla="*/ 82614 h 350353"/>
              <a:gd name="connsiteX2" fmla="*/ 77497 w 437342"/>
              <a:gd name="connsiteY2" fmla="*/ 226547 h 350353"/>
              <a:gd name="connsiteX3" fmla="*/ 1297 w 437342"/>
              <a:gd name="connsiteY3" fmla="*/ 349314 h 350353"/>
              <a:gd name="connsiteX4" fmla="*/ 28814 w 437342"/>
              <a:gd name="connsiteY4" fmla="*/ 279464 h 350353"/>
              <a:gd name="connsiteX5" fmla="*/ 20347 w 437342"/>
              <a:gd name="connsiteY5" fmla="*/ 173631 h 350353"/>
              <a:gd name="connsiteX6" fmla="*/ 130414 w 437342"/>
              <a:gd name="connsiteY6" fmla="*/ 86847 h 350353"/>
              <a:gd name="connsiteX7" fmla="*/ 244714 w 437342"/>
              <a:gd name="connsiteY7" fmla="*/ 2181 h 350353"/>
              <a:gd name="connsiteX8" fmla="*/ 437331 w 437342"/>
              <a:gd name="connsiteY8" fmla="*/ 31814 h 3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342" h="350353">
                <a:moveTo>
                  <a:pt x="437331" y="31814"/>
                </a:moveTo>
                <a:cubicBezTo>
                  <a:pt x="438742" y="45219"/>
                  <a:pt x="313153" y="50159"/>
                  <a:pt x="253181" y="82614"/>
                </a:cubicBezTo>
                <a:cubicBezTo>
                  <a:pt x="193209" y="115070"/>
                  <a:pt x="119478" y="182097"/>
                  <a:pt x="77497" y="226547"/>
                </a:cubicBezTo>
                <a:cubicBezTo>
                  <a:pt x="35516" y="270997"/>
                  <a:pt x="9411" y="340495"/>
                  <a:pt x="1297" y="349314"/>
                </a:cubicBezTo>
                <a:cubicBezTo>
                  <a:pt x="-6817" y="358133"/>
                  <a:pt x="25639" y="308745"/>
                  <a:pt x="28814" y="279464"/>
                </a:cubicBezTo>
                <a:cubicBezTo>
                  <a:pt x="31989" y="250184"/>
                  <a:pt x="3414" y="205734"/>
                  <a:pt x="20347" y="173631"/>
                </a:cubicBezTo>
                <a:cubicBezTo>
                  <a:pt x="37280" y="141528"/>
                  <a:pt x="93020" y="115422"/>
                  <a:pt x="130414" y="86847"/>
                </a:cubicBezTo>
                <a:cubicBezTo>
                  <a:pt x="167808" y="58272"/>
                  <a:pt x="195325" y="12059"/>
                  <a:pt x="244714" y="2181"/>
                </a:cubicBezTo>
                <a:cubicBezTo>
                  <a:pt x="294103" y="-7697"/>
                  <a:pt x="435920" y="18409"/>
                  <a:pt x="437331" y="318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0784D18A-D2A2-4FEC-8B45-A94E1C19B1BC}"/>
              </a:ext>
            </a:extLst>
          </p:cNvPr>
          <p:cNvSpPr/>
          <p:nvPr/>
        </p:nvSpPr>
        <p:spPr>
          <a:xfrm>
            <a:off x="3834687" y="2037953"/>
            <a:ext cx="499387" cy="109735"/>
          </a:xfrm>
          <a:custGeom>
            <a:avLst/>
            <a:gdLst>
              <a:gd name="connsiteX0" fmla="*/ 713 w 499387"/>
              <a:gd name="connsiteY0" fmla="*/ 2514 h 109735"/>
              <a:gd name="connsiteX1" fmla="*/ 70563 w 499387"/>
              <a:gd name="connsiteY1" fmla="*/ 4630 h 109735"/>
              <a:gd name="connsiteX2" fmla="*/ 275880 w 499387"/>
              <a:gd name="connsiteY2" fmla="*/ 17330 h 109735"/>
              <a:gd name="connsiteX3" fmla="*/ 496013 w 499387"/>
              <a:gd name="connsiteY3" fmla="*/ 106230 h 109735"/>
              <a:gd name="connsiteX4" fmla="*/ 398646 w 499387"/>
              <a:gd name="connsiteY4" fmla="*/ 91414 h 109735"/>
              <a:gd name="connsiteX5" fmla="*/ 254713 w 499387"/>
              <a:gd name="connsiteY5" fmla="*/ 87180 h 109735"/>
              <a:gd name="connsiteX6" fmla="*/ 121363 w 499387"/>
              <a:gd name="connsiteY6" fmla="*/ 44847 h 109735"/>
              <a:gd name="connsiteX7" fmla="*/ 11296 w 499387"/>
              <a:gd name="connsiteY7" fmla="*/ 78714 h 109735"/>
              <a:gd name="connsiteX8" fmla="*/ 32463 w 499387"/>
              <a:gd name="connsiteY8" fmla="*/ 44847 h 109735"/>
              <a:gd name="connsiteX9" fmla="*/ 713 w 499387"/>
              <a:gd name="connsiteY9" fmla="*/ 2514 h 10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387" h="109735">
                <a:moveTo>
                  <a:pt x="713" y="2514"/>
                </a:moveTo>
                <a:cubicBezTo>
                  <a:pt x="7063" y="-4189"/>
                  <a:pt x="70563" y="4630"/>
                  <a:pt x="70563" y="4630"/>
                </a:cubicBezTo>
                <a:cubicBezTo>
                  <a:pt x="116424" y="7099"/>
                  <a:pt x="204972" y="397"/>
                  <a:pt x="275880" y="17330"/>
                </a:cubicBezTo>
                <a:cubicBezTo>
                  <a:pt x="346788" y="34263"/>
                  <a:pt x="475552" y="93883"/>
                  <a:pt x="496013" y="106230"/>
                </a:cubicBezTo>
                <a:cubicBezTo>
                  <a:pt x="516474" y="118577"/>
                  <a:pt x="438863" y="94589"/>
                  <a:pt x="398646" y="91414"/>
                </a:cubicBezTo>
                <a:cubicBezTo>
                  <a:pt x="358429" y="88239"/>
                  <a:pt x="300927" y="94941"/>
                  <a:pt x="254713" y="87180"/>
                </a:cubicBezTo>
                <a:cubicBezTo>
                  <a:pt x="208499" y="79419"/>
                  <a:pt x="161932" y="46258"/>
                  <a:pt x="121363" y="44847"/>
                </a:cubicBezTo>
                <a:cubicBezTo>
                  <a:pt x="80794" y="43436"/>
                  <a:pt x="26113" y="78714"/>
                  <a:pt x="11296" y="78714"/>
                </a:cubicBezTo>
                <a:cubicBezTo>
                  <a:pt x="-3521" y="78714"/>
                  <a:pt x="32463" y="51550"/>
                  <a:pt x="32463" y="44847"/>
                </a:cubicBezTo>
                <a:cubicBezTo>
                  <a:pt x="32463" y="38144"/>
                  <a:pt x="-5637" y="9217"/>
                  <a:pt x="713" y="2514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8331B834-3D29-45F9-A1FC-721BC1604B9B}"/>
              </a:ext>
            </a:extLst>
          </p:cNvPr>
          <p:cNvSpPr/>
          <p:nvPr/>
        </p:nvSpPr>
        <p:spPr>
          <a:xfrm>
            <a:off x="4362252" y="2700317"/>
            <a:ext cx="867485" cy="257728"/>
          </a:xfrm>
          <a:custGeom>
            <a:avLst/>
            <a:gdLst>
              <a:gd name="connsiteX0" fmla="*/ 198 w 867485"/>
              <a:gd name="connsiteY0" fmla="*/ 193166 h 257728"/>
              <a:gd name="connsiteX1" fmla="*/ 285948 w 867485"/>
              <a:gd name="connsiteY1" fmla="*/ 188933 h 257728"/>
              <a:gd name="connsiteX2" fmla="*/ 455281 w 867485"/>
              <a:gd name="connsiteY2" fmla="*/ 136016 h 257728"/>
              <a:gd name="connsiteX3" fmla="*/ 800298 w 867485"/>
              <a:gd name="connsiteY3" fmla="*/ 6900 h 257728"/>
              <a:gd name="connsiteX4" fmla="*/ 863798 w 867485"/>
              <a:gd name="connsiteY4" fmla="*/ 19600 h 257728"/>
              <a:gd name="connsiteX5" fmla="*/ 743148 w 867485"/>
              <a:gd name="connsiteY5" fmla="*/ 36533 h 257728"/>
              <a:gd name="connsiteX6" fmla="*/ 518781 w 867485"/>
              <a:gd name="connsiteY6" fmla="*/ 210100 h 257728"/>
              <a:gd name="connsiteX7" fmla="*/ 427765 w 867485"/>
              <a:gd name="connsiteY7" fmla="*/ 256666 h 257728"/>
              <a:gd name="connsiteX8" fmla="*/ 243615 w 867485"/>
              <a:gd name="connsiteY8" fmla="*/ 239733 h 257728"/>
              <a:gd name="connsiteX9" fmla="*/ 198 w 867485"/>
              <a:gd name="connsiteY9" fmla="*/ 193166 h 25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485" h="257728">
                <a:moveTo>
                  <a:pt x="198" y="193166"/>
                </a:moveTo>
                <a:cubicBezTo>
                  <a:pt x="7254" y="184699"/>
                  <a:pt x="210101" y="198458"/>
                  <a:pt x="285948" y="188933"/>
                </a:cubicBezTo>
                <a:cubicBezTo>
                  <a:pt x="361795" y="179408"/>
                  <a:pt x="369556" y="166355"/>
                  <a:pt x="455281" y="136016"/>
                </a:cubicBezTo>
                <a:cubicBezTo>
                  <a:pt x="541006" y="105677"/>
                  <a:pt x="732212" y="26303"/>
                  <a:pt x="800298" y="6900"/>
                </a:cubicBezTo>
                <a:cubicBezTo>
                  <a:pt x="868384" y="-12503"/>
                  <a:pt x="873323" y="14661"/>
                  <a:pt x="863798" y="19600"/>
                </a:cubicBezTo>
                <a:cubicBezTo>
                  <a:pt x="854273" y="24539"/>
                  <a:pt x="800651" y="4783"/>
                  <a:pt x="743148" y="36533"/>
                </a:cubicBezTo>
                <a:cubicBezTo>
                  <a:pt x="685645" y="68283"/>
                  <a:pt x="571345" y="173411"/>
                  <a:pt x="518781" y="210100"/>
                </a:cubicBezTo>
                <a:cubicBezTo>
                  <a:pt x="466217" y="246789"/>
                  <a:pt x="473626" y="251727"/>
                  <a:pt x="427765" y="256666"/>
                </a:cubicBezTo>
                <a:cubicBezTo>
                  <a:pt x="381904" y="261605"/>
                  <a:pt x="311348" y="248200"/>
                  <a:pt x="243615" y="239733"/>
                </a:cubicBezTo>
                <a:cubicBezTo>
                  <a:pt x="175882" y="231266"/>
                  <a:pt x="-6858" y="201633"/>
                  <a:pt x="198" y="193166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E0829E30-22E6-4375-A9DE-713D3B6D0C78}"/>
              </a:ext>
            </a:extLst>
          </p:cNvPr>
          <p:cNvSpPr/>
          <p:nvPr/>
        </p:nvSpPr>
        <p:spPr>
          <a:xfrm>
            <a:off x="4418051" y="2777471"/>
            <a:ext cx="741800" cy="364289"/>
          </a:xfrm>
          <a:custGeom>
            <a:avLst/>
            <a:gdLst>
              <a:gd name="connsiteX0" fmla="*/ 738149 w 741800"/>
              <a:gd name="connsiteY0" fmla="*/ 1712 h 364289"/>
              <a:gd name="connsiteX1" fmla="*/ 695816 w 741800"/>
              <a:gd name="connsiteY1" fmla="*/ 96962 h 364289"/>
              <a:gd name="connsiteX2" fmla="*/ 617499 w 741800"/>
              <a:gd name="connsiteY2" fmla="*/ 243012 h 364289"/>
              <a:gd name="connsiteX3" fmla="*/ 439699 w 741800"/>
              <a:gd name="connsiteY3" fmla="*/ 344612 h 364289"/>
              <a:gd name="connsiteX4" fmla="*/ 291532 w 741800"/>
              <a:gd name="connsiteY4" fmla="*/ 363662 h 364289"/>
              <a:gd name="connsiteX5" fmla="*/ 194166 w 741800"/>
              <a:gd name="connsiteY5" fmla="*/ 334029 h 364289"/>
              <a:gd name="connsiteX6" fmla="*/ 1549 w 741800"/>
              <a:gd name="connsiteY6" fmla="*/ 223962 h 364289"/>
              <a:gd name="connsiteX7" fmla="*/ 117966 w 741800"/>
              <a:gd name="connsiteY7" fmla="*/ 240896 h 364289"/>
              <a:gd name="connsiteX8" fmla="*/ 369849 w 741800"/>
              <a:gd name="connsiteY8" fmla="*/ 259946 h 364289"/>
              <a:gd name="connsiteX9" fmla="*/ 488382 w 741800"/>
              <a:gd name="connsiteY9" fmla="*/ 240896 h 364289"/>
              <a:gd name="connsiteX10" fmla="*/ 602682 w 741800"/>
              <a:gd name="connsiteY10" fmla="*/ 177396 h 364289"/>
              <a:gd name="connsiteX11" fmla="*/ 738149 w 741800"/>
              <a:gd name="connsiteY11" fmla="*/ 1712 h 36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1800" h="364289">
                <a:moveTo>
                  <a:pt x="738149" y="1712"/>
                </a:moveTo>
                <a:cubicBezTo>
                  <a:pt x="753671" y="-11694"/>
                  <a:pt x="715924" y="56745"/>
                  <a:pt x="695816" y="96962"/>
                </a:cubicBezTo>
                <a:cubicBezTo>
                  <a:pt x="675708" y="137179"/>
                  <a:pt x="660185" y="201737"/>
                  <a:pt x="617499" y="243012"/>
                </a:cubicBezTo>
                <a:cubicBezTo>
                  <a:pt x="574813" y="284287"/>
                  <a:pt x="494027" y="324504"/>
                  <a:pt x="439699" y="344612"/>
                </a:cubicBezTo>
                <a:cubicBezTo>
                  <a:pt x="385371" y="364720"/>
                  <a:pt x="332454" y="365426"/>
                  <a:pt x="291532" y="363662"/>
                </a:cubicBezTo>
                <a:cubicBezTo>
                  <a:pt x="250610" y="361898"/>
                  <a:pt x="242496" y="357312"/>
                  <a:pt x="194166" y="334029"/>
                </a:cubicBezTo>
                <a:cubicBezTo>
                  <a:pt x="145836" y="310746"/>
                  <a:pt x="14249" y="239484"/>
                  <a:pt x="1549" y="223962"/>
                </a:cubicBezTo>
                <a:cubicBezTo>
                  <a:pt x="-11151" y="208440"/>
                  <a:pt x="56583" y="234899"/>
                  <a:pt x="117966" y="240896"/>
                </a:cubicBezTo>
                <a:cubicBezTo>
                  <a:pt x="179349" y="246893"/>
                  <a:pt x="308113" y="259946"/>
                  <a:pt x="369849" y="259946"/>
                </a:cubicBezTo>
                <a:cubicBezTo>
                  <a:pt x="431585" y="259946"/>
                  <a:pt x="449577" y="254654"/>
                  <a:pt x="488382" y="240896"/>
                </a:cubicBezTo>
                <a:cubicBezTo>
                  <a:pt x="527187" y="227138"/>
                  <a:pt x="559290" y="213732"/>
                  <a:pt x="602682" y="177396"/>
                </a:cubicBezTo>
                <a:cubicBezTo>
                  <a:pt x="646074" y="141060"/>
                  <a:pt x="722627" y="15118"/>
                  <a:pt x="738149" y="1712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DD08B272-BEFE-4E94-844E-F1B2C7B72F54}"/>
              </a:ext>
            </a:extLst>
          </p:cNvPr>
          <p:cNvSpPr/>
          <p:nvPr/>
        </p:nvSpPr>
        <p:spPr>
          <a:xfrm>
            <a:off x="4725976" y="2397751"/>
            <a:ext cx="235780" cy="349694"/>
          </a:xfrm>
          <a:custGeom>
            <a:avLst/>
            <a:gdLst>
              <a:gd name="connsiteX0" fmla="*/ 129657 w 235780"/>
              <a:gd name="connsiteY0" fmla="*/ 432 h 349694"/>
              <a:gd name="connsiteX1" fmla="*/ 224907 w 235780"/>
              <a:gd name="connsiteY1" fmla="*/ 165532 h 349694"/>
              <a:gd name="connsiteX2" fmla="*/ 224907 w 235780"/>
              <a:gd name="connsiteY2" fmla="*/ 209982 h 349694"/>
              <a:gd name="connsiteX3" fmla="*/ 146591 w 235780"/>
              <a:gd name="connsiteY3" fmla="*/ 229032 h 349694"/>
              <a:gd name="connsiteX4" fmla="*/ 87324 w 235780"/>
              <a:gd name="connsiteY4" fmla="*/ 258666 h 349694"/>
              <a:gd name="connsiteX5" fmla="*/ 541 w 235780"/>
              <a:gd name="connsiteY5" fmla="*/ 349682 h 349694"/>
              <a:gd name="connsiteX6" fmla="*/ 51341 w 235780"/>
              <a:gd name="connsiteY6" fmla="*/ 265016 h 349694"/>
              <a:gd name="connsiteX7" fmla="*/ 68274 w 235780"/>
              <a:gd name="connsiteY7" fmla="*/ 237499 h 349694"/>
              <a:gd name="connsiteX8" fmla="*/ 178341 w 235780"/>
              <a:gd name="connsiteY8" fmla="*/ 220566 h 349694"/>
              <a:gd name="connsiteX9" fmla="*/ 129657 w 235780"/>
              <a:gd name="connsiteY9" fmla="*/ 432 h 34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80" h="349694">
                <a:moveTo>
                  <a:pt x="129657" y="432"/>
                </a:moveTo>
                <a:cubicBezTo>
                  <a:pt x="137418" y="-8740"/>
                  <a:pt x="209032" y="130607"/>
                  <a:pt x="224907" y="165532"/>
                </a:cubicBezTo>
                <a:cubicBezTo>
                  <a:pt x="240782" y="200457"/>
                  <a:pt x="237960" y="199399"/>
                  <a:pt x="224907" y="209982"/>
                </a:cubicBezTo>
                <a:cubicBezTo>
                  <a:pt x="211854" y="220565"/>
                  <a:pt x="169521" y="220918"/>
                  <a:pt x="146591" y="229032"/>
                </a:cubicBezTo>
                <a:cubicBezTo>
                  <a:pt x="123661" y="237146"/>
                  <a:pt x="111666" y="238558"/>
                  <a:pt x="87324" y="258666"/>
                </a:cubicBezTo>
                <a:cubicBezTo>
                  <a:pt x="62982" y="278774"/>
                  <a:pt x="6538" y="348624"/>
                  <a:pt x="541" y="349682"/>
                </a:cubicBezTo>
                <a:cubicBezTo>
                  <a:pt x="-5456" y="350740"/>
                  <a:pt x="40052" y="283713"/>
                  <a:pt x="51341" y="265016"/>
                </a:cubicBezTo>
                <a:cubicBezTo>
                  <a:pt x="62630" y="246319"/>
                  <a:pt x="47107" y="244907"/>
                  <a:pt x="68274" y="237499"/>
                </a:cubicBezTo>
                <a:cubicBezTo>
                  <a:pt x="89441" y="230091"/>
                  <a:pt x="167052" y="255844"/>
                  <a:pt x="178341" y="220566"/>
                </a:cubicBezTo>
                <a:cubicBezTo>
                  <a:pt x="189630" y="185288"/>
                  <a:pt x="121896" y="9604"/>
                  <a:pt x="129657" y="4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6B44CC31-084B-4E6F-BA70-6C40DDFC3CBD}"/>
              </a:ext>
            </a:extLst>
          </p:cNvPr>
          <p:cNvSpPr/>
          <p:nvPr/>
        </p:nvSpPr>
        <p:spPr>
          <a:xfrm>
            <a:off x="4412465" y="2594991"/>
            <a:ext cx="373359" cy="164109"/>
          </a:xfrm>
          <a:custGeom>
            <a:avLst/>
            <a:gdLst>
              <a:gd name="connsiteX0" fmla="*/ 51585 w 373359"/>
              <a:gd name="connsiteY0" fmla="*/ 42 h 164109"/>
              <a:gd name="connsiteX1" fmla="*/ 36768 w 373359"/>
              <a:gd name="connsiteY1" fmla="*/ 120692 h 164109"/>
              <a:gd name="connsiteX2" fmla="*/ 134135 w 373359"/>
              <a:gd name="connsiteY2" fmla="*/ 105876 h 164109"/>
              <a:gd name="connsiteX3" fmla="*/ 153185 w 373359"/>
              <a:gd name="connsiteY3" fmla="*/ 93176 h 164109"/>
              <a:gd name="connsiteX4" fmla="*/ 303468 w 373359"/>
              <a:gd name="connsiteY4" fmla="*/ 150326 h 164109"/>
              <a:gd name="connsiteX5" fmla="*/ 373318 w 373359"/>
              <a:gd name="connsiteY5" fmla="*/ 78359 h 164109"/>
              <a:gd name="connsiteX6" fmla="*/ 295002 w 373359"/>
              <a:gd name="connsiteY6" fmla="*/ 160909 h 164109"/>
              <a:gd name="connsiteX7" fmla="*/ 155302 w 373359"/>
              <a:gd name="connsiteY7" fmla="*/ 146092 h 164109"/>
              <a:gd name="connsiteX8" fmla="*/ 2902 w 373359"/>
              <a:gd name="connsiteY8" fmla="*/ 135509 h 164109"/>
              <a:gd name="connsiteX9" fmla="*/ 51585 w 373359"/>
              <a:gd name="connsiteY9" fmla="*/ 42 h 1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59" h="164109">
                <a:moveTo>
                  <a:pt x="51585" y="42"/>
                </a:moveTo>
                <a:cubicBezTo>
                  <a:pt x="57229" y="-2427"/>
                  <a:pt x="23010" y="103053"/>
                  <a:pt x="36768" y="120692"/>
                </a:cubicBezTo>
                <a:cubicBezTo>
                  <a:pt x="50526" y="138331"/>
                  <a:pt x="114732" y="110462"/>
                  <a:pt x="134135" y="105876"/>
                </a:cubicBezTo>
                <a:cubicBezTo>
                  <a:pt x="153538" y="101290"/>
                  <a:pt x="124963" y="85768"/>
                  <a:pt x="153185" y="93176"/>
                </a:cubicBezTo>
                <a:cubicBezTo>
                  <a:pt x="181407" y="100584"/>
                  <a:pt x="266779" y="152795"/>
                  <a:pt x="303468" y="150326"/>
                </a:cubicBezTo>
                <a:cubicBezTo>
                  <a:pt x="340157" y="147857"/>
                  <a:pt x="374729" y="76595"/>
                  <a:pt x="373318" y="78359"/>
                </a:cubicBezTo>
                <a:cubicBezTo>
                  <a:pt x="371907" y="80123"/>
                  <a:pt x="331338" y="149620"/>
                  <a:pt x="295002" y="160909"/>
                </a:cubicBezTo>
                <a:cubicBezTo>
                  <a:pt x="258666" y="172198"/>
                  <a:pt x="203985" y="150325"/>
                  <a:pt x="155302" y="146092"/>
                </a:cubicBezTo>
                <a:cubicBezTo>
                  <a:pt x="106619" y="141859"/>
                  <a:pt x="19483" y="156323"/>
                  <a:pt x="2902" y="135509"/>
                </a:cubicBezTo>
                <a:cubicBezTo>
                  <a:pt x="-13679" y="114695"/>
                  <a:pt x="45941" y="2511"/>
                  <a:pt x="51585" y="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3CC8FD44-157D-468A-BAEB-292D8A8AB938}"/>
              </a:ext>
            </a:extLst>
          </p:cNvPr>
          <p:cNvSpPr/>
          <p:nvPr/>
        </p:nvSpPr>
        <p:spPr>
          <a:xfrm>
            <a:off x="4587941" y="1742006"/>
            <a:ext cx="226993" cy="472625"/>
          </a:xfrm>
          <a:custGeom>
            <a:avLst/>
            <a:gdLst>
              <a:gd name="connsiteX0" fmla="*/ 225359 w 226993"/>
              <a:gd name="connsiteY0" fmla="*/ 82561 h 472625"/>
              <a:gd name="connsiteX1" fmla="*/ 149159 w 226993"/>
              <a:gd name="connsiteY1" fmla="*/ 273061 h 472625"/>
              <a:gd name="connsiteX2" fmla="*/ 149159 w 226993"/>
              <a:gd name="connsiteY2" fmla="*/ 336561 h 472625"/>
              <a:gd name="connsiteX3" fmla="*/ 66609 w 226993"/>
              <a:gd name="connsiteY3" fmla="*/ 387361 h 472625"/>
              <a:gd name="connsiteX4" fmla="*/ 77192 w 226993"/>
              <a:gd name="connsiteY4" fmla="*/ 472027 h 472625"/>
              <a:gd name="connsiteX5" fmla="*/ 20042 w 226993"/>
              <a:gd name="connsiteY5" fmla="*/ 340794 h 472625"/>
              <a:gd name="connsiteX6" fmla="*/ 15809 w 226993"/>
              <a:gd name="connsiteY6" fmla="*/ 256127 h 472625"/>
              <a:gd name="connsiteX7" fmla="*/ 216892 w 226993"/>
              <a:gd name="connsiteY7" fmla="*/ 11 h 472625"/>
              <a:gd name="connsiteX8" fmla="*/ 66609 w 226993"/>
              <a:gd name="connsiteY8" fmla="*/ 266711 h 472625"/>
              <a:gd name="connsiteX9" fmla="*/ 225359 w 226993"/>
              <a:gd name="connsiteY9" fmla="*/ 82561 h 47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993" h="472625">
                <a:moveTo>
                  <a:pt x="225359" y="82561"/>
                </a:moveTo>
                <a:cubicBezTo>
                  <a:pt x="239117" y="83619"/>
                  <a:pt x="161859" y="230728"/>
                  <a:pt x="149159" y="273061"/>
                </a:cubicBezTo>
                <a:cubicBezTo>
                  <a:pt x="136459" y="315394"/>
                  <a:pt x="162917" y="317511"/>
                  <a:pt x="149159" y="336561"/>
                </a:cubicBezTo>
                <a:cubicBezTo>
                  <a:pt x="135401" y="355611"/>
                  <a:pt x="78603" y="364783"/>
                  <a:pt x="66609" y="387361"/>
                </a:cubicBezTo>
                <a:cubicBezTo>
                  <a:pt x="54614" y="409939"/>
                  <a:pt x="84953" y="479788"/>
                  <a:pt x="77192" y="472027"/>
                </a:cubicBezTo>
                <a:cubicBezTo>
                  <a:pt x="69431" y="464266"/>
                  <a:pt x="30272" y="376777"/>
                  <a:pt x="20042" y="340794"/>
                </a:cubicBezTo>
                <a:cubicBezTo>
                  <a:pt x="9812" y="304811"/>
                  <a:pt x="-16999" y="312924"/>
                  <a:pt x="15809" y="256127"/>
                </a:cubicBezTo>
                <a:cubicBezTo>
                  <a:pt x="48617" y="199330"/>
                  <a:pt x="208425" y="-1753"/>
                  <a:pt x="216892" y="11"/>
                </a:cubicBezTo>
                <a:cubicBezTo>
                  <a:pt x="225359" y="1775"/>
                  <a:pt x="64492" y="253306"/>
                  <a:pt x="66609" y="266711"/>
                </a:cubicBezTo>
                <a:cubicBezTo>
                  <a:pt x="68726" y="280117"/>
                  <a:pt x="211601" y="81503"/>
                  <a:pt x="225359" y="825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F6E244D3-6017-4E8F-AFFA-87CE45535776}"/>
              </a:ext>
            </a:extLst>
          </p:cNvPr>
          <p:cNvSpPr/>
          <p:nvPr/>
        </p:nvSpPr>
        <p:spPr>
          <a:xfrm>
            <a:off x="3930636" y="1987516"/>
            <a:ext cx="658743" cy="511873"/>
          </a:xfrm>
          <a:custGeom>
            <a:avLst/>
            <a:gdLst>
              <a:gd name="connsiteX0" fmla="*/ 226497 w 658743"/>
              <a:gd name="connsiteY0" fmla="*/ 16967 h 511873"/>
              <a:gd name="connsiteX1" fmla="*/ 313281 w 658743"/>
              <a:gd name="connsiteY1" fmla="*/ 82584 h 511873"/>
              <a:gd name="connsiteX2" fmla="*/ 520714 w 658743"/>
              <a:gd name="connsiteY2" fmla="*/ 220167 h 511873"/>
              <a:gd name="connsiteX3" fmla="*/ 599031 w 658743"/>
              <a:gd name="connsiteY3" fmla="*/ 300601 h 511873"/>
              <a:gd name="connsiteX4" fmla="*/ 658297 w 658743"/>
              <a:gd name="connsiteY4" fmla="*/ 510151 h 511873"/>
              <a:gd name="connsiteX5" fmla="*/ 622314 w 658743"/>
              <a:gd name="connsiteY5" fmla="*/ 393734 h 511873"/>
              <a:gd name="connsiteX6" fmla="*/ 552464 w 658743"/>
              <a:gd name="connsiteY6" fmla="*/ 279434 h 511873"/>
              <a:gd name="connsiteX7" fmla="*/ 357731 w 658743"/>
              <a:gd name="connsiteY7" fmla="*/ 150317 h 511873"/>
              <a:gd name="connsiteX8" fmla="*/ 14 w 658743"/>
              <a:gd name="connsiteY8" fmla="*/ 34 h 511873"/>
              <a:gd name="connsiteX9" fmla="*/ 342914 w 658743"/>
              <a:gd name="connsiteY9" fmla="*/ 135501 h 511873"/>
              <a:gd name="connsiteX10" fmla="*/ 226497 w 658743"/>
              <a:gd name="connsiteY10" fmla="*/ 16967 h 51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8743" h="511873">
                <a:moveTo>
                  <a:pt x="226497" y="16967"/>
                </a:moveTo>
                <a:cubicBezTo>
                  <a:pt x="221558" y="8148"/>
                  <a:pt x="264245" y="48717"/>
                  <a:pt x="313281" y="82584"/>
                </a:cubicBezTo>
                <a:cubicBezTo>
                  <a:pt x="362317" y="116451"/>
                  <a:pt x="473089" y="183831"/>
                  <a:pt x="520714" y="220167"/>
                </a:cubicBezTo>
                <a:cubicBezTo>
                  <a:pt x="568339" y="256503"/>
                  <a:pt x="576101" y="252270"/>
                  <a:pt x="599031" y="300601"/>
                </a:cubicBezTo>
                <a:cubicBezTo>
                  <a:pt x="621962" y="348932"/>
                  <a:pt x="654417" y="494629"/>
                  <a:pt x="658297" y="510151"/>
                </a:cubicBezTo>
                <a:cubicBezTo>
                  <a:pt x="662178" y="525673"/>
                  <a:pt x="639953" y="432187"/>
                  <a:pt x="622314" y="393734"/>
                </a:cubicBezTo>
                <a:cubicBezTo>
                  <a:pt x="604675" y="355281"/>
                  <a:pt x="596561" y="320003"/>
                  <a:pt x="552464" y="279434"/>
                </a:cubicBezTo>
                <a:cubicBezTo>
                  <a:pt x="508367" y="238865"/>
                  <a:pt x="449806" y="196884"/>
                  <a:pt x="357731" y="150317"/>
                </a:cubicBezTo>
                <a:cubicBezTo>
                  <a:pt x="265656" y="103750"/>
                  <a:pt x="2483" y="2503"/>
                  <a:pt x="14" y="34"/>
                </a:cubicBezTo>
                <a:cubicBezTo>
                  <a:pt x="-2455" y="-2435"/>
                  <a:pt x="301639" y="129857"/>
                  <a:pt x="342914" y="135501"/>
                </a:cubicBezTo>
                <a:cubicBezTo>
                  <a:pt x="384189" y="141145"/>
                  <a:pt x="231436" y="25786"/>
                  <a:pt x="226497" y="169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30BEA6FC-2341-48E7-AE03-590E0F92BEF1}"/>
              </a:ext>
            </a:extLst>
          </p:cNvPr>
          <p:cNvSpPr/>
          <p:nvPr/>
        </p:nvSpPr>
        <p:spPr>
          <a:xfrm>
            <a:off x="3943814" y="2307077"/>
            <a:ext cx="465752" cy="226425"/>
          </a:xfrm>
          <a:custGeom>
            <a:avLst/>
            <a:gdLst>
              <a:gd name="connsiteX0" fmla="*/ 465203 w 465752"/>
              <a:gd name="connsiteY0" fmla="*/ 90 h 226425"/>
              <a:gd name="connsiteX1" fmla="*/ 293753 w 465752"/>
              <a:gd name="connsiteY1" fmla="*/ 99573 h 226425"/>
              <a:gd name="connsiteX2" fmla="*/ 245069 w 465752"/>
              <a:gd name="connsiteY2" fmla="*/ 222340 h 226425"/>
              <a:gd name="connsiteX3" fmla="*/ 249303 w 465752"/>
              <a:gd name="connsiteY3" fmla="*/ 196940 h 226425"/>
              <a:gd name="connsiteX4" fmla="*/ 1653 w 465752"/>
              <a:gd name="connsiteY4" fmla="*/ 194823 h 226425"/>
              <a:gd name="connsiteX5" fmla="*/ 145586 w 465752"/>
              <a:gd name="connsiteY5" fmla="*/ 129206 h 226425"/>
              <a:gd name="connsiteX6" fmla="*/ 230253 w 465752"/>
              <a:gd name="connsiteY6" fmla="*/ 82640 h 226425"/>
              <a:gd name="connsiteX7" fmla="*/ 465203 w 465752"/>
              <a:gd name="connsiteY7" fmla="*/ 90 h 22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752" h="226425">
                <a:moveTo>
                  <a:pt x="465203" y="90"/>
                </a:moveTo>
                <a:cubicBezTo>
                  <a:pt x="475786" y="2912"/>
                  <a:pt x="330442" y="62531"/>
                  <a:pt x="293753" y="99573"/>
                </a:cubicBezTo>
                <a:cubicBezTo>
                  <a:pt x="257064" y="136615"/>
                  <a:pt x="252477" y="206112"/>
                  <a:pt x="245069" y="222340"/>
                </a:cubicBezTo>
                <a:cubicBezTo>
                  <a:pt x="237661" y="238568"/>
                  <a:pt x="289872" y="201526"/>
                  <a:pt x="249303" y="196940"/>
                </a:cubicBezTo>
                <a:cubicBezTo>
                  <a:pt x="208734" y="192354"/>
                  <a:pt x="18939" y="206112"/>
                  <a:pt x="1653" y="194823"/>
                </a:cubicBezTo>
                <a:cubicBezTo>
                  <a:pt x="-15633" y="183534"/>
                  <a:pt x="107486" y="147903"/>
                  <a:pt x="145586" y="129206"/>
                </a:cubicBezTo>
                <a:cubicBezTo>
                  <a:pt x="183686" y="110509"/>
                  <a:pt x="180158" y="104159"/>
                  <a:pt x="230253" y="82640"/>
                </a:cubicBezTo>
                <a:cubicBezTo>
                  <a:pt x="280348" y="61121"/>
                  <a:pt x="454620" y="-2732"/>
                  <a:pt x="465203" y="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5FF8D5E6-5D57-4C2D-88E7-8B8FEC2ACDC3}"/>
              </a:ext>
            </a:extLst>
          </p:cNvPr>
          <p:cNvSpPr/>
          <p:nvPr/>
        </p:nvSpPr>
        <p:spPr>
          <a:xfrm>
            <a:off x="4715341" y="1828261"/>
            <a:ext cx="541418" cy="234770"/>
          </a:xfrm>
          <a:custGeom>
            <a:avLst/>
            <a:gdLst>
              <a:gd name="connsiteX0" fmla="*/ 78909 w 541418"/>
              <a:gd name="connsiteY0" fmla="*/ 116956 h 234770"/>
              <a:gd name="connsiteX1" fmla="*/ 275759 w 541418"/>
              <a:gd name="connsiteY1" fmla="*/ 539 h 234770"/>
              <a:gd name="connsiteX2" fmla="*/ 540342 w 541418"/>
              <a:gd name="connsiteY2" fmla="*/ 72506 h 234770"/>
              <a:gd name="connsiteX3" fmla="*/ 373126 w 541418"/>
              <a:gd name="connsiteY3" fmla="*/ 49222 h 234770"/>
              <a:gd name="connsiteX4" fmla="*/ 474726 w 541418"/>
              <a:gd name="connsiteY4" fmla="*/ 59806 h 234770"/>
              <a:gd name="connsiteX5" fmla="*/ 265176 w 541418"/>
              <a:gd name="connsiteY5" fmla="*/ 32289 h 234770"/>
              <a:gd name="connsiteX6" fmla="*/ 9059 w 541418"/>
              <a:gd name="connsiteY6" fmla="*/ 233372 h 234770"/>
              <a:gd name="connsiteX7" fmla="*/ 78909 w 541418"/>
              <a:gd name="connsiteY7" fmla="*/ 116956 h 23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418" h="234770">
                <a:moveTo>
                  <a:pt x="78909" y="116956"/>
                </a:moveTo>
                <a:cubicBezTo>
                  <a:pt x="123359" y="78151"/>
                  <a:pt x="198854" y="7947"/>
                  <a:pt x="275759" y="539"/>
                </a:cubicBezTo>
                <a:cubicBezTo>
                  <a:pt x="352664" y="-6869"/>
                  <a:pt x="524114" y="64392"/>
                  <a:pt x="540342" y="72506"/>
                </a:cubicBezTo>
                <a:cubicBezTo>
                  <a:pt x="556570" y="80620"/>
                  <a:pt x="384062" y="51339"/>
                  <a:pt x="373126" y="49222"/>
                </a:cubicBezTo>
                <a:cubicBezTo>
                  <a:pt x="362190" y="47105"/>
                  <a:pt x="492718" y="62628"/>
                  <a:pt x="474726" y="59806"/>
                </a:cubicBezTo>
                <a:cubicBezTo>
                  <a:pt x="456734" y="56984"/>
                  <a:pt x="342787" y="3361"/>
                  <a:pt x="265176" y="32289"/>
                </a:cubicBezTo>
                <a:cubicBezTo>
                  <a:pt x="187565" y="61217"/>
                  <a:pt x="40456" y="219614"/>
                  <a:pt x="9059" y="233372"/>
                </a:cubicBezTo>
                <a:cubicBezTo>
                  <a:pt x="-22338" y="247130"/>
                  <a:pt x="34459" y="155761"/>
                  <a:pt x="78909" y="1169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B6BE0975-54C8-4959-8E62-2E0545C8D166}"/>
              </a:ext>
            </a:extLst>
          </p:cNvPr>
          <p:cNvSpPr/>
          <p:nvPr/>
        </p:nvSpPr>
        <p:spPr>
          <a:xfrm>
            <a:off x="4732381" y="1969964"/>
            <a:ext cx="542474" cy="280120"/>
          </a:xfrm>
          <a:custGeom>
            <a:avLst/>
            <a:gdLst>
              <a:gd name="connsiteX0" fmla="*/ 542352 w 542474"/>
              <a:gd name="connsiteY0" fmla="*/ 653 h 280120"/>
              <a:gd name="connsiteX1" fmla="*/ 343386 w 542474"/>
              <a:gd name="connsiteY1" fmla="*/ 142469 h 280120"/>
              <a:gd name="connsiteX2" fmla="*/ 114786 w 542474"/>
              <a:gd name="connsiteY2" fmla="*/ 189036 h 280120"/>
              <a:gd name="connsiteX3" fmla="*/ 486 w 542474"/>
              <a:gd name="connsiteY3" fmla="*/ 212319 h 280120"/>
              <a:gd name="connsiteX4" fmla="*/ 155002 w 542474"/>
              <a:gd name="connsiteY4" fmla="*/ 212319 h 280120"/>
              <a:gd name="connsiteX5" fmla="*/ 298936 w 542474"/>
              <a:gd name="connsiteY5" fmla="*/ 280053 h 280120"/>
              <a:gd name="connsiteX6" fmla="*/ 148652 w 542474"/>
              <a:gd name="connsiteY6" fmla="*/ 225019 h 280120"/>
              <a:gd name="connsiteX7" fmla="*/ 343386 w 542474"/>
              <a:gd name="connsiteY7" fmla="*/ 227136 h 280120"/>
              <a:gd name="connsiteX8" fmla="*/ 373019 w 542474"/>
              <a:gd name="connsiteY8" fmla="*/ 205969 h 280120"/>
              <a:gd name="connsiteX9" fmla="*/ 542352 w 542474"/>
              <a:gd name="connsiteY9" fmla="*/ 653 h 2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474" h="280120">
                <a:moveTo>
                  <a:pt x="542352" y="653"/>
                </a:moveTo>
                <a:cubicBezTo>
                  <a:pt x="537413" y="-9930"/>
                  <a:pt x="414647" y="111072"/>
                  <a:pt x="343386" y="142469"/>
                </a:cubicBezTo>
                <a:cubicBezTo>
                  <a:pt x="272125" y="173866"/>
                  <a:pt x="171936" y="177394"/>
                  <a:pt x="114786" y="189036"/>
                </a:cubicBezTo>
                <a:cubicBezTo>
                  <a:pt x="57636" y="200678"/>
                  <a:pt x="-6217" y="208439"/>
                  <a:pt x="486" y="212319"/>
                </a:cubicBezTo>
                <a:cubicBezTo>
                  <a:pt x="7189" y="216199"/>
                  <a:pt x="105260" y="201030"/>
                  <a:pt x="155002" y="212319"/>
                </a:cubicBezTo>
                <a:cubicBezTo>
                  <a:pt x="204744" y="223608"/>
                  <a:pt x="299994" y="277936"/>
                  <a:pt x="298936" y="280053"/>
                </a:cubicBezTo>
                <a:cubicBezTo>
                  <a:pt x="297878" y="282170"/>
                  <a:pt x="141244" y="233838"/>
                  <a:pt x="148652" y="225019"/>
                </a:cubicBezTo>
                <a:cubicBezTo>
                  <a:pt x="156060" y="216200"/>
                  <a:pt x="305991" y="230311"/>
                  <a:pt x="343386" y="227136"/>
                </a:cubicBezTo>
                <a:cubicBezTo>
                  <a:pt x="380781" y="223961"/>
                  <a:pt x="344444" y="247950"/>
                  <a:pt x="373019" y="205969"/>
                </a:cubicBezTo>
                <a:cubicBezTo>
                  <a:pt x="401594" y="163988"/>
                  <a:pt x="547291" y="11236"/>
                  <a:pt x="542352" y="6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8E39CE45-B780-4153-BB63-63B6732BA5D7}"/>
              </a:ext>
            </a:extLst>
          </p:cNvPr>
          <p:cNvSpPr/>
          <p:nvPr/>
        </p:nvSpPr>
        <p:spPr>
          <a:xfrm>
            <a:off x="4832344" y="2421305"/>
            <a:ext cx="582707" cy="259379"/>
          </a:xfrm>
          <a:custGeom>
            <a:avLst/>
            <a:gdLst>
              <a:gd name="connsiteX0" fmla="*/ 146056 w 582707"/>
              <a:gd name="connsiteY0" fmla="*/ 10745 h 259379"/>
              <a:gd name="connsiteX1" fmla="*/ 201089 w 582707"/>
              <a:gd name="connsiteY1" fmla="*/ 50962 h 259379"/>
              <a:gd name="connsiteX2" fmla="*/ 425456 w 582707"/>
              <a:gd name="connsiteY2" fmla="*/ 177962 h 259379"/>
              <a:gd name="connsiteX3" fmla="*/ 582089 w 582707"/>
              <a:gd name="connsiteY3" fmla="*/ 207595 h 259379"/>
              <a:gd name="connsiteX4" fmla="*/ 368306 w 582707"/>
              <a:gd name="connsiteY4" fmla="*/ 177962 h 259379"/>
              <a:gd name="connsiteX5" fmla="*/ 527056 w 582707"/>
              <a:gd name="connsiteY5" fmla="*/ 230878 h 259379"/>
              <a:gd name="connsiteX6" fmla="*/ 378889 w 582707"/>
              <a:gd name="connsiteY6" fmla="*/ 232995 h 259379"/>
              <a:gd name="connsiteX7" fmla="*/ 442389 w 582707"/>
              <a:gd name="connsiteY7" fmla="*/ 256278 h 259379"/>
              <a:gd name="connsiteX8" fmla="*/ 277289 w 582707"/>
              <a:gd name="connsiteY8" fmla="*/ 154678 h 259379"/>
              <a:gd name="connsiteX9" fmla="*/ 6 w 582707"/>
              <a:gd name="connsiteY9" fmla="*/ 162 h 259379"/>
              <a:gd name="connsiteX10" fmla="*/ 268823 w 582707"/>
              <a:gd name="connsiteY10" fmla="*/ 122928 h 259379"/>
              <a:gd name="connsiteX11" fmla="*/ 146056 w 582707"/>
              <a:gd name="connsiteY11" fmla="*/ 10745 h 25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707" h="259379">
                <a:moveTo>
                  <a:pt x="146056" y="10745"/>
                </a:moveTo>
                <a:cubicBezTo>
                  <a:pt x="134767" y="-1249"/>
                  <a:pt x="154522" y="23093"/>
                  <a:pt x="201089" y="50962"/>
                </a:cubicBezTo>
                <a:cubicBezTo>
                  <a:pt x="247656" y="78832"/>
                  <a:pt x="361956" y="151857"/>
                  <a:pt x="425456" y="177962"/>
                </a:cubicBezTo>
                <a:cubicBezTo>
                  <a:pt x="488956" y="204068"/>
                  <a:pt x="591614" y="207595"/>
                  <a:pt x="582089" y="207595"/>
                </a:cubicBezTo>
                <a:cubicBezTo>
                  <a:pt x="572564" y="207595"/>
                  <a:pt x="377478" y="174082"/>
                  <a:pt x="368306" y="177962"/>
                </a:cubicBezTo>
                <a:cubicBezTo>
                  <a:pt x="359134" y="181842"/>
                  <a:pt x="525292" y="221706"/>
                  <a:pt x="527056" y="230878"/>
                </a:cubicBezTo>
                <a:cubicBezTo>
                  <a:pt x="528820" y="240050"/>
                  <a:pt x="393000" y="228762"/>
                  <a:pt x="378889" y="232995"/>
                </a:cubicBezTo>
                <a:cubicBezTo>
                  <a:pt x="364778" y="237228"/>
                  <a:pt x="459322" y="269331"/>
                  <a:pt x="442389" y="256278"/>
                </a:cubicBezTo>
                <a:cubicBezTo>
                  <a:pt x="425456" y="243225"/>
                  <a:pt x="351019" y="197364"/>
                  <a:pt x="277289" y="154678"/>
                </a:cubicBezTo>
                <a:cubicBezTo>
                  <a:pt x="203559" y="111992"/>
                  <a:pt x="1417" y="5454"/>
                  <a:pt x="6" y="162"/>
                </a:cubicBezTo>
                <a:cubicBezTo>
                  <a:pt x="-1405" y="-5130"/>
                  <a:pt x="245893" y="120459"/>
                  <a:pt x="268823" y="122928"/>
                </a:cubicBezTo>
                <a:cubicBezTo>
                  <a:pt x="291754" y="125397"/>
                  <a:pt x="157345" y="22739"/>
                  <a:pt x="146056" y="107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649459A7-5B8A-4967-9C87-C40FB1729BB6}"/>
              </a:ext>
            </a:extLst>
          </p:cNvPr>
          <p:cNvSpPr/>
          <p:nvPr/>
        </p:nvSpPr>
        <p:spPr>
          <a:xfrm>
            <a:off x="4248790" y="2587622"/>
            <a:ext cx="178243" cy="341991"/>
          </a:xfrm>
          <a:custGeom>
            <a:avLst/>
            <a:gdLst>
              <a:gd name="connsiteX0" fmla="*/ 177160 w 178243"/>
              <a:gd name="connsiteY0" fmla="*/ 130178 h 341991"/>
              <a:gd name="connsiteX1" fmla="*/ 60743 w 178243"/>
              <a:gd name="connsiteY1" fmla="*/ 246595 h 341991"/>
              <a:gd name="connsiteX2" fmla="*/ 48043 w 178243"/>
              <a:gd name="connsiteY2" fmla="*/ 341845 h 341991"/>
              <a:gd name="connsiteX3" fmla="*/ 48043 w 178243"/>
              <a:gd name="connsiteY3" fmla="*/ 267761 h 341991"/>
              <a:gd name="connsiteX4" fmla="*/ 3593 w 178243"/>
              <a:gd name="connsiteY4" fmla="*/ 244478 h 341991"/>
              <a:gd name="connsiteX5" fmla="*/ 155993 w 178243"/>
              <a:gd name="connsiteY5" fmla="*/ 26461 h 341991"/>
              <a:gd name="connsiteX6" fmla="*/ 155993 w 178243"/>
              <a:gd name="connsiteY6" fmla="*/ 15878 h 341991"/>
              <a:gd name="connsiteX7" fmla="*/ 122127 w 178243"/>
              <a:gd name="connsiteY7" fmla="*/ 136528 h 341991"/>
              <a:gd name="connsiteX8" fmla="*/ 177160 w 178243"/>
              <a:gd name="connsiteY8" fmla="*/ 130178 h 3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243" h="341991">
                <a:moveTo>
                  <a:pt x="177160" y="130178"/>
                </a:moveTo>
                <a:cubicBezTo>
                  <a:pt x="166929" y="148522"/>
                  <a:pt x="82262" y="211317"/>
                  <a:pt x="60743" y="246595"/>
                </a:cubicBezTo>
                <a:cubicBezTo>
                  <a:pt x="39224" y="281873"/>
                  <a:pt x="50160" y="338317"/>
                  <a:pt x="48043" y="341845"/>
                </a:cubicBezTo>
                <a:cubicBezTo>
                  <a:pt x="45926" y="345373"/>
                  <a:pt x="55451" y="283989"/>
                  <a:pt x="48043" y="267761"/>
                </a:cubicBezTo>
                <a:cubicBezTo>
                  <a:pt x="40635" y="251533"/>
                  <a:pt x="-14399" y="284695"/>
                  <a:pt x="3593" y="244478"/>
                </a:cubicBezTo>
                <a:cubicBezTo>
                  <a:pt x="21585" y="204261"/>
                  <a:pt x="130593" y="64561"/>
                  <a:pt x="155993" y="26461"/>
                </a:cubicBezTo>
                <a:cubicBezTo>
                  <a:pt x="181393" y="-11639"/>
                  <a:pt x="161637" y="-2466"/>
                  <a:pt x="155993" y="15878"/>
                </a:cubicBezTo>
                <a:cubicBezTo>
                  <a:pt x="150349" y="34222"/>
                  <a:pt x="122480" y="116420"/>
                  <a:pt x="122127" y="136528"/>
                </a:cubicBezTo>
                <a:cubicBezTo>
                  <a:pt x="121774" y="156636"/>
                  <a:pt x="187391" y="111834"/>
                  <a:pt x="177160" y="1301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4657AEA4-1F6F-45B0-9709-DD16336B6C7F}"/>
              </a:ext>
            </a:extLst>
          </p:cNvPr>
          <p:cNvSpPr/>
          <p:nvPr/>
        </p:nvSpPr>
        <p:spPr>
          <a:xfrm>
            <a:off x="4216073" y="2885803"/>
            <a:ext cx="884396" cy="351332"/>
          </a:xfrm>
          <a:custGeom>
            <a:avLst/>
            <a:gdLst>
              <a:gd name="connsiteX0" fmla="*/ 214110 w 884396"/>
              <a:gd name="connsiteY0" fmla="*/ 107164 h 351332"/>
              <a:gd name="connsiteX1" fmla="*/ 385560 w 884396"/>
              <a:gd name="connsiteY1" fmla="*/ 223580 h 351332"/>
              <a:gd name="connsiteX2" fmla="*/ 493510 w 884396"/>
              <a:gd name="connsiteY2" fmla="*/ 251097 h 351332"/>
              <a:gd name="connsiteX3" fmla="*/ 616277 w 884396"/>
              <a:gd name="connsiteY3" fmla="*/ 253214 h 351332"/>
              <a:gd name="connsiteX4" fmla="*/ 730577 w 884396"/>
              <a:gd name="connsiteY4" fmla="*/ 217230 h 351332"/>
              <a:gd name="connsiteX5" fmla="*/ 880860 w 884396"/>
              <a:gd name="connsiteY5" fmla="*/ 115630 h 351332"/>
              <a:gd name="connsiteX6" fmla="*/ 569710 w 884396"/>
              <a:gd name="connsiteY6" fmla="*/ 308247 h 351332"/>
              <a:gd name="connsiteX7" fmla="*/ 777144 w 884396"/>
              <a:gd name="connsiteY7" fmla="*/ 240514 h 351332"/>
              <a:gd name="connsiteX8" fmla="*/ 472344 w 884396"/>
              <a:gd name="connsiteY8" fmla="*/ 348464 h 351332"/>
              <a:gd name="connsiteX9" fmla="*/ 487160 w 884396"/>
              <a:gd name="connsiteY9" fmla="*/ 320947 h 351332"/>
              <a:gd name="connsiteX10" fmla="*/ 495627 w 884396"/>
              <a:gd name="connsiteY10" fmla="*/ 329414 h 351332"/>
              <a:gd name="connsiteX11" fmla="*/ 267027 w 884396"/>
              <a:gd name="connsiteY11" fmla="*/ 193947 h 351332"/>
              <a:gd name="connsiteX12" fmla="*/ 327 w 884396"/>
              <a:gd name="connsiteY12" fmla="*/ 1330 h 351332"/>
              <a:gd name="connsiteX13" fmla="*/ 214110 w 884396"/>
              <a:gd name="connsiteY13" fmla="*/ 107164 h 35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4396" h="351332">
                <a:moveTo>
                  <a:pt x="214110" y="107164"/>
                </a:moveTo>
                <a:cubicBezTo>
                  <a:pt x="278316" y="144206"/>
                  <a:pt x="338993" y="199591"/>
                  <a:pt x="385560" y="223580"/>
                </a:cubicBezTo>
                <a:cubicBezTo>
                  <a:pt x="432127" y="247569"/>
                  <a:pt x="455057" y="246158"/>
                  <a:pt x="493510" y="251097"/>
                </a:cubicBezTo>
                <a:cubicBezTo>
                  <a:pt x="531963" y="256036"/>
                  <a:pt x="576766" y="258858"/>
                  <a:pt x="616277" y="253214"/>
                </a:cubicBezTo>
                <a:cubicBezTo>
                  <a:pt x="655788" y="247570"/>
                  <a:pt x="686480" y="240161"/>
                  <a:pt x="730577" y="217230"/>
                </a:cubicBezTo>
                <a:cubicBezTo>
                  <a:pt x="774674" y="194299"/>
                  <a:pt x="907671" y="100460"/>
                  <a:pt x="880860" y="115630"/>
                </a:cubicBezTo>
                <a:cubicBezTo>
                  <a:pt x="854049" y="130800"/>
                  <a:pt x="586996" y="287433"/>
                  <a:pt x="569710" y="308247"/>
                </a:cubicBezTo>
                <a:cubicBezTo>
                  <a:pt x="552424" y="329061"/>
                  <a:pt x="793372" y="233811"/>
                  <a:pt x="777144" y="240514"/>
                </a:cubicBezTo>
                <a:cubicBezTo>
                  <a:pt x="760916" y="247217"/>
                  <a:pt x="520675" y="335059"/>
                  <a:pt x="472344" y="348464"/>
                </a:cubicBezTo>
                <a:cubicBezTo>
                  <a:pt x="424013" y="361869"/>
                  <a:pt x="483280" y="324122"/>
                  <a:pt x="487160" y="320947"/>
                </a:cubicBezTo>
                <a:cubicBezTo>
                  <a:pt x="491040" y="317772"/>
                  <a:pt x="532316" y="350581"/>
                  <a:pt x="495627" y="329414"/>
                </a:cubicBezTo>
                <a:cubicBezTo>
                  <a:pt x="458938" y="308247"/>
                  <a:pt x="349577" y="248628"/>
                  <a:pt x="267027" y="193947"/>
                </a:cubicBezTo>
                <a:cubicBezTo>
                  <a:pt x="184477" y="139266"/>
                  <a:pt x="8794" y="14030"/>
                  <a:pt x="327" y="1330"/>
                </a:cubicBezTo>
                <a:cubicBezTo>
                  <a:pt x="-8140" y="-11370"/>
                  <a:pt x="149904" y="70122"/>
                  <a:pt x="214110" y="1071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1B99EFFE-1B7A-419F-B789-20218C7CF811}"/>
              </a:ext>
            </a:extLst>
          </p:cNvPr>
          <p:cNvSpPr/>
          <p:nvPr/>
        </p:nvSpPr>
        <p:spPr>
          <a:xfrm>
            <a:off x="4612152" y="2817609"/>
            <a:ext cx="320398" cy="101133"/>
          </a:xfrm>
          <a:custGeom>
            <a:avLst/>
            <a:gdLst>
              <a:gd name="connsiteX0" fmla="*/ 4298 w 320398"/>
              <a:gd name="connsiteY0" fmla="*/ 97041 h 101133"/>
              <a:gd name="connsiteX1" fmla="*/ 70973 w 320398"/>
              <a:gd name="connsiteY1" fmla="*/ 97041 h 101133"/>
              <a:gd name="connsiteX2" fmla="*/ 237661 w 320398"/>
              <a:gd name="connsiteY2" fmla="*/ 47829 h 101133"/>
              <a:gd name="connsiteX3" fmla="*/ 320211 w 320398"/>
              <a:gd name="connsiteY3" fmla="*/ 204 h 101133"/>
              <a:gd name="connsiteX4" fmla="*/ 217023 w 320398"/>
              <a:gd name="connsiteY4" fmla="*/ 66879 h 101133"/>
              <a:gd name="connsiteX5" fmla="*/ 183686 w 320398"/>
              <a:gd name="connsiteY5" fmla="*/ 85929 h 101133"/>
              <a:gd name="connsiteX6" fmla="*/ 4298 w 320398"/>
              <a:gd name="connsiteY6" fmla="*/ 97041 h 10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398" h="101133">
                <a:moveTo>
                  <a:pt x="4298" y="97041"/>
                </a:moveTo>
                <a:cubicBezTo>
                  <a:pt x="-14488" y="98893"/>
                  <a:pt x="32079" y="105243"/>
                  <a:pt x="70973" y="97041"/>
                </a:cubicBezTo>
                <a:cubicBezTo>
                  <a:pt x="109867" y="88839"/>
                  <a:pt x="196121" y="63968"/>
                  <a:pt x="237661" y="47829"/>
                </a:cubicBezTo>
                <a:cubicBezTo>
                  <a:pt x="279201" y="31689"/>
                  <a:pt x="323651" y="-2971"/>
                  <a:pt x="320211" y="204"/>
                </a:cubicBezTo>
                <a:cubicBezTo>
                  <a:pt x="316771" y="3379"/>
                  <a:pt x="217023" y="66879"/>
                  <a:pt x="217023" y="66879"/>
                </a:cubicBezTo>
                <a:cubicBezTo>
                  <a:pt x="194269" y="81166"/>
                  <a:pt x="215965" y="81696"/>
                  <a:pt x="183686" y="85929"/>
                </a:cubicBezTo>
                <a:cubicBezTo>
                  <a:pt x="151407" y="90162"/>
                  <a:pt x="23084" y="95189"/>
                  <a:pt x="4298" y="970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07D0E13-574B-4A48-BEC8-9FB3029F4B13}"/>
              </a:ext>
            </a:extLst>
          </p:cNvPr>
          <p:cNvSpPr/>
          <p:nvPr/>
        </p:nvSpPr>
        <p:spPr>
          <a:xfrm>
            <a:off x="4607947" y="2990826"/>
            <a:ext cx="349886" cy="102482"/>
          </a:xfrm>
          <a:custGeom>
            <a:avLst/>
            <a:gdLst>
              <a:gd name="connsiteX0" fmla="*/ 566 w 349886"/>
              <a:gd name="connsiteY0" fmla="*/ 58762 h 102482"/>
              <a:gd name="connsiteX1" fmla="*/ 197416 w 349886"/>
              <a:gd name="connsiteY1" fmla="*/ 53999 h 102482"/>
              <a:gd name="connsiteX2" fmla="*/ 300603 w 349886"/>
              <a:gd name="connsiteY2" fmla="*/ 27012 h 102482"/>
              <a:gd name="connsiteX3" fmla="*/ 349816 w 349886"/>
              <a:gd name="connsiteY3" fmla="*/ 24 h 102482"/>
              <a:gd name="connsiteX4" fmla="*/ 291078 w 349886"/>
              <a:gd name="connsiteY4" fmla="*/ 31774 h 102482"/>
              <a:gd name="connsiteX5" fmla="*/ 248216 w 349886"/>
              <a:gd name="connsiteY5" fmla="*/ 87337 h 102482"/>
              <a:gd name="connsiteX6" fmla="*/ 141853 w 349886"/>
              <a:gd name="connsiteY6" fmla="*/ 101624 h 102482"/>
              <a:gd name="connsiteX7" fmla="*/ 566 w 349886"/>
              <a:gd name="connsiteY7" fmla="*/ 58762 h 10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886" h="102482">
                <a:moveTo>
                  <a:pt x="566" y="58762"/>
                </a:moveTo>
                <a:cubicBezTo>
                  <a:pt x="9826" y="50825"/>
                  <a:pt x="147410" y="59291"/>
                  <a:pt x="197416" y="53999"/>
                </a:cubicBezTo>
                <a:cubicBezTo>
                  <a:pt x="247422" y="48707"/>
                  <a:pt x="275203" y="36008"/>
                  <a:pt x="300603" y="27012"/>
                </a:cubicBezTo>
                <a:cubicBezTo>
                  <a:pt x="326003" y="18016"/>
                  <a:pt x="351404" y="-770"/>
                  <a:pt x="349816" y="24"/>
                </a:cubicBezTo>
                <a:cubicBezTo>
                  <a:pt x="348229" y="818"/>
                  <a:pt x="308011" y="17222"/>
                  <a:pt x="291078" y="31774"/>
                </a:cubicBezTo>
                <a:cubicBezTo>
                  <a:pt x="274145" y="46326"/>
                  <a:pt x="273087" y="75695"/>
                  <a:pt x="248216" y="87337"/>
                </a:cubicBezTo>
                <a:cubicBezTo>
                  <a:pt x="223345" y="98979"/>
                  <a:pt x="185774" y="104799"/>
                  <a:pt x="141853" y="101624"/>
                </a:cubicBezTo>
                <a:cubicBezTo>
                  <a:pt x="97932" y="98449"/>
                  <a:pt x="-8694" y="66699"/>
                  <a:pt x="566" y="587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楕円 1354">
            <a:extLst>
              <a:ext uri="{FF2B5EF4-FFF2-40B4-BE49-F238E27FC236}">
                <a16:creationId xmlns:a16="http://schemas.microsoft.com/office/drawing/2014/main" id="{4C118E0C-BEC0-4F63-ADED-682E6A50FECF}"/>
              </a:ext>
            </a:extLst>
          </p:cNvPr>
          <p:cNvSpPr/>
          <p:nvPr/>
        </p:nvSpPr>
        <p:spPr>
          <a:xfrm>
            <a:off x="5210175" y="2292350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楕円 395">
            <a:extLst>
              <a:ext uri="{FF2B5EF4-FFF2-40B4-BE49-F238E27FC236}">
                <a16:creationId xmlns:a16="http://schemas.microsoft.com/office/drawing/2014/main" id="{584F0686-9FEC-434F-8D42-C636977E2532}"/>
              </a:ext>
            </a:extLst>
          </p:cNvPr>
          <p:cNvSpPr/>
          <p:nvPr/>
        </p:nvSpPr>
        <p:spPr>
          <a:xfrm>
            <a:off x="4106863" y="2536825"/>
            <a:ext cx="152400" cy="152400"/>
          </a:xfrm>
          <a:prstGeom prst="ellipse">
            <a:avLst/>
          </a:pr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39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net Jackson &amp;gt;3333 - ジャネット・ジャクソン 壁紙 (6878271) - ファンポップ">
            <a:extLst>
              <a:ext uri="{FF2B5EF4-FFF2-40B4-BE49-F238E27FC236}">
                <a16:creationId xmlns:a16="http://schemas.microsoft.com/office/drawing/2014/main" id="{B906E52B-822E-485D-85BA-CA3DCEA2D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7" r="28368"/>
          <a:stretch/>
        </p:blipFill>
        <p:spPr bwMode="auto">
          <a:xfrm>
            <a:off x="1178693" y="15497"/>
            <a:ext cx="7243814" cy="127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8F49278-D765-4555-94FE-CC3394AAD43C}"/>
              </a:ext>
            </a:extLst>
          </p:cNvPr>
          <p:cNvSpPr/>
          <p:nvPr/>
        </p:nvSpPr>
        <p:spPr>
          <a:xfrm>
            <a:off x="4749734" y="1770057"/>
            <a:ext cx="227173" cy="209831"/>
          </a:xfrm>
          <a:custGeom>
            <a:avLst/>
            <a:gdLst>
              <a:gd name="connsiteX0" fmla="*/ 66 w 227173"/>
              <a:gd name="connsiteY0" fmla="*/ 209556 h 209831"/>
              <a:gd name="connsiteX1" fmla="*/ 123891 w 227173"/>
              <a:gd name="connsiteY1" fmla="*/ 107956 h 209831"/>
              <a:gd name="connsiteX2" fmla="*/ 198504 w 227173"/>
              <a:gd name="connsiteY2" fmla="*/ 46043 h 209831"/>
              <a:gd name="connsiteX3" fmla="*/ 227079 w 227173"/>
              <a:gd name="connsiteY3" fmla="*/ 6 h 209831"/>
              <a:gd name="connsiteX4" fmla="*/ 190566 w 227173"/>
              <a:gd name="connsiteY4" fmla="*/ 42868 h 209831"/>
              <a:gd name="connsiteX5" fmla="*/ 141354 w 227173"/>
              <a:gd name="connsiteY5" fmla="*/ 74618 h 209831"/>
              <a:gd name="connsiteX6" fmla="*/ 66 w 227173"/>
              <a:gd name="connsiteY6" fmla="*/ 209556 h 20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73" h="209831">
                <a:moveTo>
                  <a:pt x="66" y="209556"/>
                </a:moveTo>
                <a:cubicBezTo>
                  <a:pt x="-2844" y="215112"/>
                  <a:pt x="90818" y="135208"/>
                  <a:pt x="123891" y="107956"/>
                </a:cubicBezTo>
                <a:cubicBezTo>
                  <a:pt x="156964" y="80704"/>
                  <a:pt x="181306" y="64035"/>
                  <a:pt x="198504" y="46043"/>
                </a:cubicBezTo>
                <a:cubicBezTo>
                  <a:pt x="215702" y="28051"/>
                  <a:pt x="228402" y="535"/>
                  <a:pt x="227079" y="6"/>
                </a:cubicBezTo>
                <a:cubicBezTo>
                  <a:pt x="225756" y="-523"/>
                  <a:pt x="204854" y="30433"/>
                  <a:pt x="190566" y="42868"/>
                </a:cubicBezTo>
                <a:cubicBezTo>
                  <a:pt x="176278" y="55303"/>
                  <a:pt x="168871" y="50276"/>
                  <a:pt x="141354" y="74618"/>
                </a:cubicBezTo>
                <a:cubicBezTo>
                  <a:pt x="113837" y="98960"/>
                  <a:pt x="2976" y="204000"/>
                  <a:pt x="66" y="20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9573B95-E599-4BF7-B0F6-3D78B897F28A}"/>
              </a:ext>
            </a:extLst>
          </p:cNvPr>
          <p:cNvSpPr/>
          <p:nvPr/>
        </p:nvSpPr>
        <p:spPr>
          <a:xfrm>
            <a:off x="4726981" y="1821284"/>
            <a:ext cx="109047" cy="168136"/>
          </a:xfrm>
          <a:custGeom>
            <a:avLst/>
            <a:gdLst>
              <a:gd name="connsiteX0" fmla="*/ 594 w 109047"/>
              <a:gd name="connsiteY0" fmla="*/ 167854 h 168136"/>
              <a:gd name="connsiteX1" fmla="*/ 38694 w 109047"/>
              <a:gd name="connsiteY1" fmla="*/ 67841 h 168136"/>
              <a:gd name="connsiteX2" fmla="*/ 108544 w 109047"/>
              <a:gd name="connsiteY2" fmla="*/ 1166 h 168136"/>
              <a:gd name="connsiteX3" fmla="*/ 67269 w 109047"/>
              <a:gd name="connsiteY3" fmla="*/ 34504 h 168136"/>
              <a:gd name="connsiteX4" fmla="*/ 594 w 109047"/>
              <a:gd name="connsiteY4" fmla="*/ 167854 h 16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47" h="168136">
                <a:moveTo>
                  <a:pt x="594" y="167854"/>
                </a:moveTo>
                <a:cubicBezTo>
                  <a:pt x="-4168" y="173410"/>
                  <a:pt x="20702" y="95622"/>
                  <a:pt x="38694" y="67841"/>
                </a:cubicBezTo>
                <a:cubicBezTo>
                  <a:pt x="56686" y="40060"/>
                  <a:pt x="103782" y="6722"/>
                  <a:pt x="108544" y="1166"/>
                </a:cubicBezTo>
                <a:cubicBezTo>
                  <a:pt x="113306" y="-4390"/>
                  <a:pt x="83144" y="10427"/>
                  <a:pt x="67269" y="34504"/>
                </a:cubicBezTo>
                <a:cubicBezTo>
                  <a:pt x="51394" y="58581"/>
                  <a:pt x="5356" y="162298"/>
                  <a:pt x="594" y="167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707D788-FA62-4D9E-8609-18DFBE14E194}"/>
              </a:ext>
            </a:extLst>
          </p:cNvPr>
          <p:cNvSpPr/>
          <p:nvPr/>
        </p:nvSpPr>
        <p:spPr>
          <a:xfrm>
            <a:off x="4822024" y="1695094"/>
            <a:ext cx="175459" cy="126961"/>
          </a:xfrm>
          <a:custGeom>
            <a:avLst/>
            <a:gdLst>
              <a:gd name="connsiteX0" fmla="*/ 175426 w 175459"/>
              <a:gd name="connsiteY0" fmla="*/ 356 h 126961"/>
              <a:gd name="connsiteX1" fmla="*/ 92876 w 175459"/>
              <a:gd name="connsiteY1" fmla="*/ 55919 h 126961"/>
              <a:gd name="connsiteX2" fmla="*/ 801 w 175459"/>
              <a:gd name="connsiteY2" fmla="*/ 125769 h 126961"/>
              <a:gd name="connsiteX3" fmla="*/ 50014 w 175459"/>
              <a:gd name="connsiteY3" fmla="*/ 98781 h 126961"/>
              <a:gd name="connsiteX4" fmla="*/ 83351 w 175459"/>
              <a:gd name="connsiteY4" fmla="*/ 82906 h 126961"/>
              <a:gd name="connsiteX5" fmla="*/ 175426 w 175459"/>
              <a:gd name="connsiteY5" fmla="*/ 356 h 12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59" h="126961">
                <a:moveTo>
                  <a:pt x="175426" y="356"/>
                </a:moveTo>
                <a:cubicBezTo>
                  <a:pt x="177013" y="-4142"/>
                  <a:pt x="121980" y="35017"/>
                  <a:pt x="92876" y="55919"/>
                </a:cubicBezTo>
                <a:cubicBezTo>
                  <a:pt x="63772" y="76821"/>
                  <a:pt x="7945" y="118625"/>
                  <a:pt x="801" y="125769"/>
                </a:cubicBezTo>
                <a:cubicBezTo>
                  <a:pt x="-6343" y="132913"/>
                  <a:pt x="36256" y="105925"/>
                  <a:pt x="50014" y="98781"/>
                </a:cubicBezTo>
                <a:cubicBezTo>
                  <a:pt x="63772" y="91637"/>
                  <a:pt x="64301" y="96135"/>
                  <a:pt x="83351" y="82906"/>
                </a:cubicBezTo>
                <a:cubicBezTo>
                  <a:pt x="102401" y="69677"/>
                  <a:pt x="173839" y="4854"/>
                  <a:pt x="17542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E3C1467-DDAF-45D7-84C8-49331D590559}"/>
              </a:ext>
            </a:extLst>
          </p:cNvPr>
          <p:cNvSpPr/>
          <p:nvPr/>
        </p:nvSpPr>
        <p:spPr>
          <a:xfrm>
            <a:off x="4998621" y="1687213"/>
            <a:ext cx="173645" cy="17769"/>
          </a:xfrm>
          <a:custGeom>
            <a:avLst/>
            <a:gdLst>
              <a:gd name="connsiteX0" fmla="*/ 417 w 173645"/>
              <a:gd name="connsiteY0" fmla="*/ 1887 h 17769"/>
              <a:gd name="connsiteX1" fmla="*/ 111542 w 173645"/>
              <a:gd name="connsiteY1" fmla="*/ 300 h 17769"/>
              <a:gd name="connsiteX2" fmla="*/ 173454 w 173645"/>
              <a:gd name="connsiteY2" fmla="*/ 1887 h 17769"/>
              <a:gd name="connsiteX3" fmla="*/ 129004 w 173645"/>
              <a:gd name="connsiteY3" fmla="*/ 8237 h 17769"/>
              <a:gd name="connsiteX4" fmla="*/ 75029 w 173645"/>
              <a:gd name="connsiteY4" fmla="*/ 17762 h 17769"/>
              <a:gd name="connsiteX5" fmla="*/ 417 w 173645"/>
              <a:gd name="connsiteY5" fmla="*/ 1887 h 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5" h="17769">
                <a:moveTo>
                  <a:pt x="417" y="1887"/>
                </a:moveTo>
                <a:cubicBezTo>
                  <a:pt x="6502" y="-1023"/>
                  <a:pt x="82703" y="300"/>
                  <a:pt x="111542" y="300"/>
                </a:cubicBezTo>
                <a:cubicBezTo>
                  <a:pt x="140381" y="300"/>
                  <a:pt x="170544" y="564"/>
                  <a:pt x="173454" y="1887"/>
                </a:cubicBezTo>
                <a:cubicBezTo>
                  <a:pt x="176364" y="3210"/>
                  <a:pt x="145408" y="5591"/>
                  <a:pt x="129004" y="8237"/>
                </a:cubicBezTo>
                <a:cubicBezTo>
                  <a:pt x="112600" y="10883"/>
                  <a:pt x="93550" y="18026"/>
                  <a:pt x="75029" y="17762"/>
                </a:cubicBezTo>
                <a:cubicBezTo>
                  <a:pt x="56508" y="17498"/>
                  <a:pt x="-5668" y="4797"/>
                  <a:pt x="417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B369B20-A98F-4D44-A7B0-CE07AE1B14FD}"/>
              </a:ext>
            </a:extLst>
          </p:cNvPr>
          <p:cNvSpPr/>
          <p:nvPr/>
        </p:nvSpPr>
        <p:spPr>
          <a:xfrm>
            <a:off x="5001669" y="1705855"/>
            <a:ext cx="148648" cy="37419"/>
          </a:xfrm>
          <a:custGeom>
            <a:avLst/>
            <a:gdLst>
              <a:gd name="connsiteX0" fmla="*/ 544 w 148648"/>
              <a:gd name="connsiteY0" fmla="*/ 37220 h 37419"/>
              <a:gd name="connsiteX1" fmla="*/ 95794 w 148648"/>
              <a:gd name="connsiteY1" fmla="*/ 14995 h 37419"/>
              <a:gd name="connsiteX2" fmla="*/ 148181 w 148648"/>
              <a:gd name="connsiteY2" fmla="*/ 7058 h 37419"/>
              <a:gd name="connsiteX3" fmla="*/ 118019 w 148648"/>
              <a:gd name="connsiteY3" fmla="*/ 7058 h 37419"/>
              <a:gd name="connsiteX4" fmla="*/ 59281 w 148648"/>
              <a:gd name="connsiteY4" fmla="*/ 708 h 37419"/>
              <a:gd name="connsiteX5" fmla="*/ 544 w 148648"/>
              <a:gd name="connsiteY5" fmla="*/ 37220 h 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48" h="37419">
                <a:moveTo>
                  <a:pt x="544" y="37220"/>
                </a:moveTo>
                <a:cubicBezTo>
                  <a:pt x="6629" y="39601"/>
                  <a:pt x="71188" y="20022"/>
                  <a:pt x="95794" y="14995"/>
                </a:cubicBezTo>
                <a:cubicBezTo>
                  <a:pt x="120400" y="9968"/>
                  <a:pt x="144477" y="8381"/>
                  <a:pt x="148181" y="7058"/>
                </a:cubicBezTo>
                <a:cubicBezTo>
                  <a:pt x="151885" y="5735"/>
                  <a:pt x="132836" y="8116"/>
                  <a:pt x="118019" y="7058"/>
                </a:cubicBezTo>
                <a:cubicBezTo>
                  <a:pt x="103202" y="6000"/>
                  <a:pt x="77537" y="-2467"/>
                  <a:pt x="59281" y="708"/>
                </a:cubicBezTo>
                <a:cubicBezTo>
                  <a:pt x="41025" y="3883"/>
                  <a:pt x="-5541" y="34839"/>
                  <a:pt x="544" y="3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EADAAFD-D239-4F2C-A03F-A3326605CA9D}"/>
              </a:ext>
            </a:extLst>
          </p:cNvPr>
          <p:cNvSpPr/>
          <p:nvPr/>
        </p:nvSpPr>
        <p:spPr>
          <a:xfrm>
            <a:off x="4773078" y="1879549"/>
            <a:ext cx="369207" cy="167404"/>
          </a:xfrm>
          <a:custGeom>
            <a:avLst/>
            <a:gdLst>
              <a:gd name="connsiteX0" fmla="*/ 367247 w 369207"/>
              <a:gd name="connsiteY0" fmla="*/ 42914 h 167404"/>
              <a:gd name="connsiteX1" fmla="*/ 203735 w 369207"/>
              <a:gd name="connsiteY1" fmla="*/ 36564 h 167404"/>
              <a:gd name="connsiteX2" fmla="*/ 71972 w 369207"/>
              <a:gd name="connsiteY2" fmla="*/ 109589 h 167404"/>
              <a:gd name="connsiteX3" fmla="*/ 13235 w 369207"/>
              <a:gd name="connsiteY3" fmla="*/ 157214 h 167404"/>
              <a:gd name="connsiteX4" fmla="*/ 535 w 369207"/>
              <a:gd name="connsiteY4" fmla="*/ 165151 h 167404"/>
              <a:gd name="connsiteX5" fmla="*/ 24347 w 369207"/>
              <a:gd name="connsiteY5" fmla="*/ 127051 h 167404"/>
              <a:gd name="connsiteX6" fmla="*/ 75147 w 369207"/>
              <a:gd name="connsiteY6" fmla="*/ 68314 h 167404"/>
              <a:gd name="connsiteX7" fmla="*/ 178335 w 369207"/>
              <a:gd name="connsiteY7" fmla="*/ 19101 h 167404"/>
              <a:gd name="connsiteX8" fmla="*/ 287872 w 369207"/>
              <a:gd name="connsiteY8" fmla="*/ 51 h 167404"/>
              <a:gd name="connsiteX9" fmla="*/ 367247 w 369207"/>
              <a:gd name="connsiteY9" fmla="*/ 42914 h 16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07" h="167404">
                <a:moveTo>
                  <a:pt x="367247" y="42914"/>
                </a:moveTo>
                <a:cubicBezTo>
                  <a:pt x="353224" y="48999"/>
                  <a:pt x="252947" y="25452"/>
                  <a:pt x="203735" y="36564"/>
                </a:cubicBezTo>
                <a:cubicBezTo>
                  <a:pt x="154523" y="47676"/>
                  <a:pt x="103722" y="89481"/>
                  <a:pt x="71972" y="109589"/>
                </a:cubicBezTo>
                <a:cubicBezTo>
                  <a:pt x="40222" y="129697"/>
                  <a:pt x="25141" y="147954"/>
                  <a:pt x="13235" y="157214"/>
                </a:cubicBezTo>
                <a:cubicBezTo>
                  <a:pt x="1329" y="166474"/>
                  <a:pt x="-1317" y="170178"/>
                  <a:pt x="535" y="165151"/>
                </a:cubicBezTo>
                <a:cubicBezTo>
                  <a:pt x="2387" y="160124"/>
                  <a:pt x="11912" y="143191"/>
                  <a:pt x="24347" y="127051"/>
                </a:cubicBezTo>
                <a:cubicBezTo>
                  <a:pt x="36782" y="110912"/>
                  <a:pt x="49482" y="86306"/>
                  <a:pt x="75147" y="68314"/>
                </a:cubicBezTo>
                <a:cubicBezTo>
                  <a:pt x="100812" y="50322"/>
                  <a:pt x="142881" y="30478"/>
                  <a:pt x="178335" y="19101"/>
                </a:cubicBezTo>
                <a:cubicBezTo>
                  <a:pt x="213789" y="7724"/>
                  <a:pt x="259297" y="-743"/>
                  <a:pt x="287872" y="51"/>
                </a:cubicBezTo>
                <a:cubicBezTo>
                  <a:pt x="316447" y="845"/>
                  <a:pt x="381270" y="36829"/>
                  <a:pt x="367247" y="4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5CA798-3948-4396-B971-E9FF3F8CD87E}"/>
              </a:ext>
            </a:extLst>
          </p:cNvPr>
          <p:cNvSpPr/>
          <p:nvPr/>
        </p:nvSpPr>
        <p:spPr>
          <a:xfrm>
            <a:off x="4700549" y="1989127"/>
            <a:ext cx="105132" cy="186880"/>
          </a:xfrm>
          <a:custGeom>
            <a:avLst/>
            <a:gdLst>
              <a:gd name="connsiteX0" fmla="*/ 104814 w 105132"/>
              <a:gd name="connsiteY0" fmla="*/ 11 h 186880"/>
              <a:gd name="connsiteX1" fmla="*/ 34964 w 105132"/>
              <a:gd name="connsiteY1" fmla="*/ 68273 h 186880"/>
              <a:gd name="connsiteX2" fmla="*/ 4801 w 105132"/>
              <a:gd name="connsiteY2" fmla="*/ 166698 h 186880"/>
              <a:gd name="connsiteX3" fmla="*/ 1626 w 105132"/>
              <a:gd name="connsiteY3" fmla="*/ 185748 h 186880"/>
              <a:gd name="connsiteX4" fmla="*/ 20676 w 105132"/>
              <a:gd name="connsiteY4" fmla="*/ 147648 h 186880"/>
              <a:gd name="connsiteX5" fmla="*/ 47664 w 105132"/>
              <a:gd name="connsiteY5" fmla="*/ 106373 h 186880"/>
              <a:gd name="connsiteX6" fmla="*/ 60364 w 105132"/>
              <a:gd name="connsiteY6" fmla="*/ 73036 h 186880"/>
              <a:gd name="connsiteX7" fmla="*/ 104814 w 105132"/>
              <a:gd name="connsiteY7" fmla="*/ 11 h 18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32" h="186880">
                <a:moveTo>
                  <a:pt x="104814" y="11"/>
                </a:moveTo>
                <a:cubicBezTo>
                  <a:pt x="100581" y="-783"/>
                  <a:pt x="51633" y="40492"/>
                  <a:pt x="34964" y="68273"/>
                </a:cubicBezTo>
                <a:cubicBezTo>
                  <a:pt x="18295" y="96054"/>
                  <a:pt x="10357" y="147119"/>
                  <a:pt x="4801" y="166698"/>
                </a:cubicBezTo>
                <a:cubicBezTo>
                  <a:pt x="-755" y="186277"/>
                  <a:pt x="-1020" y="188923"/>
                  <a:pt x="1626" y="185748"/>
                </a:cubicBezTo>
                <a:cubicBezTo>
                  <a:pt x="4272" y="182573"/>
                  <a:pt x="13003" y="160877"/>
                  <a:pt x="20676" y="147648"/>
                </a:cubicBezTo>
                <a:cubicBezTo>
                  <a:pt x="28349" y="134419"/>
                  <a:pt x="41049" y="118808"/>
                  <a:pt x="47664" y="106373"/>
                </a:cubicBezTo>
                <a:cubicBezTo>
                  <a:pt x="54279" y="93938"/>
                  <a:pt x="50839" y="86265"/>
                  <a:pt x="60364" y="73036"/>
                </a:cubicBezTo>
                <a:cubicBezTo>
                  <a:pt x="69889" y="59807"/>
                  <a:pt x="109047" y="805"/>
                  <a:pt x="1048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81DAEC0-CE95-455D-8FA1-3908A7EDFC39}"/>
              </a:ext>
            </a:extLst>
          </p:cNvPr>
          <p:cNvSpPr/>
          <p:nvPr/>
        </p:nvSpPr>
        <p:spPr>
          <a:xfrm>
            <a:off x="4770240" y="1964972"/>
            <a:ext cx="241449" cy="204567"/>
          </a:xfrm>
          <a:custGeom>
            <a:avLst/>
            <a:gdLst>
              <a:gd name="connsiteX0" fmla="*/ 198 w 241449"/>
              <a:gd name="connsiteY0" fmla="*/ 201966 h 204567"/>
              <a:gd name="connsiteX1" fmla="*/ 87510 w 241449"/>
              <a:gd name="connsiteY1" fmla="*/ 76553 h 204567"/>
              <a:gd name="connsiteX2" fmla="*/ 127198 w 241449"/>
              <a:gd name="connsiteY2" fmla="*/ 40041 h 204567"/>
              <a:gd name="connsiteX3" fmla="*/ 239910 w 241449"/>
              <a:gd name="connsiteY3" fmla="*/ 353 h 204567"/>
              <a:gd name="connsiteX4" fmla="*/ 185935 w 241449"/>
              <a:gd name="connsiteY4" fmla="*/ 25753 h 204567"/>
              <a:gd name="connsiteX5" fmla="*/ 92273 w 241449"/>
              <a:gd name="connsiteY5" fmla="*/ 108303 h 204567"/>
              <a:gd name="connsiteX6" fmla="*/ 63698 w 241449"/>
              <a:gd name="connsiteY6" fmla="*/ 159103 h 204567"/>
              <a:gd name="connsiteX7" fmla="*/ 198 w 241449"/>
              <a:gd name="connsiteY7" fmla="*/ 201966 h 20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49" h="204567">
                <a:moveTo>
                  <a:pt x="198" y="201966"/>
                </a:moveTo>
                <a:cubicBezTo>
                  <a:pt x="4167" y="188208"/>
                  <a:pt x="66343" y="103540"/>
                  <a:pt x="87510" y="76553"/>
                </a:cubicBezTo>
                <a:cubicBezTo>
                  <a:pt x="108677" y="49565"/>
                  <a:pt x="101798" y="52741"/>
                  <a:pt x="127198" y="40041"/>
                </a:cubicBezTo>
                <a:cubicBezTo>
                  <a:pt x="152598" y="27341"/>
                  <a:pt x="230120" y="2734"/>
                  <a:pt x="239910" y="353"/>
                </a:cubicBezTo>
                <a:cubicBezTo>
                  <a:pt x="249700" y="-2028"/>
                  <a:pt x="210541" y="7761"/>
                  <a:pt x="185935" y="25753"/>
                </a:cubicBezTo>
                <a:cubicBezTo>
                  <a:pt x="161329" y="43745"/>
                  <a:pt x="112646" y="86078"/>
                  <a:pt x="92273" y="108303"/>
                </a:cubicBezTo>
                <a:cubicBezTo>
                  <a:pt x="71900" y="130528"/>
                  <a:pt x="74546" y="147197"/>
                  <a:pt x="63698" y="159103"/>
                </a:cubicBezTo>
                <a:cubicBezTo>
                  <a:pt x="52850" y="171009"/>
                  <a:pt x="-3771" y="215724"/>
                  <a:pt x="198" y="20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277E28A-DCB5-442B-A951-8F003B04CAEC}"/>
              </a:ext>
            </a:extLst>
          </p:cNvPr>
          <p:cNvSpPr/>
          <p:nvPr/>
        </p:nvSpPr>
        <p:spPr>
          <a:xfrm>
            <a:off x="4932363" y="1936493"/>
            <a:ext cx="305131" cy="43472"/>
          </a:xfrm>
          <a:custGeom>
            <a:avLst/>
            <a:gdLst>
              <a:gd name="connsiteX0" fmla="*/ 0 w 305131"/>
              <a:gd name="connsiteY0" fmla="*/ 43120 h 43472"/>
              <a:gd name="connsiteX1" fmla="*/ 142875 w 305131"/>
              <a:gd name="connsiteY1" fmla="*/ 19307 h 43472"/>
              <a:gd name="connsiteX2" fmla="*/ 238125 w 305131"/>
              <a:gd name="connsiteY2" fmla="*/ 19307 h 43472"/>
              <a:gd name="connsiteX3" fmla="*/ 304800 w 305131"/>
              <a:gd name="connsiteY3" fmla="*/ 257 h 43472"/>
              <a:gd name="connsiteX4" fmla="*/ 263525 w 305131"/>
              <a:gd name="connsiteY4" fmla="*/ 35182 h 43472"/>
              <a:gd name="connsiteX5" fmla="*/ 257175 w 305131"/>
              <a:gd name="connsiteY5" fmla="*/ 38357 h 43472"/>
              <a:gd name="connsiteX6" fmla="*/ 185737 w 305131"/>
              <a:gd name="connsiteY6" fmla="*/ 43120 h 43472"/>
              <a:gd name="connsiteX7" fmla="*/ 60325 w 305131"/>
              <a:gd name="connsiteY7" fmla="*/ 43120 h 43472"/>
              <a:gd name="connsiteX8" fmla="*/ 0 w 305131"/>
              <a:gd name="connsiteY8" fmla="*/ 43120 h 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31" h="43472">
                <a:moveTo>
                  <a:pt x="0" y="43120"/>
                </a:moveTo>
                <a:cubicBezTo>
                  <a:pt x="51593" y="33198"/>
                  <a:pt x="103187" y="23276"/>
                  <a:pt x="142875" y="19307"/>
                </a:cubicBezTo>
                <a:cubicBezTo>
                  <a:pt x="182563" y="15338"/>
                  <a:pt x="211137" y="22482"/>
                  <a:pt x="238125" y="19307"/>
                </a:cubicBezTo>
                <a:cubicBezTo>
                  <a:pt x="265113" y="16132"/>
                  <a:pt x="300567" y="-2389"/>
                  <a:pt x="304800" y="257"/>
                </a:cubicBezTo>
                <a:cubicBezTo>
                  <a:pt x="309033" y="2903"/>
                  <a:pt x="271462" y="28832"/>
                  <a:pt x="263525" y="35182"/>
                </a:cubicBezTo>
                <a:cubicBezTo>
                  <a:pt x="255588" y="41532"/>
                  <a:pt x="270140" y="37034"/>
                  <a:pt x="257175" y="38357"/>
                </a:cubicBezTo>
                <a:cubicBezTo>
                  <a:pt x="244210" y="39680"/>
                  <a:pt x="218545" y="42326"/>
                  <a:pt x="185737" y="43120"/>
                </a:cubicBezTo>
                <a:cubicBezTo>
                  <a:pt x="152929" y="43914"/>
                  <a:pt x="60325" y="43120"/>
                  <a:pt x="60325" y="43120"/>
                </a:cubicBezTo>
                <a:lnTo>
                  <a:pt x="0" y="431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35DD30-2024-4E5C-A96A-CE1080451669}"/>
              </a:ext>
            </a:extLst>
          </p:cNvPr>
          <p:cNvSpPr/>
          <p:nvPr/>
        </p:nvSpPr>
        <p:spPr>
          <a:xfrm>
            <a:off x="4958811" y="1949211"/>
            <a:ext cx="273630" cy="124065"/>
          </a:xfrm>
          <a:custGeom>
            <a:avLst/>
            <a:gdLst>
              <a:gd name="connsiteX0" fmla="*/ 67214 w 273630"/>
              <a:gd name="connsiteY0" fmla="*/ 66914 h 124065"/>
              <a:gd name="connsiteX1" fmla="*/ 135477 w 273630"/>
              <a:gd name="connsiteY1" fmla="*/ 63739 h 124065"/>
              <a:gd name="connsiteX2" fmla="*/ 137064 w 273630"/>
              <a:gd name="connsiteY2" fmla="*/ 90727 h 124065"/>
              <a:gd name="connsiteX3" fmla="*/ 116427 w 273630"/>
              <a:gd name="connsiteY3" fmla="*/ 124064 h 124065"/>
              <a:gd name="connsiteX4" fmla="*/ 151352 w 273630"/>
              <a:gd name="connsiteY4" fmla="*/ 92314 h 124065"/>
              <a:gd name="connsiteX5" fmla="*/ 222789 w 273630"/>
              <a:gd name="connsiteY5" fmla="*/ 90727 h 124065"/>
              <a:gd name="connsiteX6" fmla="*/ 213264 w 273630"/>
              <a:gd name="connsiteY6" fmla="*/ 63739 h 124065"/>
              <a:gd name="connsiteX7" fmla="*/ 273589 w 273630"/>
              <a:gd name="connsiteY7" fmla="*/ 1827 h 124065"/>
              <a:gd name="connsiteX8" fmla="*/ 221202 w 273630"/>
              <a:gd name="connsiteY8" fmla="*/ 16114 h 124065"/>
              <a:gd name="connsiteX9" fmla="*/ 137064 w 273630"/>
              <a:gd name="connsiteY9" fmla="*/ 12939 h 124065"/>
              <a:gd name="connsiteX10" fmla="*/ 2127 w 273630"/>
              <a:gd name="connsiteY10" fmla="*/ 28814 h 124065"/>
              <a:gd name="connsiteX11" fmla="*/ 67214 w 273630"/>
              <a:gd name="connsiteY11" fmla="*/ 66914 h 1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630" h="124065">
                <a:moveTo>
                  <a:pt x="67214" y="66914"/>
                </a:moveTo>
                <a:cubicBezTo>
                  <a:pt x="89439" y="72735"/>
                  <a:pt x="123835" y="59770"/>
                  <a:pt x="135477" y="63739"/>
                </a:cubicBezTo>
                <a:cubicBezTo>
                  <a:pt x="147119" y="67708"/>
                  <a:pt x="140239" y="80673"/>
                  <a:pt x="137064" y="90727"/>
                </a:cubicBezTo>
                <a:cubicBezTo>
                  <a:pt x="133889" y="100781"/>
                  <a:pt x="114046" y="123800"/>
                  <a:pt x="116427" y="124064"/>
                </a:cubicBezTo>
                <a:cubicBezTo>
                  <a:pt x="118808" y="124328"/>
                  <a:pt x="133625" y="97870"/>
                  <a:pt x="151352" y="92314"/>
                </a:cubicBezTo>
                <a:cubicBezTo>
                  <a:pt x="169079" y="86758"/>
                  <a:pt x="212470" y="95489"/>
                  <a:pt x="222789" y="90727"/>
                </a:cubicBezTo>
                <a:cubicBezTo>
                  <a:pt x="233108" y="85965"/>
                  <a:pt x="204797" y="78556"/>
                  <a:pt x="213264" y="63739"/>
                </a:cubicBezTo>
                <a:cubicBezTo>
                  <a:pt x="221731" y="48922"/>
                  <a:pt x="272266" y="9764"/>
                  <a:pt x="273589" y="1827"/>
                </a:cubicBezTo>
                <a:cubicBezTo>
                  <a:pt x="274912" y="-6110"/>
                  <a:pt x="243956" y="14262"/>
                  <a:pt x="221202" y="16114"/>
                </a:cubicBezTo>
                <a:cubicBezTo>
                  <a:pt x="198448" y="17966"/>
                  <a:pt x="173576" y="10822"/>
                  <a:pt x="137064" y="12939"/>
                </a:cubicBezTo>
                <a:cubicBezTo>
                  <a:pt x="100552" y="15056"/>
                  <a:pt x="15885" y="23522"/>
                  <a:pt x="2127" y="28814"/>
                </a:cubicBezTo>
                <a:cubicBezTo>
                  <a:pt x="-11631" y="34106"/>
                  <a:pt x="44989" y="61093"/>
                  <a:pt x="67214" y="6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E89DE97-4A4B-413F-9323-430EF4C842D0}"/>
              </a:ext>
            </a:extLst>
          </p:cNvPr>
          <p:cNvSpPr/>
          <p:nvPr/>
        </p:nvSpPr>
        <p:spPr>
          <a:xfrm>
            <a:off x="4876703" y="1977060"/>
            <a:ext cx="208434" cy="159720"/>
          </a:xfrm>
          <a:custGeom>
            <a:avLst/>
            <a:gdLst>
              <a:gd name="connsiteX0" fmla="*/ 206472 w 208434"/>
              <a:gd name="connsiteY0" fmla="*/ 10490 h 159720"/>
              <a:gd name="connsiteX1" fmla="*/ 169960 w 208434"/>
              <a:gd name="connsiteY1" fmla="*/ 56528 h 159720"/>
              <a:gd name="connsiteX2" fmla="*/ 168372 w 208434"/>
              <a:gd name="connsiteY2" fmla="*/ 110503 h 159720"/>
              <a:gd name="connsiteX3" fmla="*/ 119160 w 208434"/>
              <a:gd name="connsiteY3" fmla="*/ 123203 h 159720"/>
              <a:gd name="connsiteX4" fmla="*/ 103285 w 208434"/>
              <a:gd name="connsiteY4" fmla="*/ 142253 h 159720"/>
              <a:gd name="connsiteX5" fmla="*/ 101697 w 208434"/>
              <a:gd name="connsiteY5" fmla="*/ 159715 h 159720"/>
              <a:gd name="connsiteX6" fmla="*/ 74710 w 208434"/>
              <a:gd name="connsiteY6" fmla="*/ 143840 h 159720"/>
              <a:gd name="connsiteX7" fmla="*/ 42960 w 208434"/>
              <a:gd name="connsiteY7" fmla="*/ 116853 h 159720"/>
              <a:gd name="connsiteX8" fmla="*/ 97 w 208434"/>
              <a:gd name="connsiteY8" fmla="*/ 81928 h 159720"/>
              <a:gd name="connsiteX9" fmla="*/ 33435 w 208434"/>
              <a:gd name="connsiteY9" fmla="*/ 39065 h 159720"/>
              <a:gd name="connsiteX10" fmla="*/ 101697 w 208434"/>
              <a:gd name="connsiteY10" fmla="*/ 2553 h 159720"/>
              <a:gd name="connsiteX11" fmla="*/ 206472 w 208434"/>
              <a:gd name="connsiteY11" fmla="*/ 10490 h 1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4" h="159720">
                <a:moveTo>
                  <a:pt x="206472" y="10490"/>
                </a:moveTo>
                <a:cubicBezTo>
                  <a:pt x="217849" y="19486"/>
                  <a:pt x="176310" y="39859"/>
                  <a:pt x="169960" y="56528"/>
                </a:cubicBezTo>
                <a:cubicBezTo>
                  <a:pt x="163610" y="73197"/>
                  <a:pt x="176839" y="99391"/>
                  <a:pt x="168372" y="110503"/>
                </a:cubicBezTo>
                <a:cubicBezTo>
                  <a:pt x="159905" y="121615"/>
                  <a:pt x="130008" y="117911"/>
                  <a:pt x="119160" y="123203"/>
                </a:cubicBezTo>
                <a:cubicBezTo>
                  <a:pt x="108312" y="128495"/>
                  <a:pt x="106195" y="136168"/>
                  <a:pt x="103285" y="142253"/>
                </a:cubicBezTo>
                <a:cubicBezTo>
                  <a:pt x="100375" y="148338"/>
                  <a:pt x="106459" y="159451"/>
                  <a:pt x="101697" y="159715"/>
                </a:cubicBezTo>
                <a:cubicBezTo>
                  <a:pt x="96935" y="159979"/>
                  <a:pt x="84499" y="150984"/>
                  <a:pt x="74710" y="143840"/>
                </a:cubicBezTo>
                <a:cubicBezTo>
                  <a:pt x="64921" y="136696"/>
                  <a:pt x="55395" y="127172"/>
                  <a:pt x="42960" y="116853"/>
                </a:cubicBezTo>
                <a:cubicBezTo>
                  <a:pt x="30524" y="106534"/>
                  <a:pt x="1684" y="94893"/>
                  <a:pt x="97" y="81928"/>
                </a:cubicBezTo>
                <a:cubicBezTo>
                  <a:pt x="-1490" y="68963"/>
                  <a:pt x="16502" y="52294"/>
                  <a:pt x="33435" y="39065"/>
                </a:cubicBezTo>
                <a:cubicBezTo>
                  <a:pt x="50368" y="25836"/>
                  <a:pt x="75768" y="8374"/>
                  <a:pt x="101697" y="2553"/>
                </a:cubicBezTo>
                <a:cubicBezTo>
                  <a:pt x="127626" y="-3268"/>
                  <a:pt x="195095" y="1494"/>
                  <a:pt x="206472" y="10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88D70EB-447D-4023-B30C-21C6F2C915A7}"/>
              </a:ext>
            </a:extLst>
          </p:cNvPr>
          <p:cNvSpPr/>
          <p:nvPr/>
        </p:nvSpPr>
        <p:spPr>
          <a:xfrm>
            <a:off x="4946651" y="200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BC3972E-6185-4EA6-BEBF-D7AEA90F88F8}"/>
              </a:ext>
            </a:extLst>
          </p:cNvPr>
          <p:cNvSpPr/>
          <p:nvPr/>
        </p:nvSpPr>
        <p:spPr>
          <a:xfrm>
            <a:off x="4833325" y="2055523"/>
            <a:ext cx="272510" cy="92422"/>
          </a:xfrm>
          <a:custGeom>
            <a:avLst/>
            <a:gdLst>
              <a:gd name="connsiteX0" fmla="*/ 613 w 272510"/>
              <a:gd name="connsiteY0" fmla="*/ 76490 h 92422"/>
              <a:gd name="connsiteX1" fmla="*/ 116500 w 272510"/>
              <a:gd name="connsiteY1" fmla="*/ 92365 h 92422"/>
              <a:gd name="connsiteX2" fmla="*/ 195875 w 272510"/>
              <a:gd name="connsiteY2" fmla="*/ 70140 h 92422"/>
              <a:gd name="connsiteX3" fmla="*/ 272075 w 272510"/>
              <a:gd name="connsiteY3" fmla="*/ 290 h 92422"/>
              <a:gd name="connsiteX4" fmla="*/ 224450 w 272510"/>
              <a:gd name="connsiteY4" fmla="*/ 46327 h 92422"/>
              <a:gd name="connsiteX5" fmla="*/ 170475 w 272510"/>
              <a:gd name="connsiteY5" fmla="*/ 73315 h 92422"/>
              <a:gd name="connsiteX6" fmla="*/ 613 w 272510"/>
              <a:gd name="connsiteY6" fmla="*/ 76490 h 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10" h="92422">
                <a:moveTo>
                  <a:pt x="613" y="76490"/>
                </a:moveTo>
                <a:cubicBezTo>
                  <a:pt x="-8383" y="79665"/>
                  <a:pt x="83956" y="93423"/>
                  <a:pt x="116500" y="92365"/>
                </a:cubicBezTo>
                <a:cubicBezTo>
                  <a:pt x="149044" y="91307"/>
                  <a:pt x="169946" y="85486"/>
                  <a:pt x="195875" y="70140"/>
                </a:cubicBezTo>
                <a:cubicBezTo>
                  <a:pt x="221804" y="54794"/>
                  <a:pt x="267313" y="4259"/>
                  <a:pt x="272075" y="290"/>
                </a:cubicBezTo>
                <a:cubicBezTo>
                  <a:pt x="276837" y="-3679"/>
                  <a:pt x="241383" y="34156"/>
                  <a:pt x="224450" y="46327"/>
                </a:cubicBezTo>
                <a:cubicBezTo>
                  <a:pt x="207517" y="58498"/>
                  <a:pt x="203813" y="68817"/>
                  <a:pt x="170475" y="73315"/>
                </a:cubicBezTo>
                <a:cubicBezTo>
                  <a:pt x="137138" y="77813"/>
                  <a:pt x="9609" y="73315"/>
                  <a:pt x="613" y="7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FB64C93-B1D8-4511-99BB-1CEE583BC681}"/>
              </a:ext>
            </a:extLst>
          </p:cNvPr>
          <p:cNvSpPr/>
          <p:nvPr/>
        </p:nvSpPr>
        <p:spPr>
          <a:xfrm>
            <a:off x="4832347" y="2049641"/>
            <a:ext cx="378232" cy="134999"/>
          </a:xfrm>
          <a:custGeom>
            <a:avLst/>
            <a:gdLst>
              <a:gd name="connsiteX0" fmla="*/ 3 w 378232"/>
              <a:gd name="connsiteY0" fmla="*/ 109359 h 134999"/>
              <a:gd name="connsiteX1" fmla="*/ 165103 w 378232"/>
              <a:gd name="connsiteY1" fmla="*/ 134759 h 134999"/>
              <a:gd name="connsiteX2" fmla="*/ 277816 w 378232"/>
              <a:gd name="connsiteY2" fmla="*/ 91897 h 134999"/>
              <a:gd name="connsiteX3" fmla="*/ 317503 w 378232"/>
              <a:gd name="connsiteY3" fmla="*/ 34747 h 134999"/>
              <a:gd name="connsiteX4" fmla="*/ 377828 w 378232"/>
              <a:gd name="connsiteY4" fmla="*/ 15697 h 134999"/>
              <a:gd name="connsiteX5" fmla="*/ 342903 w 378232"/>
              <a:gd name="connsiteY5" fmla="*/ 4584 h 134999"/>
              <a:gd name="connsiteX6" fmla="*/ 323853 w 378232"/>
              <a:gd name="connsiteY6" fmla="*/ 1409 h 134999"/>
              <a:gd name="connsiteX7" fmla="*/ 315916 w 378232"/>
              <a:gd name="connsiteY7" fmla="*/ 26809 h 134999"/>
              <a:gd name="connsiteX8" fmla="*/ 285753 w 378232"/>
              <a:gd name="connsiteY8" fmla="*/ 76022 h 134999"/>
              <a:gd name="connsiteX9" fmla="*/ 233366 w 378232"/>
              <a:gd name="connsiteY9" fmla="*/ 101422 h 134999"/>
              <a:gd name="connsiteX10" fmla="*/ 160341 w 378232"/>
              <a:gd name="connsiteY10" fmla="*/ 110947 h 134999"/>
              <a:gd name="connsiteX11" fmla="*/ 3 w 378232"/>
              <a:gd name="connsiteY11" fmla="*/ 109359 h 13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32" h="134999">
                <a:moveTo>
                  <a:pt x="3" y="109359"/>
                </a:moveTo>
                <a:cubicBezTo>
                  <a:pt x="797" y="113328"/>
                  <a:pt x="118801" y="137669"/>
                  <a:pt x="165103" y="134759"/>
                </a:cubicBezTo>
                <a:cubicBezTo>
                  <a:pt x="211405" y="131849"/>
                  <a:pt x="252416" y="108566"/>
                  <a:pt x="277816" y="91897"/>
                </a:cubicBezTo>
                <a:cubicBezTo>
                  <a:pt x="303216" y="75228"/>
                  <a:pt x="300834" y="47447"/>
                  <a:pt x="317503" y="34747"/>
                </a:cubicBezTo>
                <a:cubicBezTo>
                  <a:pt x="334172" y="22047"/>
                  <a:pt x="373595" y="20724"/>
                  <a:pt x="377828" y="15697"/>
                </a:cubicBezTo>
                <a:cubicBezTo>
                  <a:pt x="382061" y="10670"/>
                  <a:pt x="351899" y="6965"/>
                  <a:pt x="342903" y="4584"/>
                </a:cubicBezTo>
                <a:cubicBezTo>
                  <a:pt x="333907" y="2203"/>
                  <a:pt x="328351" y="-2295"/>
                  <a:pt x="323853" y="1409"/>
                </a:cubicBezTo>
                <a:cubicBezTo>
                  <a:pt x="319355" y="5113"/>
                  <a:pt x="322266" y="14373"/>
                  <a:pt x="315916" y="26809"/>
                </a:cubicBezTo>
                <a:cubicBezTo>
                  <a:pt x="309566" y="39244"/>
                  <a:pt x="299511" y="63587"/>
                  <a:pt x="285753" y="76022"/>
                </a:cubicBezTo>
                <a:cubicBezTo>
                  <a:pt x="271995" y="88457"/>
                  <a:pt x="254268" y="95601"/>
                  <a:pt x="233366" y="101422"/>
                </a:cubicBezTo>
                <a:cubicBezTo>
                  <a:pt x="212464" y="107243"/>
                  <a:pt x="197647" y="110418"/>
                  <a:pt x="160341" y="110947"/>
                </a:cubicBezTo>
                <a:cubicBezTo>
                  <a:pt x="123035" y="111476"/>
                  <a:pt x="-791" y="105390"/>
                  <a:pt x="3" y="10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D487CFC-CEA3-470A-A5F9-A6FE11236815}"/>
              </a:ext>
            </a:extLst>
          </p:cNvPr>
          <p:cNvSpPr/>
          <p:nvPr/>
        </p:nvSpPr>
        <p:spPr>
          <a:xfrm>
            <a:off x="3819150" y="2062445"/>
            <a:ext cx="289537" cy="81414"/>
          </a:xfrm>
          <a:custGeom>
            <a:avLst/>
            <a:gdLst>
              <a:gd name="connsiteX0" fmla="*/ 375 w 289537"/>
              <a:gd name="connsiteY0" fmla="*/ 67980 h 81414"/>
              <a:gd name="connsiteX1" fmla="*/ 113088 w 289537"/>
              <a:gd name="connsiteY1" fmla="*/ 20355 h 81414"/>
              <a:gd name="connsiteX2" fmla="*/ 282950 w 289537"/>
              <a:gd name="connsiteY2" fmla="*/ 80680 h 81414"/>
              <a:gd name="connsiteX3" fmla="*/ 243263 w 289537"/>
              <a:gd name="connsiteY3" fmla="*/ 50518 h 81414"/>
              <a:gd name="connsiteX4" fmla="*/ 135313 w 289537"/>
              <a:gd name="connsiteY4" fmla="*/ 1305 h 81414"/>
              <a:gd name="connsiteX5" fmla="*/ 78163 w 289537"/>
              <a:gd name="connsiteY5" fmla="*/ 17180 h 81414"/>
              <a:gd name="connsiteX6" fmla="*/ 375 w 289537"/>
              <a:gd name="connsiteY6" fmla="*/ 67980 h 8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37" h="81414">
                <a:moveTo>
                  <a:pt x="375" y="67980"/>
                </a:moveTo>
                <a:cubicBezTo>
                  <a:pt x="6196" y="68509"/>
                  <a:pt x="65992" y="18238"/>
                  <a:pt x="113088" y="20355"/>
                </a:cubicBezTo>
                <a:cubicBezTo>
                  <a:pt x="160184" y="22472"/>
                  <a:pt x="261254" y="75653"/>
                  <a:pt x="282950" y="80680"/>
                </a:cubicBezTo>
                <a:cubicBezTo>
                  <a:pt x="304646" y="85707"/>
                  <a:pt x="267869" y="63747"/>
                  <a:pt x="243263" y="50518"/>
                </a:cubicBezTo>
                <a:cubicBezTo>
                  <a:pt x="218657" y="37289"/>
                  <a:pt x="162830" y="6861"/>
                  <a:pt x="135313" y="1305"/>
                </a:cubicBezTo>
                <a:cubicBezTo>
                  <a:pt x="107796" y="-4251"/>
                  <a:pt x="98271" y="9243"/>
                  <a:pt x="78163" y="17180"/>
                </a:cubicBezTo>
                <a:cubicBezTo>
                  <a:pt x="58055" y="25117"/>
                  <a:pt x="-5446" y="67451"/>
                  <a:pt x="375" y="67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F727AB-D6B7-42E1-9B81-F65CB1D80403}"/>
              </a:ext>
            </a:extLst>
          </p:cNvPr>
          <p:cNvSpPr/>
          <p:nvPr/>
        </p:nvSpPr>
        <p:spPr>
          <a:xfrm>
            <a:off x="3920609" y="2025411"/>
            <a:ext cx="307065" cy="74921"/>
          </a:xfrm>
          <a:custGeom>
            <a:avLst/>
            <a:gdLst>
              <a:gd name="connsiteX0" fmla="*/ 516 w 307065"/>
              <a:gd name="connsiteY0" fmla="*/ 1827 h 74921"/>
              <a:gd name="connsiteX1" fmla="*/ 200541 w 307065"/>
              <a:gd name="connsiteY1" fmla="*/ 28814 h 74921"/>
              <a:gd name="connsiteX2" fmla="*/ 306904 w 307065"/>
              <a:gd name="connsiteY2" fmla="*/ 74852 h 74921"/>
              <a:gd name="connsiteX3" fmla="*/ 222766 w 307065"/>
              <a:gd name="connsiteY3" fmla="*/ 17702 h 74921"/>
              <a:gd name="connsiteX4" fmla="*/ 144979 w 307065"/>
              <a:gd name="connsiteY4" fmla="*/ 3414 h 74921"/>
              <a:gd name="connsiteX5" fmla="*/ 516 w 307065"/>
              <a:gd name="connsiteY5" fmla="*/ 1827 h 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65" h="74921">
                <a:moveTo>
                  <a:pt x="516" y="1827"/>
                </a:moveTo>
                <a:cubicBezTo>
                  <a:pt x="9776" y="6060"/>
                  <a:pt x="149476" y="16643"/>
                  <a:pt x="200541" y="28814"/>
                </a:cubicBezTo>
                <a:cubicBezTo>
                  <a:pt x="251606" y="40985"/>
                  <a:pt x="303200" y="76704"/>
                  <a:pt x="306904" y="74852"/>
                </a:cubicBezTo>
                <a:cubicBezTo>
                  <a:pt x="310608" y="73000"/>
                  <a:pt x="249753" y="29608"/>
                  <a:pt x="222766" y="17702"/>
                </a:cubicBezTo>
                <a:cubicBezTo>
                  <a:pt x="195779" y="5796"/>
                  <a:pt x="180962" y="5002"/>
                  <a:pt x="144979" y="3414"/>
                </a:cubicBezTo>
                <a:cubicBezTo>
                  <a:pt x="108996" y="1826"/>
                  <a:pt x="-8744" y="-2406"/>
                  <a:pt x="516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59288DD-4C4B-45AC-8137-D3769CFE0EC2}"/>
              </a:ext>
            </a:extLst>
          </p:cNvPr>
          <p:cNvSpPr/>
          <p:nvPr/>
        </p:nvSpPr>
        <p:spPr>
          <a:xfrm>
            <a:off x="3813439" y="2040105"/>
            <a:ext cx="128352" cy="60380"/>
          </a:xfrm>
          <a:custGeom>
            <a:avLst/>
            <a:gdLst>
              <a:gd name="connsiteX0" fmla="*/ 128324 w 128352"/>
              <a:gd name="connsiteY0" fmla="*/ 1420 h 60380"/>
              <a:gd name="connsiteX1" fmla="*/ 12436 w 128352"/>
              <a:gd name="connsiteY1" fmla="*/ 26820 h 60380"/>
              <a:gd name="connsiteX2" fmla="*/ 4499 w 128352"/>
              <a:gd name="connsiteY2" fmla="*/ 60158 h 60380"/>
              <a:gd name="connsiteX3" fmla="*/ 23549 w 128352"/>
              <a:gd name="connsiteY3" fmla="*/ 9358 h 60380"/>
              <a:gd name="connsiteX4" fmla="*/ 128324 w 128352"/>
              <a:gd name="connsiteY4" fmla="*/ 1420 h 6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52" h="60380">
                <a:moveTo>
                  <a:pt x="128324" y="1420"/>
                </a:moveTo>
                <a:cubicBezTo>
                  <a:pt x="126472" y="4330"/>
                  <a:pt x="33074" y="17030"/>
                  <a:pt x="12436" y="26820"/>
                </a:cubicBezTo>
                <a:cubicBezTo>
                  <a:pt x="-8202" y="36610"/>
                  <a:pt x="2647" y="63068"/>
                  <a:pt x="4499" y="60158"/>
                </a:cubicBezTo>
                <a:cubicBezTo>
                  <a:pt x="6351" y="57248"/>
                  <a:pt x="5293" y="19148"/>
                  <a:pt x="23549" y="9358"/>
                </a:cubicBezTo>
                <a:cubicBezTo>
                  <a:pt x="41805" y="-432"/>
                  <a:pt x="130176" y="-1490"/>
                  <a:pt x="128324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C0E06B4-6290-4E09-8091-417D6C959E12}"/>
              </a:ext>
            </a:extLst>
          </p:cNvPr>
          <p:cNvSpPr/>
          <p:nvPr/>
        </p:nvSpPr>
        <p:spPr>
          <a:xfrm>
            <a:off x="4109967" y="2060215"/>
            <a:ext cx="158061" cy="101272"/>
          </a:xfrm>
          <a:custGeom>
            <a:avLst/>
            <a:gdLst>
              <a:gd name="connsiteX0" fmla="*/ 71 w 158061"/>
              <a:gd name="connsiteY0" fmla="*/ 97198 h 101272"/>
              <a:gd name="connsiteX1" fmla="*/ 139771 w 158061"/>
              <a:gd name="connsiteY1" fmla="*/ 97198 h 101272"/>
              <a:gd name="connsiteX2" fmla="*/ 157233 w 158061"/>
              <a:gd name="connsiteY2" fmla="*/ 46398 h 101272"/>
              <a:gd name="connsiteX3" fmla="*/ 147708 w 158061"/>
              <a:gd name="connsiteY3" fmla="*/ 360 h 101272"/>
              <a:gd name="connsiteX4" fmla="*/ 141358 w 158061"/>
              <a:gd name="connsiteY4" fmla="*/ 71798 h 101272"/>
              <a:gd name="connsiteX5" fmla="*/ 120721 w 158061"/>
              <a:gd name="connsiteY5" fmla="*/ 89260 h 101272"/>
              <a:gd name="connsiteX6" fmla="*/ 71 w 158061"/>
              <a:gd name="connsiteY6" fmla="*/ 97198 h 10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061" h="101272">
                <a:moveTo>
                  <a:pt x="71" y="97198"/>
                </a:moveTo>
                <a:cubicBezTo>
                  <a:pt x="3246" y="98521"/>
                  <a:pt x="113577" y="105665"/>
                  <a:pt x="139771" y="97198"/>
                </a:cubicBezTo>
                <a:cubicBezTo>
                  <a:pt x="165965" y="88731"/>
                  <a:pt x="155910" y="62538"/>
                  <a:pt x="157233" y="46398"/>
                </a:cubicBezTo>
                <a:cubicBezTo>
                  <a:pt x="158556" y="30258"/>
                  <a:pt x="150354" y="-3873"/>
                  <a:pt x="147708" y="360"/>
                </a:cubicBezTo>
                <a:cubicBezTo>
                  <a:pt x="145062" y="4593"/>
                  <a:pt x="145856" y="56981"/>
                  <a:pt x="141358" y="71798"/>
                </a:cubicBezTo>
                <a:cubicBezTo>
                  <a:pt x="136860" y="86615"/>
                  <a:pt x="141358" y="86614"/>
                  <a:pt x="120721" y="89260"/>
                </a:cubicBezTo>
                <a:cubicBezTo>
                  <a:pt x="100084" y="91906"/>
                  <a:pt x="-3104" y="95875"/>
                  <a:pt x="71" y="9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338DEB6-FC48-4E6C-9C4F-6FC4285701A9}"/>
              </a:ext>
            </a:extLst>
          </p:cNvPr>
          <p:cNvSpPr/>
          <p:nvPr/>
        </p:nvSpPr>
        <p:spPr>
          <a:xfrm>
            <a:off x="3954164" y="2143653"/>
            <a:ext cx="453708" cy="133250"/>
          </a:xfrm>
          <a:custGeom>
            <a:avLst/>
            <a:gdLst>
              <a:gd name="connsiteX0" fmla="*/ 299 w 453708"/>
              <a:gd name="connsiteY0" fmla="*/ 109010 h 133250"/>
              <a:gd name="connsiteX1" fmla="*/ 171749 w 453708"/>
              <a:gd name="connsiteY1" fmla="*/ 53447 h 133250"/>
              <a:gd name="connsiteX2" fmla="*/ 335261 w 453708"/>
              <a:gd name="connsiteY2" fmla="*/ 80435 h 133250"/>
              <a:gd name="connsiteX3" fmla="*/ 451149 w 453708"/>
              <a:gd name="connsiteY3" fmla="*/ 132822 h 133250"/>
              <a:gd name="connsiteX4" fmla="*/ 413049 w 453708"/>
              <a:gd name="connsiteY4" fmla="*/ 102660 h 133250"/>
              <a:gd name="connsiteX5" fmla="*/ 384474 w 453708"/>
              <a:gd name="connsiteY5" fmla="*/ 56622 h 133250"/>
              <a:gd name="connsiteX6" fmla="*/ 216199 w 453708"/>
              <a:gd name="connsiteY6" fmla="*/ 8997 h 133250"/>
              <a:gd name="connsiteX7" fmla="*/ 132061 w 453708"/>
              <a:gd name="connsiteY7" fmla="*/ 7410 h 133250"/>
              <a:gd name="connsiteX8" fmla="*/ 299 w 453708"/>
              <a:gd name="connsiteY8" fmla="*/ 109010 h 1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708" h="133250">
                <a:moveTo>
                  <a:pt x="299" y="109010"/>
                </a:moveTo>
                <a:cubicBezTo>
                  <a:pt x="6914" y="116683"/>
                  <a:pt x="115922" y="58209"/>
                  <a:pt x="171749" y="53447"/>
                </a:cubicBezTo>
                <a:cubicBezTo>
                  <a:pt x="227576" y="48685"/>
                  <a:pt x="288694" y="67206"/>
                  <a:pt x="335261" y="80435"/>
                </a:cubicBezTo>
                <a:cubicBezTo>
                  <a:pt x="381828" y="93664"/>
                  <a:pt x="438184" y="129118"/>
                  <a:pt x="451149" y="132822"/>
                </a:cubicBezTo>
                <a:cubicBezTo>
                  <a:pt x="464114" y="136526"/>
                  <a:pt x="424161" y="115360"/>
                  <a:pt x="413049" y="102660"/>
                </a:cubicBezTo>
                <a:cubicBezTo>
                  <a:pt x="401937" y="89960"/>
                  <a:pt x="417282" y="72232"/>
                  <a:pt x="384474" y="56622"/>
                </a:cubicBezTo>
                <a:cubicBezTo>
                  <a:pt x="351666" y="41012"/>
                  <a:pt x="258268" y="17199"/>
                  <a:pt x="216199" y="8997"/>
                </a:cubicBezTo>
                <a:cubicBezTo>
                  <a:pt x="174130" y="795"/>
                  <a:pt x="165663" y="-5555"/>
                  <a:pt x="132061" y="7410"/>
                </a:cubicBezTo>
                <a:cubicBezTo>
                  <a:pt x="98459" y="20375"/>
                  <a:pt x="-6316" y="101337"/>
                  <a:pt x="299" y="10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8BF8DC3-45B9-460D-AAF7-68D2375508AD}"/>
              </a:ext>
            </a:extLst>
          </p:cNvPr>
          <p:cNvSpPr/>
          <p:nvPr/>
        </p:nvSpPr>
        <p:spPr>
          <a:xfrm>
            <a:off x="3933764" y="2238172"/>
            <a:ext cx="453973" cy="68128"/>
          </a:xfrm>
          <a:custGeom>
            <a:avLst/>
            <a:gdLst>
              <a:gd name="connsiteX0" fmla="*/ 61 w 453973"/>
              <a:gd name="connsiteY0" fmla="*/ 38303 h 68128"/>
              <a:gd name="connsiteX1" fmla="*/ 85786 w 453973"/>
              <a:gd name="connsiteY1" fmla="*/ 28778 h 68128"/>
              <a:gd name="connsiteX2" fmla="*/ 209611 w 453973"/>
              <a:gd name="connsiteY2" fmla="*/ 6553 h 68128"/>
              <a:gd name="connsiteX3" fmla="*/ 349311 w 453973"/>
              <a:gd name="connsiteY3" fmla="*/ 4966 h 68128"/>
              <a:gd name="connsiteX4" fmla="*/ 452499 w 453973"/>
              <a:gd name="connsiteY4" fmla="*/ 66878 h 68128"/>
              <a:gd name="connsiteX5" fmla="*/ 403286 w 453973"/>
              <a:gd name="connsiteY5" fmla="*/ 44653 h 68128"/>
              <a:gd name="connsiteX6" fmla="*/ 308036 w 453973"/>
              <a:gd name="connsiteY6" fmla="*/ 22428 h 68128"/>
              <a:gd name="connsiteX7" fmla="*/ 198499 w 453973"/>
              <a:gd name="connsiteY7" fmla="*/ 19253 h 68128"/>
              <a:gd name="connsiteX8" fmla="*/ 141349 w 453973"/>
              <a:gd name="connsiteY8" fmla="*/ 39891 h 68128"/>
              <a:gd name="connsiteX9" fmla="*/ 98486 w 453973"/>
              <a:gd name="connsiteY9" fmla="*/ 65291 h 68128"/>
              <a:gd name="connsiteX10" fmla="*/ 61 w 453973"/>
              <a:gd name="connsiteY10" fmla="*/ 38303 h 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73" h="68128">
                <a:moveTo>
                  <a:pt x="61" y="38303"/>
                </a:moveTo>
                <a:cubicBezTo>
                  <a:pt x="-2056" y="32217"/>
                  <a:pt x="50861" y="34070"/>
                  <a:pt x="85786" y="28778"/>
                </a:cubicBezTo>
                <a:cubicBezTo>
                  <a:pt x="120711" y="23486"/>
                  <a:pt x="165690" y="10522"/>
                  <a:pt x="209611" y="6553"/>
                </a:cubicBezTo>
                <a:cubicBezTo>
                  <a:pt x="253532" y="2584"/>
                  <a:pt x="308830" y="-5088"/>
                  <a:pt x="349311" y="4966"/>
                </a:cubicBezTo>
                <a:cubicBezTo>
                  <a:pt x="389792" y="15020"/>
                  <a:pt x="443503" y="60263"/>
                  <a:pt x="452499" y="66878"/>
                </a:cubicBezTo>
                <a:cubicBezTo>
                  <a:pt x="461495" y="73493"/>
                  <a:pt x="427363" y="52061"/>
                  <a:pt x="403286" y="44653"/>
                </a:cubicBezTo>
                <a:cubicBezTo>
                  <a:pt x="379209" y="37245"/>
                  <a:pt x="342167" y="26661"/>
                  <a:pt x="308036" y="22428"/>
                </a:cubicBezTo>
                <a:cubicBezTo>
                  <a:pt x="273905" y="18195"/>
                  <a:pt x="226280" y="16342"/>
                  <a:pt x="198499" y="19253"/>
                </a:cubicBezTo>
                <a:cubicBezTo>
                  <a:pt x="170718" y="22164"/>
                  <a:pt x="158018" y="32218"/>
                  <a:pt x="141349" y="39891"/>
                </a:cubicBezTo>
                <a:cubicBezTo>
                  <a:pt x="124680" y="47564"/>
                  <a:pt x="118594" y="64762"/>
                  <a:pt x="98486" y="65291"/>
                </a:cubicBezTo>
                <a:cubicBezTo>
                  <a:pt x="78378" y="65820"/>
                  <a:pt x="2178" y="44389"/>
                  <a:pt x="61" y="38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B2E0D8D-0BC8-4F34-9C85-3515D5D401B9}"/>
              </a:ext>
            </a:extLst>
          </p:cNvPr>
          <p:cNvSpPr/>
          <p:nvPr/>
        </p:nvSpPr>
        <p:spPr>
          <a:xfrm>
            <a:off x="3881438" y="2281968"/>
            <a:ext cx="325546" cy="117107"/>
          </a:xfrm>
          <a:custGeom>
            <a:avLst/>
            <a:gdLst>
              <a:gd name="connsiteX0" fmla="*/ 187325 w 325546"/>
              <a:gd name="connsiteY0" fmla="*/ 4032 h 117107"/>
              <a:gd name="connsiteX1" fmla="*/ 155575 w 325546"/>
              <a:gd name="connsiteY1" fmla="*/ 75470 h 117107"/>
              <a:gd name="connsiteX2" fmla="*/ 188912 w 325546"/>
              <a:gd name="connsiteY2" fmla="*/ 97695 h 117107"/>
              <a:gd name="connsiteX3" fmla="*/ 323850 w 325546"/>
              <a:gd name="connsiteY3" fmla="*/ 116745 h 117107"/>
              <a:gd name="connsiteX4" fmla="*/ 252412 w 325546"/>
              <a:gd name="connsiteY4" fmla="*/ 107220 h 117107"/>
              <a:gd name="connsiteX5" fmla="*/ 76200 w 325546"/>
              <a:gd name="connsiteY5" fmla="*/ 72295 h 117107"/>
              <a:gd name="connsiteX6" fmla="*/ 0 w 325546"/>
              <a:gd name="connsiteY6" fmla="*/ 56420 h 117107"/>
              <a:gd name="connsiteX7" fmla="*/ 0 w 325546"/>
              <a:gd name="connsiteY7" fmla="*/ 56420 h 117107"/>
              <a:gd name="connsiteX8" fmla="*/ 92075 w 325546"/>
              <a:gd name="connsiteY8" fmla="*/ 42132 h 117107"/>
              <a:gd name="connsiteX9" fmla="*/ 123825 w 325546"/>
              <a:gd name="connsiteY9" fmla="*/ 11970 h 117107"/>
              <a:gd name="connsiteX10" fmla="*/ 187325 w 325546"/>
              <a:gd name="connsiteY10" fmla="*/ 4032 h 1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46" h="117107">
                <a:moveTo>
                  <a:pt x="187325" y="4032"/>
                </a:moveTo>
                <a:cubicBezTo>
                  <a:pt x="192617" y="14615"/>
                  <a:pt x="155311" y="59860"/>
                  <a:pt x="155575" y="75470"/>
                </a:cubicBezTo>
                <a:cubicBezTo>
                  <a:pt x="155839" y="91080"/>
                  <a:pt x="160866" y="90816"/>
                  <a:pt x="188912" y="97695"/>
                </a:cubicBezTo>
                <a:cubicBezTo>
                  <a:pt x="216958" y="104574"/>
                  <a:pt x="313267" y="115158"/>
                  <a:pt x="323850" y="116745"/>
                </a:cubicBezTo>
                <a:cubicBezTo>
                  <a:pt x="334433" y="118333"/>
                  <a:pt x="293687" y="114628"/>
                  <a:pt x="252412" y="107220"/>
                </a:cubicBezTo>
                <a:cubicBezTo>
                  <a:pt x="211137" y="99812"/>
                  <a:pt x="118269" y="80762"/>
                  <a:pt x="76200" y="72295"/>
                </a:cubicBezTo>
                <a:lnTo>
                  <a:pt x="0" y="56420"/>
                </a:lnTo>
                <a:lnTo>
                  <a:pt x="0" y="56420"/>
                </a:lnTo>
                <a:cubicBezTo>
                  <a:pt x="15346" y="54039"/>
                  <a:pt x="71438" y="49540"/>
                  <a:pt x="92075" y="42132"/>
                </a:cubicBezTo>
                <a:cubicBezTo>
                  <a:pt x="112712" y="34724"/>
                  <a:pt x="108215" y="17526"/>
                  <a:pt x="123825" y="11970"/>
                </a:cubicBezTo>
                <a:cubicBezTo>
                  <a:pt x="139435" y="6414"/>
                  <a:pt x="182033" y="-6551"/>
                  <a:pt x="187325" y="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9E133FB-13A9-43A9-B3DB-91CF1C95AE6B}"/>
              </a:ext>
            </a:extLst>
          </p:cNvPr>
          <p:cNvSpPr/>
          <p:nvPr/>
        </p:nvSpPr>
        <p:spPr>
          <a:xfrm>
            <a:off x="4152735" y="2299653"/>
            <a:ext cx="216214" cy="94500"/>
          </a:xfrm>
          <a:custGeom>
            <a:avLst/>
            <a:gdLst>
              <a:gd name="connsiteX0" fmla="*/ 216065 w 216214"/>
              <a:gd name="connsiteY0" fmla="*/ 635 h 94500"/>
              <a:gd name="connsiteX1" fmla="*/ 131928 w 216214"/>
              <a:gd name="connsiteY1" fmla="*/ 10160 h 94500"/>
              <a:gd name="connsiteX2" fmla="*/ 103353 w 216214"/>
              <a:gd name="connsiteY2" fmla="*/ 51435 h 94500"/>
              <a:gd name="connsiteX3" fmla="*/ 165 w 216214"/>
              <a:gd name="connsiteY3" fmla="*/ 94297 h 94500"/>
              <a:gd name="connsiteX4" fmla="*/ 81128 w 216214"/>
              <a:gd name="connsiteY4" fmla="*/ 65722 h 94500"/>
              <a:gd name="connsiteX5" fmla="*/ 150978 w 216214"/>
              <a:gd name="connsiteY5" fmla="*/ 22860 h 94500"/>
              <a:gd name="connsiteX6" fmla="*/ 216065 w 216214"/>
              <a:gd name="connsiteY6" fmla="*/ 635 h 9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4" h="94500">
                <a:moveTo>
                  <a:pt x="216065" y="635"/>
                </a:moveTo>
                <a:cubicBezTo>
                  <a:pt x="212890" y="-1482"/>
                  <a:pt x="150713" y="1693"/>
                  <a:pt x="131928" y="10160"/>
                </a:cubicBezTo>
                <a:cubicBezTo>
                  <a:pt x="113143" y="18627"/>
                  <a:pt x="125313" y="37412"/>
                  <a:pt x="103353" y="51435"/>
                </a:cubicBezTo>
                <a:cubicBezTo>
                  <a:pt x="81393" y="65458"/>
                  <a:pt x="3869" y="91916"/>
                  <a:pt x="165" y="94297"/>
                </a:cubicBezTo>
                <a:cubicBezTo>
                  <a:pt x="-3539" y="96678"/>
                  <a:pt x="55993" y="77628"/>
                  <a:pt x="81128" y="65722"/>
                </a:cubicBezTo>
                <a:cubicBezTo>
                  <a:pt x="106263" y="53816"/>
                  <a:pt x="130870" y="32914"/>
                  <a:pt x="150978" y="22860"/>
                </a:cubicBezTo>
                <a:cubicBezTo>
                  <a:pt x="171086" y="12806"/>
                  <a:pt x="219240" y="2752"/>
                  <a:pt x="216065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9F22444-6B75-4193-A1C0-2F1A76687426}"/>
              </a:ext>
            </a:extLst>
          </p:cNvPr>
          <p:cNvSpPr/>
          <p:nvPr/>
        </p:nvSpPr>
        <p:spPr>
          <a:xfrm>
            <a:off x="4061734" y="2398713"/>
            <a:ext cx="181654" cy="79561"/>
          </a:xfrm>
          <a:custGeom>
            <a:avLst/>
            <a:gdLst>
              <a:gd name="connsiteX0" fmla="*/ 181654 w 181654"/>
              <a:gd name="connsiteY0" fmla="*/ 0 h 79561"/>
              <a:gd name="connsiteX1" fmla="*/ 57829 w 181654"/>
              <a:gd name="connsiteY1" fmla="*/ 23812 h 79561"/>
              <a:gd name="connsiteX2" fmla="*/ 679 w 181654"/>
              <a:gd name="connsiteY2" fmla="*/ 79375 h 79561"/>
              <a:gd name="connsiteX3" fmla="*/ 32429 w 181654"/>
              <a:gd name="connsiteY3" fmla="*/ 41275 h 79561"/>
              <a:gd name="connsiteX4" fmla="*/ 119741 w 181654"/>
              <a:gd name="connsiteY4" fmla="*/ 25400 h 79561"/>
              <a:gd name="connsiteX5" fmla="*/ 181654 w 181654"/>
              <a:gd name="connsiteY5" fmla="*/ 0 h 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54" h="79561">
                <a:moveTo>
                  <a:pt x="181654" y="0"/>
                </a:moveTo>
                <a:cubicBezTo>
                  <a:pt x="134822" y="5291"/>
                  <a:pt x="87991" y="10583"/>
                  <a:pt x="57829" y="23812"/>
                </a:cubicBezTo>
                <a:cubicBezTo>
                  <a:pt x="27667" y="37041"/>
                  <a:pt x="4912" y="76465"/>
                  <a:pt x="679" y="79375"/>
                </a:cubicBezTo>
                <a:cubicBezTo>
                  <a:pt x="-3554" y="82285"/>
                  <a:pt x="12585" y="50271"/>
                  <a:pt x="32429" y="41275"/>
                </a:cubicBezTo>
                <a:cubicBezTo>
                  <a:pt x="52273" y="32279"/>
                  <a:pt x="95664" y="29898"/>
                  <a:pt x="119741" y="25400"/>
                </a:cubicBezTo>
                <a:lnTo>
                  <a:pt x="1816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D2E34E1-BC65-4854-A0EC-D3D3560D7370}"/>
              </a:ext>
            </a:extLst>
          </p:cNvPr>
          <p:cNvSpPr/>
          <p:nvPr/>
        </p:nvSpPr>
        <p:spPr>
          <a:xfrm>
            <a:off x="3963257" y="2350932"/>
            <a:ext cx="114429" cy="127259"/>
          </a:xfrm>
          <a:custGeom>
            <a:avLst/>
            <a:gdLst>
              <a:gd name="connsiteX0" fmla="*/ 19781 w 114429"/>
              <a:gd name="connsiteY0" fmla="*/ 156 h 127259"/>
              <a:gd name="connsiteX1" fmla="*/ 731 w 114429"/>
              <a:gd name="connsiteY1" fmla="*/ 57306 h 127259"/>
              <a:gd name="connsiteX2" fmla="*/ 46768 w 114429"/>
              <a:gd name="connsiteY2" fmla="*/ 85881 h 127259"/>
              <a:gd name="connsiteX3" fmla="*/ 113443 w 114429"/>
              <a:gd name="connsiteY3" fmla="*/ 127156 h 127259"/>
              <a:gd name="connsiteX4" fmla="*/ 83281 w 114429"/>
              <a:gd name="connsiteY4" fmla="*/ 96993 h 127259"/>
              <a:gd name="connsiteX5" fmla="*/ 37243 w 114429"/>
              <a:gd name="connsiteY5" fmla="*/ 76356 h 127259"/>
              <a:gd name="connsiteX6" fmla="*/ 19781 w 114429"/>
              <a:gd name="connsiteY6" fmla="*/ 156 h 1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29" h="127259">
                <a:moveTo>
                  <a:pt x="19781" y="156"/>
                </a:moveTo>
                <a:cubicBezTo>
                  <a:pt x="13696" y="-3019"/>
                  <a:pt x="-3767" y="43019"/>
                  <a:pt x="731" y="57306"/>
                </a:cubicBezTo>
                <a:cubicBezTo>
                  <a:pt x="5229" y="71594"/>
                  <a:pt x="46768" y="85881"/>
                  <a:pt x="46768" y="85881"/>
                </a:cubicBezTo>
                <a:cubicBezTo>
                  <a:pt x="65553" y="97523"/>
                  <a:pt x="107358" y="125304"/>
                  <a:pt x="113443" y="127156"/>
                </a:cubicBezTo>
                <a:cubicBezTo>
                  <a:pt x="119529" y="129008"/>
                  <a:pt x="95981" y="105460"/>
                  <a:pt x="83281" y="96993"/>
                </a:cubicBezTo>
                <a:cubicBezTo>
                  <a:pt x="70581" y="88526"/>
                  <a:pt x="47562" y="88791"/>
                  <a:pt x="37243" y="76356"/>
                </a:cubicBezTo>
                <a:cubicBezTo>
                  <a:pt x="26924" y="63921"/>
                  <a:pt x="25866" y="3331"/>
                  <a:pt x="1978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28A5F94-E2DB-4F6C-969C-440641B765CF}"/>
              </a:ext>
            </a:extLst>
          </p:cNvPr>
          <p:cNvSpPr/>
          <p:nvPr/>
        </p:nvSpPr>
        <p:spPr>
          <a:xfrm>
            <a:off x="4029645" y="2244942"/>
            <a:ext cx="219400" cy="131195"/>
          </a:xfrm>
          <a:custGeom>
            <a:avLst/>
            <a:gdLst>
              <a:gd name="connsiteX0" fmla="*/ 213743 w 219400"/>
              <a:gd name="connsiteY0" fmla="*/ 6133 h 131195"/>
              <a:gd name="connsiteX1" fmla="*/ 202630 w 219400"/>
              <a:gd name="connsiteY1" fmla="*/ 74396 h 131195"/>
              <a:gd name="connsiteX2" fmla="*/ 170880 w 219400"/>
              <a:gd name="connsiteY2" fmla="*/ 102971 h 131195"/>
              <a:gd name="connsiteX3" fmla="*/ 139130 w 219400"/>
              <a:gd name="connsiteY3" fmla="*/ 129958 h 131195"/>
              <a:gd name="connsiteX4" fmla="*/ 108968 w 219400"/>
              <a:gd name="connsiteY4" fmla="*/ 120433 h 131195"/>
              <a:gd name="connsiteX5" fmla="*/ 47055 w 219400"/>
              <a:gd name="connsiteY5" fmla="*/ 66458 h 131195"/>
              <a:gd name="connsiteX6" fmla="*/ 1018 w 219400"/>
              <a:gd name="connsiteY6" fmla="*/ 61696 h 131195"/>
              <a:gd name="connsiteX7" fmla="*/ 23243 w 219400"/>
              <a:gd name="connsiteY7" fmla="*/ 28358 h 131195"/>
              <a:gd name="connsiteX8" fmla="*/ 112143 w 219400"/>
              <a:gd name="connsiteY8" fmla="*/ 6133 h 131195"/>
              <a:gd name="connsiteX9" fmla="*/ 213743 w 219400"/>
              <a:gd name="connsiteY9" fmla="*/ 6133 h 1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00" h="131195">
                <a:moveTo>
                  <a:pt x="213743" y="6133"/>
                </a:moveTo>
                <a:cubicBezTo>
                  <a:pt x="228824" y="17510"/>
                  <a:pt x="209774" y="58256"/>
                  <a:pt x="202630" y="74396"/>
                </a:cubicBezTo>
                <a:cubicBezTo>
                  <a:pt x="195486" y="90536"/>
                  <a:pt x="181463" y="93711"/>
                  <a:pt x="170880" y="102971"/>
                </a:cubicBezTo>
                <a:cubicBezTo>
                  <a:pt x="160297" y="112231"/>
                  <a:pt x="149449" y="127048"/>
                  <a:pt x="139130" y="129958"/>
                </a:cubicBezTo>
                <a:cubicBezTo>
                  <a:pt x="128811" y="132868"/>
                  <a:pt x="124314" y="131016"/>
                  <a:pt x="108968" y="120433"/>
                </a:cubicBezTo>
                <a:cubicBezTo>
                  <a:pt x="93622" y="109850"/>
                  <a:pt x="65047" y="76248"/>
                  <a:pt x="47055" y="66458"/>
                </a:cubicBezTo>
                <a:cubicBezTo>
                  <a:pt x="29063" y="56669"/>
                  <a:pt x="4987" y="68046"/>
                  <a:pt x="1018" y="61696"/>
                </a:cubicBezTo>
                <a:cubicBezTo>
                  <a:pt x="-2951" y="55346"/>
                  <a:pt x="4722" y="37618"/>
                  <a:pt x="23243" y="28358"/>
                </a:cubicBezTo>
                <a:cubicBezTo>
                  <a:pt x="41764" y="19098"/>
                  <a:pt x="83039" y="10366"/>
                  <a:pt x="112143" y="6133"/>
                </a:cubicBezTo>
                <a:cubicBezTo>
                  <a:pt x="141247" y="1900"/>
                  <a:pt x="198662" y="-5244"/>
                  <a:pt x="213743" y="6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99E3F2-9AC2-41BA-9624-6064E40B8C37}"/>
              </a:ext>
            </a:extLst>
          </p:cNvPr>
          <p:cNvSpPr/>
          <p:nvPr/>
        </p:nvSpPr>
        <p:spPr>
          <a:xfrm>
            <a:off x="4148138" y="22621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8803CA0-7DE8-406E-B268-3D4473B681C9}"/>
              </a:ext>
            </a:extLst>
          </p:cNvPr>
          <p:cNvSpPr/>
          <p:nvPr/>
        </p:nvSpPr>
        <p:spPr>
          <a:xfrm>
            <a:off x="3975011" y="2234463"/>
            <a:ext cx="271436" cy="52682"/>
          </a:xfrm>
          <a:custGeom>
            <a:avLst/>
            <a:gdLst>
              <a:gd name="connsiteX0" fmla="*/ 89 w 271436"/>
              <a:gd name="connsiteY0" fmla="*/ 51537 h 52682"/>
              <a:gd name="connsiteX1" fmla="*/ 104864 w 271436"/>
              <a:gd name="connsiteY1" fmla="*/ 10262 h 52682"/>
              <a:gd name="connsiteX2" fmla="*/ 157252 w 271436"/>
              <a:gd name="connsiteY2" fmla="*/ 737 h 52682"/>
              <a:gd name="connsiteX3" fmla="*/ 269964 w 271436"/>
              <a:gd name="connsiteY3" fmla="*/ 24550 h 52682"/>
              <a:gd name="connsiteX4" fmla="*/ 212814 w 271436"/>
              <a:gd name="connsiteY4" fmla="*/ 21375 h 52682"/>
              <a:gd name="connsiteX5" fmla="*/ 88989 w 271436"/>
              <a:gd name="connsiteY5" fmla="*/ 40425 h 52682"/>
              <a:gd name="connsiteX6" fmla="*/ 89 w 271436"/>
              <a:gd name="connsiteY6" fmla="*/ 51537 h 5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36" h="52682">
                <a:moveTo>
                  <a:pt x="89" y="51537"/>
                </a:moveTo>
                <a:cubicBezTo>
                  <a:pt x="2735" y="46510"/>
                  <a:pt x="78670" y="18729"/>
                  <a:pt x="104864" y="10262"/>
                </a:cubicBezTo>
                <a:cubicBezTo>
                  <a:pt x="131058" y="1795"/>
                  <a:pt x="129735" y="-1644"/>
                  <a:pt x="157252" y="737"/>
                </a:cubicBezTo>
                <a:cubicBezTo>
                  <a:pt x="184769" y="3118"/>
                  <a:pt x="260704" y="21110"/>
                  <a:pt x="269964" y="24550"/>
                </a:cubicBezTo>
                <a:cubicBezTo>
                  <a:pt x="279224" y="27990"/>
                  <a:pt x="242976" y="18729"/>
                  <a:pt x="212814" y="21375"/>
                </a:cubicBezTo>
                <a:cubicBezTo>
                  <a:pt x="182652" y="24021"/>
                  <a:pt x="123914" y="37250"/>
                  <a:pt x="88989" y="40425"/>
                </a:cubicBezTo>
                <a:cubicBezTo>
                  <a:pt x="54064" y="43600"/>
                  <a:pt x="-2557" y="56564"/>
                  <a:pt x="89" y="5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98F03BF-B02D-41ED-B360-C4B4B73FCACE}"/>
              </a:ext>
            </a:extLst>
          </p:cNvPr>
          <p:cNvSpPr/>
          <p:nvPr/>
        </p:nvSpPr>
        <p:spPr>
          <a:xfrm>
            <a:off x="4387672" y="2165349"/>
            <a:ext cx="134455" cy="210413"/>
          </a:xfrm>
          <a:custGeom>
            <a:avLst/>
            <a:gdLst>
              <a:gd name="connsiteX0" fmla="*/ 178 w 134455"/>
              <a:gd name="connsiteY0" fmla="*/ 1 h 210413"/>
              <a:gd name="connsiteX1" fmla="*/ 81141 w 134455"/>
              <a:gd name="connsiteY1" fmla="*/ 61914 h 210413"/>
              <a:gd name="connsiteX2" fmla="*/ 130353 w 134455"/>
              <a:gd name="connsiteY2" fmla="*/ 204789 h 210413"/>
              <a:gd name="connsiteX3" fmla="*/ 128766 w 134455"/>
              <a:gd name="connsiteY3" fmla="*/ 169864 h 210413"/>
              <a:gd name="connsiteX4" fmla="*/ 104953 w 134455"/>
              <a:gd name="connsiteY4" fmla="*/ 60326 h 210413"/>
              <a:gd name="connsiteX5" fmla="*/ 178 w 134455"/>
              <a:gd name="connsiteY5" fmla="*/ 1 h 21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55" h="210413">
                <a:moveTo>
                  <a:pt x="178" y="1"/>
                </a:moveTo>
                <a:cubicBezTo>
                  <a:pt x="-3791" y="266"/>
                  <a:pt x="59445" y="27783"/>
                  <a:pt x="81141" y="61914"/>
                </a:cubicBezTo>
                <a:cubicBezTo>
                  <a:pt x="102837" y="96045"/>
                  <a:pt x="122416" y="186797"/>
                  <a:pt x="130353" y="204789"/>
                </a:cubicBezTo>
                <a:cubicBezTo>
                  <a:pt x="138291" y="222781"/>
                  <a:pt x="132999" y="193941"/>
                  <a:pt x="128766" y="169864"/>
                </a:cubicBezTo>
                <a:cubicBezTo>
                  <a:pt x="124533" y="145787"/>
                  <a:pt x="125855" y="88372"/>
                  <a:pt x="104953" y="60326"/>
                </a:cubicBezTo>
                <a:cubicBezTo>
                  <a:pt x="84051" y="32280"/>
                  <a:pt x="4147" y="-264"/>
                  <a:pt x="1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B72D06-D67C-47CF-BE19-D4CCFBE68141}"/>
              </a:ext>
            </a:extLst>
          </p:cNvPr>
          <p:cNvSpPr/>
          <p:nvPr/>
        </p:nvSpPr>
        <p:spPr>
          <a:xfrm>
            <a:off x="4581283" y="2093737"/>
            <a:ext cx="75252" cy="313281"/>
          </a:xfrm>
          <a:custGeom>
            <a:avLst/>
            <a:gdLst>
              <a:gd name="connsiteX0" fmla="*/ 44692 w 75252"/>
              <a:gd name="connsiteY0" fmla="*/ 176 h 313281"/>
              <a:gd name="connsiteX1" fmla="*/ 14530 w 75252"/>
              <a:gd name="connsiteY1" fmla="*/ 119238 h 313281"/>
              <a:gd name="connsiteX2" fmla="*/ 68505 w 75252"/>
              <a:gd name="connsiteY2" fmla="*/ 303388 h 313281"/>
              <a:gd name="connsiteX3" fmla="*/ 66917 w 75252"/>
              <a:gd name="connsiteY3" fmla="*/ 273226 h 313281"/>
              <a:gd name="connsiteX4" fmla="*/ 242 w 75252"/>
              <a:gd name="connsiteY4" fmla="*/ 144638 h 313281"/>
              <a:gd name="connsiteX5" fmla="*/ 44692 w 75252"/>
              <a:gd name="connsiteY5" fmla="*/ 176 h 31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52" h="313281">
                <a:moveTo>
                  <a:pt x="44692" y="176"/>
                </a:moveTo>
                <a:cubicBezTo>
                  <a:pt x="47073" y="-4057"/>
                  <a:pt x="10561" y="68703"/>
                  <a:pt x="14530" y="119238"/>
                </a:cubicBezTo>
                <a:cubicBezTo>
                  <a:pt x="18499" y="169773"/>
                  <a:pt x="59774" y="277723"/>
                  <a:pt x="68505" y="303388"/>
                </a:cubicBezTo>
                <a:cubicBezTo>
                  <a:pt x="77236" y="329053"/>
                  <a:pt x="78294" y="299684"/>
                  <a:pt x="66917" y="273226"/>
                </a:cubicBezTo>
                <a:cubicBezTo>
                  <a:pt x="55540" y="246768"/>
                  <a:pt x="4211" y="187500"/>
                  <a:pt x="242" y="144638"/>
                </a:cubicBezTo>
                <a:cubicBezTo>
                  <a:pt x="-3727" y="101776"/>
                  <a:pt x="42311" y="4409"/>
                  <a:pt x="44692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0B6FBE9-12CD-42A9-B5E3-174C37C3D1B4}"/>
              </a:ext>
            </a:extLst>
          </p:cNvPr>
          <p:cNvSpPr/>
          <p:nvPr/>
        </p:nvSpPr>
        <p:spPr>
          <a:xfrm>
            <a:off x="4525707" y="2416820"/>
            <a:ext cx="19372" cy="135858"/>
          </a:xfrm>
          <a:custGeom>
            <a:avLst/>
            <a:gdLst>
              <a:gd name="connsiteX0" fmla="*/ 19306 w 19372"/>
              <a:gd name="connsiteY0" fmla="*/ 943 h 135858"/>
              <a:gd name="connsiteX1" fmla="*/ 6606 w 19372"/>
              <a:gd name="connsiteY1" fmla="*/ 131118 h 135858"/>
              <a:gd name="connsiteX2" fmla="*/ 8193 w 19372"/>
              <a:gd name="connsiteY2" fmla="*/ 104130 h 135858"/>
              <a:gd name="connsiteX3" fmla="*/ 256 w 19372"/>
              <a:gd name="connsiteY3" fmla="*/ 72380 h 135858"/>
              <a:gd name="connsiteX4" fmla="*/ 19306 w 19372"/>
              <a:gd name="connsiteY4" fmla="*/ 943 h 1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2" h="135858">
                <a:moveTo>
                  <a:pt x="19306" y="943"/>
                </a:moveTo>
                <a:cubicBezTo>
                  <a:pt x="20364" y="10733"/>
                  <a:pt x="8458" y="113920"/>
                  <a:pt x="6606" y="131118"/>
                </a:cubicBezTo>
                <a:cubicBezTo>
                  <a:pt x="4754" y="148316"/>
                  <a:pt x="9251" y="113920"/>
                  <a:pt x="8193" y="104130"/>
                </a:cubicBezTo>
                <a:cubicBezTo>
                  <a:pt x="7135" y="94340"/>
                  <a:pt x="-1596" y="84286"/>
                  <a:pt x="256" y="72380"/>
                </a:cubicBezTo>
                <a:cubicBezTo>
                  <a:pt x="2108" y="60474"/>
                  <a:pt x="18248" y="-8847"/>
                  <a:pt x="19306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AB49F19-66BB-4EC1-9584-12747C3FE9E7}"/>
              </a:ext>
            </a:extLst>
          </p:cNvPr>
          <p:cNvSpPr/>
          <p:nvPr/>
        </p:nvSpPr>
        <p:spPr>
          <a:xfrm>
            <a:off x="4740292" y="2419318"/>
            <a:ext cx="170962" cy="254556"/>
          </a:xfrm>
          <a:custGeom>
            <a:avLst/>
            <a:gdLst>
              <a:gd name="connsiteX0" fmla="*/ 85708 w 170962"/>
              <a:gd name="connsiteY0" fmla="*/ 32 h 254556"/>
              <a:gd name="connsiteX1" fmla="*/ 165083 w 170962"/>
              <a:gd name="connsiteY1" fmla="*/ 128620 h 254556"/>
              <a:gd name="connsiteX2" fmla="*/ 165083 w 170962"/>
              <a:gd name="connsiteY2" fmla="*/ 174657 h 254556"/>
              <a:gd name="connsiteX3" fmla="*/ 155558 w 170962"/>
              <a:gd name="connsiteY3" fmla="*/ 179420 h 254556"/>
              <a:gd name="connsiteX4" fmla="*/ 101583 w 170962"/>
              <a:gd name="connsiteY4" fmla="*/ 177832 h 254556"/>
              <a:gd name="connsiteX5" fmla="*/ 57133 w 170962"/>
              <a:gd name="connsiteY5" fmla="*/ 179420 h 254556"/>
              <a:gd name="connsiteX6" fmla="*/ 1571 w 170962"/>
              <a:gd name="connsiteY6" fmla="*/ 254032 h 254556"/>
              <a:gd name="connsiteX7" fmla="*/ 15858 w 170962"/>
              <a:gd name="connsiteY7" fmla="*/ 211170 h 254556"/>
              <a:gd name="connsiteX8" fmla="*/ 22208 w 170962"/>
              <a:gd name="connsiteY8" fmla="*/ 182595 h 254556"/>
              <a:gd name="connsiteX9" fmla="*/ 104758 w 170962"/>
              <a:gd name="connsiteY9" fmla="*/ 176245 h 254556"/>
              <a:gd name="connsiteX10" fmla="*/ 158733 w 170962"/>
              <a:gd name="connsiteY10" fmla="*/ 174657 h 254556"/>
              <a:gd name="connsiteX11" fmla="*/ 155558 w 170962"/>
              <a:gd name="connsiteY11" fmla="*/ 141320 h 254556"/>
              <a:gd name="connsiteX12" fmla="*/ 85708 w 170962"/>
              <a:gd name="connsiteY12" fmla="*/ 32 h 2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962" h="254556">
                <a:moveTo>
                  <a:pt x="85708" y="32"/>
                </a:moveTo>
                <a:cubicBezTo>
                  <a:pt x="87296" y="-2085"/>
                  <a:pt x="151854" y="99516"/>
                  <a:pt x="165083" y="128620"/>
                </a:cubicBezTo>
                <a:cubicBezTo>
                  <a:pt x="178312" y="157724"/>
                  <a:pt x="165083" y="174657"/>
                  <a:pt x="165083" y="174657"/>
                </a:cubicBezTo>
                <a:cubicBezTo>
                  <a:pt x="163496" y="183124"/>
                  <a:pt x="166141" y="178891"/>
                  <a:pt x="155558" y="179420"/>
                </a:cubicBezTo>
                <a:cubicBezTo>
                  <a:pt x="144975" y="179949"/>
                  <a:pt x="117987" y="177832"/>
                  <a:pt x="101583" y="177832"/>
                </a:cubicBezTo>
                <a:cubicBezTo>
                  <a:pt x="85179" y="177832"/>
                  <a:pt x="73802" y="166720"/>
                  <a:pt x="57133" y="179420"/>
                </a:cubicBezTo>
                <a:cubicBezTo>
                  <a:pt x="40464" y="192120"/>
                  <a:pt x="8450" y="248740"/>
                  <a:pt x="1571" y="254032"/>
                </a:cubicBezTo>
                <a:cubicBezTo>
                  <a:pt x="-5308" y="259324"/>
                  <a:pt x="12419" y="223076"/>
                  <a:pt x="15858" y="211170"/>
                </a:cubicBezTo>
                <a:cubicBezTo>
                  <a:pt x="19297" y="199264"/>
                  <a:pt x="7391" y="188416"/>
                  <a:pt x="22208" y="182595"/>
                </a:cubicBezTo>
                <a:cubicBezTo>
                  <a:pt x="37025" y="176774"/>
                  <a:pt x="82004" y="177568"/>
                  <a:pt x="104758" y="176245"/>
                </a:cubicBezTo>
                <a:cubicBezTo>
                  <a:pt x="127512" y="174922"/>
                  <a:pt x="150266" y="180478"/>
                  <a:pt x="158733" y="174657"/>
                </a:cubicBezTo>
                <a:cubicBezTo>
                  <a:pt x="167200" y="168836"/>
                  <a:pt x="168258" y="168043"/>
                  <a:pt x="155558" y="141320"/>
                </a:cubicBezTo>
                <a:cubicBezTo>
                  <a:pt x="142858" y="114597"/>
                  <a:pt x="84120" y="2149"/>
                  <a:pt x="8570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F7CBC30-DC2F-4AF6-ACC3-C8371DF2F914}"/>
              </a:ext>
            </a:extLst>
          </p:cNvPr>
          <p:cNvSpPr/>
          <p:nvPr/>
        </p:nvSpPr>
        <p:spPr>
          <a:xfrm>
            <a:off x="4442795" y="2573220"/>
            <a:ext cx="39387" cy="162173"/>
          </a:xfrm>
          <a:custGeom>
            <a:avLst/>
            <a:gdLst>
              <a:gd name="connsiteX0" fmla="*/ 29193 w 39387"/>
              <a:gd name="connsiteY0" fmla="*/ 118 h 162173"/>
              <a:gd name="connsiteX1" fmla="*/ 3793 w 39387"/>
              <a:gd name="connsiteY1" fmla="*/ 76318 h 162173"/>
              <a:gd name="connsiteX2" fmla="*/ 3793 w 39387"/>
              <a:gd name="connsiteY2" fmla="*/ 108068 h 162173"/>
              <a:gd name="connsiteX3" fmla="*/ 38718 w 39387"/>
              <a:gd name="connsiteY3" fmla="*/ 162043 h 162173"/>
              <a:gd name="connsiteX4" fmla="*/ 26018 w 39387"/>
              <a:gd name="connsiteY4" fmla="*/ 122355 h 162173"/>
              <a:gd name="connsiteX5" fmla="*/ 16493 w 39387"/>
              <a:gd name="connsiteY5" fmla="*/ 95368 h 162173"/>
              <a:gd name="connsiteX6" fmla="*/ 29193 w 39387"/>
              <a:gd name="connsiteY6" fmla="*/ 118 h 16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7" h="162173">
                <a:moveTo>
                  <a:pt x="29193" y="118"/>
                </a:moveTo>
                <a:cubicBezTo>
                  <a:pt x="27076" y="-3057"/>
                  <a:pt x="8026" y="58326"/>
                  <a:pt x="3793" y="76318"/>
                </a:cubicBezTo>
                <a:cubicBezTo>
                  <a:pt x="-440" y="94310"/>
                  <a:pt x="-2028" y="93781"/>
                  <a:pt x="3793" y="108068"/>
                </a:cubicBezTo>
                <a:cubicBezTo>
                  <a:pt x="9614" y="122355"/>
                  <a:pt x="35014" y="159662"/>
                  <a:pt x="38718" y="162043"/>
                </a:cubicBezTo>
                <a:cubicBezTo>
                  <a:pt x="42422" y="164424"/>
                  <a:pt x="29722" y="133467"/>
                  <a:pt x="26018" y="122355"/>
                </a:cubicBezTo>
                <a:cubicBezTo>
                  <a:pt x="22314" y="111243"/>
                  <a:pt x="17022" y="110185"/>
                  <a:pt x="16493" y="95368"/>
                </a:cubicBezTo>
                <a:cubicBezTo>
                  <a:pt x="15964" y="80551"/>
                  <a:pt x="31310" y="3293"/>
                  <a:pt x="2919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809DEA7-66A9-4D04-97F3-6A4EA7F92E44}"/>
              </a:ext>
            </a:extLst>
          </p:cNvPr>
          <p:cNvSpPr/>
          <p:nvPr/>
        </p:nvSpPr>
        <p:spPr>
          <a:xfrm>
            <a:off x="4552436" y="2651120"/>
            <a:ext cx="142122" cy="69876"/>
          </a:xfrm>
          <a:custGeom>
            <a:avLst/>
            <a:gdLst>
              <a:gd name="connsiteX0" fmla="*/ 514 w 142122"/>
              <a:gd name="connsiteY0" fmla="*/ 5 h 69876"/>
              <a:gd name="connsiteX1" fmla="*/ 73539 w 142122"/>
              <a:gd name="connsiteY1" fmla="*/ 49218 h 69876"/>
              <a:gd name="connsiteX2" fmla="*/ 141802 w 142122"/>
              <a:gd name="connsiteY2" fmla="*/ 69855 h 69876"/>
              <a:gd name="connsiteX3" fmla="*/ 44964 w 142122"/>
              <a:gd name="connsiteY3" fmla="*/ 46043 h 69876"/>
              <a:gd name="connsiteX4" fmla="*/ 514 w 142122"/>
              <a:gd name="connsiteY4" fmla="*/ 5 h 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22" h="69876">
                <a:moveTo>
                  <a:pt x="514" y="5"/>
                </a:moveTo>
                <a:cubicBezTo>
                  <a:pt x="5277" y="534"/>
                  <a:pt x="49991" y="37576"/>
                  <a:pt x="73539" y="49218"/>
                </a:cubicBezTo>
                <a:cubicBezTo>
                  <a:pt x="97087" y="60860"/>
                  <a:pt x="146565" y="70384"/>
                  <a:pt x="141802" y="69855"/>
                </a:cubicBezTo>
                <a:cubicBezTo>
                  <a:pt x="137040" y="69326"/>
                  <a:pt x="64808" y="54510"/>
                  <a:pt x="44964" y="46043"/>
                </a:cubicBezTo>
                <a:cubicBezTo>
                  <a:pt x="25120" y="37576"/>
                  <a:pt x="-4249" y="-524"/>
                  <a:pt x="5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E923466-D180-4DED-A89C-6EACA8F70AC2}"/>
              </a:ext>
            </a:extLst>
          </p:cNvPr>
          <p:cNvSpPr/>
          <p:nvPr/>
        </p:nvSpPr>
        <p:spPr>
          <a:xfrm>
            <a:off x="4641467" y="2471696"/>
            <a:ext cx="105394" cy="97661"/>
          </a:xfrm>
          <a:custGeom>
            <a:avLst/>
            <a:gdLst>
              <a:gd name="connsiteX0" fmla="*/ 16258 w 105394"/>
              <a:gd name="connsiteY0" fmla="*/ 42 h 97661"/>
              <a:gd name="connsiteX1" fmla="*/ 5146 w 105394"/>
              <a:gd name="connsiteY1" fmla="*/ 95292 h 97661"/>
              <a:gd name="connsiteX2" fmla="*/ 105158 w 105394"/>
              <a:gd name="connsiteY2" fmla="*/ 69892 h 97661"/>
              <a:gd name="connsiteX3" fmla="*/ 32133 w 105394"/>
              <a:gd name="connsiteY3" fmla="*/ 82592 h 97661"/>
              <a:gd name="connsiteX4" fmla="*/ 16258 w 105394"/>
              <a:gd name="connsiteY4" fmla="*/ 42 h 9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94" h="97661">
                <a:moveTo>
                  <a:pt x="16258" y="42"/>
                </a:moveTo>
                <a:cubicBezTo>
                  <a:pt x="11760" y="2159"/>
                  <a:pt x="-9670" y="83650"/>
                  <a:pt x="5146" y="95292"/>
                </a:cubicBezTo>
                <a:cubicBezTo>
                  <a:pt x="19962" y="106934"/>
                  <a:pt x="100660" y="72009"/>
                  <a:pt x="105158" y="69892"/>
                </a:cubicBezTo>
                <a:cubicBezTo>
                  <a:pt x="109656" y="67775"/>
                  <a:pt x="48802" y="90529"/>
                  <a:pt x="32133" y="82592"/>
                </a:cubicBezTo>
                <a:cubicBezTo>
                  <a:pt x="15464" y="74655"/>
                  <a:pt x="20756" y="-2075"/>
                  <a:pt x="162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7945BA-234C-487A-BFC0-9B8E997E5420}"/>
              </a:ext>
            </a:extLst>
          </p:cNvPr>
          <p:cNvSpPr/>
          <p:nvPr/>
        </p:nvSpPr>
        <p:spPr>
          <a:xfrm>
            <a:off x="4560882" y="2449513"/>
            <a:ext cx="78034" cy="201647"/>
          </a:xfrm>
          <a:custGeom>
            <a:avLst/>
            <a:gdLst>
              <a:gd name="connsiteX0" fmla="*/ 36518 w 78034"/>
              <a:gd name="connsiteY0" fmla="*/ 0 h 201647"/>
              <a:gd name="connsiteX1" fmla="*/ 47631 w 78034"/>
              <a:gd name="connsiteY1" fmla="*/ 134937 h 201647"/>
              <a:gd name="connsiteX2" fmla="*/ 6 w 78034"/>
              <a:gd name="connsiteY2" fmla="*/ 149225 h 201647"/>
              <a:gd name="connsiteX3" fmla="*/ 44456 w 78034"/>
              <a:gd name="connsiteY3" fmla="*/ 142875 h 201647"/>
              <a:gd name="connsiteX4" fmla="*/ 77793 w 78034"/>
              <a:gd name="connsiteY4" fmla="*/ 201612 h 201647"/>
              <a:gd name="connsiteX5" fmla="*/ 58743 w 78034"/>
              <a:gd name="connsiteY5" fmla="*/ 133350 h 201647"/>
              <a:gd name="connsiteX6" fmla="*/ 36518 w 78034"/>
              <a:gd name="connsiteY6" fmla="*/ 0 h 2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34" h="201647">
                <a:moveTo>
                  <a:pt x="36518" y="0"/>
                </a:moveTo>
                <a:cubicBezTo>
                  <a:pt x="34666" y="264"/>
                  <a:pt x="53716" y="110066"/>
                  <a:pt x="47631" y="134937"/>
                </a:cubicBezTo>
                <a:cubicBezTo>
                  <a:pt x="41546" y="159808"/>
                  <a:pt x="535" y="147902"/>
                  <a:pt x="6" y="149225"/>
                </a:cubicBezTo>
                <a:cubicBezTo>
                  <a:pt x="-523" y="150548"/>
                  <a:pt x="31492" y="134144"/>
                  <a:pt x="44456" y="142875"/>
                </a:cubicBezTo>
                <a:cubicBezTo>
                  <a:pt x="57420" y="151606"/>
                  <a:pt x="75412" y="203200"/>
                  <a:pt x="77793" y="201612"/>
                </a:cubicBezTo>
                <a:cubicBezTo>
                  <a:pt x="80174" y="200025"/>
                  <a:pt x="64299" y="162189"/>
                  <a:pt x="58743" y="133350"/>
                </a:cubicBezTo>
                <a:cubicBezTo>
                  <a:pt x="53187" y="104511"/>
                  <a:pt x="38370" y="-264"/>
                  <a:pt x="365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4C4837C-3A7B-49AE-8CEE-B296BE1C8EC6}"/>
              </a:ext>
            </a:extLst>
          </p:cNvPr>
          <p:cNvSpPr/>
          <p:nvPr/>
        </p:nvSpPr>
        <p:spPr>
          <a:xfrm>
            <a:off x="4495131" y="2653941"/>
            <a:ext cx="57867" cy="62326"/>
          </a:xfrm>
          <a:custGeom>
            <a:avLst/>
            <a:gdLst>
              <a:gd name="connsiteX0" fmla="*/ 57819 w 57867"/>
              <a:gd name="connsiteY0" fmla="*/ 359 h 62326"/>
              <a:gd name="connsiteX1" fmla="*/ 11782 w 57867"/>
              <a:gd name="connsiteY1" fmla="*/ 44809 h 62326"/>
              <a:gd name="connsiteX2" fmla="*/ 669 w 57867"/>
              <a:gd name="connsiteY2" fmla="*/ 62272 h 62326"/>
              <a:gd name="connsiteX3" fmla="*/ 5432 w 57867"/>
              <a:gd name="connsiteY3" fmla="*/ 40047 h 62326"/>
              <a:gd name="connsiteX4" fmla="*/ 2257 w 57867"/>
              <a:gd name="connsiteY4" fmla="*/ 24172 h 62326"/>
              <a:gd name="connsiteX5" fmla="*/ 57819 w 57867"/>
              <a:gd name="connsiteY5" fmla="*/ 359 h 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67" h="62326">
                <a:moveTo>
                  <a:pt x="57819" y="359"/>
                </a:moveTo>
                <a:cubicBezTo>
                  <a:pt x="59406" y="3798"/>
                  <a:pt x="21307" y="34490"/>
                  <a:pt x="11782" y="44809"/>
                </a:cubicBezTo>
                <a:cubicBezTo>
                  <a:pt x="2257" y="55128"/>
                  <a:pt x="1727" y="63066"/>
                  <a:pt x="669" y="62272"/>
                </a:cubicBezTo>
                <a:cubicBezTo>
                  <a:pt x="-389" y="61478"/>
                  <a:pt x="5167" y="46397"/>
                  <a:pt x="5432" y="40047"/>
                </a:cubicBezTo>
                <a:cubicBezTo>
                  <a:pt x="5697" y="33697"/>
                  <a:pt x="-4358" y="29199"/>
                  <a:pt x="2257" y="24172"/>
                </a:cubicBezTo>
                <a:cubicBezTo>
                  <a:pt x="8872" y="19145"/>
                  <a:pt x="56232" y="-3080"/>
                  <a:pt x="57819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E9547BE-C8F5-49EA-8372-41AEAF7F03B2}"/>
              </a:ext>
            </a:extLst>
          </p:cNvPr>
          <p:cNvSpPr/>
          <p:nvPr/>
        </p:nvSpPr>
        <p:spPr>
          <a:xfrm>
            <a:off x="4754763" y="2692370"/>
            <a:ext cx="454451" cy="180169"/>
          </a:xfrm>
          <a:custGeom>
            <a:avLst/>
            <a:gdLst>
              <a:gd name="connsiteX0" fmla="*/ 1387 w 454451"/>
              <a:gd name="connsiteY0" fmla="*/ 179418 h 180169"/>
              <a:gd name="connsiteX1" fmla="*/ 117275 w 454451"/>
              <a:gd name="connsiteY1" fmla="*/ 139730 h 180169"/>
              <a:gd name="connsiteX2" fmla="*/ 247450 w 454451"/>
              <a:gd name="connsiteY2" fmla="*/ 66705 h 180169"/>
              <a:gd name="connsiteX3" fmla="*/ 360162 w 454451"/>
              <a:gd name="connsiteY3" fmla="*/ 17493 h 180169"/>
              <a:gd name="connsiteX4" fmla="*/ 410962 w 454451"/>
              <a:gd name="connsiteY4" fmla="*/ 15905 h 180169"/>
              <a:gd name="connsiteX5" fmla="*/ 453825 w 454451"/>
              <a:gd name="connsiteY5" fmla="*/ 42893 h 180169"/>
              <a:gd name="connsiteX6" fmla="*/ 377625 w 454451"/>
              <a:gd name="connsiteY6" fmla="*/ 30 h 180169"/>
              <a:gd name="connsiteX7" fmla="*/ 280787 w 454451"/>
              <a:gd name="connsiteY7" fmla="*/ 50830 h 180169"/>
              <a:gd name="connsiteX8" fmla="*/ 198237 w 454451"/>
              <a:gd name="connsiteY8" fmla="*/ 106393 h 180169"/>
              <a:gd name="connsiteX9" fmla="*/ 1387 w 454451"/>
              <a:gd name="connsiteY9" fmla="*/ 179418 h 18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451" h="180169">
                <a:moveTo>
                  <a:pt x="1387" y="179418"/>
                </a:moveTo>
                <a:cubicBezTo>
                  <a:pt x="-12107" y="184974"/>
                  <a:pt x="76265" y="158515"/>
                  <a:pt x="117275" y="139730"/>
                </a:cubicBezTo>
                <a:cubicBezTo>
                  <a:pt x="158286" y="120944"/>
                  <a:pt x="206969" y="87078"/>
                  <a:pt x="247450" y="66705"/>
                </a:cubicBezTo>
                <a:cubicBezTo>
                  <a:pt x="287931" y="46332"/>
                  <a:pt x="332910" y="25960"/>
                  <a:pt x="360162" y="17493"/>
                </a:cubicBezTo>
                <a:cubicBezTo>
                  <a:pt x="387414" y="9026"/>
                  <a:pt x="395352" y="11672"/>
                  <a:pt x="410962" y="15905"/>
                </a:cubicBezTo>
                <a:cubicBezTo>
                  <a:pt x="426573" y="20138"/>
                  <a:pt x="459381" y="45539"/>
                  <a:pt x="453825" y="42893"/>
                </a:cubicBezTo>
                <a:cubicBezTo>
                  <a:pt x="448269" y="40247"/>
                  <a:pt x="406465" y="-1293"/>
                  <a:pt x="377625" y="30"/>
                </a:cubicBezTo>
                <a:cubicBezTo>
                  <a:pt x="348785" y="1353"/>
                  <a:pt x="310685" y="33103"/>
                  <a:pt x="280787" y="50830"/>
                </a:cubicBezTo>
                <a:cubicBezTo>
                  <a:pt x="250889" y="68557"/>
                  <a:pt x="239776" y="84962"/>
                  <a:pt x="198237" y="106393"/>
                </a:cubicBezTo>
                <a:cubicBezTo>
                  <a:pt x="156698" y="127824"/>
                  <a:pt x="14881" y="173862"/>
                  <a:pt x="1387" y="179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CBB5398-9B6B-4E47-8B26-F370B9DED1DD}"/>
              </a:ext>
            </a:extLst>
          </p:cNvPr>
          <p:cNvSpPr/>
          <p:nvPr/>
        </p:nvSpPr>
        <p:spPr>
          <a:xfrm>
            <a:off x="4427473" y="2873239"/>
            <a:ext cx="342973" cy="48056"/>
          </a:xfrm>
          <a:custGeom>
            <a:avLst/>
            <a:gdLst>
              <a:gd name="connsiteX0" fmla="*/ 65 w 342973"/>
              <a:gd name="connsiteY0" fmla="*/ 35061 h 48056"/>
              <a:gd name="connsiteX1" fmla="*/ 158815 w 342973"/>
              <a:gd name="connsiteY1" fmla="*/ 17599 h 48056"/>
              <a:gd name="connsiteX2" fmla="*/ 288990 w 342973"/>
              <a:gd name="connsiteY2" fmla="*/ 3311 h 48056"/>
              <a:gd name="connsiteX3" fmla="*/ 342965 w 342973"/>
              <a:gd name="connsiteY3" fmla="*/ 8074 h 48056"/>
              <a:gd name="connsiteX4" fmla="*/ 285815 w 342973"/>
              <a:gd name="connsiteY4" fmla="*/ 136 h 48056"/>
              <a:gd name="connsiteX5" fmla="*/ 204852 w 342973"/>
              <a:gd name="connsiteY5" fmla="*/ 16011 h 48056"/>
              <a:gd name="connsiteX6" fmla="*/ 139765 w 342973"/>
              <a:gd name="connsiteY6" fmla="*/ 47761 h 48056"/>
              <a:gd name="connsiteX7" fmla="*/ 65 w 342973"/>
              <a:gd name="connsiteY7" fmla="*/ 35061 h 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73" h="48056">
                <a:moveTo>
                  <a:pt x="65" y="35061"/>
                </a:moveTo>
                <a:cubicBezTo>
                  <a:pt x="3240" y="30034"/>
                  <a:pt x="158815" y="17599"/>
                  <a:pt x="158815" y="17599"/>
                </a:cubicBezTo>
                <a:cubicBezTo>
                  <a:pt x="206969" y="12307"/>
                  <a:pt x="258298" y="4898"/>
                  <a:pt x="288990" y="3311"/>
                </a:cubicBezTo>
                <a:cubicBezTo>
                  <a:pt x="319682" y="1723"/>
                  <a:pt x="343494" y="8603"/>
                  <a:pt x="342965" y="8074"/>
                </a:cubicBezTo>
                <a:cubicBezTo>
                  <a:pt x="342436" y="7545"/>
                  <a:pt x="308834" y="-1187"/>
                  <a:pt x="285815" y="136"/>
                </a:cubicBezTo>
                <a:cubicBezTo>
                  <a:pt x="262796" y="1459"/>
                  <a:pt x="229194" y="8074"/>
                  <a:pt x="204852" y="16011"/>
                </a:cubicBezTo>
                <a:cubicBezTo>
                  <a:pt x="180510" y="23948"/>
                  <a:pt x="169927" y="45644"/>
                  <a:pt x="139765" y="47761"/>
                </a:cubicBezTo>
                <a:cubicBezTo>
                  <a:pt x="109603" y="49878"/>
                  <a:pt x="-3110" y="40088"/>
                  <a:pt x="65" y="3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79280A7-03D6-4152-BA4D-464F14B9A396}"/>
              </a:ext>
            </a:extLst>
          </p:cNvPr>
          <p:cNvSpPr/>
          <p:nvPr/>
        </p:nvSpPr>
        <p:spPr>
          <a:xfrm>
            <a:off x="4800182" y="2709837"/>
            <a:ext cx="340145" cy="242982"/>
          </a:xfrm>
          <a:custGeom>
            <a:avLst/>
            <a:gdLst>
              <a:gd name="connsiteX0" fmla="*/ 340143 w 340145"/>
              <a:gd name="connsiteY0" fmla="*/ 26 h 242982"/>
              <a:gd name="connsiteX1" fmla="*/ 238543 w 340145"/>
              <a:gd name="connsiteY1" fmla="*/ 73051 h 242982"/>
              <a:gd name="connsiteX2" fmla="*/ 181393 w 340145"/>
              <a:gd name="connsiteY2" fmla="*/ 123851 h 242982"/>
              <a:gd name="connsiteX3" fmla="*/ 141706 w 340145"/>
              <a:gd name="connsiteY3" fmla="*/ 149251 h 242982"/>
              <a:gd name="connsiteX4" fmla="*/ 65506 w 340145"/>
              <a:gd name="connsiteY4" fmla="*/ 198463 h 242982"/>
              <a:gd name="connsiteX5" fmla="*/ 418 w 340145"/>
              <a:gd name="connsiteY5" fmla="*/ 242913 h 242982"/>
              <a:gd name="connsiteX6" fmla="*/ 43281 w 340145"/>
              <a:gd name="connsiteY6" fmla="*/ 206401 h 242982"/>
              <a:gd name="connsiteX7" fmla="*/ 151231 w 340145"/>
              <a:gd name="connsiteY7" fmla="*/ 122263 h 242982"/>
              <a:gd name="connsiteX8" fmla="*/ 235368 w 340145"/>
              <a:gd name="connsiteY8" fmla="*/ 65113 h 242982"/>
              <a:gd name="connsiteX9" fmla="*/ 340143 w 340145"/>
              <a:gd name="connsiteY9" fmla="*/ 26 h 2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145" h="242982">
                <a:moveTo>
                  <a:pt x="340143" y="26"/>
                </a:moveTo>
                <a:cubicBezTo>
                  <a:pt x="340672" y="1349"/>
                  <a:pt x="265001" y="52413"/>
                  <a:pt x="238543" y="73051"/>
                </a:cubicBezTo>
                <a:cubicBezTo>
                  <a:pt x="212085" y="93689"/>
                  <a:pt x="197532" y="111151"/>
                  <a:pt x="181393" y="123851"/>
                </a:cubicBezTo>
                <a:cubicBezTo>
                  <a:pt x="165254" y="136551"/>
                  <a:pt x="141706" y="149251"/>
                  <a:pt x="141706" y="149251"/>
                </a:cubicBezTo>
                <a:lnTo>
                  <a:pt x="65506" y="198463"/>
                </a:lnTo>
                <a:cubicBezTo>
                  <a:pt x="41958" y="214073"/>
                  <a:pt x="4122" y="241590"/>
                  <a:pt x="418" y="242913"/>
                </a:cubicBezTo>
                <a:cubicBezTo>
                  <a:pt x="-3286" y="244236"/>
                  <a:pt x="18146" y="226509"/>
                  <a:pt x="43281" y="206401"/>
                </a:cubicBezTo>
                <a:cubicBezTo>
                  <a:pt x="68416" y="186293"/>
                  <a:pt x="119217" y="145811"/>
                  <a:pt x="151231" y="122263"/>
                </a:cubicBezTo>
                <a:cubicBezTo>
                  <a:pt x="183245" y="98715"/>
                  <a:pt x="202560" y="83369"/>
                  <a:pt x="235368" y="65113"/>
                </a:cubicBezTo>
                <a:cubicBezTo>
                  <a:pt x="268176" y="46857"/>
                  <a:pt x="339614" y="-1297"/>
                  <a:pt x="34014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A344307-902F-403D-8C8A-94728B128D43}"/>
              </a:ext>
            </a:extLst>
          </p:cNvPr>
          <p:cNvSpPr/>
          <p:nvPr/>
        </p:nvSpPr>
        <p:spPr>
          <a:xfrm>
            <a:off x="4352922" y="2905119"/>
            <a:ext cx="439430" cy="50890"/>
          </a:xfrm>
          <a:custGeom>
            <a:avLst/>
            <a:gdLst>
              <a:gd name="connsiteX0" fmla="*/ 438153 w 439430"/>
              <a:gd name="connsiteY0" fmla="*/ 50806 h 50890"/>
              <a:gd name="connsiteX1" fmla="*/ 249241 w 439430"/>
              <a:gd name="connsiteY1" fmla="*/ 34931 h 50890"/>
              <a:gd name="connsiteX2" fmla="*/ 174628 w 439430"/>
              <a:gd name="connsiteY2" fmla="*/ 34931 h 50890"/>
              <a:gd name="connsiteX3" fmla="*/ 44453 w 439430"/>
              <a:gd name="connsiteY3" fmla="*/ 6 h 50890"/>
              <a:gd name="connsiteX4" fmla="*/ 3 w 439430"/>
              <a:gd name="connsiteY4" fmla="*/ 31756 h 50890"/>
              <a:gd name="connsiteX5" fmla="*/ 46041 w 439430"/>
              <a:gd name="connsiteY5" fmla="*/ 15881 h 50890"/>
              <a:gd name="connsiteX6" fmla="*/ 142878 w 439430"/>
              <a:gd name="connsiteY6" fmla="*/ 41281 h 50890"/>
              <a:gd name="connsiteX7" fmla="*/ 322266 w 439430"/>
              <a:gd name="connsiteY7" fmla="*/ 26994 h 50890"/>
              <a:gd name="connsiteX8" fmla="*/ 438153 w 439430"/>
              <a:gd name="connsiteY8" fmla="*/ 50806 h 5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430" h="50890">
                <a:moveTo>
                  <a:pt x="438153" y="50806"/>
                </a:moveTo>
                <a:cubicBezTo>
                  <a:pt x="425982" y="52129"/>
                  <a:pt x="293162" y="37577"/>
                  <a:pt x="249241" y="34931"/>
                </a:cubicBezTo>
                <a:cubicBezTo>
                  <a:pt x="205320" y="32285"/>
                  <a:pt x="208759" y="40752"/>
                  <a:pt x="174628" y="34931"/>
                </a:cubicBezTo>
                <a:cubicBezTo>
                  <a:pt x="140497" y="29110"/>
                  <a:pt x="73557" y="535"/>
                  <a:pt x="44453" y="6"/>
                </a:cubicBezTo>
                <a:cubicBezTo>
                  <a:pt x="15349" y="-523"/>
                  <a:pt x="-262" y="29110"/>
                  <a:pt x="3" y="31756"/>
                </a:cubicBezTo>
                <a:cubicBezTo>
                  <a:pt x="268" y="34402"/>
                  <a:pt x="22228" y="14293"/>
                  <a:pt x="46041" y="15881"/>
                </a:cubicBezTo>
                <a:cubicBezTo>
                  <a:pt x="69854" y="17469"/>
                  <a:pt x="96841" y="39429"/>
                  <a:pt x="142878" y="41281"/>
                </a:cubicBezTo>
                <a:cubicBezTo>
                  <a:pt x="188915" y="43133"/>
                  <a:pt x="271731" y="24877"/>
                  <a:pt x="322266" y="26994"/>
                </a:cubicBezTo>
                <a:cubicBezTo>
                  <a:pt x="372801" y="29111"/>
                  <a:pt x="450324" y="49483"/>
                  <a:pt x="438153" y="5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CC1C5C8-71D5-478E-8951-2F2E15D12476}"/>
              </a:ext>
            </a:extLst>
          </p:cNvPr>
          <p:cNvSpPr/>
          <p:nvPr/>
        </p:nvSpPr>
        <p:spPr>
          <a:xfrm>
            <a:off x="4831712" y="2754479"/>
            <a:ext cx="271037" cy="250281"/>
          </a:xfrm>
          <a:custGeom>
            <a:avLst/>
            <a:gdLst>
              <a:gd name="connsiteX0" fmla="*/ 270513 w 271037"/>
              <a:gd name="connsiteY0" fmla="*/ 1421 h 250281"/>
              <a:gd name="connsiteX1" fmla="*/ 237176 w 271037"/>
              <a:gd name="connsiteY1" fmla="*/ 85559 h 250281"/>
              <a:gd name="connsiteX2" fmla="*/ 132401 w 271037"/>
              <a:gd name="connsiteY2" fmla="*/ 199859 h 250281"/>
              <a:gd name="connsiteX3" fmla="*/ 638 w 271037"/>
              <a:gd name="connsiteY3" fmla="*/ 249071 h 250281"/>
              <a:gd name="connsiteX4" fmla="*/ 87951 w 271037"/>
              <a:gd name="connsiteY4" fmla="*/ 228434 h 250281"/>
              <a:gd name="connsiteX5" fmla="*/ 216538 w 271037"/>
              <a:gd name="connsiteY5" fmla="*/ 155409 h 250281"/>
              <a:gd name="connsiteX6" fmla="*/ 270513 w 271037"/>
              <a:gd name="connsiteY6" fmla="*/ 1421 h 25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037" h="250281">
                <a:moveTo>
                  <a:pt x="270513" y="1421"/>
                </a:moveTo>
                <a:cubicBezTo>
                  <a:pt x="273953" y="-10221"/>
                  <a:pt x="260195" y="52486"/>
                  <a:pt x="237176" y="85559"/>
                </a:cubicBezTo>
                <a:cubicBezTo>
                  <a:pt x="214157" y="118632"/>
                  <a:pt x="171824" y="172607"/>
                  <a:pt x="132401" y="199859"/>
                </a:cubicBezTo>
                <a:cubicBezTo>
                  <a:pt x="92978" y="227111"/>
                  <a:pt x="8046" y="244309"/>
                  <a:pt x="638" y="249071"/>
                </a:cubicBezTo>
                <a:cubicBezTo>
                  <a:pt x="-6770" y="253834"/>
                  <a:pt x="51968" y="244044"/>
                  <a:pt x="87951" y="228434"/>
                </a:cubicBezTo>
                <a:cubicBezTo>
                  <a:pt x="123934" y="212824"/>
                  <a:pt x="187169" y="192451"/>
                  <a:pt x="216538" y="155409"/>
                </a:cubicBezTo>
                <a:cubicBezTo>
                  <a:pt x="245907" y="118367"/>
                  <a:pt x="267073" y="13063"/>
                  <a:pt x="270513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F4F1EC9-84A1-48D6-BCD7-B0C574282CD1}"/>
              </a:ext>
            </a:extLst>
          </p:cNvPr>
          <p:cNvSpPr/>
          <p:nvPr/>
        </p:nvSpPr>
        <p:spPr>
          <a:xfrm>
            <a:off x="4436782" y="2971800"/>
            <a:ext cx="341599" cy="60514"/>
          </a:xfrm>
          <a:custGeom>
            <a:avLst/>
            <a:gdLst>
              <a:gd name="connsiteX0" fmla="*/ 281 w 341599"/>
              <a:gd name="connsiteY0" fmla="*/ 0 h 60514"/>
              <a:gd name="connsiteX1" fmla="*/ 171731 w 341599"/>
              <a:gd name="connsiteY1" fmla="*/ 41275 h 60514"/>
              <a:gd name="connsiteX2" fmla="*/ 238406 w 341599"/>
              <a:gd name="connsiteY2" fmla="*/ 57150 h 60514"/>
              <a:gd name="connsiteX3" fmla="*/ 341593 w 341599"/>
              <a:gd name="connsiteY3" fmla="*/ 57150 h 60514"/>
              <a:gd name="connsiteX4" fmla="*/ 233643 w 341599"/>
              <a:gd name="connsiteY4" fmla="*/ 60325 h 60514"/>
              <a:gd name="connsiteX5" fmla="*/ 133631 w 341599"/>
              <a:gd name="connsiteY5" fmla="*/ 50800 h 60514"/>
              <a:gd name="connsiteX6" fmla="*/ 281 w 341599"/>
              <a:gd name="connsiteY6" fmla="*/ 0 h 6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99" h="60514">
                <a:moveTo>
                  <a:pt x="281" y="0"/>
                </a:moveTo>
                <a:lnTo>
                  <a:pt x="171731" y="41275"/>
                </a:lnTo>
                <a:cubicBezTo>
                  <a:pt x="211419" y="50800"/>
                  <a:pt x="210096" y="54504"/>
                  <a:pt x="238406" y="57150"/>
                </a:cubicBezTo>
                <a:cubicBezTo>
                  <a:pt x="266716" y="59796"/>
                  <a:pt x="342387" y="56621"/>
                  <a:pt x="341593" y="57150"/>
                </a:cubicBezTo>
                <a:cubicBezTo>
                  <a:pt x="340799" y="57679"/>
                  <a:pt x="268303" y="61383"/>
                  <a:pt x="233643" y="60325"/>
                </a:cubicBezTo>
                <a:cubicBezTo>
                  <a:pt x="198983" y="59267"/>
                  <a:pt x="170672" y="60060"/>
                  <a:pt x="133631" y="50800"/>
                </a:cubicBezTo>
                <a:cubicBezTo>
                  <a:pt x="96590" y="41540"/>
                  <a:pt x="-6069" y="1588"/>
                  <a:pt x="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67441D0-02A7-4457-B769-D0A057C9E87C}"/>
              </a:ext>
            </a:extLst>
          </p:cNvPr>
          <p:cNvSpPr/>
          <p:nvPr/>
        </p:nvSpPr>
        <p:spPr>
          <a:xfrm>
            <a:off x="4856779" y="2973079"/>
            <a:ext cx="151291" cy="83287"/>
          </a:xfrm>
          <a:custGeom>
            <a:avLst/>
            <a:gdLst>
              <a:gd name="connsiteX0" fmla="*/ 148609 w 151291"/>
              <a:gd name="connsiteY0" fmla="*/ 309 h 83287"/>
              <a:gd name="connsiteX1" fmla="*/ 971 w 151291"/>
              <a:gd name="connsiteY1" fmla="*/ 81271 h 83287"/>
              <a:gd name="connsiteX2" fmla="*/ 88284 w 151291"/>
              <a:gd name="connsiteY2" fmla="*/ 54284 h 83287"/>
              <a:gd name="connsiteX3" fmla="*/ 148609 w 151291"/>
              <a:gd name="connsiteY3" fmla="*/ 309 h 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291" h="83287">
                <a:moveTo>
                  <a:pt x="148609" y="309"/>
                </a:moveTo>
                <a:cubicBezTo>
                  <a:pt x="134057" y="4807"/>
                  <a:pt x="11025" y="72275"/>
                  <a:pt x="971" y="81271"/>
                </a:cubicBezTo>
                <a:cubicBezTo>
                  <a:pt x="-9083" y="90267"/>
                  <a:pt x="61561" y="66984"/>
                  <a:pt x="88284" y="54284"/>
                </a:cubicBezTo>
                <a:cubicBezTo>
                  <a:pt x="115007" y="41584"/>
                  <a:pt x="163161" y="-4189"/>
                  <a:pt x="148609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121F3AE-E0A1-4B7E-A79B-AF4E5C4467B4}"/>
              </a:ext>
            </a:extLst>
          </p:cNvPr>
          <p:cNvSpPr/>
          <p:nvPr/>
        </p:nvSpPr>
        <p:spPr>
          <a:xfrm>
            <a:off x="5031116" y="2763656"/>
            <a:ext cx="97308" cy="227935"/>
          </a:xfrm>
          <a:custGeom>
            <a:avLst/>
            <a:gdLst>
              <a:gd name="connsiteX0" fmla="*/ 93334 w 97308"/>
              <a:gd name="connsiteY0" fmla="*/ 182 h 227935"/>
              <a:gd name="connsiteX1" fmla="*/ 86984 w 97308"/>
              <a:gd name="connsiteY1" fmla="*/ 117657 h 227935"/>
              <a:gd name="connsiteX2" fmla="*/ 1259 w 97308"/>
              <a:gd name="connsiteY2" fmla="*/ 227194 h 227935"/>
              <a:gd name="connsiteX3" fmla="*/ 37772 w 97308"/>
              <a:gd name="connsiteY3" fmla="*/ 162107 h 227935"/>
              <a:gd name="connsiteX4" fmla="*/ 64759 w 97308"/>
              <a:gd name="connsiteY4" fmla="*/ 92257 h 227935"/>
              <a:gd name="connsiteX5" fmla="*/ 93334 w 97308"/>
              <a:gd name="connsiteY5" fmla="*/ 182 h 22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08" h="227935">
                <a:moveTo>
                  <a:pt x="93334" y="182"/>
                </a:moveTo>
                <a:cubicBezTo>
                  <a:pt x="97038" y="4415"/>
                  <a:pt x="102330" y="79822"/>
                  <a:pt x="86984" y="117657"/>
                </a:cubicBezTo>
                <a:cubicBezTo>
                  <a:pt x="71638" y="155492"/>
                  <a:pt x="9461" y="219786"/>
                  <a:pt x="1259" y="227194"/>
                </a:cubicBezTo>
                <a:cubicBezTo>
                  <a:pt x="-6943" y="234602"/>
                  <a:pt x="27189" y="184597"/>
                  <a:pt x="37772" y="162107"/>
                </a:cubicBezTo>
                <a:cubicBezTo>
                  <a:pt x="48355" y="139618"/>
                  <a:pt x="58409" y="118186"/>
                  <a:pt x="64759" y="92257"/>
                </a:cubicBezTo>
                <a:cubicBezTo>
                  <a:pt x="71109" y="66328"/>
                  <a:pt x="89630" y="-4051"/>
                  <a:pt x="933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046171F-47AF-4F1E-A70D-8CE242AC4686}"/>
              </a:ext>
            </a:extLst>
          </p:cNvPr>
          <p:cNvSpPr/>
          <p:nvPr/>
        </p:nvSpPr>
        <p:spPr>
          <a:xfrm>
            <a:off x="4677955" y="3022600"/>
            <a:ext cx="324656" cy="111125"/>
          </a:xfrm>
          <a:custGeom>
            <a:avLst/>
            <a:gdLst>
              <a:gd name="connsiteX0" fmla="*/ 324258 w 324656"/>
              <a:gd name="connsiteY0" fmla="*/ 0 h 111125"/>
              <a:gd name="connsiteX1" fmla="*/ 254408 w 324656"/>
              <a:gd name="connsiteY1" fmla="*/ 69850 h 111125"/>
              <a:gd name="connsiteX2" fmla="*/ 195670 w 324656"/>
              <a:gd name="connsiteY2" fmla="*/ 93663 h 111125"/>
              <a:gd name="connsiteX3" fmla="*/ 408 w 324656"/>
              <a:gd name="connsiteY3" fmla="*/ 111125 h 111125"/>
              <a:gd name="connsiteX4" fmla="*/ 146458 w 324656"/>
              <a:gd name="connsiteY4" fmla="*/ 93663 h 111125"/>
              <a:gd name="connsiteX5" fmla="*/ 221070 w 324656"/>
              <a:gd name="connsiteY5" fmla="*/ 71438 h 111125"/>
              <a:gd name="connsiteX6" fmla="*/ 324258 w 324656"/>
              <a:gd name="connsiteY6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6" h="111125">
                <a:moveTo>
                  <a:pt x="324258" y="0"/>
                </a:moveTo>
                <a:cubicBezTo>
                  <a:pt x="329814" y="-265"/>
                  <a:pt x="275839" y="54240"/>
                  <a:pt x="254408" y="69850"/>
                </a:cubicBezTo>
                <a:cubicBezTo>
                  <a:pt x="232977" y="85461"/>
                  <a:pt x="238003" y="86784"/>
                  <a:pt x="195670" y="93663"/>
                </a:cubicBezTo>
                <a:cubicBezTo>
                  <a:pt x="153337" y="100542"/>
                  <a:pt x="8610" y="111125"/>
                  <a:pt x="408" y="111125"/>
                </a:cubicBezTo>
                <a:cubicBezTo>
                  <a:pt x="-7794" y="111125"/>
                  <a:pt x="109681" y="100277"/>
                  <a:pt x="146458" y="93663"/>
                </a:cubicBezTo>
                <a:cubicBezTo>
                  <a:pt x="183235" y="87049"/>
                  <a:pt x="192760" y="85990"/>
                  <a:pt x="221070" y="71438"/>
                </a:cubicBezTo>
                <a:cubicBezTo>
                  <a:pt x="249380" y="56886"/>
                  <a:pt x="318702" y="265"/>
                  <a:pt x="3242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C0C5868-153C-4608-9B55-B6FB8A4F8A48}"/>
              </a:ext>
            </a:extLst>
          </p:cNvPr>
          <p:cNvSpPr/>
          <p:nvPr/>
        </p:nvSpPr>
        <p:spPr>
          <a:xfrm>
            <a:off x="4446561" y="2993658"/>
            <a:ext cx="181490" cy="129050"/>
          </a:xfrm>
          <a:custGeom>
            <a:avLst/>
            <a:gdLst>
              <a:gd name="connsiteX0" fmla="*/ 27 w 181490"/>
              <a:gd name="connsiteY0" fmla="*/ 367 h 129050"/>
              <a:gd name="connsiteX1" fmla="*/ 96864 w 181490"/>
              <a:gd name="connsiteY1" fmla="*/ 81330 h 129050"/>
              <a:gd name="connsiteX2" fmla="*/ 179414 w 181490"/>
              <a:gd name="connsiteY2" fmla="*/ 128955 h 129050"/>
              <a:gd name="connsiteX3" fmla="*/ 150839 w 181490"/>
              <a:gd name="connsiteY3" fmla="*/ 92442 h 129050"/>
              <a:gd name="connsiteX4" fmla="*/ 87339 w 181490"/>
              <a:gd name="connsiteY4" fmla="*/ 52755 h 129050"/>
              <a:gd name="connsiteX5" fmla="*/ 27 w 181490"/>
              <a:gd name="connsiteY5" fmla="*/ 367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0" h="129050">
                <a:moveTo>
                  <a:pt x="27" y="367"/>
                </a:moveTo>
                <a:cubicBezTo>
                  <a:pt x="1614" y="5129"/>
                  <a:pt x="66966" y="59899"/>
                  <a:pt x="96864" y="81330"/>
                </a:cubicBezTo>
                <a:cubicBezTo>
                  <a:pt x="126762" y="102761"/>
                  <a:pt x="170418" y="127103"/>
                  <a:pt x="179414" y="128955"/>
                </a:cubicBezTo>
                <a:cubicBezTo>
                  <a:pt x="188410" y="130807"/>
                  <a:pt x="166185" y="105142"/>
                  <a:pt x="150839" y="92442"/>
                </a:cubicBezTo>
                <a:cubicBezTo>
                  <a:pt x="135493" y="79742"/>
                  <a:pt x="87339" y="52755"/>
                  <a:pt x="87339" y="52755"/>
                </a:cubicBezTo>
                <a:cubicBezTo>
                  <a:pt x="65114" y="38467"/>
                  <a:pt x="-1560" y="-4395"/>
                  <a:pt x="27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B9A130C-7212-45FC-AECA-DB86805D07C4}"/>
              </a:ext>
            </a:extLst>
          </p:cNvPr>
          <p:cNvSpPr/>
          <p:nvPr/>
        </p:nvSpPr>
        <p:spPr>
          <a:xfrm>
            <a:off x="4960937" y="2643188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529B13-E079-4839-9644-2F520FDCACA1}"/>
              </a:ext>
            </a:extLst>
          </p:cNvPr>
          <p:cNvSpPr/>
          <p:nvPr/>
        </p:nvSpPr>
        <p:spPr>
          <a:xfrm>
            <a:off x="4947990" y="2445803"/>
            <a:ext cx="331181" cy="137190"/>
          </a:xfrm>
          <a:custGeom>
            <a:avLst/>
            <a:gdLst>
              <a:gd name="connsiteX0" fmla="*/ 248 w 331181"/>
              <a:gd name="connsiteY0" fmla="*/ 535 h 137190"/>
              <a:gd name="connsiteX1" fmla="*/ 228848 w 331181"/>
              <a:gd name="connsiteY1" fmla="*/ 114835 h 137190"/>
              <a:gd name="connsiteX2" fmla="*/ 330448 w 331181"/>
              <a:gd name="connsiteY2" fmla="*/ 137060 h 137190"/>
              <a:gd name="connsiteX3" fmla="*/ 270123 w 331181"/>
              <a:gd name="connsiteY3" fmla="*/ 111660 h 137190"/>
              <a:gd name="connsiteX4" fmla="*/ 185985 w 331181"/>
              <a:gd name="connsiteY4" fmla="*/ 73560 h 137190"/>
              <a:gd name="connsiteX5" fmla="*/ 248 w 331181"/>
              <a:gd name="connsiteY5" fmla="*/ 535 h 13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81" h="137190">
                <a:moveTo>
                  <a:pt x="248" y="535"/>
                </a:moveTo>
                <a:cubicBezTo>
                  <a:pt x="7392" y="7414"/>
                  <a:pt x="173815" y="92081"/>
                  <a:pt x="228848" y="114835"/>
                </a:cubicBezTo>
                <a:cubicBezTo>
                  <a:pt x="283881" y="137589"/>
                  <a:pt x="323569" y="137589"/>
                  <a:pt x="330448" y="137060"/>
                </a:cubicBezTo>
                <a:cubicBezTo>
                  <a:pt x="337327" y="136531"/>
                  <a:pt x="294200" y="122243"/>
                  <a:pt x="270123" y="111660"/>
                </a:cubicBezTo>
                <a:cubicBezTo>
                  <a:pt x="246046" y="101077"/>
                  <a:pt x="230170" y="92081"/>
                  <a:pt x="185985" y="73560"/>
                </a:cubicBezTo>
                <a:cubicBezTo>
                  <a:pt x="141800" y="55039"/>
                  <a:pt x="-6896" y="-6344"/>
                  <a:pt x="248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644D5D1-CF31-4DCA-85DE-7D516E7A87B3}"/>
              </a:ext>
            </a:extLst>
          </p:cNvPr>
          <p:cNvSpPr/>
          <p:nvPr/>
        </p:nvSpPr>
        <p:spPr>
          <a:xfrm>
            <a:off x="4211074" y="2703155"/>
            <a:ext cx="137092" cy="182935"/>
          </a:xfrm>
          <a:custGeom>
            <a:avLst/>
            <a:gdLst>
              <a:gd name="connsiteX0" fmla="*/ 137089 w 137092"/>
              <a:gd name="connsiteY0" fmla="*/ 358 h 182935"/>
              <a:gd name="connsiteX1" fmla="*/ 46601 w 137092"/>
              <a:gd name="connsiteY1" fmla="*/ 133708 h 182935"/>
              <a:gd name="connsiteX2" fmla="*/ 564 w 137092"/>
              <a:gd name="connsiteY2" fmla="*/ 182920 h 182935"/>
              <a:gd name="connsiteX3" fmla="*/ 22789 w 137092"/>
              <a:gd name="connsiteY3" fmla="*/ 138470 h 182935"/>
              <a:gd name="connsiteX4" fmla="*/ 49776 w 137092"/>
              <a:gd name="connsiteY4" fmla="*/ 95608 h 182935"/>
              <a:gd name="connsiteX5" fmla="*/ 137089 w 137092"/>
              <a:gd name="connsiteY5" fmla="*/ 358 h 18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92" h="182935">
                <a:moveTo>
                  <a:pt x="137089" y="358"/>
                </a:moveTo>
                <a:cubicBezTo>
                  <a:pt x="136560" y="6708"/>
                  <a:pt x="69355" y="103281"/>
                  <a:pt x="46601" y="133708"/>
                </a:cubicBezTo>
                <a:cubicBezTo>
                  <a:pt x="23847" y="164135"/>
                  <a:pt x="4533" y="182126"/>
                  <a:pt x="564" y="182920"/>
                </a:cubicBezTo>
                <a:cubicBezTo>
                  <a:pt x="-3405" y="183714"/>
                  <a:pt x="14587" y="153022"/>
                  <a:pt x="22789" y="138470"/>
                </a:cubicBezTo>
                <a:cubicBezTo>
                  <a:pt x="30991" y="123918"/>
                  <a:pt x="31255" y="117304"/>
                  <a:pt x="49776" y="95608"/>
                </a:cubicBezTo>
                <a:cubicBezTo>
                  <a:pt x="68297" y="73912"/>
                  <a:pt x="137618" y="-5992"/>
                  <a:pt x="13708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C51F391-B49C-4D8A-B721-AAD570A5D539}"/>
              </a:ext>
            </a:extLst>
          </p:cNvPr>
          <p:cNvSpPr/>
          <p:nvPr/>
        </p:nvSpPr>
        <p:spPr>
          <a:xfrm>
            <a:off x="5306930" y="2478063"/>
            <a:ext cx="120899" cy="84538"/>
          </a:xfrm>
          <a:custGeom>
            <a:avLst/>
            <a:gdLst>
              <a:gd name="connsiteX0" fmla="*/ 120733 w 120899"/>
              <a:gd name="connsiteY0" fmla="*/ 25 h 84538"/>
              <a:gd name="connsiteX1" fmla="*/ 79458 w 120899"/>
              <a:gd name="connsiteY1" fmla="*/ 69875 h 84538"/>
              <a:gd name="connsiteX2" fmla="*/ 83 w 120899"/>
              <a:gd name="connsiteY2" fmla="*/ 84162 h 84538"/>
              <a:gd name="connsiteX3" fmla="*/ 65170 w 120899"/>
              <a:gd name="connsiteY3" fmla="*/ 61937 h 84538"/>
              <a:gd name="connsiteX4" fmla="*/ 120733 w 120899"/>
              <a:gd name="connsiteY4" fmla="*/ 25 h 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99" h="84538">
                <a:moveTo>
                  <a:pt x="120733" y="25"/>
                </a:moveTo>
                <a:cubicBezTo>
                  <a:pt x="123114" y="1348"/>
                  <a:pt x="99566" y="55852"/>
                  <a:pt x="79458" y="69875"/>
                </a:cubicBezTo>
                <a:cubicBezTo>
                  <a:pt x="59350" y="83898"/>
                  <a:pt x="2464" y="85485"/>
                  <a:pt x="83" y="84162"/>
                </a:cubicBezTo>
                <a:cubicBezTo>
                  <a:pt x="-2298" y="82839"/>
                  <a:pt x="47178" y="75431"/>
                  <a:pt x="65170" y="61937"/>
                </a:cubicBezTo>
                <a:cubicBezTo>
                  <a:pt x="83162" y="48443"/>
                  <a:pt x="118352" y="-1298"/>
                  <a:pt x="1207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FF3A483-1137-4C44-82D5-78A1C56FB848}"/>
              </a:ext>
            </a:extLst>
          </p:cNvPr>
          <p:cNvSpPr/>
          <p:nvPr/>
        </p:nvSpPr>
        <p:spPr>
          <a:xfrm>
            <a:off x="4002439" y="2666724"/>
            <a:ext cx="173361" cy="228554"/>
          </a:xfrm>
          <a:custGeom>
            <a:avLst/>
            <a:gdLst>
              <a:gd name="connsiteX0" fmla="*/ 5999 w 173361"/>
              <a:gd name="connsiteY0" fmla="*/ 276 h 228554"/>
              <a:gd name="connsiteX1" fmla="*/ 4411 w 173361"/>
              <a:gd name="connsiteY1" fmla="*/ 93939 h 228554"/>
              <a:gd name="connsiteX2" fmla="*/ 66324 w 173361"/>
              <a:gd name="connsiteY2" fmla="*/ 162201 h 228554"/>
              <a:gd name="connsiteX3" fmla="*/ 167924 w 173361"/>
              <a:gd name="connsiteY3" fmla="*/ 225701 h 228554"/>
              <a:gd name="connsiteX4" fmla="*/ 144111 w 173361"/>
              <a:gd name="connsiteY4" fmla="*/ 208239 h 228554"/>
              <a:gd name="connsiteX5" fmla="*/ 13936 w 173361"/>
              <a:gd name="connsiteY5" fmla="*/ 125689 h 228554"/>
              <a:gd name="connsiteX6" fmla="*/ 5999 w 173361"/>
              <a:gd name="connsiteY6" fmla="*/ 276 h 2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61" h="228554">
                <a:moveTo>
                  <a:pt x="5999" y="276"/>
                </a:moveTo>
                <a:cubicBezTo>
                  <a:pt x="4412" y="-5016"/>
                  <a:pt x="-5643" y="66952"/>
                  <a:pt x="4411" y="93939"/>
                </a:cubicBezTo>
                <a:cubicBezTo>
                  <a:pt x="14465" y="120927"/>
                  <a:pt x="39072" y="140241"/>
                  <a:pt x="66324" y="162201"/>
                </a:cubicBezTo>
                <a:cubicBezTo>
                  <a:pt x="93576" y="184161"/>
                  <a:pt x="154960" y="218028"/>
                  <a:pt x="167924" y="225701"/>
                </a:cubicBezTo>
                <a:cubicBezTo>
                  <a:pt x="180888" y="233374"/>
                  <a:pt x="169776" y="224908"/>
                  <a:pt x="144111" y="208239"/>
                </a:cubicBezTo>
                <a:cubicBezTo>
                  <a:pt x="118446" y="191570"/>
                  <a:pt x="35367" y="156645"/>
                  <a:pt x="13936" y="125689"/>
                </a:cubicBezTo>
                <a:cubicBezTo>
                  <a:pt x="-7495" y="94733"/>
                  <a:pt x="7586" y="5568"/>
                  <a:pt x="5999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F9DB0E5-AD00-4F85-9FA4-0F7952EE7B5C}"/>
              </a:ext>
            </a:extLst>
          </p:cNvPr>
          <p:cNvSpPr/>
          <p:nvPr/>
        </p:nvSpPr>
        <p:spPr>
          <a:xfrm>
            <a:off x="5532572" y="2137829"/>
            <a:ext cx="56744" cy="480316"/>
          </a:xfrm>
          <a:custGeom>
            <a:avLst/>
            <a:gdLst>
              <a:gd name="connsiteX0" fmla="*/ 15211 w 56744"/>
              <a:gd name="connsiteY0" fmla="*/ 4 h 480316"/>
              <a:gd name="connsiteX1" fmla="*/ 27911 w 56744"/>
              <a:gd name="connsiteY1" fmla="*/ 268821 h 480316"/>
              <a:gd name="connsiteX2" fmla="*/ 55428 w 56744"/>
              <a:gd name="connsiteY2" fmla="*/ 469904 h 480316"/>
              <a:gd name="connsiteX3" fmla="*/ 46961 w 56744"/>
              <a:gd name="connsiteY3" fmla="*/ 431804 h 480316"/>
              <a:gd name="connsiteX4" fmla="*/ 395 w 56744"/>
              <a:gd name="connsiteY4" fmla="*/ 262471 h 480316"/>
              <a:gd name="connsiteX5" fmla="*/ 15211 w 56744"/>
              <a:gd name="connsiteY5" fmla="*/ 4 h 4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44" h="480316">
                <a:moveTo>
                  <a:pt x="15211" y="4"/>
                </a:moveTo>
                <a:cubicBezTo>
                  <a:pt x="19797" y="1062"/>
                  <a:pt x="21208" y="190505"/>
                  <a:pt x="27911" y="268821"/>
                </a:cubicBezTo>
                <a:cubicBezTo>
                  <a:pt x="34614" y="347137"/>
                  <a:pt x="52253" y="442740"/>
                  <a:pt x="55428" y="469904"/>
                </a:cubicBezTo>
                <a:cubicBezTo>
                  <a:pt x="58603" y="497068"/>
                  <a:pt x="56133" y="466376"/>
                  <a:pt x="46961" y="431804"/>
                </a:cubicBezTo>
                <a:cubicBezTo>
                  <a:pt x="37789" y="397232"/>
                  <a:pt x="3217" y="328440"/>
                  <a:pt x="395" y="262471"/>
                </a:cubicBezTo>
                <a:cubicBezTo>
                  <a:pt x="-2427" y="196502"/>
                  <a:pt x="10625" y="-1054"/>
                  <a:pt x="1521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F69A7D0-35DD-4F83-8AA3-DF369E968EB8}"/>
              </a:ext>
            </a:extLst>
          </p:cNvPr>
          <p:cNvSpPr/>
          <p:nvPr/>
        </p:nvSpPr>
        <p:spPr>
          <a:xfrm>
            <a:off x="5436887" y="2238612"/>
            <a:ext cx="39146" cy="202913"/>
          </a:xfrm>
          <a:custGeom>
            <a:avLst/>
            <a:gdLst>
              <a:gd name="connsiteX0" fmla="*/ 38930 w 39146"/>
              <a:gd name="connsiteY0" fmla="*/ 821 h 202913"/>
              <a:gd name="connsiteX1" fmla="*/ 17763 w 39146"/>
              <a:gd name="connsiteY1" fmla="*/ 172271 h 202913"/>
              <a:gd name="connsiteX2" fmla="*/ 830 w 39146"/>
              <a:gd name="connsiteY2" fmla="*/ 199788 h 202913"/>
              <a:gd name="connsiteX3" fmla="*/ 5063 w 39146"/>
              <a:gd name="connsiteY3" fmla="*/ 134171 h 202913"/>
              <a:gd name="connsiteX4" fmla="*/ 26230 w 39146"/>
              <a:gd name="connsiteY4" fmla="*/ 106655 h 202913"/>
              <a:gd name="connsiteX5" fmla="*/ 38930 w 39146"/>
              <a:gd name="connsiteY5" fmla="*/ 821 h 20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" h="202913">
                <a:moveTo>
                  <a:pt x="38930" y="821"/>
                </a:moveTo>
                <a:cubicBezTo>
                  <a:pt x="37519" y="11757"/>
                  <a:pt x="24113" y="139110"/>
                  <a:pt x="17763" y="172271"/>
                </a:cubicBezTo>
                <a:cubicBezTo>
                  <a:pt x="11413" y="205432"/>
                  <a:pt x="2947" y="206138"/>
                  <a:pt x="830" y="199788"/>
                </a:cubicBezTo>
                <a:cubicBezTo>
                  <a:pt x="-1287" y="193438"/>
                  <a:pt x="830" y="149693"/>
                  <a:pt x="5063" y="134171"/>
                </a:cubicBezTo>
                <a:cubicBezTo>
                  <a:pt x="9296" y="118649"/>
                  <a:pt x="17763" y="121824"/>
                  <a:pt x="26230" y="106655"/>
                </a:cubicBezTo>
                <a:cubicBezTo>
                  <a:pt x="34697" y="91486"/>
                  <a:pt x="40341" y="-10115"/>
                  <a:pt x="38930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3C5D741-BB11-4259-859D-E006F54F5F37}"/>
              </a:ext>
            </a:extLst>
          </p:cNvPr>
          <p:cNvSpPr/>
          <p:nvPr/>
        </p:nvSpPr>
        <p:spPr>
          <a:xfrm>
            <a:off x="5337882" y="2635198"/>
            <a:ext cx="231149" cy="452159"/>
          </a:xfrm>
          <a:custGeom>
            <a:avLst/>
            <a:gdLst>
              <a:gd name="connsiteX0" fmla="*/ 231068 w 231149"/>
              <a:gd name="connsiteY0" fmla="*/ 52 h 452159"/>
              <a:gd name="connsiteX1" fmla="*/ 167568 w 231149"/>
              <a:gd name="connsiteY1" fmla="*/ 211719 h 452159"/>
              <a:gd name="connsiteX2" fmla="*/ 2468 w 231149"/>
              <a:gd name="connsiteY2" fmla="*/ 448785 h 452159"/>
              <a:gd name="connsiteX3" fmla="*/ 74435 w 231149"/>
              <a:gd name="connsiteY3" fmla="*/ 340835 h 452159"/>
              <a:gd name="connsiteX4" fmla="*/ 156985 w 231149"/>
              <a:gd name="connsiteY4" fmla="*/ 192669 h 452159"/>
              <a:gd name="connsiteX5" fmla="*/ 231068 w 231149"/>
              <a:gd name="connsiteY5" fmla="*/ 52 h 45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49" h="452159">
                <a:moveTo>
                  <a:pt x="231068" y="52"/>
                </a:moveTo>
                <a:cubicBezTo>
                  <a:pt x="232832" y="3227"/>
                  <a:pt x="205668" y="136930"/>
                  <a:pt x="167568" y="211719"/>
                </a:cubicBezTo>
                <a:cubicBezTo>
                  <a:pt x="129468" y="286508"/>
                  <a:pt x="17990" y="427266"/>
                  <a:pt x="2468" y="448785"/>
                </a:cubicBezTo>
                <a:cubicBezTo>
                  <a:pt x="-13054" y="470304"/>
                  <a:pt x="48682" y="383521"/>
                  <a:pt x="74435" y="340835"/>
                </a:cubicBezTo>
                <a:cubicBezTo>
                  <a:pt x="100188" y="298149"/>
                  <a:pt x="131232" y="247349"/>
                  <a:pt x="156985" y="192669"/>
                </a:cubicBezTo>
                <a:cubicBezTo>
                  <a:pt x="182738" y="137989"/>
                  <a:pt x="229304" y="-3123"/>
                  <a:pt x="23106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D1A5C04-7FFA-47AB-88F2-CEF12EA42CEB}"/>
              </a:ext>
            </a:extLst>
          </p:cNvPr>
          <p:cNvSpPr/>
          <p:nvPr/>
        </p:nvSpPr>
        <p:spPr>
          <a:xfrm>
            <a:off x="5053324" y="2628388"/>
            <a:ext cx="177572" cy="112695"/>
          </a:xfrm>
          <a:custGeom>
            <a:avLst/>
            <a:gdLst>
              <a:gd name="connsiteX0" fmla="*/ 3393 w 177572"/>
              <a:gd name="connsiteY0" fmla="*/ 34379 h 112695"/>
              <a:gd name="connsiteX1" fmla="*/ 64776 w 177572"/>
              <a:gd name="connsiteY1" fmla="*/ 34379 h 112695"/>
              <a:gd name="connsiteX2" fmla="*/ 143093 w 177572"/>
              <a:gd name="connsiteY2" fmla="*/ 2629 h 112695"/>
              <a:gd name="connsiteX3" fmla="*/ 155793 w 177572"/>
              <a:gd name="connsiteY3" fmla="*/ 112695 h 112695"/>
              <a:gd name="connsiteX4" fmla="*/ 170609 w 177572"/>
              <a:gd name="connsiteY4" fmla="*/ 4745 h 112695"/>
              <a:gd name="connsiteX5" fmla="*/ 3393 w 177572"/>
              <a:gd name="connsiteY5" fmla="*/ 34379 h 11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72" h="112695">
                <a:moveTo>
                  <a:pt x="3393" y="34379"/>
                </a:moveTo>
                <a:cubicBezTo>
                  <a:pt x="-14246" y="39318"/>
                  <a:pt x="41493" y="39671"/>
                  <a:pt x="64776" y="34379"/>
                </a:cubicBezTo>
                <a:cubicBezTo>
                  <a:pt x="88059" y="29087"/>
                  <a:pt x="127924" y="-10424"/>
                  <a:pt x="143093" y="2629"/>
                </a:cubicBezTo>
                <a:cubicBezTo>
                  <a:pt x="158262" y="15682"/>
                  <a:pt x="151207" y="112342"/>
                  <a:pt x="155793" y="112695"/>
                </a:cubicBezTo>
                <a:cubicBezTo>
                  <a:pt x="160379" y="113048"/>
                  <a:pt x="191070" y="16739"/>
                  <a:pt x="170609" y="4745"/>
                </a:cubicBezTo>
                <a:cubicBezTo>
                  <a:pt x="150148" y="-7249"/>
                  <a:pt x="21032" y="29440"/>
                  <a:pt x="3393" y="34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5D9675D-8EB2-4261-ADE4-8D1EF120D68E}"/>
              </a:ext>
            </a:extLst>
          </p:cNvPr>
          <p:cNvSpPr/>
          <p:nvPr/>
        </p:nvSpPr>
        <p:spPr>
          <a:xfrm>
            <a:off x="4294475" y="3002746"/>
            <a:ext cx="188118" cy="199893"/>
          </a:xfrm>
          <a:custGeom>
            <a:avLst/>
            <a:gdLst>
              <a:gd name="connsiteX0" fmla="*/ 242 w 188118"/>
              <a:gd name="connsiteY0" fmla="*/ 804 h 199893"/>
              <a:gd name="connsiteX1" fmla="*/ 180158 w 188118"/>
              <a:gd name="connsiteY1" fmla="*/ 195537 h 199893"/>
              <a:gd name="connsiteX2" fmla="*/ 142058 w 188118"/>
              <a:gd name="connsiteY2" fmla="*/ 127804 h 199893"/>
              <a:gd name="connsiteX3" fmla="*/ 242 w 188118"/>
              <a:gd name="connsiteY3" fmla="*/ 804 h 1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18" h="199893">
                <a:moveTo>
                  <a:pt x="242" y="804"/>
                </a:moveTo>
                <a:cubicBezTo>
                  <a:pt x="6592" y="12093"/>
                  <a:pt x="156522" y="174370"/>
                  <a:pt x="180158" y="195537"/>
                </a:cubicBezTo>
                <a:cubicBezTo>
                  <a:pt x="203794" y="216704"/>
                  <a:pt x="169927" y="155321"/>
                  <a:pt x="142058" y="127804"/>
                </a:cubicBezTo>
                <a:cubicBezTo>
                  <a:pt x="114189" y="100287"/>
                  <a:pt x="-6108" y="-10485"/>
                  <a:pt x="242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2833F8E-8673-4606-94A0-6CBD2A7CDB26}"/>
              </a:ext>
            </a:extLst>
          </p:cNvPr>
          <p:cNvSpPr/>
          <p:nvPr/>
        </p:nvSpPr>
        <p:spPr>
          <a:xfrm>
            <a:off x="4254452" y="3030999"/>
            <a:ext cx="209720" cy="193198"/>
          </a:xfrm>
          <a:custGeom>
            <a:avLst/>
            <a:gdLst>
              <a:gd name="connsiteX0" fmla="*/ 48 w 209720"/>
              <a:gd name="connsiteY0" fmla="*/ 68 h 193198"/>
              <a:gd name="connsiteX1" fmla="*/ 141865 w 209720"/>
              <a:gd name="connsiteY1" fmla="*/ 152468 h 193198"/>
              <a:gd name="connsiteX2" fmla="*/ 209598 w 209720"/>
              <a:gd name="connsiteY2" fmla="*/ 192684 h 193198"/>
              <a:gd name="connsiteX3" fmla="*/ 127048 w 209720"/>
              <a:gd name="connsiteY3" fmla="*/ 133418 h 193198"/>
              <a:gd name="connsiteX4" fmla="*/ 48 w 209720"/>
              <a:gd name="connsiteY4" fmla="*/ 68 h 19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20" h="193198">
                <a:moveTo>
                  <a:pt x="48" y="68"/>
                </a:moveTo>
                <a:cubicBezTo>
                  <a:pt x="2518" y="3243"/>
                  <a:pt x="106940" y="120365"/>
                  <a:pt x="141865" y="152468"/>
                </a:cubicBezTo>
                <a:cubicBezTo>
                  <a:pt x="176790" y="184571"/>
                  <a:pt x="212068" y="195859"/>
                  <a:pt x="209598" y="192684"/>
                </a:cubicBezTo>
                <a:cubicBezTo>
                  <a:pt x="207129" y="189509"/>
                  <a:pt x="163737" y="161640"/>
                  <a:pt x="127048" y="133418"/>
                </a:cubicBezTo>
                <a:cubicBezTo>
                  <a:pt x="90359" y="105196"/>
                  <a:pt x="-2422" y="-3107"/>
                  <a:pt x="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35CDF73-0C86-4D1C-A507-BACABF79072C}"/>
              </a:ext>
            </a:extLst>
          </p:cNvPr>
          <p:cNvSpPr/>
          <p:nvPr/>
        </p:nvSpPr>
        <p:spPr>
          <a:xfrm>
            <a:off x="5110681" y="2996987"/>
            <a:ext cx="229676" cy="358272"/>
          </a:xfrm>
          <a:custGeom>
            <a:avLst/>
            <a:gdLst>
              <a:gd name="connsiteX0" fmla="*/ 229669 w 229676"/>
              <a:gd name="connsiteY0" fmla="*/ 213 h 358272"/>
              <a:gd name="connsiteX1" fmla="*/ 140769 w 229676"/>
              <a:gd name="connsiteY1" fmla="*/ 224580 h 358272"/>
              <a:gd name="connsiteX2" fmla="*/ 1069 w 229676"/>
              <a:gd name="connsiteY2" fmla="*/ 357930 h 358272"/>
              <a:gd name="connsiteX3" fmla="*/ 79386 w 229676"/>
              <a:gd name="connsiteY3" fmla="*/ 260563 h 358272"/>
              <a:gd name="connsiteX4" fmla="*/ 136536 w 229676"/>
              <a:gd name="connsiteY4" fmla="*/ 184363 h 358272"/>
              <a:gd name="connsiteX5" fmla="*/ 229669 w 229676"/>
              <a:gd name="connsiteY5" fmla="*/ 213 h 35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76" h="358272">
                <a:moveTo>
                  <a:pt x="229669" y="213"/>
                </a:moveTo>
                <a:cubicBezTo>
                  <a:pt x="230374" y="6916"/>
                  <a:pt x="178869" y="164961"/>
                  <a:pt x="140769" y="224580"/>
                </a:cubicBezTo>
                <a:cubicBezTo>
                  <a:pt x="102669" y="284200"/>
                  <a:pt x="11299" y="351933"/>
                  <a:pt x="1069" y="357930"/>
                </a:cubicBezTo>
                <a:cubicBezTo>
                  <a:pt x="-9162" y="363927"/>
                  <a:pt x="56808" y="289491"/>
                  <a:pt x="79386" y="260563"/>
                </a:cubicBezTo>
                <a:cubicBezTo>
                  <a:pt x="101964" y="231635"/>
                  <a:pt x="111489" y="222463"/>
                  <a:pt x="136536" y="184363"/>
                </a:cubicBezTo>
                <a:cubicBezTo>
                  <a:pt x="161583" y="146263"/>
                  <a:pt x="228964" y="-6490"/>
                  <a:pt x="229669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CDC762D-82FC-4C79-93E9-457963E55559}"/>
              </a:ext>
            </a:extLst>
          </p:cNvPr>
          <p:cNvSpPr/>
          <p:nvPr/>
        </p:nvSpPr>
        <p:spPr>
          <a:xfrm>
            <a:off x="4518557" y="3241322"/>
            <a:ext cx="119296" cy="93011"/>
          </a:xfrm>
          <a:custGeom>
            <a:avLst/>
            <a:gdLst>
              <a:gd name="connsiteX0" fmla="*/ 526 w 119296"/>
              <a:gd name="connsiteY0" fmla="*/ 1411 h 93011"/>
              <a:gd name="connsiteX1" fmla="*/ 116943 w 119296"/>
              <a:gd name="connsiteY1" fmla="*/ 92428 h 93011"/>
              <a:gd name="connsiteX2" fmla="*/ 74610 w 119296"/>
              <a:gd name="connsiteY2" fmla="*/ 39511 h 93011"/>
              <a:gd name="connsiteX3" fmla="*/ 526 w 119296"/>
              <a:gd name="connsiteY3" fmla="*/ 1411 h 9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6" h="93011">
                <a:moveTo>
                  <a:pt x="526" y="1411"/>
                </a:moveTo>
                <a:cubicBezTo>
                  <a:pt x="7581" y="10230"/>
                  <a:pt x="104596" y="86078"/>
                  <a:pt x="116943" y="92428"/>
                </a:cubicBezTo>
                <a:cubicBezTo>
                  <a:pt x="129290" y="98778"/>
                  <a:pt x="89780" y="51506"/>
                  <a:pt x="74610" y="39511"/>
                </a:cubicBezTo>
                <a:cubicBezTo>
                  <a:pt x="59441" y="27517"/>
                  <a:pt x="-6529" y="-7408"/>
                  <a:pt x="52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87CA6D5-078F-4B5E-BF3D-A25AF9DD5FD8}"/>
              </a:ext>
            </a:extLst>
          </p:cNvPr>
          <p:cNvSpPr/>
          <p:nvPr/>
        </p:nvSpPr>
        <p:spPr>
          <a:xfrm>
            <a:off x="4621254" y="3364823"/>
            <a:ext cx="329800" cy="86386"/>
          </a:xfrm>
          <a:custGeom>
            <a:avLst/>
            <a:gdLst>
              <a:gd name="connsiteX0" fmla="*/ 7896 w 329800"/>
              <a:gd name="connsiteY0" fmla="*/ 677 h 86386"/>
              <a:gd name="connsiteX1" fmla="*/ 56579 w 329800"/>
              <a:gd name="connsiteY1" fmla="*/ 28194 h 86386"/>
              <a:gd name="connsiteX2" fmla="*/ 189929 w 329800"/>
              <a:gd name="connsiteY2" fmla="*/ 74760 h 86386"/>
              <a:gd name="connsiteX3" fmla="*/ 329629 w 329800"/>
              <a:gd name="connsiteY3" fmla="*/ 85344 h 86386"/>
              <a:gd name="connsiteX4" fmla="*/ 213213 w 329800"/>
              <a:gd name="connsiteY4" fmla="*/ 55710 h 86386"/>
              <a:gd name="connsiteX5" fmla="*/ 7896 w 329800"/>
              <a:gd name="connsiteY5" fmla="*/ 677 h 8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00" h="86386">
                <a:moveTo>
                  <a:pt x="7896" y="677"/>
                </a:moveTo>
                <a:cubicBezTo>
                  <a:pt x="-18210" y="-3909"/>
                  <a:pt x="26240" y="15847"/>
                  <a:pt x="56579" y="28194"/>
                </a:cubicBezTo>
                <a:cubicBezTo>
                  <a:pt x="86918" y="40541"/>
                  <a:pt x="144421" y="65235"/>
                  <a:pt x="189929" y="74760"/>
                </a:cubicBezTo>
                <a:cubicBezTo>
                  <a:pt x="235437" y="84285"/>
                  <a:pt x="325748" y="88519"/>
                  <a:pt x="329629" y="85344"/>
                </a:cubicBezTo>
                <a:cubicBezTo>
                  <a:pt x="333510" y="82169"/>
                  <a:pt x="270716" y="69116"/>
                  <a:pt x="213213" y="55710"/>
                </a:cubicBezTo>
                <a:cubicBezTo>
                  <a:pt x="155710" y="42304"/>
                  <a:pt x="34002" y="5263"/>
                  <a:pt x="7896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37A31D3-5A60-4A39-81EF-387FD8F1F844}"/>
              </a:ext>
            </a:extLst>
          </p:cNvPr>
          <p:cNvSpPr/>
          <p:nvPr/>
        </p:nvSpPr>
        <p:spPr>
          <a:xfrm>
            <a:off x="4956076" y="3277903"/>
            <a:ext cx="214289" cy="133559"/>
          </a:xfrm>
          <a:custGeom>
            <a:avLst/>
            <a:gdLst>
              <a:gd name="connsiteX0" fmla="*/ 210707 w 214289"/>
              <a:gd name="connsiteY0" fmla="*/ 814 h 133559"/>
              <a:gd name="connsiteX1" fmla="*/ 123924 w 214289"/>
              <a:gd name="connsiteY1" fmla="*/ 79130 h 133559"/>
              <a:gd name="connsiteX2" fmla="*/ 1157 w 214289"/>
              <a:gd name="connsiteY2" fmla="*/ 132047 h 133559"/>
              <a:gd name="connsiteX3" fmla="*/ 210707 w 214289"/>
              <a:gd name="connsiteY3" fmla="*/ 814 h 1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89" h="133559">
                <a:moveTo>
                  <a:pt x="210707" y="814"/>
                </a:moveTo>
                <a:cubicBezTo>
                  <a:pt x="231168" y="-8005"/>
                  <a:pt x="158849" y="57258"/>
                  <a:pt x="123924" y="79130"/>
                </a:cubicBezTo>
                <a:cubicBezTo>
                  <a:pt x="88999" y="101002"/>
                  <a:pt x="-11896" y="141925"/>
                  <a:pt x="1157" y="132047"/>
                </a:cubicBezTo>
                <a:cubicBezTo>
                  <a:pt x="14210" y="122169"/>
                  <a:pt x="190246" y="9633"/>
                  <a:pt x="210707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ABB7DBC-AF6B-4415-879C-992D001E2D4A}"/>
              </a:ext>
            </a:extLst>
          </p:cNvPr>
          <p:cNvSpPr/>
          <p:nvPr/>
        </p:nvSpPr>
        <p:spPr>
          <a:xfrm>
            <a:off x="3875399" y="2328332"/>
            <a:ext cx="107973" cy="382439"/>
          </a:xfrm>
          <a:custGeom>
            <a:avLst/>
            <a:gdLst>
              <a:gd name="connsiteX0" fmla="*/ 19268 w 107973"/>
              <a:gd name="connsiteY0" fmla="*/ 1 h 382439"/>
              <a:gd name="connsiteX1" fmla="*/ 4451 w 107973"/>
              <a:gd name="connsiteY1" fmla="*/ 135468 h 382439"/>
              <a:gd name="connsiteX2" fmla="*/ 106051 w 107973"/>
              <a:gd name="connsiteY2" fmla="*/ 376768 h 382439"/>
              <a:gd name="connsiteX3" fmla="*/ 67951 w 107973"/>
              <a:gd name="connsiteY3" fmla="*/ 292101 h 382439"/>
              <a:gd name="connsiteX4" fmla="*/ 29851 w 107973"/>
              <a:gd name="connsiteY4" fmla="*/ 133351 h 382439"/>
              <a:gd name="connsiteX5" fmla="*/ 19268 w 107973"/>
              <a:gd name="connsiteY5" fmla="*/ 1 h 3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3" h="382439">
                <a:moveTo>
                  <a:pt x="19268" y="1"/>
                </a:moveTo>
                <a:cubicBezTo>
                  <a:pt x="15035" y="354"/>
                  <a:pt x="-10013" y="72674"/>
                  <a:pt x="4451" y="135468"/>
                </a:cubicBezTo>
                <a:cubicBezTo>
                  <a:pt x="18915" y="198263"/>
                  <a:pt x="95468" y="350663"/>
                  <a:pt x="106051" y="376768"/>
                </a:cubicBezTo>
                <a:cubicBezTo>
                  <a:pt x="116634" y="402873"/>
                  <a:pt x="80651" y="332671"/>
                  <a:pt x="67951" y="292101"/>
                </a:cubicBezTo>
                <a:cubicBezTo>
                  <a:pt x="55251" y="251532"/>
                  <a:pt x="39023" y="178859"/>
                  <a:pt x="29851" y="133351"/>
                </a:cubicBezTo>
                <a:cubicBezTo>
                  <a:pt x="20679" y="87843"/>
                  <a:pt x="23501" y="-352"/>
                  <a:pt x="192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2F8369E-FF88-442D-99C7-51237905AAFF}"/>
              </a:ext>
            </a:extLst>
          </p:cNvPr>
          <p:cNvSpPr/>
          <p:nvPr/>
        </p:nvSpPr>
        <p:spPr>
          <a:xfrm>
            <a:off x="3801637" y="1475305"/>
            <a:ext cx="201197" cy="439476"/>
          </a:xfrm>
          <a:custGeom>
            <a:avLst/>
            <a:gdLst>
              <a:gd name="connsiteX0" fmla="*/ 200980 w 201197"/>
              <a:gd name="connsiteY0" fmla="*/ 12 h 439476"/>
              <a:gd name="connsiteX1" fmla="*/ 80330 w 201197"/>
              <a:gd name="connsiteY1" fmla="*/ 184162 h 439476"/>
              <a:gd name="connsiteX2" fmla="*/ 2013 w 201197"/>
              <a:gd name="connsiteY2" fmla="*/ 433928 h 439476"/>
              <a:gd name="connsiteX3" fmla="*/ 25296 w 201197"/>
              <a:gd name="connsiteY3" fmla="*/ 342912 h 439476"/>
              <a:gd name="connsiteX4" fmla="*/ 48580 w 201197"/>
              <a:gd name="connsiteY4" fmla="*/ 175695 h 439476"/>
              <a:gd name="connsiteX5" fmla="*/ 200980 w 201197"/>
              <a:gd name="connsiteY5" fmla="*/ 12 h 43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7" h="439476">
                <a:moveTo>
                  <a:pt x="200980" y="12"/>
                </a:moveTo>
                <a:cubicBezTo>
                  <a:pt x="206272" y="1423"/>
                  <a:pt x="113491" y="111843"/>
                  <a:pt x="80330" y="184162"/>
                </a:cubicBezTo>
                <a:cubicBezTo>
                  <a:pt x="47169" y="256481"/>
                  <a:pt x="11185" y="407470"/>
                  <a:pt x="2013" y="433928"/>
                </a:cubicBezTo>
                <a:cubicBezTo>
                  <a:pt x="-7159" y="460386"/>
                  <a:pt x="17535" y="385951"/>
                  <a:pt x="25296" y="342912"/>
                </a:cubicBezTo>
                <a:cubicBezTo>
                  <a:pt x="33057" y="299873"/>
                  <a:pt x="24944" y="231434"/>
                  <a:pt x="48580" y="175695"/>
                </a:cubicBezTo>
                <a:cubicBezTo>
                  <a:pt x="72216" y="119956"/>
                  <a:pt x="195688" y="-1399"/>
                  <a:pt x="2009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1A149DA-5B21-439B-B5D5-6E9ED7B9CAD6}"/>
              </a:ext>
            </a:extLst>
          </p:cNvPr>
          <p:cNvSpPr/>
          <p:nvPr/>
        </p:nvSpPr>
        <p:spPr>
          <a:xfrm>
            <a:off x="4241868" y="1309669"/>
            <a:ext cx="710192" cy="80986"/>
          </a:xfrm>
          <a:custGeom>
            <a:avLst/>
            <a:gdLst>
              <a:gd name="connsiteX0" fmla="*/ 4165 w 710192"/>
              <a:gd name="connsiteY0" fmla="*/ 80981 h 80986"/>
              <a:gd name="connsiteX1" fmla="*/ 264515 w 710192"/>
              <a:gd name="connsiteY1" fmla="*/ 548 h 80986"/>
              <a:gd name="connsiteX2" fmla="*/ 598949 w 710192"/>
              <a:gd name="connsiteY2" fmla="*/ 57698 h 80986"/>
              <a:gd name="connsiteX3" fmla="*/ 709015 w 710192"/>
              <a:gd name="connsiteY3" fmla="*/ 55581 h 80986"/>
              <a:gd name="connsiteX4" fmla="*/ 543915 w 710192"/>
              <a:gd name="connsiteY4" fmla="*/ 11131 h 80986"/>
              <a:gd name="connsiteX5" fmla="*/ 135399 w 710192"/>
              <a:gd name="connsiteY5" fmla="*/ 4781 h 80986"/>
              <a:gd name="connsiteX6" fmla="*/ 4165 w 710192"/>
              <a:gd name="connsiteY6" fmla="*/ 80981 h 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192" h="80986">
                <a:moveTo>
                  <a:pt x="4165" y="80981"/>
                </a:moveTo>
                <a:cubicBezTo>
                  <a:pt x="25684" y="80276"/>
                  <a:pt x="165384" y="4428"/>
                  <a:pt x="264515" y="548"/>
                </a:cubicBezTo>
                <a:cubicBezTo>
                  <a:pt x="363646" y="-3332"/>
                  <a:pt x="524866" y="48526"/>
                  <a:pt x="598949" y="57698"/>
                </a:cubicBezTo>
                <a:cubicBezTo>
                  <a:pt x="673032" y="66870"/>
                  <a:pt x="718187" y="63342"/>
                  <a:pt x="709015" y="55581"/>
                </a:cubicBezTo>
                <a:cubicBezTo>
                  <a:pt x="699843" y="47820"/>
                  <a:pt x="639518" y="19598"/>
                  <a:pt x="543915" y="11131"/>
                </a:cubicBezTo>
                <a:cubicBezTo>
                  <a:pt x="448312" y="2664"/>
                  <a:pt x="223593" y="-5449"/>
                  <a:pt x="135399" y="4781"/>
                </a:cubicBezTo>
                <a:cubicBezTo>
                  <a:pt x="47205" y="15011"/>
                  <a:pt x="-17354" y="81686"/>
                  <a:pt x="4165" y="8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F33CE47-3F91-4DF7-9761-CD451871B577}"/>
              </a:ext>
            </a:extLst>
          </p:cNvPr>
          <p:cNvSpPr/>
          <p:nvPr/>
        </p:nvSpPr>
        <p:spPr>
          <a:xfrm>
            <a:off x="5003672" y="1297510"/>
            <a:ext cx="308472" cy="271511"/>
          </a:xfrm>
          <a:custGeom>
            <a:avLst/>
            <a:gdLst>
              <a:gd name="connsiteX0" fmla="*/ 128 w 308472"/>
              <a:gd name="connsiteY0" fmla="*/ 7 h 271511"/>
              <a:gd name="connsiteX1" fmla="*/ 72095 w 308472"/>
              <a:gd name="connsiteY1" fmla="*/ 160873 h 271511"/>
              <a:gd name="connsiteX2" fmla="*/ 300695 w 308472"/>
              <a:gd name="connsiteY2" fmla="*/ 268823 h 271511"/>
              <a:gd name="connsiteX3" fmla="*/ 239311 w 308472"/>
              <a:gd name="connsiteY3" fmla="*/ 232840 h 271511"/>
              <a:gd name="connsiteX4" fmla="*/ 84795 w 308472"/>
              <a:gd name="connsiteY4" fmla="*/ 167223 h 271511"/>
              <a:gd name="connsiteX5" fmla="*/ 128 w 308472"/>
              <a:gd name="connsiteY5" fmla="*/ 7 h 2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72" h="271511">
                <a:moveTo>
                  <a:pt x="128" y="7"/>
                </a:moveTo>
                <a:cubicBezTo>
                  <a:pt x="-1989" y="-1051"/>
                  <a:pt x="22001" y="116070"/>
                  <a:pt x="72095" y="160873"/>
                </a:cubicBezTo>
                <a:cubicBezTo>
                  <a:pt x="122190" y="205676"/>
                  <a:pt x="272826" y="256829"/>
                  <a:pt x="300695" y="268823"/>
                </a:cubicBezTo>
                <a:cubicBezTo>
                  <a:pt x="328564" y="280818"/>
                  <a:pt x="275294" y="249773"/>
                  <a:pt x="239311" y="232840"/>
                </a:cubicBezTo>
                <a:cubicBezTo>
                  <a:pt x="203328" y="215907"/>
                  <a:pt x="126775" y="202853"/>
                  <a:pt x="84795" y="167223"/>
                </a:cubicBezTo>
                <a:cubicBezTo>
                  <a:pt x="42815" y="131593"/>
                  <a:pt x="2245" y="1065"/>
                  <a:pt x="12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6689D09-9BB8-4438-B748-3199F718E6AA}"/>
              </a:ext>
            </a:extLst>
          </p:cNvPr>
          <p:cNvSpPr/>
          <p:nvPr/>
        </p:nvSpPr>
        <p:spPr>
          <a:xfrm>
            <a:off x="5334779" y="1607343"/>
            <a:ext cx="161880" cy="369588"/>
          </a:xfrm>
          <a:custGeom>
            <a:avLst/>
            <a:gdLst>
              <a:gd name="connsiteX0" fmla="*/ 1338 w 161880"/>
              <a:gd name="connsiteY0" fmla="*/ 1324 h 369588"/>
              <a:gd name="connsiteX1" fmla="*/ 24621 w 161880"/>
              <a:gd name="connsiteY1" fmla="*/ 134674 h 369588"/>
              <a:gd name="connsiteX2" fmla="*/ 96588 w 161880"/>
              <a:gd name="connsiteY2" fmla="*/ 240507 h 369588"/>
              <a:gd name="connsiteX3" fmla="*/ 160088 w 161880"/>
              <a:gd name="connsiteY3" fmla="*/ 367507 h 369588"/>
              <a:gd name="connsiteX4" fmla="*/ 136804 w 161880"/>
              <a:gd name="connsiteY4" fmla="*/ 312474 h 369588"/>
              <a:gd name="connsiteX5" fmla="*/ 58488 w 161880"/>
              <a:gd name="connsiteY5" fmla="*/ 221457 h 369588"/>
              <a:gd name="connsiteX6" fmla="*/ 1338 w 161880"/>
              <a:gd name="connsiteY6" fmla="*/ 1324 h 36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80" h="369588">
                <a:moveTo>
                  <a:pt x="1338" y="1324"/>
                </a:moveTo>
                <a:cubicBezTo>
                  <a:pt x="-4307" y="-13140"/>
                  <a:pt x="8746" y="94810"/>
                  <a:pt x="24621" y="134674"/>
                </a:cubicBezTo>
                <a:cubicBezTo>
                  <a:pt x="40496" y="174538"/>
                  <a:pt x="74010" y="201702"/>
                  <a:pt x="96588" y="240507"/>
                </a:cubicBezTo>
                <a:cubicBezTo>
                  <a:pt x="119166" y="279313"/>
                  <a:pt x="153385" y="355513"/>
                  <a:pt x="160088" y="367507"/>
                </a:cubicBezTo>
                <a:cubicBezTo>
                  <a:pt x="166791" y="379501"/>
                  <a:pt x="153737" y="336816"/>
                  <a:pt x="136804" y="312474"/>
                </a:cubicBezTo>
                <a:cubicBezTo>
                  <a:pt x="119871" y="288132"/>
                  <a:pt x="78949" y="269082"/>
                  <a:pt x="58488" y="221457"/>
                </a:cubicBezTo>
                <a:cubicBezTo>
                  <a:pt x="38027" y="173832"/>
                  <a:pt x="6983" y="15788"/>
                  <a:pt x="1338" y="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DA717EF-8B61-4696-8074-D951462514B8}"/>
              </a:ext>
            </a:extLst>
          </p:cNvPr>
          <p:cNvSpPr/>
          <p:nvPr/>
        </p:nvSpPr>
        <p:spPr>
          <a:xfrm>
            <a:off x="5233712" y="1448678"/>
            <a:ext cx="651080" cy="720750"/>
          </a:xfrm>
          <a:custGeom>
            <a:avLst/>
            <a:gdLst>
              <a:gd name="connsiteX0" fmla="*/ 14563 w 651080"/>
              <a:gd name="connsiteY0" fmla="*/ 2297 h 720750"/>
              <a:gd name="connsiteX1" fmla="*/ 90763 w 651080"/>
              <a:gd name="connsiteY1" fmla="*/ 59447 h 720750"/>
              <a:gd name="connsiteX2" fmla="*/ 532088 w 651080"/>
              <a:gd name="connsiteY2" fmla="*/ 119772 h 720750"/>
              <a:gd name="connsiteX3" fmla="*/ 567013 w 651080"/>
              <a:gd name="connsiteY3" fmla="*/ 707147 h 720750"/>
              <a:gd name="connsiteX4" fmla="*/ 582888 w 651080"/>
              <a:gd name="connsiteY4" fmla="*/ 497597 h 720750"/>
              <a:gd name="connsiteX5" fmla="*/ 636863 w 651080"/>
              <a:gd name="connsiteY5" fmla="*/ 94372 h 720750"/>
              <a:gd name="connsiteX6" fmla="*/ 290788 w 651080"/>
              <a:gd name="connsiteY6" fmla="*/ 18172 h 720750"/>
              <a:gd name="connsiteX7" fmla="*/ 14563 w 651080"/>
              <a:gd name="connsiteY7" fmla="*/ 2297 h 7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080" h="720750">
                <a:moveTo>
                  <a:pt x="14563" y="2297"/>
                </a:moveTo>
                <a:cubicBezTo>
                  <a:pt x="-18775" y="9176"/>
                  <a:pt x="4509" y="39868"/>
                  <a:pt x="90763" y="59447"/>
                </a:cubicBezTo>
                <a:cubicBezTo>
                  <a:pt x="177017" y="79026"/>
                  <a:pt x="452713" y="11822"/>
                  <a:pt x="532088" y="119772"/>
                </a:cubicBezTo>
                <a:cubicBezTo>
                  <a:pt x="611463" y="227722"/>
                  <a:pt x="558546" y="644176"/>
                  <a:pt x="567013" y="707147"/>
                </a:cubicBezTo>
                <a:cubicBezTo>
                  <a:pt x="575480" y="770118"/>
                  <a:pt x="571246" y="599726"/>
                  <a:pt x="582888" y="497597"/>
                </a:cubicBezTo>
                <a:cubicBezTo>
                  <a:pt x="594530" y="395468"/>
                  <a:pt x="685546" y="174276"/>
                  <a:pt x="636863" y="94372"/>
                </a:cubicBezTo>
                <a:cubicBezTo>
                  <a:pt x="588180" y="14468"/>
                  <a:pt x="390271" y="31401"/>
                  <a:pt x="290788" y="18172"/>
                </a:cubicBezTo>
                <a:cubicBezTo>
                  <a:pt x="191305" y="4943"/>
                  <a:pt x="47901" y="-4582"/>
                  <a:pt x="14563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ABE80DB-3C5E-4238-8F55-353C9CFE5964}"/>
              </a:ext>
            </a:extLst>
          </p:cNvPr>
          <p:cNvSpPr/>
          <p:nvPr/>
        </p:nvSpPr>
        <p:spPr>
          <a:xfrm>
            <a:off x="5565653" y="1688935"/>
            <a:ext cx="279597" cy="954318"/>
          </a:xfrm>
          <a:custGeom>
            <a:avLst/>
            <a:gdLst>
              <a:gd name="connsiteX0" fmla="*/ 122 w 279597"/>
              <a:gd name="connsiteY0" fmla="*/ 165 h 954318"/>
              <a:gd name="connsiteX1" fmla="*/ 73147 w 279597"/>
              <a:gd name="connsiteY1" fmla="*/ 358940 h 954318"/>
              <a:gd name="connsiteX2" fmla="*/ 209672 w 279597"/>
              <a:gd name="connsiteY2" fmla="*/ 555790 h 954318"/>
              <a:gd name="connsiteX3" fmla="*/ 44572 w 279597"/>
              <a:gd name="connsiteY3" fmla="*/ 946315 h 954318"/>
              <a:gd name="connsiteX4" fmla="*/ 111247 w 279597"/>
              <a:gd name="connsiteY4" fmla="*/ 793915 h 954318"/>
              <a:gd name="connsiteX5" fmla="*/ 279522 w 279597"/>
              <a:gd name="connsiteY5" fmla="*/ 495465 h 954318"/>
              <a:gd name="connsiteX6" fmla="*/ 89022 w 279597"/>
              <a:gd name="connsiteY6" fmla="*/ 314490 h 954318"/>
              <a:gd name="connsiteX7" fmla="*/ 122 w 279597"/>
              <a:gd name="connsiteY7" fmla="*/ 165 h 9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97" h="954318">
                <a:moveTo>
                  <a:pt x="122" y="165"/>
                </a:moveTo>
                <a:cubicBezTo>
                  <a:pt x="-2524" y="7573"/>
                  <a:pt x="38222" y="266336"/>
                  <a:pt x="73147" y="358940"/>
                </a:cubicBezTo>
                <a:cubicBezTo>
                  <a:pt x="108072" y="451544"/>
                  <a:pt x="214434" y="457894"/>
                  <a:pt x="209672" y="555790"/>
                </a:cubicBezTo>
                <a:cubicBezTo>
                  <a:pt x="204910" y="653686"/>
                  <a:pt x="60976" y="906628"/>
                  <a:pt x="44572" y="946315"/>
                </a:cubicBezTo>
                <a:cubicBezTo>
                  <a:pt x="28168" y="986002"/>
                  <a:pt x="72089" y="869057"/>
                  <a:pt x="111247" y="793915"/>
                </a:cubicBezTo>
                <a:cubicBezTo>
                  <a:pt x="150405" y="718773"/>
                  <a:pt x="283226" y="575369"/>
                  <a:pt x="279522" y="495465"/>
                </a:cubicBezTo>
                <a:cubicBezTo>
                  <a:pt x="275818" y="415561"/>
                  <a:pt x="134530" y="392277"/>
                  <a:pt x="89022" y="314490"/>
                </a:cubicBezTo>
                <a:cubicBezTo>
                  <a:pt x="43514" y="236703"/>
                  <a:pt x="2768" y="-7243"/>
                  <a:pt x="122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983D911-68D8-4B32-840A-88E2C7E6FDE0}"/>
              </a:ext>
            </a:extLst>
          </p:cNvPr>
          <p:cNvSpPr/>
          <p:nvPr/>
        </p:nvSpPr>
        <p:spPr>
          <a:xfrm>
            <a:off x="5492711" y="1556664"/>
            <a:ext cx="255074" cy="396762"/>
          </a:xfrm>
          <a:custGeom>
            <a:avLst/>
            <a:gdLst>
              <a:gd name="connsiteX0" fmla="*/ 39 w 255074"/>
              <a:gd name="connsiteY0" fmla="*/ 2261 h 396762"/>
              <a:gd name="connsiteX1" fmla="*/ 171489 w 255074"/>
              <a:gd name="connsiteY1" fmla="*/ 151486 h 396762"/>
              <a:gd name="connsiteX2" fmla="*/ 254039 w 255074"/>
              <a:gd name="connsiteY2" fmla="*/ 395961 h 396762"/>
              <a:gd name="connsiteX3" fmla="*/ 215939 w 255074"/>
              <a:gd name="connsiteY3" fmla="*/ 224511 h 396762"/>
              <a:gd name="connsiteX4" fmla="*/ 187364 w 255074"/>
              <a:gd name="connsiteY4" fmla="*/ 72111 h 396762"/>
              <a:gd name="connsiteX5" fmla="*/ 39 w 255074"/>
              <a:gd name="connsiteY5" fmla="*/ 2261 h 39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74" h="396762">
                <a:moveTo>
                  <a:pt x="39" y="2261"/>
                </a:moveTo>
                <a:cubicBezTo>
                  <a:pt x="-2607" y="15490"/>
                  <a:pt x="129156" y="85869"/>
                  <a:pt x="171489" y="151486"/>
                </a:cubicBezTo>
                <a:cubicBezTo>
                  <a:pt x="213822" y="217103"/>
                  <a:pt x="246631" y="383790"/>
                  <a:pt x="254039" y="395961"/>
                </a:cubicBezTo>
                <a:cubicBezTo>
                  <a:pt x="261447" y="408132"/>
                  <a:pt x="227051" y="278486"/>
                  <a:pt x="215939" y="224511"/>
                </a:cubicBezTo>
                <a:cubicBezTo>
                  <a:pt x="204827" y="170536"/>
                  <a:pt x="224406" y="107565"/>
                  <a:pt x="187364" y="72111"/>
                </a:cubicBezTo>
                <a:cubicBezTo>
                  <a:pt x="150322" y="36657"/>
                  <a:pt x="2685" y="-10968"/>
                  <a:pt x="39" y="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F12ECA1-FAA6-4224-9329-09FFDF50E516}"/>
              </a:ext>
            </a:extLst>
          </p:cNvPr>
          <p:cNvSpPr/>
          <p:nvPr/>
        </p:nvSpPr>
        <p:spPr>
          <a:xfrm>
            <a:off x="4904022" y="950955"/>
            <a:ext cx="909730" cy="474556"/>
          </a:xfrm>
          <a:custGeom>
            <a:avLst/>
            <a:gdLst>
              <a:gd name="connsiteX0" fmla="*/ 36278 w 909730"/>
              <a:gd name="connsiteY0" fmla="*/ 233320 h 474556"/>
              <a:gd name="connsiteX1" fmla="*/ 96603 w 909730"/>
              <a:gd name="connsiteY1" fmla="*/ 242845 h 474556"/>
              <a:gd name="connsiteX2" fmla="*/ 601428 w 909730"/>
              <a:gd name="connsiteY2" fmla="*/ 99970 h 474556"/>
              <a:gd name="connsiteX3" fmla="*/ 887178 w 909730"/>
              <a:gd name="connsiteY3" fmla="*/ 458745 h 474556"/>
              <a:gd name="connsiteX4" fmla="*/ 849078 w 909730"/>
              <a:gd name="connsiteY4" fmla="*/ 369845 h 474556"/>
              <a:gd name="connsiteX5" fmla="*/ 512528 w 909730"/>
              <a:gd name="connsiteY5" fmla="*/ 1545 h 474556"/>
              <a:gd name="connsiteX6" fmla="*/ 36278 w 909730"/>
              <a:gd name="connsiteY6" fmla="*/ 233320 h 47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730" h="474556">
                <a:moveTo>
                  <a:pt x="36278" y="233320"/>
                </a:moveTo>
                <a:cubicBezTo>
                  <a:pt x="-33043" y="273537"/>
                  <a:pt x="2411" y="265070"/>
                  <a:pt x="96603" y="242845"/>
                </a:cubicBezTo>
                <a:cubicBezTo>
                  <a:pt x="190795" y="220620"/>
                  <a:pt x="469666" y="63987"/>
                  <a:pt x="601428" y="99970"/>
                </a:cubicBezTo>
                <a:cubicBezTo>
                  <a:pt x="733190" y="135953"/>
                  <a:pt x="845903" y="413766"/>
                  <a:pt x="887178" y="458745"/>
                </a:cubicBezTo>
                <a:cubicBezTo>
                  <a:pt x="928453" y="503724"/>
                  <a:pt x="911520" y="446045"/>
                  <a:pt x="849078" y="369845"/>
                </a:cubicBezTo>
                <a:cubicBezTo>
                  <a:pt x="786636" y="293645"/>
                  <a:pt x="644820" y="23241"/>
                  <a:pt x="512528" y="1545"/>
                </a:cubicBezTo>
                <a:cubicBezTo>
                  <a:pt x="380236" y="-20151"/>
                  <a:pt x="105599" y="193103"/>
                  <a:pt x="36278" y="23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E2650F9E-4709-4193-AE58-B4B666C7D5E7}"/>
              </a:ext>
            </a:extLst>
          </p:cNvPr>
          <p:cNvSpPr/>
          <p:nvPr/>
        </p:nvSpPr>
        <p:spPr>
          <a:xfrm>
            <a:off x="4665521" y="553130"/>
            <a:ext cx="918183" cy="702852"/>
          </a:xfrm>
          <a:custGeom>
            <a:avLst/>
            <a:gdLst>
              <a:gd name="connsiteX0" fmla="*/ 23954 w 918183"/>
              <a:gd name="connsiteY0" fmla="*/ 656545 h 702852"/>
              <a:gd name="connsiteX1" fmla="*/ 74754 w 918183"/>
              <a:gd name="connsiteY1" fmla="*/ 634320 h 702852"/>
              <a:gd name="connsiteX2" fmla="*/ 557354 w 918183"/>
              <a:gd name="connsiteY2" fmla="*/ 2495 h 702852"/>
              <a:gd name="connsiteX3" fmla="*/ 903429 w 918183"/>
              <a:gd name="connsiteY3" fmla="*/ 408895 h 702852"/>
              <a:gd name="connsiteX4" fmla="*/ 833579 w 918183"/>
              <a:gd name="connsiteY4" fmla="*/ 275545 h 702852"/>
              <a:gd name="connsiteX5" fmla="*/ 643079 w 918183"/>
              <a:gd name="connsiteY5" fmla="*/ 65995 h 702852"/>
              <a:gd name="connsiteX6" fmla="*/ 300179 w 918183"/>
              <a:gd name="connsiteY6" fmla="*/ 373970 h 702852"/>
              <a:gd name="connsiteX7" fmla="*/ 23954 w 918183"/>
              <a:gd name="connsiteY7" fmla="*/ 656545 h 70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183" h="702852">
                <a:moveTo>
                  <a:pt x="23954" y="656545"/>
                </a:moveTo>
                <a:cubicBezTo>
                  <a:pt x="-13617" y="699937"/>
                  <a:pt x="-14146" y="743328"/>
                  <a:pt x="74754" y="634320"/>
                </a:cubicBezTo>
                <a:cubicBezTo>
                  <a:pt x="163654" y="525312"/>
                  <a:pt x="419242" y="40066"/>
                  <a:pt x="557354" y="2495"/>
                </a:cubicBezTo>
                <a:cubicBezTo>
                  <a:pt x="695466" y="-35076"/>
                  <a:pt x="857392" y="363387"/>
                  <a:pt x="903429" y="408895"/>
                </a:cubicBezTo>
                <a:cubicBezTo>
                  <a:pt x="949466" y="454403"/>
                  <a:pt x="876971" y="332695"/>
                  <a:pt x="833579" y="275545"/>
                </a:cubicBezTo>
                <a:cubicBezTo>
                  <a:pt x="790187" y="218395"/>
                  <a:pt x="731979" y="49591"/>
                  <a:pt x="643079" y="65995"/>
                </a:cubicBezTo>
                <a:cubicBezTo>
                  <a:pt x="554179" y="82399"/>
                  <a:pt x="403896" y="271841"/>
                  <a:pt x="300179" y="373970"/>
                </a:cubicBezTo>
                <a:cubicBezTo>
                  <a:pt x="196462" y="476099"/>
                  <a:pt x="61525" y="613153"/>
                  <a:pt x="23954" y="65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B4AFE65-E81B-4F2C-A244-8A7A444E8AF4}"/>
              </a:ext>
            </a:extLst>
          </p:cNvPr>
          <p:cNvSpPr/>
          <p:nvPr/>
        </p:nvSpPr>
        <p:spPr>
          <a:xfrm>
            <a:off x="4484533" y="212005"/>
            <a:ext cx="804741" cy="1020423"/>
          </a:xfrm>
          <a:custGeom>
            <a:avLst/>
            <a:gdLst>
              <a:gd name="connsiteX0" fmla="*/ 27142 w 804741"/>
              <a:gd name="connsiteY0" fmla="*/ 962745 h 1020423"/>
              <a:gd name="connsiteX1" fmla="*/ 93817 w 804741"/>
              <a:gd name="connsiteY1" fmla="*/ 915120 h 1020423"/>
              <a:gd name="connsiteX2" fmla="*/ 411317 w 804741"/>
              <a:gd name="connsiteY2" fmla="*/ 381720 h 1020423"/>
              <a:gd name="connsiteX3" fmla="*/ 233517 w 804741"/>
              <a:gd name="connsiteY3" fmla="*/ 720 h 1020423"/>
              <a:gd name="connsiteX4" fmla="*/ 789142 w 804741"/>
              <a:gd name="connsiteY4" fmla="*/ 283295 h 1020423"/>
              <a:gd name="connsiteX5" fmla="*/ 617692 w 804741"/>
              <a:gd name="connsiteY5" fmla="*/ 181695 h 1020423"/>
              <a:gd name="connsiteX6" fmla="*/ 265267 w 804741"/>
              <a:gd name="connsiteY6" fmla="*/ 64220 h 1020423"/>
              <a:gd name="connsiteX7" fmla="*/ 493867 w 804741"/>
              <a:gd name="connsiteY7" fmla="*/ 270595 h 1020423"/>
              <a:gd name="connsiteX8" fmla="*/ 27142 w 804741"/>
              <a:gd name="connsiteY8" fmla="*/ 962745 h 102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741" h="1020423">
                <a:moveTo>
                  <a:pt x="27142" y="962745"/>
                </a:moveTo>
                <a:cubicBezTo>
                  <a:pt x="-39533" y="1070166"/>
                  <a:pt x="29788" y="1011958"/>
                  <a:pt x="93817" y="915120"/>
                </a:cubicBezTo>
                <a:cubicBezTo>
                  <a:pt x="157846" y="818282"/>
                  <a:pt x="388034" y="534120"/>
                  <a:pt x="411317" y="381720"/>
                </a:cubicBezTo>
                <a:cubicBezTo>
                  <a:pt x="434600" y="229320"/>
                  <a:pt x="170546" y="17124"/>
                  <a:pt x="233517" y="720"/>
                </a:cubicBezTo>
                <a:cubicBezTo>
                  <a:pt x="296488" y="-15684"/>
                  <a:pt x="725113" y="253133"/>
                  <a:pt x="789142" y="283295"/>
                </a:cubicBezTo>
                <a:cubicBezTo>
                  <a:pt x="853171" y="313457"/>
                  <a:pt x="705004" y="218207"/>
                  <a:pt x="617692" y="181695"/>
                </a:cubicBezTo>
                <a:cubicBezTo>
                  <a:pt x="530380" y="145183"/>
                  <a:pt x="285904" y="49403"/>
                  <a:pt x="265267" y="64220"/>
                </a:cubicBezTo>
                <a:cubicBezTo>
                  <a:pt x="244630" y="79037"/>
                  <a:pt x="533554" y="121370"/>
                  <a:pt x="493867" y="270595"/>
                </a:cubicBezTo>
                <a:cubicBezTo>
                  <a:pt x="454180" y="419820"/>
                  <a:pt x="93817" y="855324"/>
                  <a:pt x="27142" y="962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2AC7875-5DB4-4C00-A289-FCB8ED6CFD14}"/>
              </a:ext>
            </a:extLst>
          </p:cNvPr>
          <p:cNvSpPr/>
          <p:nvPr/>
        </p:nvSpPr>
        <p:spPr>
          <a:xfrm>
            <a:off x="3295950" y="333136"/>
            <a:ext cx="1466742" cy="928077"/>
          </a:xfrm>
          <a:custGeom>
            <a:avLst/>
            <a:gdLst>
              <a:gd name="connsiteX0" fmla="*/ 968075 w 1466742"/>
              <a:gd name="connsiteY0" fmla="*/ 920989 h 928077"/>
              <a:gd name="connsiteX1" fmla="*/ 1437975 w 1466742"/>
              <a:gd name="connsiteY1" fmla="*/ 362189 h 928077"/>
              <a:gd name="connsiteX2" fmla="*/ 1136350 w 1466742"/>
              <a:gd name="connsiteY2" fmla="*/ 41514 h 928077"/>
              <a:gd name="connsiteX3" fmla="*/ 44150 w 1466742"/>
              <a:gd name="connsiteY3" fmla="*/ 400289 h 928077"/>
              <a:gd name="connsiteX4" fmla="*/ 307675 w 1466742"/>
              <a:gd name="connsiteY4" fmla="*/ 285989 h 928077"/>
              <a:gd name="connsiteX5" fmla="*/ 1174450 w 1466742"/>
              <a:gd name="connsiteY5" fmla="*/ 239 h 928077"/>
              <a:gd name="connsiteX6" fmla="*/ 1466550 w 1466742"/>
              <a:gd name="connsiteY6" fmla="*/ 244714 h 928077"/>
              <a:gd name="connsiteX7" fmla="*/ 1142700 w 1466742"/>
              <a:gd name="connsiteY7" fmla="*/ 651114 h 928077"/>
              <a:gd name="connsiteX8" fmla="*/ 968075 w 1466742"/>
              <a:gd name="connsiteY8" fmla="*/ 920989 h 92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742" h="928077">
                <a:moveTo>
                  <a:pt x="968075" y="920989"/>
                </a:moveTo>
                <a:cubicBezTo>
                  <a:pt x="1017288" y="872835"/>
                  <a:pt x="1409929" y="508768"/>
                  <a:pt x="1437975" y="362189"/>
                </a:cubicBezTo>
                <a:cubicBezTo>
                  <a:pt x="1466021" y="215610"/>
                  <a:pt x="1368654" y="35164"/>
                  <a:pt x="1136350" y="41514"/>
                </a:cubicBezTo>
                <a:cubicBezTo>
                  <a:pt x="904046" y="47864"/>
                  <a:pt x="182262" y="359543"/>
                  <a:pt x="44150" y="400289"/>
                </a:cubicBezTo>
                <a:cubicBezTo>
                  <a:pt x="-93963" y="441035"/>
                  <a:pt x="119292" y="352664"/>
                  <a:pt x="307675" y="285989"/>
                </a:cubicBezTo>
                <a:cubicBezTo>
                  <a:pt x="496058" y="219314"/>
                  <a:pt x="981304" y="7118"/>
                  <a:pt x="1174450" y="239"/>
                </a:cubicBezTo>
                <a:cubicBezTo>
                  <a:pt x="1367596" y="-6640"/>
                  <a:pt x="1471842" y="136235"/>
                  <a:pt x="1466550" y="244714"/>
                </a:cubicBezTo>
                <a:cubicBezTo>
                  <a:pt x="1461258" y="353193"/>
                  <a:pt x="1222075" y="542106"/>
                  <a:pt x="1142700" y="651114"/>
                </a:cubicBezTo>
                <a:cubicBezTo>
                  <a:pt x="1063325" y="760122"/>
                  <a:pt x="918862" y="969143"/>
                  <a:pt x="968075" y="92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8D2BBA2-187E-4C6C-80D5-1824C732F3E8}"/>
              </a:ext>
            </a:extLst>
          </p:cNvPr>
          <p:cNvSpPr/>
          <p:nvPr/>
        </p:nvSpPr>
        <p:spPr>
          <a:xfrm>
            <a:off x="4045538" y="143432"/>
            <a:ext cx="949387" cy="285851"/>
          </a:xfrm>
          <a:custGeom>
            <a:avLst/>
            <a:gdLst>
              <a:gd name="connsiteX0" fmla="*/ 729662 w 949387"/>
              <a:gd name="connsiteY0" fmla="*/ 285193 h 285851"/>
              <a:gd name="connsiteX1" fmla="*/ 88312 w 949387"/>
              <a:gd name="connsiteY1" fmla="*/ 97868 h 285851"/>
              <a:gd name="connsiteX2" fmla="*/ 748712 w 949387"/>
              <a:gd name="connsiteY2" fmla="*/ 2618 h 285851"/>
              <a:gd name="connsiteX3" fmla="*/ 948737 w 949387"/>
              <a:gd name="connsiteY3" fmla="*/ 62943 h 285851"/>
              <a:gd name="connsiteX4" fmla="*/ 701087 w 949387"/>
              <a:gd name="connsiteY4" fmla="*/ 8968 h 285851"/>
              <a:gd name="connsiteX5" fmla="*/ 66087 w 949387"/>
              <a:gd name="connsiteY5" fmla="*/ 15318 h 285851"/>
              <a:gd name="connsiteX6" fmla="*/ 94662 w 949387"/>
              <a:gd name="connsiteY6" fmla="*/ 155018 h 285851"/>
              <a:gd name="connsiteX7" fmla="*/ 729662 w 949387"/>
              <a:gd name="connsiteY7" fmla="*/ 285193 h 28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387" h="285851">
                <a:moveTo>
                  <a:pt x="729662" y="285193"/>
                </a:moveTo>
                <a:cubicBezTo>
                  <a:pt x="728604" y="275668"/>
                  <a:pt x="85137" y="144964"/>
                  <a:pt x="88312" y="97868"/>
                </a:cubicBezTo>
                <a:cubicBezTo>
                  <a:pt x="91487" y="50772"/>
                  <a:pt x="605308" y="8439"/>
                  <a:pt x="748712" y="2618"/>
                </a:cubicBezTo>
                <a:cubicBezTo>
                  <a:pt x="892116" y="-3203"/>
                  <a:pt x="956674" y="61885"/>
                  <a:pt x="948737" y="62943"/>
                </a:cubicBezTo>
                <a:cubicBezTo>
                  <a:pt x="940800" y="64001"/>
                  <a:pt x="848195" y="16905"/>
                  <a:pt x="701087" y="8968"/>
                </a:cubicBezTo>
                <a:cubicBezTo>
                  <a:pt x="553979" y="1031"/>
                  <a:pt x="167158" y="-9024"/>
                  <a:pt x="66087" y="15318"/>
                </a:cubicBezTo>
                <a:cubicBezTo>
                  <a:pt x="-34984" y="39660"/>
                  <a:pt x="-15934" y="111626"/>
                  <a:pt x="94662" y="155018"/>
                </a:cubicBezTo>
                <a:cubicBezTo>
                  <a:pt x="205258" y="198410"/>
                  <a:pt x="730720" y="294718"/>
                  <a:pt x="729662" y="285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6B584C8-C44C-4A78-AA6D-A18EC7B8D7CE}"/>
              </a:ext>
            </a:extLst>
          </p:cNvPr>
          <p:cNvSpPr/>
          <p:nvPr/>
        </p:nvSpPr>
        <p:spPr>
          <a:xfrm>
            <a:off x="3792129" y="642614"/>
            <a:ext cx="759120" cy="781209"/>
          </a:xfrm>
          <a:custGeom>
            <a:avLst/>
            <a:gdLst>
              <a:gd name="connsiteX0" fmla="*/ 227421 w 759120"/>
              <a:gd name="connsiteY0" fmla="*/ 751211 h 781209"/>
              <a:gd name="connsiteX1" fmla="*/ 287746 w 759120"/>
              <a:gd name="connsiteY1" fmla="*/ 690886 h 781209"/>
              <a:gd name="connsiteX2" fmla="*/ 710021 w 759120"/>
              <a:gd name="connsiteY2" fmla="*/ 278136 h 781209"/>
              <a:gd name="connsiteX3" fmla="*/ 671921 w 759120"/>
              <a:gd name="connsiteY3" fmla="*/ 11436 h 781209"/>
              <a:gd name="connsiteX4" fmla="*/ 8346 w 759120"/>
              <a:gd name="connsiteY4" fmla="*/ 46361 h 781209"/>
              <a:gd name="connsiteX5" fmla="*/ 322671 w 759120"/>
              <a:gd name="connsiteY5" fmla="*/ 24136 h 781209"/>
              <a:gd name="connsiteX6" fmla="*/ 675096 w 759120"/>
              <a:gd name="connsiteY6" fmla="*/ 132086 h 781209"/>
              <a:gd name="connsiteX7" fmla="*/ 227421 w 759120"/>
              <a:gd name="connsiteY7" fmla="*/ 751211 h 78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20" h="781209">
                <a:moveTo>
                  <a:pt x="227421" y="751211"/>
                </a:moveTo>
                <a:cubicBezTo>
                  <a:pt x="162863" y="844344"/>
                  <a:pt x="287746" y="690886"/>
                  <a:pt x="287746" y="690886"/>
                </a:cubicBezTo>
                <a:cubicBezTo>
                  <a:pt x="368179" y="612040"/>
                  <a:pt x="645992" y="391378"/>
                  <a:pt x="710021" y="278136"/>
                </a:cubicBezTo>
                <a:cubicBezTo>
                  <a:pt x="774050" y="164894"/>
                  <a:pt x="788867" y="50065"/>
                  <a:pt x="671921" y="11436"/>
                </a:cubicBezTo>
                <a:cubicBezTo>
                  <a:pt x="554975" y="-27193"/>
                  <a:pt x="66554" y="44244"/>
                  <a:pt x="8346" y="46361"/>
                </a:cubicBezTo>
                <a:cubicBezTo>
                  <a:pt x="-49862" y="48478"/>
                  <a:pt x="211546" y="9849"/>
                  <a:pt x="322671" y="24136"/>
                </a:cubicBezTo>
                <a:cubicBezTo>
                  <a:pt x="433796" y="38423"/>
                  <a:pt x="687796" y="13553"/>
                  <a:pt x="675096" y="132086"/>
                </a:cubicBezTo>
                <a:cubicBezTo>
                  <a:pt x="662396" y="250619"/>
                  <a:pt x="291979" y="658078"/>
                  <a:pt x="227421" y="75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A753C9E-328E-4D12-B630-E004B101FB88}"/>
              </a:ext>
            </a:extLst>
          </p:cNvPr>
          <p:cNvSpPr/>
          <p:nvPr/>
        </p:nvSpPr>
        <p:spPr>
          <a:xfrm>
            <a:off x="3155296" y="171394"/>
            <a:ext cx="905934" cy="878973"/>
          </a:xfrm>
          <a:custGeom>
            <a:avLst/>
            <a:gdLst>
              <a:gd name="connsiteX0" fmla="*/ 905529 w 905934"/>
              <a:gd name="connsiteY0" fmla="*/ 56 h 878973"/>
              <a:gd name="connsiteX1" fmla="*/ 403879 w 905934"/>
              <a:gd name="connsiteY1" fmla="*/ 231831 h 878973"/>
              <a:gd name="connsiteX2" fmla="*/ 13354 w 905934"/>
              <a:gd name="connsiteY2" fmla="*/ 863656 h 878973"/>
              <a:gd name="connsiteX3" fmla="*/ 111779 w 905934"/>
              <a:gd name="connsiteY3" fmla="*/ 647756 h 878973"/>
              <a:gd name="connsiteX4" fmla="*/ 318154 w 905934"/>
              <a:gd name="connsiteY4" fmla="*/ 247706 h 878973"/>
              <a:gd name="connsiteX5" fmla="*/ 905529 w 905934"/>
              <a:gd name="connsiteY5" fmla="*/ 56 h 87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934" h="878973">
                <a:moveTo>
                  <a:pt x="905529" y="56"/>
                </a:moveTo>
                <a:cubicBezTo>
                  <a:pt x="919816" y="-2590"/>
                  <a:pt x="552575" y="87898"/>
                  <a:pt x="403879" y="231831"/>
                </a:cubicBezTo>
                <a:cubicBezTo>
                  <a:pt x="255183" y="375764"/>
                  <a:pt x="62037" y="794335"/>
                  <a:pt x="13354" y="863656"/>
                </a:cubicBezTo>
                <a:cubicBezTo>
                  <a:pt x="-35329" y="932977"/>
                  <a:pt x="60979" y="750414"/>
                  <a:pt x="111779" y="647756"/>
                </a:cubicBezTo>
                <a:cubicBezTo>
                  <a:pt x="162579" y="545098"/>
                  <a:pt x="187450" y="354068"/>
                  <a:pt x="318154" y="247706"/>
                </a:cubicBezTo>
                <a:cubicBezTo>
                  <a:pt x="448858" y="141344"/>
                  <a:pt x="891242" y="2702"/>
                  <a:pt x="90552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8EA548C-C3FF-4915-A93B-C89A3204BD29}"/>
              </a:ext>
            </a:extLst>
          </p:cNvPr>
          <p:cNvSpPr/>
          <p:nvPr/>
        </p:nvSpPr>
        <p:spPr>
          <a:xfrm>
            <a:off x="3604353" y="828192"/>
            <a:ext cx="825669" cy="524758"/>
          </a:xfrm>
          <a:custGeom>
            <a:avLst/>
            <a:gdLst>
              <a:gd name="connsiteX0" fmla="*/ 427897 w 825669"/>
              <a:gd name="connsiteY0" fmla="*/ 495783 h 524758"/>
              <a:gd name="connsiteX1" fmla="*/ 475522 w 825669"/>
              <a:gd name="connsiteY1" fmla="*/ 457683 h 524758"/>
              <a:gd name="connsiteX2" fmla="*/ 735872 w 825669"/>
              <a:gd name="connsiteY2" fmla="*/ 152883 h 524758"/>
              <a:gd name="connsiteX3" fmla="*/ 551722 w 825669"/>
              <a:gd name="connsiteY3" fmla="*/ 10008 h 524758"/>
              <a:gd name="connsiteX4" fmla="*/ 5622 w 825669"/>
              <a:gd name="connsiteY4" fmla="*/ 63983 h 524758"/>
              <a:gd name="connsiteX5" fmla="*/ 300897 w 825669"/>
              <a:gd name="connsiteY5" fmla="*/ 483 h 524758"/>
              <a:gd name="connsiteX6" fmla="*/ 824772 w 825669"/>
              <a:gd name="connsiteY6" fmla="*/ 105258 h 524758"/>
              <a:gd name="connsiteX7" fmla="*/ 427897 w 825669"/>
              <a:gd name="connsiteY7" fmla="*/ 495783 h 52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69" h="524758">
                <a:moveTo>
                  <a:pt x="427897" y="495783"/>
                </a:moveTo>
                <a:cubicBezTo>
                  <a:pt x="369689" y="554521"/>
                  <a:pt x="424193" y="514833"/>
                  <a:pt x="475522" y="457683"/>
                </a:cubicBezTo>
                <a:cubicBezTo>
                  <a:pt x="526851" y="400533"/>
                  <a:pt x="723172" y="227495"/>
                  <a:pt x="735872" y="152883"/>
                </a:cubicBezTo>
                <a:cubicBezTo>
                  <a:pt x="748572" y="78271"/>
                  <a:pt x="673430" y="24825"/>
                  <a:pt x="551722" y="10008"/>
                </a:cubicBezTo>
                <a:cubicBezTo>
                  <a:pt x="430014" y="-4809"/>
                  <a:pt x="47426" y="65570"/>
                  <a:pt x="5622" y="63983"/>
                </a:cubicBezTo>
                <a:cubicBezTo>
                  <a:pt x="-36182" y="62396"/>
                  <a:pt x="164372" y="-6396"/>
                  <a:pt x="300897" y="483"/>
                </a:cubicBezTo>
                <a:cubicBezTo>
                  <a:pt x="437422" y="7362"/>
                  <a:pt x="803605" y="21120"/>
                  <a:pt x="824772" y="105258"/>
                </a:cubicBezTo>
                <a:cubicBezTo>
                  <a:pt x="845939" y="189395"/>
                  <a:pt x="486105" y="437045"/>
                  <a:pt x="427897" y="49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D91380E-7001-42DC-B9A1-107812DFD84F}"/>
              </a:ext>
            </a:extLst>
          </p:cNvPr>
          <p:cNvSpPr/>
          <p:nvPr/>
        </p:nvSpPr>
        <p:spPr>
          <a:xfrm>
            <a:off x="3500008" y="1017641"/>
            <a:ext cx="804794" cy="584908"/>
          </a:xfrm>
          <a:custGeom>
            <a:avLst/>
            <a:gdLst>
              <a:gd name="connsiteX0" fmla="*/ 392542 w 804794"/>
              <a:gd name="connsiteY0" fmla="*/ 566684 h 584908"/>
              <a:gd name="connsiteX1" fmla="*/ 478267 w 804794"/>
              <a:gd name="connsiteY1" fmla="*/ 484134 h 584908"/>
              <a:gd name="connsiteX2" fmla="*/ 792592 w 804794"/>
              <a:gd name="connsiteY2" fmla="*/ 55509 h 584908"/>
              <a:gd name="connsiteX3" fmla="*/ 5192 w 804794"/>
              <a:gd name="connsiteY3" fmla="*/ 20584 h 584908"/>
              <a:gd name="connsiteX4" fmla="*/ 459217 w 804794"/>
              <a:gd name="connsiteY4" fmla="*/ 14234 h 584908"/>
              <a:gd name="connsiteX5" fmla="*/ 624317 w 804794"/>
              <a:gd name="connsiteY5" fmla="*/ 214259 h 584908"/>
              <a:gd name="connsiteX6" fmla="*/ 392542 w 804794"/>
              <a:gd name="connsiteY6" fmla="*/ 566684 h 58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794" h="584908">
                <a:moveTo>
                  <a:pt x="392542" y="566684"/>
                </a:moveTo>
                <a:cubicBezTo>
                  <a:pt x="368200" y="611663"/>
                  <a:pt x="411592" y="569330"/>
                  <a:pt x="478267" y="484134"/>
                </a:cubicBezTo>
                <a:cubicBezTo>
                  <a:pt x="544942" y="398938"/>
                  <a:pt x="871438" y="132767"/>
                  <a:pt x="792592" y="55509"/>
                </a:cubicBezTo>
                <a:cubicBezTo>
                  <a:pt x="713746" y="-21749"/>
                  <a:pt x="60754" y="27463"/>
                  <a:pt x="5192" y="20584"/>
                </a:cubicBezTo>
                <a:cubicBezTo>
                  <a:pt x="-50370" y="13705"/>
                  <a:pt x="356029" y="-18045"/>
                  <a:pt x="459217" y="14234"/>
                </a:cubicBezTo>
                <a:cubicBezTo>
                  <a:pt x="562405" y="46513"/>
                  <a:pt x="634900" y="124301"/>
                  <a:pt x="624317" y="214259"/>
                </a:cubicBezTo>
                <a:cubicBezTo>
                  <a:pt x="613734" y="304217"/>
                  <a:pt x="416884" y="521705"/>
                  <a:pt x="392542" y="56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4D9E25C-5A80-4609-85AF-FF2A69829E42}"/>
              </a:ext>
            </a:extLst>
          </p:cNvPr>
          <p:cNvSpPr/>
          <p:nvPr/>
        </p:nvSpPr>
        <p:spPr>
          <a:xfrm>
            <a:off x="3100882" y="1105820"/>
            <a:ext cx="913752" cy="1016777"/>
          </a:xfrm>
          <a:custGeom>
            <a:avLst/>
            <a:gdLst>
              <a:gd name="connsiteX0" fmla="*/ 785318 w 913752"/>
              <a:gd name="connsiteY0" fmla="*/ 361030 h 1016777"/>
              <a:gd name="connsiteX1" fmla="*/ 893268 w 913752"/>
              <a:gd name="connsiteY1" fmla="*/ 34005 h 1016777"/>
              <a:gd name="connsiteX2" fmla="*/ 296368 w 913752"/>
              <a:gd name="connsiteY2" fmla="*/ 272130 h 1016777"/>
              <a:gd name="connsiteX3" fmla="*/ 10618 w 913752"/>
              <a:gd name="connsiteY3" fmla="*/ 992855 h 1016777"/>
              <a:gd name="connsiteX4" fmla="*/ 74118 w 913752"/>
              <a:gd name="connsiteY4" fmla="*/ 796005 h 1016777"/>
              <a:gd name="connsiteX5" fmla="*/ 197943 w 913752"/>
              <a:gd name="connsiteY5" fmla="*/ 316580 h 1016777"/>
              <a:gd name="connsiteX6" fmla="*/ 502743 w 913752"/>
              <a:gd name="connsiteY6" fmla="*/ 40355 h 1016777"/>
              <a:gd name="connsiteX7" fmla="*/ 883743 w 913752"/>
              <a:gd name="connsiteY7" fmla="*/ 34005 h 1016777"/>
              <a:gd name="connsiteX8" fmla="*/ 785318 w 913752"/>
              <a:gd name="connsiteY8" fmla="*/ 361030 h 10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752" h="1016777">
                <a:moveTo>
                  <a:pt x="785318" y="361030"/>
                </a:moveTo>
                <a:cubicBezTo>
                  <a:pt x="786905" y="361030"/>
                  <a:pt x="974760" y="48822"/>
                  <a:pt x="893268" y="34005"/>
                </a:cubicBezTo>
                <a:cubicBezTo>
                  <a:pt x="811776" y="19188"/>
                  <a:pt x="443476" y="112322"/>
                  <a:pt x="296368" y="272130"/>
                </a:cubicBezTo>
                <a:cubicBezTo>
                  <a:pt x="149260" y="431938"/>
                  <a:pt x="47660" y="905542"/>
                  <a:pt x="10618" y="992855"/>
                </a:cubicBezTo>
                <a:cubicBezTo>
                  <a:pt x="-26424" y="1080168"/>
                  <a:pt x="42897" y="908717"/>
                  <a:pt x="74118" y="796005"/>
                </a:cubicBezTo>
                <a:cubicBezTo>
                  <a:pt x="105339" y="683293"/>
                  <a:pt x="126505" y="442522"/>
                  <a:pt x="197943" y="316580"/>
                </a:cubicBezTo>
                <a:cubicBezTo>
                  <a:pt x="269380" y="190638"/>
                  <a:pt x="388443" y="87451"/>
                  <a:pt x="502743" y="40355"/>
                </a:cubicBezTo>
                <a:cubicBezTo>
                  <a:pt x="617043" y="-6741"/>
                  <a:pt x="835060" y="-17324"/>
                  <a:pt x="883743" y="34005"/>
                </a:cubicBezTo>
                <a:cubicBezTo>
                  <a:pt x="932426" y="85334"/>
                  <a:pt x="783731" y="361030"/>
                  <a:pt x="785318" y="36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910E468-D28F-4699-8D84-3677DA09581C}"/>
              </a:ext>
            </a:extLst>
          </p:cNvPr>
          <p:cNvSpPr/>
          <p:nvPr/>
        </p:nvSpPr>
        <p:spPr>
          <a:xfrm>
            <a:off x="3504867" y="1530756"/>
            <a:ext cx="386872" cy="908414"/>
          </a:xfrm>
          <a:custGeom>
            <a:avLst/>
            <a:gdLst>
              <a:gd name="connsiteX0" fmla="*/ 385566 w 386872"/>
              <a:gd name="connsiteY0" fmla="*/ 1711 h 908414"/>
              <a:gd name="connsiteX1" fmla="*/ 135800 w 386872"/>
              <a:gd name="connsiteY1" fmla="*/ 264177 h 908414"/>
              <a:gd name="connsiteX2" fmla="*/ 216233 w 386872"/>
              <a:gd name="connsiteY2" fmla="*/ 894944 h 908414"/>
              <a:gd name="connsiteX3" fmla="*/ 127333 w 386872"/>
              <a:gd name="connsiteY3" fmla="*/ 670577 h 908414"/>
              <a:gd name="connsiteX4" fmla="*/ 8800 w 386872"/>
              <a:gd name="connsiteY4" fmla="*/ 374244 h 908414"/>
              <a:gd name="connsiteX5" fmla="*/ 385566 w 386872"/>
              <a:gd name="connsiteY5" fmla="*/ 1711 h 9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72" h="908414">
                <a:moveTo>
                  <a:pt x="385566" y="1711"/>
                </a:moveTo>
                <a:cubicBezTo>
                  <a:pt x="406733" y="-16634"/>
                  <a:pt x="164022" y="115305"/>
                  <a:pt x="135800" y="264177"/>
                </a:cubicBezTo>
                <a:cubicBezTo>
                  <a:pt x="107578" y="413049"/>
                  <a:pt x="217644" y="827211"/>
                  <a:pt x="216233" y="894944"/>
                </a:cubicBezTo>
                <a:cubicBezTo>
                  <a:pt x="214822" y="962677"/>
                  <a:pt x="161905" y="757360"/>
                  <a:pt x="127333" y="670577"/>
                </a:cubicBezTo>
                <a:cubicBezTo>
                  <a:pt x="92761" y="583794"/>
                  <a:pt x="-34239" y="489249"/>
                  <a:pt x="8800" y="374244"/>
                </a:cubicBezTo>
                <a:cubicBezTo>
                  <a:pt x="51839" y="259239"/>
                  <a:pt x="364399" y="20056"/>
                  <a:pt x="385566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A67853D-5006-4909-A39B-9101C6678BBF}"/>
              </a:ext>
            </a:extLst>
          </p:cNvPr>
          <p:cNvSpPr/>
          <p:nvPr/>
        </p:nvSpPr>
        <p:spPr>
          <a:xfrm>
            <a:off x="2214666" y="1130300"/>
            <a:ext cx="1032301" cy="1363151"/>
          </a:xfrm>
          <a:custGeom>
            <a:avLst/>
            <a:gdLst>
              <a:gd name="connsiteX0" fmla="*/ 1032301 w 1032301"/>
              <a:gd name="connsiteY0" fmla="*/ 0 h 1363151"/>
              <a:gd name="connsiteX1" fmla="*/ 498901 w 1032301"/>
              <a:gd name="connsiteY1" fmla="*/ 486833 h 1363151"/>
              <a:gd name="connsiteX2" fmla="*/ 172934 w 1032301"/>
              <a:gd name="connsiteY2" fmla="*/ 783167 h 1363151"/>
              <a:gd name="connsiteX3" fmla="*/ 126367 w 1032301"/>
              <a:gd name="connsiteY3" fmla="*/ 1092200 h 1363151"/>
              <a:gd name="connsiteX4" fmla="*/ 244901 w 1032301"/>
              <a:gd name="connsiteY4" fmla="*/ 1363133 h 1363151"/>
              <a:gd name="connsiteX5" fmla="*/ 96734 w 1032301"/>
              <a:gd name="connsiteY5" fmla="*/ 1079500 h 1363151"/>
              <a:gd name="connsiteX6" fmla="*/ 33234 w 1032301"/>
              <a:gd name="connsiteY6" fmla="*/ 778933 h 1363151"/>
              <a:gd name="connsiteX7" fmla="*/ 638601 w 1032301"/>
              <a:gd name="connsiteY7" fmla="*/ 325967 h 1363151"/>
              <a:gd name="connsiteX8" fmla="*/ 1032301 w 1032301"/>
              <a:gd name="connsiteY8" fmla="*/ 0 h 136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301" h="1363151">
                <a:moveTo>
                  <a:pt x="1032301" y="0"/>
                </a:moveTo>
                <a:lnTo>
                  <a:pt x="498901" y="486833"/>
                </a:lnTo>
                <a:cubicBezTo>
                  <a:pt x="355673" y="617361"/>
                  <a:pt x="235023" y="682273"/>
                  <a:pt x="172934" y="783167"/>
                </a:cubicBezTo>
                <a:cubicBezTo>
                  <a:pt x="110845" y="884061"/>
                  <a:pt x="114373" y="995539"/>
                  <a:pt x="126367" y="1092200"/>
                </a:cubicBezTo>
                <a:cubicBezTo>
                  <a:pt x="138361" y="1188861"/>
                  <a:pt x="249840" y="1365250"/>
                  <a:pt x="244901" y="1363133"/>
                </a:cubicBezTo>
                <a:cubicBezTo>
                  <a:pt x="239962" y="1361016"/>
                  <a:pt x="132012" y="1176867"/>
                  <a:pt x="96734" y="1079500"/>
                </a:cubicBezTo>
                <a:cubicBezTo>
                  <a:pt x="61456" y="982133"/>
                  <a:pt x="-57077" y="904522"/>
                  <a:pt x="33234" y="778933"/>
                </a:cubicBezTo>
                <a:cubicBezTo>
                  <a:pt x="123545" y="653344"/>
                  <a:pt x="465740" y="454378"/>
                  <a:pt x="638601" y="325967"/>
                </a:cubicBezTo>
                <a:lnTo>
                  <a:pt x="1032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7CEACF0A-EE28-42B4-9586-CC846B24797A}"/>
              </a:ext>
            </a:extLst>
          </p:cNvPr>
          <p:cNvSpPr/>
          <p:nvPr/>
        </p:nvSpPr>
        <p:spPr>
          <a:xfrm>
            <a:off x="4251309" y="3449731"/>
            <a:ext cx="540829" cy="1394861"/>
          </a:xfrm>
          <a:custGeom>
            <a:avLst/>
            <a:gdLst>
              <a:gd name="connsiteX0" fmla="*/ 371491 w 540829"/>
              <a:gd name="connsiteY0" fmla="*/ 436 h 1394861"/>
              <a:gd name="connsiteX1" fmla="*/ 439224 w 540829"/>
              <a:gd name="connsiteY1" fmla="*/ 394136 h 1394861"/>
              <a:gd name="connsiteX2" fmla="*/ 540824 w 540829"/>
              <a:gd name="connsiteY2" fmla="*/ 648136 h 1394861"/>
              <a:gd name="connsiteX3" fmla="*/ 434991 w 540829"/>
              <a:gd name="connsiteY3" fmla="*/ 948702 h 1394861"/>
              <a:gd name="connsiteX4" fmla="*/ 3191 w 540829"/>
              <a:gd name="connsiteY4" fmla="*/ 1393202 h 1394861"/>
              <a:gd name="connsiteX5" fmla="*/ 248724 w 540829"/>
              <a:gd name="connsiteY5" fmla="*/ 1075702 h 1394861"/>
              <a:gd name="connsiteX6" fmla="*/ 439224 w 540829"/>
              <a:gd name="connsiteY6" fmla="*/ 474569 h 1394861"/>
              <a:gd name="connsiteX7" fmla="*/ 371491 w 540829"/>
              <a:gd name="connsiteY7" fmla="*/ 436 h 13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29" h="1394861">
                <a:moveTo>
                  <a:pt x="371491" y="436"/>
                </a:moveTo>
                <a:cubicBezTo>
                  <a:pt x="371491" y="-12969"/>
                  <a:pt x="411002" y="286186"/>
                  <a:pt x="439224" y="394136"/>
                </a:cubicBezTo>
                <a:cubicBezTo>
                  <a:pt x="467446" y="502086"/>
                  <a:pt x="541530" y="555708"/>
                  <a:pt x="540824" y="648136"/>
                </a:cubicBezTo>
                <a:cubicBezTo>
                  <a:pt x="540119" y="740564"/>
                  <a:pt x="524596" y="824524"/>
                  <a:pt x="434991" y="948702"/>
                </a:cubicBezTo>
                <a:cubicBezTo>
                  <a:pt x="345386" y="1072880"/>
                  <a:pt x="34235" y="1372035"/>
                  <a:pt x="3191" y="1393202"/>
                </a:cubicBezTo>
                <a:cubicBezTo>
                  <a:pt x="-27854" y="1414369"/>
                  <a:pt x="176052" y="1228807"/>
                  <a:pt x="248724" y="1075702"/>
                </a:cubicBezTo>
                <a:cubicBezTo>
                  <a:pt x="321396" y="922597"/>
                  <a:pt x="423702" y="653074"/>
                  <a:pt x="439224" y="474569"/>
                </a:cubicBezTo>
                <a:cubicBezTo>
                  <a:pt x="454746" y="296064"/>
                  <a:pt x="371491" y="13841"/>
                  <a:pt x="371491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5DD268C-B48A-4C33-B6E5-3D0E6AB7E4BB}"/>
              </a:ext>
            </a:extLst>
          </p:cNvPr>
          <p:cNvSpPr/>
          <p:nvPr/>
        </p:nvSpPr>
        <p:spPr>
          <a:xfrm>
            <a:off x="3666043" y="3289050"/>
            <a:ext cx="785449" cy="1557769"/>
          </a:xfrm>
          <a:custGeom>
            <a:avLst/>
            <a:gdLst>
              <a:gd name="connsiteX0" fmla="*/ 711224 w 785449"/>
              <a:gd name="connsiteY0" fmla="*/ 250 h 1557769"/>
              <a:gd name="connsiteX1" fmla="*/ 630790 w 785449"/>
              <a:gd name="connsiteY1" fmla="*/ 601383 h 1557769"/>
              <a:gd name="connsiteX2" fmla="*/ 541890 w 785449"/>
              <a:gd name="connsiteY2" fmla="*/ 783417 h 1557769"/>
              <a:gd name="connsiteX3" fmla="*/ 647724 w 785449"/>
              <a:gd name="connsiteY3" fmla="*/ 1130550 h 1557769"/>
              <a:gd name="connsiteX4" fmla="*/ 8490 w 785449"/>
              <a:gd name="connsiteY4" fmla="*/ 1549650 h 1557769"/>
              <a:gd name="connsiteX5" fmla="*/ 313290 w 785449"/>
              <a:gd name="connsiteY5" fmla="*/ 1393017 h 1557769"/>
              <a:gd name="connsiteX6" fmla="*/ 778957 w 785449"/>
              <a:gd name="connsiteY6" fmla="*/ 1215217 h 1557769"/>
              <a:gd name="connsiteX7" fmla="*/ 592690 w 785449"/>
              <a:gd name="connsiteY7" fmla="*/ 745317 h 1557769"/>
              <a:gd name="connsiteX8" fmla="*/ 694290 w 785449"/>
              <a:gd name="connsiteY8" fmla="*/ 529417 h 1557769"/>
              <a:gd name="connsiteX9" fmla="*/ 711224 w 785449"/>
              <a:gd name="connsiteY9" fmla="*/ 250 h 15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449" h="1557769">
                <a:moveTo>
                  <a:pt x="711224" y="250"/>
                </a:moveTo>
                <a:cubicBezTo>
                  <a:pt x="700641" y="12244"/>
                  <a:pt x="659012" y="470855"/>
                  <a:pt x="630790" y="601383"/>
                </a:cubicBezTo>
                <a:cubicBezTo>
                  <a:pt x="602568" y="731911"/>
                  <a:pt x="539068" y="695223"/>
                  <a:pt x="541890" y="783417"/>
                </a:cubicBezTo>
                <a:cubicBezTo>
                  <a:pt x="544712" y="871611"/>
                  <a:pt x="736624" y="1002845"/>
                  <a:pt x="647724" y="1130550"/>
                </a:cubicBezTo>
                <a:cubicBezTo>
                  <a:pt x="558824" y="1258255"/>
                  <a:pt x="64229" y="1505906"/>
                  <a:pt x="8490" y="1549650"/>
                </a:cubicBezTo>
                <a:cubicBezTo>
                  <a:pt x="-47249" y="1593394"/>
                  <a:pt x="184879" y="1448756"/>
                  <a:pt x="313290" y="1393017"/>
                </a:cubicBezTo>
                <a:cubicBezTo>
                  <a:pt x="441701" y="1337278"/>
                  <a:pt x="732390" y="1323167"/>
                  <a:pt x="778957" y="1215217"/>
                </a:cubicBezTo>
                <a:cubicBezTo>
                  <a:pt x="825524" y="1107267"/>
                  <a:pt x="606801" y="859617"/>
                  <a:pt x="592690" y="745317"/>
                </a:cubicBezTo>
                <a:cubicBezTo>
                  <a:pt x="578579" y="631017"/>
                  <a:pt x="673123" y="647950"/>
                  <a:pt x="694290" y="529417"/>
                </a:cubicBezTo>
                <a:cubicBezTo>
                  <a:pt x="715457" y="410884"/>
                  <a:pt x="721807" y="-11744"/>
                  <a:pt x="71122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AC961B4-AC5B-4CE5-9CF5-7D6E3B32E85D}"/>
              </a:ext>
            </a:extLst>
          </p:cNvPr>
          <p:cNvSpPr/>
          <p:nvPr/>
        </p:nvSpPr>
        <p:spPr>
          <a:xfrm>
            <a:off x="2474912" y="1336894"/>
            <a:ext cx="1238513" cy="1981251"/>
          </a:xfrm>
          <a:custGeom>
            <a:avLst/>
            <a:gdLst>
              <a:gd name="connsiteX0" fmla="*/ 1237721 w 1238513"/>
              <a:gd name="connsiteY0" fmla="*/ 839 h 1981251"/>
              <a:gd name="connsiteX1" fmla="*/ 949855 w 1238513"/>
              <a:gd name="connsiteY1" fmla="*/ 534239 h 1981251"/>
              <a:gd name="connsiteX2" fmla="*/ 717021 w 1238513"/>
              <a:gd name="connsiteY2" fmla="*/ 1021073 h 1981251"/>
              <a:gd name="connsiteX3" fmla="*/ 170921 w 1238513"/>
              <a:gd name="connsiteY3" fmla="*/ 1397839 h 1981251"/>
              <a:gd name="connsiteX4" fmla="*/ 10055 w 1238513"/>
              <a:gd name="connsiteY4" fmla="*/ 1969339 h 1981251"/>
              <a:gd name="connsiteX5" fmla="*/ 43921 w 1238513"/>
              <a:gd name="connsiteY5" fmla="*/ 1736506 h 1981251"/>
              <a:gd name="connsiteX6" fmla="*/ 264055 w 1238513"/>
              <a:gd name="connsiteY6" fmla="*/ 1165006 h 1981251"/>
              <a:gd name="connsiteX7" fmla="*/ 856721 w 1238513"/>
              <a:gd name="connsiteY7" fmla="*/ 661239 h 1981251"/>
              <a:gd name="connsiteX8" fmla="*/ 1237721 w 1238513"/>
              <a:gd name="connsiteY8" fmla="*/ 839 h 19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513" h="1981251">
                <a:moveTo>
                  <a:pt x="1237721" y="839"/>
                </a:moveTo>
                <a:cubicBezTo>
                  <a:pt x="1253243" y="-20328"/>
                  <a:pt x="1036638" y="364200"/>
                  <a:pt x="949855" y="534239"/>
                </a:cubicBezTo>
                <a:cubicBezTo>
                  <a:pt x="863072" y="704278"/>
                  <a:pt x="846843" y="877140"/>
                  <a:pt x="717021" y="1021073"/>
                </a:cubicBezTo>
                <a:cubicBezTo>
                  <a:pt x="587199" y="1165006"/>
                  <a:pt x="288749" y="1239795"/>
                  <a:pt x="170921" y="1397839"/>
                </a:cubicBezTo>
                <a:cubicBezTo>
                  <a:pt x="53093" y="1555883"/>
                  <a:pt x="31222" y="1912895"/>
                  <a:pt x="10055" y="1969339"/>
                </a:cubicBezTo>
                <a:cubicBezTo>
                  <a:pt x="-11112" y="2025784"/>
                  <a:pt x="1588" y="1870561"/>
                  <a:pt x="43921" y="1736506"/>
                </a:cubicBezTo>
                <a:cubicBezTo>
                  <a:pt x="86254" y="1602451"/>
                  <a:pt x="128588" y="1344217"/>
                  <a:pt x="264055" y="1165006"/>
                </a:cubicBezTo>
                <a:cubicBezTo>
                  <a:pt x="399522" y="985795"/>
                  <a:pt x="696560" y="853856"/>
                  <a:pt x="856721" y="661239"/>
                </a:cubicBezTo>
                <a:cubicBezTo>
                  <a:pt x="1016882" y="468622"/>
                  <a:pt x="1222199" y="22006"/>
                  <a:pt x="1237721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8F12EC3-8981-4CCB-9473-165FFC9CBE12}"/>
              </a:ext>
            </a:extLst>
          </p:cNvPr>
          <p:cNvSpPr/>
          <p:nvPr/>
        </p:nvSpPr>
        <p:spPr>
          <a:xfrm>
            <a:off x="2026187" y="1529584"/>
            <a:ext cx="1243123" cy="1846078"/>
          </a:xfrm>
          <a:custGeom>
            <a:avLst/>
            <a:gdLst>
              <a:gd name="connsiteX0" fmla="*/ 1161513 w 1243123"/>
              <a:gd name="connsiteY0" fmla="*/ 49449 h 1846078"/>
              <a:gd name="connsiteX1" fmla="*/ 1161513 w 1243123"/>
              <a:gd name="connsiteY1" fmla="*/ 104483 h 1846078"/>
              <a:gd name="connsiteX2" fmla="*/ 319080 w 1243123"/>
              <a:gd name="connsiteY2" fmla="*/ 925749 h 1846078"/>
              <a:gd name="connsiteX3" fmla="*/ 10046 w 1243123"/>
              <a:gd name="connsiteY3" fmla="*/ 1814749 h 1846078"/>
              <a:gd name="connsiteX4" fmla="*/ 82013 w 1243123"/>
              <a:gd name="connsiteY4" fmla="*/ 1590383 h 1846078"/>
              <a:gd name="connsiteX5" fmla="*/ 149746 w 1243123"/>
              <a:gd name="connsiteY5" fmla="*/ 1056983 h 1846078"/>
              <a:gd name="connsiteX6" fmla="*/ 729713 w 1243123"/>
              <a:gd name="connsiteY6" fmla="*/ 455849 h 1846078"/>
              <a:gd name="connsiteX7" fmla="*/ 1161513 w 1243123"/>
              <a:gd name="connsiteY7" fmla="*/ 49449 h 184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23" h="1846078">
                <a:moveTo>
                  <a:pt x="1161513" y="49449"/>
                </a:moveTo>
                <a:cubicBezTo>
                  <a:pt x="1233480" y="-9112"/>
                  <a:pt x="1301918" y="-41567"/>
                  <a:pt x="1161513" y="104483"/>
                </a:cubicBezTo>
                <a:cubicBezTo>
                  <a:pt x="1021108" y="250533"/>
                  <a:pt x="510991" y="640705"/>
                  <a:pt x="319080" y="925749"/>
                </a:cubicBezTo>
                <a:cubicBezTo>
                  <a:pt x="127169" y="1210793"/>
                  <a:pt x="49557" y="1703977"/>
                  <a:pt x="10046" y="1814749"/>
                </a:cubicBezTo>
                <a:cubicBezTo>
                  <a:pt x="-29465" y="1925521"/>
                  <a:pt x="58730" y="1716677"/>
                  <a:pt x="82013" y="1590383"/>
                </a:cubicBezTo>
                <a:cubicBezTo>
                  <a:pt x="105296" y="1464089"/>
                  <a:pt x="41796" y="1246072"/>
                  <a:pt x="149746" y="1056983"/>
                </a:cubicBezTo>
                <a:cubicBezTo>
                  <a:pt x="257696" y="867894"/>
                  <a:pt x="568141" y="625182"/>
                  <a:pt x="729713" y="455849"/>
                </a:cubicBezTo>
                <a:cubicBezTo>
                  <a:pt x="891285" y="286516"/>
                  <a:pt x="1089546" y="108010"/>
                  <a:pt x="1161513" y="49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5F5E35F-73F6-4EEF-A4E0-293F54AB2413}"/>
              </a:ext>
            </a:extLst>
          </p:cNvPr>
          <p:cNvSpPr/>
          <p:nvPr/>
        </p:nvSpPr>
        <p:spPr>
          <a:xfrm>
            <a:off x="1181099" y="2208863"/>
            <a:ext cx="1353618" cy="456165"/>
          </a:xfrm>
          <a:custGeom>
            <a:avLst/>
            <a:gdLst>
              <a:gd name="connsiteX0" fmla="*/ 1329268 w 1353618"/>
              <a:gd name="connsiteY0" fmla="*/ 9404 h 456165"/>
              <a:gd name="connsiteX1" fmla="*/ 1308101 w 1353618"/>
              <a:gd name="connsiteY1" fmla="*/ 60204 h 456165"/>
              <a:gd name="connsiteX2" fmla="*/ 1041401 w 1353618"/>
              <a:gd name="connsiteY2" fmla="*/ 195670 h 456165"/>
              <a:gd name="connsiteX3" fmla="*/ 783168 w 1353618"/>
              <a:gd name="connsiteY3" fmla="*/ 140637 h 456165"/>
              <a:gd name="connsiteX4" fmla="*/ 546101 w 1353618"/>
              <a:gd name="connsiteY4" fmla="*/ 106770 h 456165"/>
              <a:gd name="connsiteX5" fmla="*/ 397934 w 1353618"/>
              <a:gd name="connsiteY5" fmla="*/ 331137 h 456165"/>
              <a:gd name="connsiteX6" fmla="*/ 1 w 1353618"/>
              <a:gd name="connsiteY6" fmla="*/ 453904 h 456165"/>
              <a:gd name="connsiteX7" fmla="*/ 393701 w 1353618"/>
              <a:gd name="connsiteY7" fmla="*/ 229537 h 456165"/>
              <a:gd name="connsiteX8" fmla="*/ 706968 w 1353618"/>
              <a:gd name="connsiteY8" fmla="*/ 212604 h 456165"/>
              <a:gd name="connsiteX9" fmla="*/ 1058334 w 1353618"/>
              <a:gd name="connsiteY9" fmla="*/ 242237 h 456165"/>
              <a:gd name="connsiteX10" fmla="*/ 1329268 w 1353618"/>
              <a:gd name="connsiteY10" fmla="*/ 9404 h 45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18" h="456165">
                <a:moveTo>
                  <a:pt x="1329268" y="9404"/>
                </a:moveTo>
                <a:cubicBezTo>
                  <a:pt x="1370896" y="-20935"/>
                  <a:pt x="1356079" y="29160"/>
                  <a:pt x="1308101" y="60204"/>
                </a:cubicBezTo>
                <a:cubicBezTo>
                  <a:pt x="1260123" y="91248"/>
                  <a:pt x="1128890" y="182265"/>
                  <a:pt x="1041401" y="195670"/>
                </a:cubicBezTo>
                <a:cubicBezTo>
                  <a:pt x="953912" y="209075"/>
                  <a:pt x="865718" y="155454"/>
                  <a:pt x="783168" y="140637"/>
                </a:cubicBezTo>
                <a:cubicBezTo>
                  <a:pt x="700618" y="125820"/>
                  <a:pt x="610307" y="75020"/>
                  <a:pt x="546101" y="106770"/>
                </a:cubicBezTo>
                <a:cubicBezTo>
                  <a:pt x="481895" y="138520"/>
                  <a:pt x="488951" y="273281"/>
                  <a:pt x="397934" y="331137"/>
                </a:cubicBezTo>
                <a:cubicBezTo>
                  <a:pt x="306917" y="388993"/>
                  <a:pt x="706" y="470837"/>
                  <a:pt x="1" y="453904"/>
                </a:cubicBezTo>
                <a:cubicBezTo>
                  <a:pt x="-705" y="436971"/>
                  <a:pt x="275873" y="269754"/>
                  <a:pt x="393701" y="229537"/>
                </a:cubicBezTo>
                <a:cubicBezTo>
                  <a:pt x="511529" y="189320"/>
                  <a:pt x="596196" y="210487"/>
                  <a:pt x="706968" y="212604"/>
                </a:cubicBezTo>
                <a:cubicBezTo>
                  <a:pt x="817740" y="214721"/>
                  <a:pt x="950384" y="276104"/>
                  <a:pt x="1058334" y="242237"/>
                </a:cubicBezTo>
                <a:cubicBezTo>
                  <a:pt x="1166284" y="208370"/>
                  <a:pt x="1287640" y="39743"/>
                  <a:pt x="1329268" y="9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AE7CF3E-926E-4E88-8168-0B2A51689649}"/>
              </a:ext>
            </a:extLst>
          </p:cNvPr>
          <p:cNvSpPr/>
          <p:nvPr/>
        </p:nvSpPr>
        <p:spPr>
          <a:xfrm>
            <a:off x="2683952" y="2210330"/>
            <a:ext cx="798381" cy="1841777"/>
          </a:xfrm>
          <a:custGeom>
            <a:avLst/>
            <a:gdLst>
              <a:gd name="connsiteX0" fmla="*/ 791615 w 798381"/>
              <a:gd name="connsiteY0" fmla="*/ 16403 h 1841777"/>
              <a:gd name="connsiteX1" fmla="*/ 182015 w 798381"/>
              <a:gd name="connsiteY1" fmla="*/ 871537 h 1841777"/>
              <a:gd name="connsiteX2" fmla="*/ 33848 w 798381"/>
              <a:gd name="connsiteY2" fmla="*/ 1798637 h 1841777"/>
              <a:gd name="connsiteX3" fmla="*/ 55015 w 798381"/>
              <a:gd name="connsiteY3" fmla="*/ 1629303 h 1841777"/>
              <a:gd name="connsiteX4" fmla="*/ 25381 w 798381"/>
              <a:gd name="connsiteY4" fmla="*/ 1104370 h 1841777"/>
              <a:gd name="connsiteX5" fmla="*/ 478348 w 798381"/>
              <a:gd name="connsiteY5" fmla="*/ 367770 h 1841777"/>
              <a:gd name="connsiteX6" fmla="*/ 791615 w 798381"/>
              <a:gd name="connsiteY6" fmla="*/ 16403 h 184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381" h="1841777">
                <a:moveTo>
                  <a:pt x="791615" y="16403"/>
                </a:moveTo>
                <a:cubicBezTo>
                  <a:pt x="742226" y="100364"/>
                  <a:pt x="308309" y="574498"/>
                  <a:pt x="182015" y="871537"/>
                </a:cubicBezTo>
                <a:cubicBezTo>
                  <a:pt x="55721" y="1168576"/>
                  <a:pt x="55015" y="1672343"/>
                  <a:pt x="33848" y="1798637"/>
                </a:cubicBezTo>
                <a:cubicBezTo>
                  <a:pt x="12681" y="1924931"/>
                  <a:pt x="56426" y="1745014"/>
                  <a:pt x="55015" y="1629303"/>
                </a:cubicBezTo>
                <a:cubicBezTo>
                  <a:pt x="53604" y="1513592"/>
                  <a:pt x="-45174" y="1314625"/>
                  <a:pt x="25381" y="1104370"/>
                </a:cubicBezTo>
                <a:cubicBezTo>
                  <a:pt x="95936" y="894115"/>
                  <a:pt x="348526" y="546275"/>
                  <a:pt x="478348" y="367770"/>
                </a:cubicBezTo>
                <a:cubicBezTo>
                  <a:pt x="608170" y="189265"/>
                  <a:pt x="841004" y="-67558"/>
                  <a:pt x="791615" y="1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4D79E07-8481-428A-945A-A981FC68FB7D}"/>
              </a:ext>
            </a:extLst>
          </p:cNvPr>
          <p:cNvSpPr/>
          <p:nvPr/>
        </p:nvSpPr>
        <p:spPr>
          <a:xfrm>
            <a:off x="2934016" y="3000892"/>
            <a:ext cx="1252163" cy="1496200"/>
          </a:xfrm>
          <a:custGeom>
            <a:avLst/>
            <a:gdLst>
              <a:gd name="connsiteX0" fmla="*/ 1058017 w 1252163"/>
              <a:gd name="connsiteY0" fmla="*/ 106375 h 1496200"/>
              <a:gd name="connsiteX1" fmla="*/ 1197717 w 1252163"/>
              <a:gd name="connsiteY1" fmla="*/ 699041 h 1496200"/>
              <a:gd name="connsiteX2" fmla="*/ 12384 w 1252163"/>
              <a:gd name="connsiteY2" fmla="*/ 1486441 h 1496200"/>
              <a:gd name="connsiteX3" fmla="*/ 545784 w 1252163"/>
              <a:gd name="connsiteY3" fmla="*/ 1160475 h 1496200"/>
              <a:gd name="connsiteX4" fmla="*/ 1087651 w 1252163"/>
              <a:gd name="connsiteY4" fmla="*/ 787941 h 1496200"/>
              <a:gd name="connsiteX5" fmla="*/ 1104584 w 1252163"/>
              <a:gd name="connsiteY5" fmla="*/ 64041 h 1496200"/>
              <a:gd name="connsiteX6" fmla="*/ 1058017 w 1252163"/>
              <a:gd name="connsiteY6" fmla="*/ 106375 h 149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163" h="1496200">
                <a:moveTo>
                  <a:pt x="1058017" y="106375"/>
                </a:moveTo>
                <a:cubicBezTo>
                  <a:pt x="1073539" y="212208"/>
                  <a:pt x="1371989" y="469030"/>
                  <a:pt x="1197717" y="699041"/>
                </a:cubicBezTo>
                <a:cubicBezTo>
                  <a:pt x="1023445" y="929052"/>
                  <a:pt x="121039" y="1409535"/>
                  <a:pt x="12384" y="1486441"/>
                </a:cubicBezTo>
                <a:cubicBezTo>
                  <a:pt x="-96271" y="1563347"/>
                  <a:pt x="545784" y="1160475"/>
                  <a:pt x="545784" y="1160475"/>
                </a:cubicBezTo>
                <a:cubicBezTo>
                  <a:pt x="724995" y="1044058"/>
                  <a:pt x="994518" y="970680"/>
                  <a:pt x="1087651" y="787941"/>
                </a:cubicBezTo>
                <a:cubicBezTo>
                  <a:pt x="1180784" y="605202"/>
                  <a:pt x="1105995" y="176224"/>
                  <a:pt x="1104584" y="64041"/>
                </a:cubicBezTo>
                <a:cubicBezTo>
                  <a:pt x="1103173" y="-48142"/>
                  <a:pt x="1042495" y="542"/>
                  <a:pt x="1058017" y="10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395D51B-D5DD-47A1-BDF9-B220221568A9}"/>
              </a:ext>
            </a:extLst>
          </p:cNvPr>
          <p:cNvSpPr/>
          <p:nvPr/>
        </p:nvSpPr>
        <p:spPr>
          <a:xfrm>
            <a:off x="1380024" y="2678270"/>
            <a:ext cx="2328559" cy="1847098"/>
          </a:xfrm>
          <a:custGeom>
            <a:avLst/>
            <a:gdLst>
              <a:gd name="connsiteX0" fmla="*/ 2328376 w 2328559"/>
              <a:gd name="connsiteY0" fmla="*/ 1430 h 1847098"/>
              <a:gd name="connsiteX1" fmla="*/ 1773809 w 2328559"/>
              <a:gd name="connsiteY1" fmla="*/ 996263 h 1847098"/>
              <a:gd name="connsiteX2" fmla="*/ 1591776 w 2328559"/>
              <a:gd name="connsiteY2" fmla="*/ 1576230 h 1847098"/>
              <a:gd name="connsiteX3" fmla="*/ 973709 w 2328559"/>
              <a:gd name="connsiteY3" fmla="*/ 1830230 h 1847098"/>
              <a:gd name="connsiteX4" fmla="*/ 43 w 2328559"/>
              <a:gd name="connsiteY4" fmla="*/ 1817530 h 1847098"/>
              <a:gd name="connsiteX5" fmla="*/ 935609 w 2328559"/>
              <a:gd name="connsiteY5" fmla="*/ 1770963 h 1847098"/>
              <a:gd name="connsiteX6" fmla="*/ 1464776 w 2328559"/>
              <a:gd name="connsiteY6" fmla="*/ 1529663 h 1847098"/>
              <a:gd name="connsiteX7" fmla="*/ 1638343 w 2328559"/>
              <a:gd name="connsiteY7" fmla="*/ 1165597 h 1847098"/>
              <a:gd name="connsiteX8" fmla="*/ 1833076 w 2328559"/>
              <a:gd name="connsiteY8" fmla="*/ 784597 h 1847098"/>
              <a:gd name="connsiteX9" fmla="*/ 2328376 w 2328559"/>
              <a:gd name="connsiteY9" fmla="*/ 1430 h 184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559" h="1847098">
                <a:moveTo>
                  <a:pt x="2328376" y="1430"/>
                </a:moveTo>
                <a:cubicBezTo>
                  <a:pt x="2318498" y="36708"/>
                  <a:pt x="1896576" y="733796"/>
                  <a:pt x="1773809" y="996263"/>
                </a:cubicBezTo>
                <a:cubicBezTo>
                  <a:pt x="1651042" y="1258730"/>
                  <a:pt x="1725126" y="1437236"/>
                  <a:pt x="1591776" y="1576230"/>
                </a:cubicBezTo>
                <a:cubicBezTo>
                  <a:pt x="1458426" y="1715224"/>
                  <a:pt x="1238998" y="1790013"/>
                  <a:pt x="973709" y="1830230"/>
                </a:cubicBezTo>
                <a:cubicBezTo>
                  <a:pt x="708420" y="1870447"/>
                  <a:pt x="6393" y="1827408"/>
                  <a:pt x="43" y="1817530"/>
                </a:cubicBezTo>
                <a:cubicBezTo>
                  <a:pt x="-6307" y="1807652"/>
                  <a:pt x="691487" y="1818941"/>
                  <a:pt x="935609" y="1770963"/>
                </a:cubicBezTo>
                <a:cubicBezTo>
                  <a:pt x="1179731" y="1722985"/>
                  <a:pt x="1347654" y="1630557"/>
                  <a:pt x="1464776" y="1529663"/>
                </a:cubicBezTo>
                <a:cubicBezTo>
                  <a:pt x="1581898" y="1428769"/>
                  <a:pt x="1576960" y="1289775"/>
                  <a:pt x="1638343" y="1165597"/>
                </a:cubicBezTo>
                <a:cubicBezTo>
                  <a:pt x="1699726" y="1041419"/>
                  <a:pt x="1719482" y="975803"/>
                  <a:pt x="1833076" y="784597"/>
                </a:cubicBezTo>
                <a:cubicBezTo>
                  <a:pt x="1946670" y="593391"/>
                  <a:pt x="2338254" y="-33848"/>
                  <a:pt x="2328376" y="1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0CE1A9E-B938-4CB9-A393-FA4C16216C75}"/>
              </a:ext>
            </a:extLst>
          </p:cNvPr>
          <p:cNvSpPr/>
          <p:nvPr/>
        </p:nvSpPr>
        <p:spPr>
          <a:xfrm>
            <a:off x="1485860" y="2783716"/>
            <a:ext cx="979801" cy="1211097"/>
          </a:xfrm>
          <a:custGeom>
            <a:avLst/>
            <a:gdLst>
              <a:gd name="connsiteX0" fmla="*/ 965240 w 979801"/>
              <a:gd name="connsiteY0" fmla="*/ 54734 h 1211097"/>
              <a:gd name="connsiteX1" fmla="*/ 939840 w 979801"/>
              <a:gd name="connsiteY1" fmla="*/ 156334 h 1211097"/>
              <a:gd name="connsiteX2" fmla="*/ 666790 w 979801"/>
              <a:gd name="connsiteY2" fmla="*/ 969134 h 1211097"/>
              <a:gd name="connsiteX3" fmla="*/ 40 w 979801"/>
              <a:gd name="connsiteY3" fmla="*/ 1210434 h 1211097"/>
              <a:gd name="connsiteX4" fmla="*/ 698540 w 979801"/>
              <a:gd name="connsiteY4" fmla="*/ 1032634 h 1211097"/>
              <a:gd name="connsiteX5" fmla="*/ 812840 w 979801"/>
              <a:gd name="connsiteY5" fmla="*/ 791334 h 1211097"/>
              <a:gd name="connsiteX6" fmla="*/ 965240 w 979801"/>
              <a:gd name="connsiteY6" fmla="*/ 54734 h 12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801" h="1211097">
                <a:moveTo>
                  <a:pt x="965240" y="54734"/>
                </a:moveTo>
                <a:cubicBezTo>
                  <a:pt x="986407" y="-51099"/>
                  <a:pt x="989582" y="3934"/>
                  <a:pt x="939840" y="156334"/>
                </a:cubicBezTo>
                <a:cubicBezTo>
                  <a:pt x="890098" y="308734"/>
                  <a:pt x="823423" y="793451"/>
                  <a:pt x="666790" y="969134"/>
                </a:cubicBezTo>
                <a:cubicBezTo>
                  <a:pt x="510157" y="1144817"/>
                  <a:pt x="-5252" y="1199851"/>
                  <a:pt x="40" y="1210434"/>
                </a:cubicBezTo>
                <a:cubicBezTo>
                  <a:pt x="5332" y="1221017"/>
                  <a:pt x="563073" y="1102484"/>
                  <a:pt x="698540" y="1032634"/>
                </a:cubicBezTo>
                <a:cubicBezTo>
                  <a:pt x="834007" y="962784"/>
                  <a:pt x="769448" y="951142"/>
                  <a:pt x="812840" y="791334"/>
                </a:cubicBezTo>
                <a:cubicBezTo>
                  <a:pt x="856232" y="631526"/>
                  <a:pt x="944073" y="160567"/>
                  <a:pt x="965240" y="54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D9FDE07-E63A-40F9-A95B-A3EC10A8675B}"/>
              </a:ext>
            </a:extLst>
          </p:cNvPr>
          <p:cNvSpPr/>
          <p:nvPr/>
        </p:nvSpPr>
        <p:spPr>
          <a:xfrm>
            <a:off x="2170724" y="3993890"/>
            <a:ext cx="1990087" cy="2042018"/>
          </a:xfrm>
          <a:custGeom>
            <a:avLst/>
            <a:gdLst>
              <a:gd name="connsiteX0" fmla="*/ 1988526 w 1990087"/>
              <a:gd name="connsiteY0" fmla="*/ 260 h 2042018"/>
              <a:gd name="connsiteX1" fmla="*/ 1270976 w 1990087"/>
              <a:gd name="connsiteY1" fmla="*/ 806710 h 2042018"/>
              <a:gd name="connsiteX2" fmla="*/ 1480526 w 1990087"/>
              <a:gd name="connsiteY2" fmla="*/ 1708410 h 2042018"/>
              <a:gd name="connsiteX3" fmla="*/ 807426 w 1990087"/>
              <a:gd name="connsiteY3" fmla="*/ 1968760 h 2042018"/>
              <a:gd name="connsiteX4" fmla="*/ 7326 w 1990087"/>
              <a:gd name="connsiteY4" fmla="*/ 2032260 h 2042018"/>
              <a:gd name="connsiteX5" fmla="*/ 1302726 w 1990087"/>
              <a:gd name="connsiteY5" fmla="*/ 1797310 h 2042018"/>
              <a:gd name="connsiteX6" fmla="*/ 1232876 w 1990087"/>
              <a:gd name="connsiteY6" fmla="*/ 1403610 h 2042018"/>
              <a:gd name="connsiteX7" fmla="*/ 1042376 w 1990087"/>
              <a:gd name="connsiteY7" fmla="*/ 889260 h 2042018"/>
              <a:gd name="connsiteX8" fmla="*/ 1988526 w 1990087"/>
              <a:gd name="connsiteY8" fmla="*/ 260 h 20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0087" h="2042018">
                <a:moveTo>
                  <a:pt x="1988526" y="260"/>
                </a:moveTo>
                <a:cubicBezTo>
                  <a:pt x="2026626" y="-13498"/>
                  <a:pt x="1355643" y="522018"/>
                  <a:pt x="1270976" y="806710"/>
                </a:cubicBezTo>
                <a:cubicBezTo>
                  <a:pt x="1186309" y="1091402"/>
                  <a:pt x="1557784" y="1514735"/>
                  <a:pt x="1480526" y="1708410"/>
                </a:cubicBezTo>
                <a:cubicBezTo>
                  <a:pt x="1403268" y="1902085"/>
                  <a:pt x="1052959" y="1914785"/>
                  <a:pt x="807426" y="1968760"/>
                </a:cubicBezTo>
                <a:cubicBezTo>
                  <a:pt x="561893" y="2022735"/>
                  <a:pt x="-75224" y="2060835"/>
                  <a:pt x="7326" y="2032260"/>
                </a:cubicBezTo>
                <a:cubicBezTo>
                  <a:pt x="89876" y="2003685"/>
                  <a:pt x="1098468" y="1902085"/>
                  <a:pt x="1302726" y="1797310"/>
                </a:cubicBezTo>
                <a:cubicBezTo>
                  <a:pt x="1506984" y="1692535"/>
                  <a:pt x="1276268" y="1554952"/>
                  <a:pt x="1232876" y="1403610"/>
                </a:cubicBezTo>
                <a:cubicBezTo>
                  <a:pt x="1189484" y="1252268"/>
                  <a:pt x="914318" y="1121035"/>
                  <a:pt x="1042376" y="889260"/>
                </a:cubicBezTo>
                <a:cubicBezTo>
                  <a:pt x="1170434" y="657485"/>
                  <a:pt x="1950426" y="14018"/>
                  <a:pt x="1988526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02ADBCA-990F-4B9E-B759-E45EE55BC339}"/>
              </a:ext>
            </a:extLst>
          </p:cNvPr>
          <p:cNvSpPr/>
          <p:nvPr/>
        </p:nvSpPr>
        <p:spPr>
          <a:xfrm>
            <a:off x="1434287" y="4684377"/>
            <a:ext cx="1505909" cy="1228123"/>
          </a:xfrm>
          <a:custGeom>
            <a:avLst/>
            <a:gdLst>
              <a:gd name="connsiteX0" fmla="*/ 1505763 w 1505909"/>
              <a:gd name="connsiteY0" fmla="*/ 1923 h 1228123"/>
              <a:gd name="connsiteX1" fmla="*/ 451663 w 1505909"/>
              <a:gd name="connsiteY1" fmla="*/ 357523 h 1228123"/>
              <a:gd name="connsiteX2" fmla="*/ 813 w 1505909"/>
              <a:gd name="connsiteY2" fmla="*/ 1227473 h 1228123"/>
              <a:gd name="connsiteX3" fmla="*/ 375463 w 1505909"/>
              <a:gd name="connsiteY3" fmla="*/ 490873 h 1228123"/>
              <a:gd name="connsiteX4" fmla="*/ 1505763 w 1505909"/>
              <a:gd name="connsiteY4" fmla="*/ 1923 h 122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909" h="1228123">
                <a:moveTo>
                  <a:pt x="1505763" y="1923"/>
                </a:moveTo>
                <a:cubicBezTo>
                  <a:pt x="1518463" y="-20302"/>
                  <a:pt x="702488" y="153265"/>
                  <a:pt x="451663" y="357523"/>
                </a:cubicBezTo>
                <a:cubicBezTo>
                  <a:pt x="200838" y="561781"/>
                  <a:pt x="13513" y="1205248"/>
                  <a:pt x="813" y="1227473"/>
                </a:cubicBezTo>
                <a:cubicBezTo>
                  <a:pt x="-11887" y="1249698"/>
                  <a:pt x="124638" y="696190"/>
                  <a:pt x="375463" y="490873"/>
                </a:cubicBezTo>
                <a:cubicBezTo>
                  <a:pt x="626288" y="285556"/>
                  <a:pt x="1493063" y="24148"/>
                  <a:pt x="1505763" y="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A16E0E7-2B26-4795-AB82-D6FB66DBB608}"/>
              </a:ext>
            </a:extLst>
          </p:cNvPr>
          <p:cNvSpPr/>
          <p:nvPr/>
        </p:nvSpPr>
        <p:spPr>
          <a:xfrm>
            <a:off x="1859754" y="4176866"/>
            <a:ext cx="1717417" cy="2853273"/>
          </a:xfrm>
          <a:custGeom>
            <a:avLst/>
            <a:gdLst>
              <a:gd name="connsiteX0" fmla="*/ 1645446 w 1717417"/>
              <a:gd name="connsiteY0" fmla="*/ 147484 h 2853273"/>
              <a:gd name="connsiteX1" fmla="*/ 1512096 w 1717417"/>
              <a:gd name="connsiteY1" fmla="*/ 217334 h 2853273"/>
              <a:gd name="connsiteX2" fmla="*/ 559596 w 1717417"/>
              <a:gd name="connsiteY2" fmla="*/ 1798484 h 2853273"/>
              <a:gd name="connsiteX3" fmla="*/ 680246 w 1717417"/>
              <a:gd name="connsiteY3" fmla="*/ 2338234 h 2853273"/>
              <a:gd name="connsiteX4" fmla="*/ 796 w 1717417"/>
              <a:gd name="connsiteY4" fmla="*/ 2852584 h 2853273"/>
              <a:gd name="connsiteX5" fmla="*/ 540546 w 1717417"/>
              <a:gd name="connsiteY5" fmla="*/ 2439834 h 2853273"/>
              <a:gd name="connsiteX6" fmla="*/ 413546 w 1717417"/>
              <a:gd name="connsiteY6" fmla="*/ 2071534 h 2853273"/>
              <a:gd name="connsiteX7" fmla="*/ 616746 w 1717417"/>
              <a:gd name="connsiteY7" fmla="*/ 1468284 h 2853273"/>
              <a:gd name="connsiteX8" fmla="*/ 1645446 w 1717417"/>
              <a:gd name="connsiteY8" fmla="*/ 147484 h 285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417" h="2853273">
                <a:moveTo>
                  <a:pt x="1645446" y="147484"/>
                </a:moveTo>
                <a:cubicBezTo>
                  <a:pt x="1794671" y="-61008"/>
                  <a:pt x="1693071" y="-57833"/>
                  <a:pt x="1512096" y="217334"/>
                </a:cubicBezTo>
                <a:cubicBezTo>
                  <a:pt x="1331121" y="492501"/>
                  <a:pt x="698238" y="1445001"/>
                  <a:pt x="559596" y="1798484"/>
                </a:cubicBezTo>
                <a:cubicBezTo>
                  <a:pt x="420954" y="2151967"/>
                  <a:pt x="773379" y="2162551"/>
                  <a:pt x="680246" y="2338234"/>
                </a:cubicBezTo>
                <a:cubicBezTo>
                  <a:pt x="587113" y="2513917"/>
                  <a:pt x="24079" y="2835651"/>
                  <a:pt x="796" y="2852584"/>
                </a:cubicBezTo>
                <a:cubicBezTo>
                  <a:pt x="-22487" y="2869517"/>
                  <a:pt x="471754" y="2570009"/>
                  <a:pt x="540546" y="2439834"/>
                </a:cubicBezTo>
                <a:cubicBezTo>
                  <a:pt x="609338" y="2309659"/>
                  <a:pt x="400846" y="2233459"/>
                  <a:pt x="413546" y="2071534"/>
                </a:cubicBezTo>
                <a:cubicBezTo>
                  <a:pt x="426246" y="1909609"/>
                  <a:pt x="406138" y="1793192"/>
                  <a:pt x="616746" y="1468284"/>
                </a:cubicBezTo>
                <a:cubicBezTo>
                  <a:pt x="827354" y="1143376"/>
                  <a:pt x="1496221" y="355976"/>
                  <a:pt x="1645446" y="147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1938975-7BCB-43E1-8CF7-2AEEE5499127}"/>
              </a:ext>
            </a:extLst>
          </p:cNvPr>
          <p:cNvSpPr/>
          <p:nvPr/>
        </p:nvSpPr>
        <p:spPr>
          <a:xfrm>
            <a:off x="2869323" y="2144865"/>
            <a:ext cx="752502" cy="1736611"/>
          </a:xfrm>
          <a:custGeom>
            <a:avLst/>
            <a:gdLst>
              <a:gd name="connsiteX0" fmla="*/ 750177 w 752502"/>
              <a:gd name="connsiteY0" fmla="*/ 1435 h 1736611"/>
              <a:gd name="connsiteX1" fmla="*/ 527927 w 752502"/>
              <a:gd name="connsiteY1" fmla="*/ 560235 h 1736611"/>
              <a:gd name="connsiteX2" fmla="*/ 134227 w 752502"/>
              <a:gd name="connsiteY2" fmla="*/ 1271435 h 1736611"/>
              <a:gd name="connsiteX3" fmla="*/ 19927 w 752502"/>
              <a:gd name="connsiteY3" fmla="*/ 1734985 h 1736611"/>
              <a:gd name="connsiteX4" fmla="*/ 38977 w 752502"/>
              <a:gd name="connsiteY4" fmla="*/ 1398435 h 1736611"/>
              <a:gd name="connsiteX5" fmla="*/ 394577 w 752502"/>
              <a:gd name="connsiteY5" fmla="*/ 725335 h 1736611"/>
              <a:gd name="connsiteX6" fmla="*/ 750177 w 752502"/>
              <a:gd name="connsiteY6" fmla="*/ 1435 h 173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502" h="1736611">
                <a:moveTo>
                  <a:pt x="750177" y="1435"/>
                </a:moveTo>
                <a:cubicBezTo>
                  <a:pt x="772402" y="-26082"/>
                  <a:pt x="630585" y="348568"/>
                  <a:pt x="527927" y="560235"/>
                </a:cubicBezTo>
                <a:cubicBezTo>
                  <a:pt x="425269" y="771902"/>
                  <a:pt x="218894" y="1075643"/>
                  <a:pt x="134227" y="1271435"/>
                </a:cubicBezTo>
                <a:cubicBezTo>
                  <a:pt x="49560" y="1467227"/>
                  <a:pt x="35802" y="1713818"/>
                  <a:pt x="19927" y="1734985"/>
                </a:cubicBezTo>
                <a:cubicBezTo>
                  <a:pt x="4052" y="1756152"/>
                  <a:pt x="-23465" y="1566710"/>
                  <a:pt x="38977" y="1398435"/>
                </a:cubicBezTo>
                <a:cubicBezTo>
                  <a:pt x="101419" y="1230160"/>
                  <a:pt x="277102" y="953935"/>
                  <a:pt x="394577" y="725335"/>
                </a:cubicBezTo>
                <a:cubicBezTo>
                  <a:pt x="512052" y="496735"/>
                  <a:pt x="727952" y="28952"/>
                  <a:pt x="750177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54A6EEF-6575-4540-A960-CEB2DC47C9E1}"/>
              </a:ext>
            </a:extLst>
          </p:cNvPr>
          <p:cNvSpPr/>
          <p:nvPr/>
        </p:nvSpPr>
        <p:spPr>
          <a:xfrm>
            <a:off x="2697045" y="2787378"/>
            <a:ext cx="1329800" cy="1720486"/>
          </a:xfrm>
          <a:custGeom>
            <a:avLst/>
            <a:gdLst>
              <a:gd name="connsiteX0" fmla="*/ 1328855 w 1329800"/>
              <a:gd name="connsiteY0" fmla="*/ 272 h 1720486"/>
              <a:gd name="connsiteX1" fmla="*/ 852605 w 1329800"/>
              <a:gd name="connsiteY1" fmla="*/ 654322 h 1720486"/>
              <a:gd name="connsiteX2" fmla="*/ 382705 w 1329800"/>
              <a:gd name="connsiteY2" fmla="*/ 1511572 h 1720486"/>
              <a:gd name="connsiteX3" fmla="*/ 1705 w 1329800"/>
              <a:gd name="connsiteY3" fmla="*/ 1714772 h 1720486"/>
              <a:gd name="connsiteX4" fmla="*/ 535105 w 1329800"/>
              <a:gd name="connsiteY4" fmla="*/ 1365522 h 1720486"/>
              <a:gd name="connsiteX5" fmla="*/ 795455 w 1329800"/>
              <a:gd name="connsiteY5" fmla="*/ 952772 h 1720486"/>
              <a:gd name="connsiteX6" fmla="*/ 725605 w 1329800"/>
              <a:gd name="connsiteY6" fmla="*/ 578122 h 1720486"/>
              <a:gd name="connsiteX7" fmla="*/ 1328855 w 1329800"/>
              <a:gd name="connsiteY7" fmla="*/ 272 h 17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00" h="1720486">
                <a:moveTo>
                  <a:pt x="1328855" y="272"/>
                </a:moveTo>
                <a:cubicBezTo>
                  <a:pt x="1350022" y="12972"/>
                  <a:pt x="1010297" y="402439"/>
                  <a:pt x="852605" y="654322"/>
                </a:cubicBezTo>
                <a:cubicBezTo>
                  <a:pt x="694913" y="906205"/>
                  <a:pt x="524522" y="1334830"/>
                  <a:pt x="382705" y="1511572"/>
                </a:cubicBezTo>
                <a:cubicBezTo>
                  <a:pt x="240888" y="1688314"/>
                  <a:pt x="-23695" y="1739114"/>
                  <a:pt x="1705" y="1714772"/>
                </a:cubicBezTo>
                <a:cubicBezTo>
                  <a:pt x="27105" y="1690430"/>
                  <a:pt x="402813" y="1492522"/>
                  <a:pt x="535105" y="1365522"/>
                </a:cubicBezTo>
                <a:cubicBezTo>
                  <a:pt x="667397" y="1238522"/>
                  <a:pt x="763705" y="1084005"/>
                  <a:pt x="795455" y="952772"/>
                </a:cubicBezTo>
                <a:cubicBezTo>
                  <a:pt x="827205" y="821539"/>
                  <a:pt x="639880" y="734755"/>
                  <a:pt x="725605" y="578122"/>
                </a:cubicBezTo>
                <a:cubicBezTo>
                  <a:pt x="811330" y="421489"/>
                  <a:pt x="1307688" y="-12428"/>
                  <a:pt x="132885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F0A0C48-4F93-4431-B9A1-F5CA9ADC3553}"/>
              </a:ext>
            </a:extLst>
          </p:cNvPr>
          <p:cNvSpPr/>
          <p:nvPr/>
        </p:nvSpPr>
        <p:spPr>
          <a:xfrm>
            <a:off x="5564653" y="2731888"/>
            <a:ext cx="573181" cy="358449"/>
          </a:xfrm>
          <a:custGeom>
            <a:avLst/>
            <a:gdLst>
              <a:gd name="connsiteX0" fmla="*/ 64 w 573181"/>
              <a:gd name="connsiteY0" fmla="*/ 729 h 358449"/>
              <a:gd name="connsiteX1" fmla="*/ 182097 w 573181"/>
              <a:gd name="connsiteY1" fmla="*/ 225095 h 358449"/>
              <a:gd name="connsiteX2" fmla="*/ 381064 w 573181"/>
              <a:gd name="connsiteY2" fmla="*/ 316112 h 358449"/>
              <a:gd name="connsiteX3" fmla="*/ 571564 w 573181"/>
              <a:gd name="connsiteY3" fmla="*/ 358445 h 358449"/>
              <a:gd name="connsiteX4" fmla="*/ 463614 w 573181"/>
              <a:gd name="connsiteY4" fmla="*/ 313995 h 358449"/>
              <a:gd name="connsiteX5" fmla="*/ 304864 w 573181"/>
              <a:gd name="connsiteY5" fmla="*/ 252612 h 358449"/>
              <a:gd name="connsiteX6" fmla="*/ 163047 w 573181"/>
              <a:gd name="connsiteY6" fmla="*/ 157362 h 358449"/>
              <a:gd name="connsiteX7" fmla="*/ 64 w 573181"/>
              <a:gd name="connsiteY7" fmla="*/ 729 h 35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181" h="358449">
                <a:moveTo>
                  <a:pt x="64" y="729"/>
                </a:moveTo>
                <a:cubicBezTo>
                  <a:pt x="3239" y="12018"/>
                  <a:pt x="118597" y="172531"/>
                  <a:pt x="182097" y="225095"/>
                </a:cubicBezTo>
                <a:cubicBezTo>
                  <a:pt x="245597" y="277659"/>
                  <a:pt x="316153" y="293887"/>
                  <a:pt x="381064" y="316112"/>
                </a:cubicBezTo>
                <a:cubicBezTo>
                  <a:pt x="445975" y="338337"/>
                  <a:pt x="557806" y="358798"/>
                  <a:pt x="571564" y="358445"/>
                </a:cubicBezTo>
                <a:cubicBezTo>
                  <a:pt x="585322" y="358092"/>
                  <a:pt x="508064" y="331634"/>
                  <a:pt x="463614" y="313995"/>
                </a:cubicBezTo>
                <a:cubicBezTo>
                  <a:pt x="419164" y="296356"/>
                  <a:pt x="354958" y="278717"/>
                  <a:pt x="304864" y="252612"/>
                </a:cubicBezTo>
                <a:cubicBezTo>
                  <a:pt x="254770" y="226507"/>
                  <a:pt x="213494" y="202517"/>
                  <a:pt x="163047" y="157362"/>
                </a:cubicBezTo>
                <a:cubicBezTo>
                  <a:pt x="112600" y="112207"/>
                  <a:pt x="-3111" y="-10560"/>
                  <a:pt x="64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2E61C87-27B2-4F6E-A468-A53B4734A195}"/>
              </a:ext>
            </a:extLst>
          </p:cNvPr>
          <p:cNvSpPr/>
          <p:nvPr/>
        </p:nvSpPr>
        <p:spPr>
          <a:xfrm>
            <a:off x="6002338" y="3030563"/>
            <a:ext cx="456101" cy="41866"/>
          </a:xfrm>
          <a:custGeom>
            <a:avLst/>
            <a:gdLst>
              <a:gd name="connsiteX0" fmla="*/ 0 w 456101"/>
              <a:gd name="connsiteY0" fmla="*/ 1562 h 41866"/>
              <a:gd name="connsiteX1" fmla="*/ 180975 w 456101"/>
              <a:gd name="connsiteY1" fmla="*/ 4737 h 41866"/>
              <a:gd name="connsiteX2" fmla="*/ 452437 w 456101"/>
              <a:gd name="connsiteY2" fmla="*/ 41250 h 41866"/>
              <a:gd name="connsiteX3" fmla="*/ 327025 w 456101"/>
              <a:gd name="connsiteY3" fmla="*/ 26962 h 41866"/>
              <a:gd name="connsiteX4" fmla="*/ 173037 w 456101"/>
              <a:gd name="connsiteY4" fmla="*/ 17437 h 41866"/>
              <a:gd name="connsiteX5" fmla="*/ 0 w 456101"/>
              <a:gd name="connsiteY5" fmla="*/ 1562 h 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01" h="41866">
                <a:moveTo>
                  <a:pt x="0" y="1562"/>
                </a:moveTo>
                <a:cubicBezTo>
                  <a:pt x="52784" y="-158"/>
                  <a:pt x="105569" y="-1878"/>
                  <a:pt x="180975" y="4737"/>
                </a:cubicBezTo>
                <a:cubicBezTo>
                  <a:pt x="256381" y="11352"/>
                  <a:pt x="428095" y="37546"/>
                  <a:pt x="452437" y="41250"/>
                </a:cubicBezTo>
                <a:cubicBezTo>
                  <a:pt x="476779" y="44954"/>
                  <a:pt x="373592" y="30931"/>
                  <a:pt x="327025" y="26962"/>
                </a:cubicBezTo>
                <a:cubicBezTo>
                  <a:pt x="280458" y="22993"/>
                  <a:pt x="173037" y="17437"/>
                  <a:pt x="173037" y="17437"/>
                </a:cubicBezTo>
                <a:lnTo>
                  <a:pt x="0" y="15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66BE13B-3553-4B9A-9FEB-3D654ADF22CE}"/>
              </a:ext>
            </a:extLst>
          </p:cNvPr>
          <p:cNvSpPr/>
          <p:nvPr/>
        </p:nvSpPr>
        <p:spPr>
          <a:xfrm>
            <a:off x="6024515" y="3046589"/>
            <a:ext cx="243720" cy="157080"/>
          </a:xfrm>
          <a:custGeom>
            <a:avLst/>
            <a:gdLst>
              <a:gd name="connsiteX0" fmla="*/ 48 w 243720"/>
              <a:gd name="connsiteY0" fmla="*/ 2999 h 157080"/>
              <a:gd name="connsiteX1" fmla="*/ 144510 w 243720"/>
              <a:gd name="connsiteY1" fmla="*/ 25224 h 157080"/>
              <a:gd name="connsiteX2" fmla="*/ 241348 w 243720"/>
              <a:gd name="connsiteY2" fmla="*/ 155399 h 157080"/>
              <a:gd name="connsiteX3" fmla="*/ 209598 w 243720"/>
              <a:gd name="connsiteY3" fmla="*/ 93486 h 157080"/>
              <a:gd name="connsiteX4" fmla="*/ 160385 w 243720"/>
              <a:gd name="connsiteY4" fmla="*/ 10936 h 157080"/>
              <a:gd name="connsiteX5" fmla="*/ 48 w 243720"/>
              <a:gd name="connsiteY5" fmla="*/ 2999 h 1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20" h="157080">
                <a:moveTo>
                  <a:pt x="48" y="2999"/>
                </a:moveTo>
                <a:cubicBezTo>
                  <a:pt x="-2598" y="5380"/>
                  <a:pt x="104293" y="-176"/>
                  <a:pt x="144510" y="25224"/>
                </a:cubicBezTo>
                <a:cubicBezTo>
                  <a:pt x="184727" y="50624"/>
                  <a:pt x="230500" y="144022"/>
                  <a:pt x="241348" y="155399"/>
                </a:cubicBezTo>
                <a:cubicBezTo>
                  <a:pt x="252196" y="166776"/>
                  <a:pt x="223092" y="117563"/>
                  <a:pt x="209598" y="93486"/>
                </a:cubicBezTo>
                <a:cubicBezTo>
                  <a:pt x="196104" y="69409"/>
                  <a:pt x="194516" y="27075"/>
                  <a:pt x="160385" y="10936"/>
                </a:cubicBezTo>
                <a:cubicBezTo>
                  <a:pt x="126254" y="-5203"/>
                  <a:pt x="2694" y="618"/>
                  <a:pt x="48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9289153-8AC1-4BAF-B93B-9D4DB648093B}"/>
              </a:ext>
            </a:extLst>
          </p:cNvPr>
          <p:cNvSpPr/>
          <p:nvPr/>
        </p:nvSpPr>
        <p:spPr>
          <a:xfrm>
            <a:off x="6268656" y="3210858"/>
            <a:ext cx="118848" cy="485723"/>
          </a:xfrm>
          <a:custGeom>
            <a:avLst/>
            <a:gdLst>
              <a:gd name="connsiteX0" fmla="*/ 382 w 118848"/>
              <a:gd name="connsiteY0" fmla="*/ 655 h 485723"/>
              <a:gd name="connsiteX1" fmla="*/ 65469 w 118848"/>
              <a:gd name="connsiteY1" fmla="*/ 214967 h 485723"/>
              <a:gd name="connsiteX2" fmla="*/ 116269 w 118848"/>
              <a:gd name="connsiteY2" fmla="*/ 478492 h 485723"/>
              <a:gd name="connsiteX3" fmla="*/ 109919 w 118848"/>
              <a:gd name="connsiteY3" fmla="*/ 400705 h 485723"/>
              <a:gd name="connsiteX4" fmla="*/ 97219 w 118848"/>
              <a:gd name="connsiteY4" fmla="*/ 284817 h 485723"/>
              <a:gd name="connsiteX5" fmla="*/ 382 w 118848"/>
              <a:gd name="connsiteY5" fmla="*/ 655 h 48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48" h="485723">
                <a:moveTo>
                  <a:pt x="382" y="655"/>
                </a:moveTo>
                <a:cubicBezTo>
                  <a:pt x="-4910" y="-10987"/>
                  <a:pt x="46155" y="135328"/>
                  <a:pt x="65469" y="214967"/>
                </a:cubicBezTo>
                <a:cubicBezTo>
                  <a:pt x="84783" y="294606"/>
                  <a:pt x="108861" y="447536"/>
                  <a:pt x="116269" y="478492"/>
                </a:cubicBezTo>
                <a:cubicBezTo>
                  <a:pt x="123677" y="509448"/>
                  <a:pt x="113094" y="432984"/>
                  <a:pt x="109919" y="400705"/>
                </a:cubicBezTo>
                <a:cubicBezTo>
                  <a:pt x="106744" y="368426"/>
                  <a:pt x="113623" y="350963"/>
                  <a:pt x="97219" y="284817"/>
                </a:cubicBezTo>
                <a:cubicBezTo>
                  <a:pt x="80815" y="218671"/>
                  <a:pt x="5674" y="12297"/>
                  <a:pt x="38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179FA00-65DF-4E50-BA6A-C3E6DAB1C2C9}"/>
              </a:ext>
            </a:extLst>
          </p:cNvPr>
          <p:cNvSpPr/>
          <p:nvPr/>
        </p:nvSpPr>
        <p:spPr>
          <a:xfrm>
            <a:off x="6065746" y="3055926"/>
            <a:ext cx="290014" cy="633356"/>
          </a:xfrm>
          <a:custGeom>
            <a:avLst/>
            <a:gdLst>
              <a:gd name="connsiteX0" fmla="*/ 92 w 290014"/>
              <a:gd name="connsiteY0" fmla="*/ 12 h 633356"/>
              <a:gd name="connsiteX1" fmla="*/ 128679 w 290014"/>
              <a:gd name="connsiteY1" fmla="*/ 74624 h 633356"/>
              <a:gd name="connsiteX2" fmla="*/ 230279 w 290014"/>
              <a:gd name="connsiteY2" fmla="*/ 352437 h 633356"/>
              <a:gd name="connsiteX3" fmla="*/ 287429 w 290014"/>
              <a:gd name="connsiteY3" fmla="*/ 625487 h 633356"/>
              <a:gd name="connsiteX4" fmla="*/ 276317 w 290014"/>
              <a:gd name="connsiteY4" fmla="*/ 539762 h 633356"/>
              <a:gd name="connsiteX5" fmla="*/ 241392 w 290014"/>
              <a:gd name="connsiteY5" fmla="*/ 334974 h 633356"/>
              <a:gd name="connsiteX6" fmla="*/ 149317 w 290014"/>
              <a:gd name="connsiteY6" fmla="*/ 77799 h 633356"/>
              <a:gd name="connsiteX7" fmla="*/ 92 w 290014"/>
              <a:gd name="connsiteY7" fmla="*/ 12 h 6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4" h="633356">
                <a:moveTo>
                  <a:pt x="92" y="12"/>
                </a:moveTo>
                <a:cubicBezTo>
                  <a:pt x="-3348" y="-517"/>
                  <a:pt x="90315" y="15887"/>
                  <a:pt x="128679" y="74624"/>
                </a:cubicBezTo>
                <a:cubicBezTo>
                  <a:pt x="167044" y="133362"/>
                  <a:pt x="203821" y="260627"/>
                  <a:pt x="230279" y="352437"/>
                </a:cubicBezTo>
                <a:cubicBezTo>
                  <a:pt x="256737" y="444248"/>
                  <a:pt x="279756" y="594266"/>
                  <a:pt x="287429" y="625487"/>
                </a:cubicBezTo>
                <a:cubicBezTo>
                  <a:pt x="295102" y="656708"/>
                  <a:pt x="283990" y="588181"/>
                  <a:pt x="276317" y="539762"/>
                </a:cubicBezTo>
                <a:cubicBezTo>
                  <a:pt x="268644" y="491343"/>
                  <a:pt x="262559" y="411968"/>
                  <a:pt x="241392" y="334974"/>
                </a:cubicBezTo>
                <a:cubicBezTo>
                  <a:pt x="220225" y="257980"/>
                  <a:pt x="190857" y="131774"/>
                  <a:pt x="149317" y="77799"/>
                </a:cubicBezTo>
                <a:cubicBezTo>
                  <a:pt x="107777" y="23824"/>
                  <a:pt x="3532" y="541"/>
                  <a:pt x="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01DD2E1-45E5-43FA-AE29-D6EAACD08F91}"/>
              </a:ext>
            </a:extLst>
          </p:cNvPr>
          <p:cNvSpPr/>
          <p:nvPr/>
        </p:nvSpPr>
        <p:spPr>
          <a:xfrm>
            <a:off x="6257888" y="3751002"/>
            <a:ext cx="132463" cy="648710"/>
          </a:xfrm>
          <a:custGeom>
            <a:avLst/>
            <a:gdLst>
              <a:gd name="connsiteX0" fmla="*/ 131800 w 132463"/>
              <a:gd name="connsiteY0" fmla="*/ 261 h 648710"/>
              <a:gd name="connsiteX1" fmla="*/ 58775 w 132463"/>
              <a:gd name="connsiteY1" fmla="*/ 274898 h 648710"/>
              <a:gd name="connsiteX2" fmla="*/ 1625 w 132463"/>
              <a:gd name="connsiteY2" fmla="*/ 638436 h 648710"/>
              <a:gd name="connsiteX3" fmla="*/ 22262 w 132463"/>
              <a:gd name="connsiteY3" fmla="*/ 520961 h 648710"/>
              <a:gd name="connsiteX4" fmla="*/ 90525 w 132463"/>
              <a:gd name="connsiteY4" fmla="*/ 230448 h 648710"/>
              <a:gd name="connsiteX5" fmla="*/ 131800 w 132463"/>
              <a:gd name="connsiteY5" fmla="*/ 261 h 64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63" h="648710">
                <a:moveTo>
                  <a:pt x="131800" y="261"/>
                </a:moveTo>
                <a:cubicBezTo>
                  <a:pt x="126508" y="7669"/>
                  <a:pt x="80471" y="168536"/>
                  <a:pt x="58775" y="274898"/>
                </a:cubicBezTo>
                <a:cubicBezTo>
                  <a:pt x="37079" y="381261"/>
                  <a:pt x="7710" y="597426"/>
                  <a:pt x="1625" y="638436"/>
                </a:cubicBezTo>
                <a:cubicBezTo>
                  <a:pt x="-4460" y="679446"/>
                  <a:pt x="7445" y="588959"/>
                  <a:pt x="22262" y="520961"/>
                </a:cubicBezTo>
                <a:cubicBezTo>
                  <a:pt x="37079" y="452963"/>
                  <a:pt x="71475" y="316173"/>
                  <a:pt x="90525" y="230448"/>
                </a:cubicBezTo>
                <a:cubicBezTo>
                  <a:pt x="109575" y="144723"/>
                  <a:pt x="137092" y="-7147"/>
                  <a:pt x="13180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3CA6EF-FB6E-4282-B112-0C8E9BE3CC37}"/>
              </a:ext>
            </a:extLst>
          </p:cNvPr>
          <p:cNvSpPr/>
          <p:nvPr/>
        </p:nvSpPr>
        <p:spPr>
          <a:xfrm>
            <a:off x="6090928" y="4342218"/>
            <a:ext cx="192066" cy="441292"/>
          </a:xfrm>
          <a:custGeom>
            <a:avLst/>
            <a:gdLst>
              <a:gd name="connsiteX0" fmla="*/ 190810 w 192066"/>
              <a:gd name="connsiteY0" fmla="*/ 5945 h 441292"/>
              <a:gd name="connsiteX1" fmla="*/ 124135 w 192066"/>
              <a:gd name="connsiteY1" fmla="*/ 302807 h 441292"/>
              <a:gd name="connsiteX2" fmla="*/ 106672 w 192066"/>
              <a:gd name="connsiteY2" fmla="*/ 359957 h 441292"/>
              <a:gd name="connsiteX3" fmla="*/ 310 w 192066"/>
              <a:gd name="connsiteY3" fmla="*/ 440920 h 441292"/>
              <a:gd name="connsiteX4" fmla="*/ 76510 w 192066"/>
              <a:gd name="connsiteY4" fmla="*/ 386945 h 441292"/>
              <a:gd name="connsiteX5" fmla="*/ 143185 w 192066"/>
              <a:gd name="connsiteY5" fmla="*/ 313920 h 441292"/>
              <a:gd name="connsiteX6" fmla="*/ 166997 w 192066"/>
              <a:gd name="connsiteY6" fmla="*/ 118657 h 441292"/>
              <a:gd name="connsiteX7" fmla="*/ 190810 w 192066"/>
              <a:gd name="connsiteY7" fmla="*/ 5945 h 4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66" h="441292">
                <a:moveTo>
                  <a:pt x="190810" y="5945"/>
                </a:moveTo>
                <a:cubicBezTo>
                  <a:pt x="183666" y="36637"/>
                  <a:pt x="138158" y="243805"/>
                  <a:pt x="124135" y="302807"/>
                </a:cubicBezTo>
                <a:cubicBezTo>
                  <a:pt x="110112" y="361809"/>
                  <a:pt x="127309" y="336938"/>
                  <a:pt x="106672" y="359957"/>
                </a:cubicBezTo>
                <a:cubicBezTo>
                  <a:pt x="86035" y="382976"/>
                  <a:pt x="5337" y="436422"/>
                  <a:pt x="310" y="440920"/>
                </a:cubicBezTo>
                <a:cubicBezTo>
                  <a:pt x="-4717" y="445418"/>
                  <a:pt x="52697" y="408112"/>
                  <a:pt x="76510" y="386945"/>
                </a:cubicBezTo>
                <a:cubicBezTo>
                  <a:pt x="100322" y="365778"/>
                  <a:pt x="128104" y="358635"/>
                  <a:pt x="143185" y="313920"/>
                </a:cubicBezTo>
                <a:cubicBezTo>
                  <a:pt x="158266" y="269205"/>
                  <a:pt x="161441" y="166282"/>
                  <a:pt x="166997" y="118657"/>
                </a:cubicBezTo>
                <a:cubicBezTo>
                  <a:pt x="172553" y="71032"/>
                  <a:pt x="197954" y="-24747"/>
                  <a:pt x="190810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14793C7-E179-4D60-B309-868F1DC04989}"/>
              </a:ext>
            </a:extLst>
          </p:cNvPr>
          <p:cNvSpPr/>
          <p:nvPr/>
        </p:nvSpPr>
        <p:spPr>
          <a:xfrm>
            <a:off x="5591297" y="4770994"/>
            <a:ext cx="536735" cy="759900"/>
          </a:xfrm>
          <a:custGeom>
            <a:avLst/>
            <a:gdLst>
              <a:gd name="connsiteX0" fmla="*/ 536453 w 536735"/>
              <a:gd name="connsiteY0" fmla="*/ 1031 h 759900"/>
              <a:gd name="connsiteX1" fmla="*/ 472953 w 536735"/>
              <a:gd name="connsiteY1" fmla="*/ 85169 h 759900"/>
              <a:gd name="connsiteX2" fmla="*/ 431678 w 536735"/>
              <a:gd name="connsiteY2" fmla="*/ 126444 h 759900"/>
              <a:gd name="connsiteX3" fmla="*/ 382466 w 536735"/>
              <a:gd name="connsiteY3" fmla="*/ 215344 h 759900"/>
              <a:gd name="connsiteX4" fmla="*/ 323728 w 536735"/>
              <a:gd name="connsiteY4" fmla="*/ 261381 h 759900"/>
              <a:gd name="connsiteX5" fmla="*/ 258641 w 536735"/>
              <a:gd name="connsiteY5" fmla="*/ 374094 h 759900"/>
              <a:gd name="connsiteX6" fmla="*/ 244353 w 536735"/>
              <a:gd name="connsiteY6" fmla="*/ 494744 h 759900"/>
              <a:gd name="connsiteX7" fmla="*/ 190378 w 536735"/>
              <a:gd name="connsiteY7" fmla="*/ 537606 h 759900"/>
              <a:gd name="connsiteX8" fmla="*/ 166566 w 536735"/>
              <a:gd name="connsiteY8" fmla="*/ 593169 h 759900"/>
              <a:gd name="connsiteX9" fmla="*/ 1466 w 536735"/>
              <a:gd name="connsiteY9" fmla="*/ 755094 h 759900"/>
              <a:gd name="connsiteX10" fmla="*/ 95128 w 536735"/>
              <a:gd name="connsiteY10" fmla="*/ 694769 h 759900"/>
              <a:gd name="connsiteX11" fmla="*/ 255466 w 536735"/>
              <a:gd name="connsiteY11" fmla="*/ 469344 h 759900"/>
              <a:gd name="connsiteX12" fmla="*/ 301503 w 536735"/>
              <a:gd name="connsiteY12" fmla="*/ 321706 h 759900"/>
              <a:gd name="connsiteX13" fmla="*/ 445966 w 536735"/>
              <a:gd name="connsiteY13" fmla="*/ 148669 h 759900"/>
              <a:gd name="connsiteX14" fmla="*/ 536453 w 536735"/>
              <a:gd name="connsiteY14" fmla="*/ 1031 h 75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735" h="759900">
                <a:moveTo>
                  <a:pt x="536453" y="1031"/>
                </a:moveTo>
                <a:cubicBezTo>
                  <a:pt x="540951" y="-9552"/>
                  <a:pt x="490415" y="64267"/>
                  <a:pt x="472953" y="85169"/>
                </a:cubicBezTo>
                <a:cubicBezTo>
                  <a:pt x="455490" y="106071"/>
                  <a:pt x="446759" y="104748"/>
                  <a:pt x="431678" y="126444"/>
                </a:cubicBezTo>
                <a:cubicBezTo>
                  <a:pt x="416597" y="148140"/>
                  <a:pt x="400458" y="192855"/>
                  <a:pt x="382466" y="215344"/>
                </a:cubicBezTo>
                <a:cubicBezTo>
                  <a:pt x="364474" y="237833"/>
                  <a:pt x="344366" y="234923"/>
                  <a:pt x="323728" y="261381"/>
                </a:cubicBezTo>
                <a:cubicBezTo>
                  <a:pt x="303090" y="287839"/>
                  <a:pt x="271870" y="335200"/>
                  <a:pt x="258641" y="374094"/>
                </a:cubicBezTo>
                <a:cubicBezTo>
                  <a:pt x="245412" y="412988"/>
                  <a:pt x="255730" y="467492"/>
                  <a:pt x="244353" y="494744"/>
                </a:cubicBezTo>
                <a:cubicBezTo>
                  <a:pt x="232976" y="521996"/>
                  <a:pt x="203342" y="521202"/>
                  <a:pt x="190378" y="537606"/>
                </a:cubicBezTo>
                <a:cubicBezTo>
                  <a:pt x="177414" y="554010"/>
                  <a:pt x="198051" y="556921"/>
                  <a:pt x="166566" y="593169"/>
                </a:cubicBezTo>
                <a:cubicBezTo>
                  <a:pt x="135081" y="629417"/>
                  <a:pt x="13372" y="738161"/>
                  <a:pt x="1466" y="755094"/>
                </a:cubicBezTo>
                <a:cubicBezTo>
                  <a:pt x="-10440" y="772027"/>
                  <a:pt x="52795" y="742394"/>
                  <a:pt x="95128" y="694769"/>
                </a:cubicBezTo>
                <a:cubicBezTo>
                  <a:pt x="137461" y="647144"/>
                  <a:pt x="221070" y="531521"/>
                  <a:pt x="255466" y="469344"/>
                </a:cubicBezTo>
                <a:cubicBezTo>
                  <a:pt x="289862" y="407167"/>
                  <a:pt x="269753" y="375152"/>
                  <a:pt x="301503" y="321706"/>
                </a:cubicBezTo>
                <a:cubicBezTo>
                  <a:pt x="333253" y="268260"/>
                  <a:pt x="404956" y="202379"/>
                  <a:pt x="445966" y="148669"/>
                </a:cubicBezTo>
                <a:cubicBezTo>
                  <a:pt x="486976" y="94959"/>
                  <a:pt x="531955" y="11614"/>
                  <a:pt x="536453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1D36C2A-4CEB-483A-9FFE-EACCF9FDF2E1}"/>
              </a:ext>
            </a:extLst>
          </p:cNvPr>
          <p:cNvSpPr/>
          <p:nvPr/>
        </p:nvSpPr>
        <p:spPr>
          <a:xfrm>
            <a:off x="6372534" y="3064509"/>
            <a:ext cx="104443" cy="702649"/>
          </a:xfrm>
          <a:custGeom>
            <a:avLst/>
            <a:gdLst>
              <a:gd name="connsiteX0" fmla="*/ 76949 w 104443"/>
              <a:gd name="connsiteY0" fmla="*/ 424 h 702649"/>
              <a:gd name="connsiteX1" fmla="*/ 57899 w 104443"/>
              <a:gd name="connsiteY1" fmla="*/ 451274 h 702649"/>
              <a:gd name="connsiteX2" fmla="*/ 749 w 104443"/>
              <a:gd name="connsiteY2" fmla="*/ 698924 h 702649"/>
              <a:gd name="connsiteX3" fmla="*/ 30383 w 104443"/>
              <a:gd name="connsiteY3" fmla="*/ 584624 h 702649"/>
              <a:gd name="connsiteX4" fmla="*/ 102349 w 104443"/>
              <a:gd name="connsiteY4" fmla="*/ 372958 h 702649"/>
              <a:gd name="connsiteX5" fmla="*/ 76949 w 104443"/>
              <a:gd name="connsiteY5" fmla="*/ 424 h 70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702649">
                <a:moveTo>
                  <a:pt x="76949" y="424"/>
                </a:moveTo>
                <a:cubicBezTo>
                  <a:pt x="69541" y="13477"/>
                  <a:pt x="70599" y="334857"/>
                  <a:pt x="57899" y="451274"/>
                </a:cubicBezTo>
                <a:cubicBezTo>
                  <a:pt x="45199" y="567691"/>
                  <a:pt x="5335" y="676699"/>
                  <a:pt x="749" y="698924"/>
                </a:cubicBezTo>
                <a:cubicBezTo>
                  <a:pt x="-3837" y="721149"/>
                  <a:pt x="13450" y="638952"/>
                  <a:pt x="30383" y="584624"/>
                </a:cubicBezTo>
                <a:cubicBezTo>
                  <a:pt x="47316" y="530296"/>
                  <a:pt x="92471" y="467150"/>
                  <a:pt x="102349" y="372958"/>
                </a:cubicBezTo>
                <a:cubicBezTo>
                  <a:pt x="112227" y="278766"/>
                  <a:pt x="84357" y="-12629"/>
                  <a:pt x="7694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4D1EE31-8BDA-4F61-BB50-7E457378DC03}"/>
              </a:ext>
            </a:extLst>
          </p:cNvPr>
          <p:cNvSpPr/>
          <p:nvPr/>
        </p:nvSpPr>
        <p:spPr>
          <a:xfrm>
            <a:off x="6401972" y="3055981"/>
            <a:ext cx="241386" cy="20041"/>
          </a:xfrm>
          <a:custGeom>
            <a:avLst/>
            <a:gdLst>
              <a:gd name="connsiteX0" fmla="*/ 945 w 241386"/>
              <a:gd name="connsiteY0" fmla="*/ 6836 h 20041"/>
              <a:gd name="connsiteX1" fmla="*/ 235895 w 241386"/>
              <a:gd name="connsiteY1" fmla="*/ 486 h 20041"/>
              <a:gd name="connsiteX2" fmla="*/ 155461 w 241386"/>
              <a:gd name="connsiteY2" fmla="*/ 19536 h 20041"/>
              <a:gd name="connsiteX3" fmla="*/ 945 w 241386"/>
              <a:gd name="connsiteY3" fmla="*/ 6836 h 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6" h="20041">
                <a:moveTo>
                  <a:pt x="945" y="6836"/>
                </a:moveTo>
                <a:cubicBezTo>
                  <a:pt x="14351" y="3661"/>
                  <a:pt x="210142" y="-1631"/>
                  <a:pt x="235895" y="486"/>
                </a:cubicBezTo>
                <a:cubicBezTo>
                  <a:pt x="261648" y="2603"/>
                  <a:pt x="190386" y="16361"/>
                  <a:pt x="155461" y="19536"/>
                </a:cubicBezTo>
                <a:cubicBezTo>
                  <a:pt x="120536" y="22711"/>
                  <a:pt x="-12461" y="10011"/>
                  <a:pt x="945" y="6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696425-6EDF-4892-801E-D613A3E6615F}"/>
              </a:ext>
            </a:extLst>
          </p:cNvPr>
          <p:cNvSpPr/>
          <p:nvPr/>
        </p:nvSpPr>
        <p:spPr>
          <a:xfrm>
            <a:off x="6588488" y="3103667"/>
            <a:ext cx="40917" cy="494887"/>
          </a:xfrm>
          <a:custGeom>
            <a:avLst/>
            <a:gdLst>
              <a:gd name="connsiteX0" fmla="*/ 17629 w 40917"/>
              <a:gd name="connsiteY0" fmla="*/ 7833 h 494887"/>
              <a:gd name="connsiteX1" fmla="*/ 695 w 40917"/>
              <a:gd name="connsiteY1" fmla="*/ 477733 h 494887"/>
              <a:gd name="connsiteX2" fmla="*/ 7045 w 40917"/>
              <a:gd name="connsiteY2" fmla="*/ 374016 h 494887"/>
              <a:gd name="connsiteX3" fmla="*/ 40912 w 40917"/>
              <a:gd name="connsiteY3" fmla="*/ 196216 h 494887"/>
              <a:gd name="connsiteX4" fmla="*/ 17629 w 40917"/>
              <a:gd name="connsiteY4" fmla="*/ 7833 h 4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7" h="494887">
                <a:moveTo>
                  <a:pt x="17629" y="7833"/>
                </a:moveTo>
                <a:cubicBezTo>
                  <a:pt x="10926" y="54752"/>
                  <a:pt x="2459" y="416703"/>
                  <a:pt x="695" y="477733"/>
                </a:cubicBezTo>
                <a:cubicBezTo>
                  <a:pt x="-1069" y="538763"/>
                  <a:pt x="342" y="420935"/>
                  <a:pt x="7045" y="374016"/>
                </a:cubicBezTo>
                <a:cubicBezTo>
                  <a:pt x="13748" y="327097"/>
                  <a:pt x="40559" y="254777"/>
                  <a:pt x="40912" y="196216"/>
                </a:cubicBezTo>
                <a:cubicBezTo>
                  <a:pt x="41265" y="137655"/>
                  <a:pt x="24332" y="-39086"/>
                  <a:pt x="17629" y="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59E1B4C-5FFA-4129-B429-F90632D3C4B0}"/>
              </a:ext>
            </a:extLst>
          </p:cNvPr>
          <p:cNvSpPr/>
          <p:nvPr/>
        </p:nvSpPr>
        <p:spPr>
          <a:xfrm>
            <a:off x="6575742" y="3053072"/>
            <a:ext cx="206770" cy="28811"/>
          </a:xfrm>
          <a:custGeom>
            <a:avLst/>
            <a:gdLst>
              <a:gd name="connsiteX0" fmla="*/ 4975 w 206770"/>
              <a:gd name="connsiteY0" fmla="*/ 28795 h 28811"/>
              <a:gd name="connsiteX1" fmla="*/ 206058 w 206770"/>
              <a:gd name="connsiteY1" fmla="*/ 1278 h 28811"/>
              <a:gd name="connsiteX2" fmla="*/ 70591 w 206770"/>
              <a:gd name="connsiteY2" fmla="*/ 5511 h 28811"/>
              <a:gd name="connsiteX3" fmla="*/ 4975 w 206770"/>
              <a:gd name="connsiteY3" fmla="*/ 28795 h 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770" h="28811">
                <a:moveTo>
                  <a:pt x="4975" y="28795"/>
                </a:moveTo>
                <a:cubicBezTo>
                  <a:pt x="27553" y="28090"/>
                  <a:pt x="195122" y="5159"/>
                  <a:pt x="206058" y="1278"/>
                </a:cubicBezTo>
                <a:cubicBezTo>
                  <a:pt x="216994" y="-2603"/>
                  <a:pt x="98813" y="3394"/>
                  <a:pt x="70591" y="5511"/>
                </a:cubicBezTo>
                <a:cubicBezTo>
                  <a:pt x="42369" y="7628"/>
                  <a:pt x="-17603" y="29500"/>
                  <a:pt x="4975" y="28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D44E64F-C665-4877-8890-EB5A9A3EEB44}"/>
              </a:ext>
            </a:extLst>
          </p:cNvPr>
          <p:cNvSpPr/>
          <p:nvPr/>
        </p:nvSpPr>
        <p:spPr>
          <a:xfrm>
            <a:off x="6618350" y="3006502"/>
            <a:ext cx="242565" cy="470846"/>
          </a:xfrm>
          <a:custGeom>
            <a:avLst/>
            <a:gdLst>
              <a:gd name="connsiteX0" fmla="*/ 241767 w 242565"/>
              <a:gd name="connsiteY0" fmla="*/ 1281 h 470846"/>
              <a:gd name="connsiteX1" fmla="*/ 127467 w 242565"/>
              <a:gd name="connsiteY1" fmla="*/ 145215 h 470846"/>
              <a:gd name="connsiteX2" fmla="*/ 2583 w 242565"/>
              <a:gd name="connsiteY2" fmla="*/ 464831 h 470846"/>
              <a:gd name="connsiteX3" fmla="*/ 44917 w 242565"/>
              <a:gd name="connsiteY3" fmla="*/ 344181 h 470846"/>
              <a:gd name="connsiteX4" fmla="*/ 68200 w 242565"/>
              <a:gd name="connsiteY4" fmla="*/ 219298 h 470846"/>
              <a:gd name="connsiteX5" fmla="*/ 241767 w 242565"/>
              <a:gd name="connsiteY5" fmla="*/ 1281 h 47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565" h="470846">
                <a:moveTo>
                  <a:pt x="241767" y="1281"/>
                </a:moveTo>
                <a:cubicBezTo>
                  <a:pt x="251645" y="-11066"/>
                  <a:pt x="167331" y="67957"/>
                  <a:pt x="127467" y="145215"/>
                </a:cubicBezTo>
                <a:cubicBezTo>
                  <a:pt x="87603" y="222473"/>
                  <a:pt x="16341" y="431670"/>
                  <a:pt x="2583" y="464831"/>
                </a:cubicBezTo>
                <a:cubicBezTo>
                  <a:pt x="-11175" y="497992"/>
                  <a:pt x="33981" y="385103"/>
                  <a:pt x="44917" y="344181"/>
                </a:cubicBezTo>
                <a:cubicBezTo>
                  <a:pt x="55853" y="303259"/>
                  <a:pt x="37156" y="273978"/>
                  <a:pt x="68200" y="219298"/>
                </a:cubicBezTo>
                <a:cubicBezTo>
                  <a:pt x="99244" y="164618"/>
                  <a:pt x="231889" y="13628"/>
                  <a:pt x="241767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0EFA38B-C355-4A4A-BAD6-9AD29EE9830A}"/>
              </a:ext>
            </a:extLst>
          </p:cNvPr>
          <p:cNvSpPr/>
          <p:nvPr/>
        </p:nvSpPr>
        <p:spPr>
          <a:xfrm>
            <a:off x="6626042" y="3022894"/>
            <a:ext cx="310278" cy="561113"/>
          </a:xfrm>
          <a:custGeom>
            <a:avLst/>
            <a:gdLst>
              <a:gd name="connsiteX0" fmla="*/ 310275 w 310278"/>
              <a:gd name="connsiteY0" fmla="*/ 25106 h 561113"/>
              <a:gd name="connsiteX1" fmla="*/ 229841 w 310278"/>
              <a:gd name="connsiteY1" fmla="*/ 42039 h 561113"/>
              <a:gd name="connsiteX2" fmla="*/ 9708 w 310278"/>
              <a:gd name="connsiteY2" fmla="*/ 543689 h 561113"/>
              <a:gd name="connsiteX3" fmla="*/ 49925 w 310278"/>
              <a:gd name="connsiteY3" fmla="*/ 420923 h 561113"/>
              <a:gd name="connsiteX4" fmla="*/ 149408 w 310278"/>
              <a:gd name="connsiteY4" fmla="*/ 173273 h 561113"/>
              <a:gd name="connsiteX5" fmla="*/ 227725 w 310278"/>
              <a:gd name="connsiteY5" fmla="*/ 12406 h 561113"/>
              <a:gd name="connsiteX6" fmla="*/ 310275 w 310278"/>
              <a:gd name="connsiteY6" fmla="*/ 25106 h 56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78" h="561113">
                <a:moveTo>
                  <a:pt x="310275" y="25106"/>
                </a:moveTo>
                <a:cubicBezTo>
                  <a:pt x="310628" y="30045"/>
                  <a:pt x="279935" y="-44391"/>
                  <a:pt x="229841" y="42039"/>
                </a:cubicBezTo>
                <a:cubicBezTo>
                  <a:pt x="179747" y="128469"/>
                  <a:pt x="39694" y="480542"/>
                  <a:pt x="9708" y="543689"/>
                </a:cubicBezTo>
                <a:cubicBezTo>
                  <a:pt x="-20278" y="606836"/>
                  <a:pt x="26642" y="482659"/>
                  <a:pt x="49925" y="420923"/>
                </a:cubicBezTo>
                <a:cubicBezTo>
                  <a:pt x="73208" y="359187"/>
                  <a:pt x="119775" y="241359"/>
                  <a:pt x="149408" y="173273"/>
                </a:cubicBezTo>
                <a:cubicBezTo>
                  <a:pt x="179041" y="105187"/>
                  <a:pt x="204089" y="42745"/>
                  <a:pt x="227725" y="12406"/>
                </a:cubicBezTo>
                <a:cubicBezTo>
                  <a:pt x="251361" y="-17933"/>
                  <a:pt x="309922" y="20167"/>
                  <a:pt x="310275" y="2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61D941F-CE5B-45DC-91F2-C32073B2A9DB}"/>
              </a:ext>
            </a:extLst>
          </p:cNvPr>
          <p:cNvSpPr/>
          <p:nvPr/>
        </p:nvSpPr>
        <p:spPr>
          <a:xfrm>
            <a:off x="6511693" y="3591906"/>
            <a:ext cx="124237" cy="484262"/>
          </a:xfrm>
          <a:custGeom>
            <a:avLst/>
            <a:gdLst>
              <a:gd name="connsiteX0" fmla="*/ 124057 w 124237"/>
              <a:gd name="connsiteY0" fmla="*/ 77 h 484262"/>
              <a:gd name="connsiteX1" fmla="*/ 47857 w 124237"/>
              <a:gd name="connsiteY1" fmla="*/ 226561 h 484262"/>
              <a:gd name="connsiteX2" fmla="*/ 1290 w 124237"/>
              <a:gd name="connsiteY2" fmla="*/ 478444 h 484262"/>
              <a:gd name="connsiteX3" fmla="*/ 13990 w 124237"/>
              <a:gd name="connsiteY3" fmla="*/ 387427 h 484262"/>
              <a:gd name="connsiteX4" fmla="*/ 24574 w 124237"/>
              <a:gd name="connsiteY4" fmla="*/ 203277 h 484262"/>
              <a:gd name="connsiteX5" fmla="*/ 124057 w 124237"/>
              <a:gd name="connsiteY5" fmla="*/ 77 h 4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37" h="484262">
                <a:moveTo>
                  <a:pt x="124057" y="77"/>
                </a:moveTo>
                <a:cubicBezTo>
                  <a:pt x="127937" y="3958"/>
                  <a:pt x="68318" y="146833"/>
                  <a:pt x="47857" y="226561"/>
                </a:cubicBezTo>
                <a:cubicBezTo>
                  <a:pt x="27396" y="306289"/>
                  <a:pt x="6934" y="451633"/>
                  <a:pt x="1290" y="478444"/>
                </a:cubicBezTo>
                <a:cubicBezTo>
                  <a:pt x="-4354" y="505255"/>
                  <a:pt x="10109" y="433288"/>
                  <a:pt x="13990" y="387427"/>
                </a:cubicBezTo>
                <a:cubicBezTo>
                  <a:pt x="17871" y="341566"/>
                  <a:pt x="6229" y="268188"/>
                  <a:pt x="24574" y="203277"/>
                </a:cubicBezTo>
                <a:cubicBezTo>
                  <a:pt x="42918" y="138366"/>
                  <a:pt x="120177" y="-3804"/>
                  <a:pt x="12405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E78B08-6499-41B3-A33C-AD69C9C09DA4}"/>
              </a:ext>
            </a:extLst>
          </p:cNvPr>
          <p:cNvSpPr/>
          <p:nvPr/>
        </p:nvSpPr>
        <p:spPr>
          <a:xfrm>
            <a:off x="6418202" y="4050755"/>
            <a:ext cx="92742" cy="552768"/>
          </a:xfrm>
          <a:custGeom>
            <a:avLst/>
            <a:gdLst>
              <a:gd name="connsiteX0" fmla="*/ 92665 w 92742"/>
              <a:gd name="connsiteY0" fmla="*/ 545 h 552768"/>
              <a:gd name="connsiteX1" fmla="*/ 22815 w 92742"/>
              <a:gd name="connsiteY1" fmla="*/ 368845 h 552768"/>
              <a:gd name="connsiteX2" fmla="*/ 3765 w 92742"/>
              <a:gd name="connsiteY2" fmla="*/ 550878 h 552768"/>
              <a:gd name="connsiteX3" fmla="*/ 7998 w 92742"/>
              <a:gd name="connsiteY3" fmla="*/ 453512 h 552768"/>
              <a:gd name="connsiteX4" fmla="*/ 7998 w 92742"/>
              <a:gd name="connsiteY4" fmla="*/ 290528 h 552768"/>
              <a:gd name="connsiteX5" fmla="*/ 92665 w 92742"/>
              <a:gd name="connsiteY5" fmla="*/ 545 h 55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2" h="552768">
                <a:moveTo>
                  <a:pt x="92665" y="545"/>
                </a:moveTo>
                <a:cubicBezTo>
                  <a:pt x="95135" y="13598"/>
                  <a:pt x="37632" y="277123"/>
                  <a:pt x="22815" y="368845"/>
                </a:cubicBezTo>
                <a:cubicBezTo>
                  <a:pt x="7998" y="460567"/>
                  <a:pt x="6235" y="536767"/>
                  <a:pt x="3765" y="550878"/>
                </a:cubicBezTo>
                <a:cubicBezTo>
                  <a:pt x="1295" y="564989"/>
                  <a:pt x="7292" y="496904"/>
                  <a:pt x="7998" y="453512"/>
                </a:cubicBezTo>
                <a:cubicBezTo>
                  <a:pt x="8703" y="410120"/>
                  <a:pt x="-10346" y="368845"/>
                  <a:pt x="7998" y="290528"/>
                </a:cubicBezTo>
                <a:cubicBezTo>
                  <a:pt x="26342" y="212211"/>
                  <a:pt x="90195" y="-12508"/>
                  <a:pt x="92665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192F0AA-761E-45F7-88BF-6B56FA47B08D}"/>
              </a:ext>
            </a:extLst>
          </p:cNvPr>
          <p:cNvSpPr/>
          <p:nvPr/>
        </p:nvSpPr>
        <p:spPr>
          <a:xfrm>
            <a:off x="6172633" y="4671351"/>
            <a:ext cx="221846" cy="404324"/>
          </a:xfrm>
          <a:custGeom>
            <a:avLst/>
            <a:gdLst>
              <a:gd name="connsiteX0" fmla="*/ 221817 w 221846"/>
              <a:gd name="connsiteY0" fmla="*/ 132 h 404324"/>
              <a:gd name="connsiteX1" fmla="*/ 158317 w 221846"/>
              <a:gd name="connsiteY1" fmla="*/ 203332 h 404324"/>
              <a:gd name="connsiteX2" fmla="*/ 1684 w 221846"/>
              <a:gd name="connsiteY2" fmla="*/ 402299 h 404324"/>
              <a:gd name="connsiteX3" fmla="*/ 80000 w 221846"/>
              <a:gd name="connsiteY3" fmla="*/ 298582 h 404324"/>
              <a:gd name="connsiteX4" fmla="*/ 151967 w 221846"/>
              <a:gd name="connsiteY4" fmla="*/ 173699 h 404324"/>
              <a:gd name="connsiteX5" fmla="*/ 221817 w 221846"/>
              <a:gd name="connsiteY5" fmla="*/ 132 h 40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846" h="404324">
                <a:moveTo>
                  <a:pt x="221817" y="132"/>
                </a:moveTo>
                <a:cubicBezTo>
                  <a:pt x="222875" y="5071"/>
                  <a:pt x="195006" y="136304"/>
                  <a:pt x="158317" y="203332"/>
                </a:cubicBezTo>
                <a:cubicBezTo>
                  <a:pt x="121628" y="270360"/>
                  <a:pt x="14737" y="386424"/>
                  <a:pt x="1684" y="402299"/>
                </a:cubicBezTo>
                <a:cubicBezTo>
                  <a:pt x="-11369" y="418174"/>
                  <a:pt x="54953" y="336682"/>
                  <a:pt x="80000" y="298582"/>
                </a:cubicBezTo>
                <a:cubicBezTo>
                  <a:pt x="105047" y="260482"/>
                  <a:pt x="129742" y="217796"/>
                  <a:pt x="151967" y="173699"/>
                </a:cubicBezTo>
                <a:cubicBezTo>
                  <a:pt x="174192" y="129602"/>
                  <a:pt x="220759" y="-4807"/>
                  <a:pt x="221817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216C58-5227-47BD-A660-F30063BC643B}"/>
              </a:ext>
            </a:extLst>
          </p:cNvPr>
          <p:cNvSpPr/>
          <p:nvPr/>
        </p:nvSpPr>
        <p:spPr>
          <a:xfrm>
            <a:off x="5715775" y="5111596"/>
            <a:ext cx="443730" cy="488909"/>
          </a:xfrm>
          <a:custGeom>
            <a:avLst/>
            <a:gdLst>
              <a:gd name="connsiteX0" fmla="*/ 443725 w 443730"/>
              <a:gd name="connsiteY0" fmla="*/ 154 h 488909"/>
              <a:gd name="connsiteX1" fmla="*/ 232058 w 443730"/>
              <a:gd name="connsiteY1" fmla="*/ 288021 h 488909"/>
              <a:gd name="connsiteX2" fmla="*/ 3458 w 443730"/>
              <a:gd name="connsiteY2" fmla="*/ 484871 h 488909"/>
              <a:gd name="connsiteX3" fmla="*/ 88125 w 443730"/>
              <a:gd name="connsiteY3" fmla="*/ 425604 h 488909"/>
              <a:gd name="connsiteX4" fmla="*/ 225708 w 443730"/>
              <a:gd name="connsiteY4" fmla="*/ 328237 h 488909"/>
              <a:gd name="connsiteX5" fmla="*/ 443725 w 443730"/>
              <a:gd name="connsiteY5" fmla="*/ 154 h 4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730" h="488909">
                <a:moveTo>
                  <a:pt x="443725" y="154"/>
                </a:moveTo>
                <a:cubicBezTo>
                  <a:pt x="444783" y="-6549"/>
                  <a:pt x="305436" y="207235"/>
                  <a:pt x="232058" y="288021"/>
                </a:cubicBezTo>
                <a:cubicBezTo>
                  <a:pt x="158680" y="368807"/>
                  <a:pt x="27447" y="461941"/>
                  <a:pt x="3458" y="484871"/>
                </a:cubicBezTo>
                <a:cubicBezTo>
                  <a:pt x="-20531" y="507802"/>
                  <a:pt x="88125" y="425604"/>
                  <a:pt x="88125" y="425604"/>
                </a:cubicBezTo>
                <a:cubicBezTo>
                  <a:pt x="125167" y="399498"/>
                  <a:pt x="166794" y="395970"/>
                  <a:pt x="225708" y="328237"/>
                </a:cubicBezTo>
                <a:cubicBezTo>
                  <a:pt x="284622" y="260504"/>
                  <a:pt x="442667" y="6857"/>
                  <a:pt x="44372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4193B49-3090-493A-BD44-6BE17F1F8561}"/>
              </a:ext>
            </a:extLst>
          </p:cNvPr>
          <p:cNvSpPr/>
          <p:nvPr/>
        </p:nvSpPr>
        <p:spPr>
          <a:xfrm>
            <a:off x="4547919" y="4584018"/>
            <a:ext cx="478908" cy="673754"/>
          </a:xfrm>
          <a:custGeom>
            <a:avLst/>
            <a:gdLst>
              <a:gd name="connsiteX0" fmla="*/ 2914 w 478908"/>
              <a:gd name="connsiteY0" fmla="*/ 682 h 673754"/>
              <a:gd name="connsiteX1" fmla="*/ 132031 w 478908"/>
              <a:gd name="connsiteY1" fmla="*/ 303365 h 673754"/>
              <a:gd name="connsiteX2" fmla="*/ 460114 w 478908"/>
              <a:gd name="connsiteY2" fmla="*/ 652615 h 673754"/>
              <a:gd name="connsiteX3" fmla="*/ 417781 w 478908"/>
              <a:gd name="connsiteY3" fmla="*/ 608165 h 673754"/>
              <a:gd name="connsiteX4" fmla="*/ 242098 w 478908"/>
              <a:gd name="connsiteY4" fmla="*/ 388032 h 673754"/>
              <a:gd name="connsiteX5" fmla="*/ 2914 w 478908"/>
              <a:gd name="connsiteY5" fmla="*/ 682 h 6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08" h="673754">
                <a:moveTo>
                  <a:pt x="2914" y="682"/>
                </a:moveTo>
                <a:cubicBezTo>
                  <a:pt x="-15430" y="-13429"/>
                  <a:pt x="55831" y="194710"/>
                  <a:pt x="132031" y="303365"/>
                </a:cubicBezTo>
                <a:cubicBezTo>
                  <a:pt x="208231" y="412020"/>
                  <a:pt x="412489" y="601815"/>
                  <a:pt x="460114" y="652615"/>
                </a:cubicBezTo>
                <a:cubicBezTo>
                  <a:pt x="507739" y="703415"/>
                  <a:pt x="454117" y="652262"/>
                  <a:pt x="417781" y="608165"/>
                </a:cubicBezTo>
                <a:cubicBezTo>
                  <a:pt x="381445" y="564068"/>
                  <a:pt x="310537" y="487515"/>
                  <a:pt x="242098" y="388032"/>
                </a:cubicBezTo>
                <a:cubicBezTo>
                  <a:pt x="173659" y="288549"/>
                  <a:pt x="21258" y="14793"/>
                  <a:pt x="2914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595FB6-8769-4DC5-ACE9-09FFBE1F2B5E}"/>
              </a:ext>
            </a:extLst>
          </p:cNvPr>
          <p:cNvSpPr/>
          <p:nvPr/>
        </p:nvSpPr>
        <p:spPr>
          <a:xfrm>
            <a:off x="4981690" y="5222427"/>
            <a:ext cx="623480" cy="319536"/>
          </a:xfrm>
          <a:custGeom>
            <a:avLst/>
            <a:gdLst>
              <a:gd name="connsiteX0" fmla="*/ 15760 w 623480"/>
              <a:gd name="connsiteY0" fmla="*/ 5740 h 319536"/>
              <a:gd name="connsiteX1" fmla="*/ 89843 w 623480"/>
              <a:gd name="connsiteY1" fmla="*/ 58656 h 319536"/>
              <a:gd name="connsiteX2" fmla="*/ 599960 w 623480"/>
              <a:gd name="connsiteY2" fmla="*/ 310540 h 319536"/>
              <a:gd name="connsiteX3" fmla="*/ 511060 w 623480"/>
              <a:gd name="connsiteY3" fmla="*/ 253390 h 319536"/>
              <a:gd name="connsiteX4" fmla="*/ 269760 w 623480"/>
              <a:gd name="connsiteY4" fmla="*/ 156023 h 319536"/>
              <a:gd name="connsiteX5" fmla="*/ 15760 w 623480"/>
              <a:gd name="connsiteY5" fmla="*/ 5740 h 3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80" h="319536">
                <a:moveTo>
                  <a:pt x="15760" y="5740"/>
                </a:moveTo>
                <a:cubicBezTo>
                  <a:pt x="-14226" y="-10488"/>
                  <a:pt x="-7524" y="7856"/>
                  <a:pt x="89843" y="58656"/>
                </a:cubicBezTo>
                <a:cubicBezTo>
                  <a:pt x="187210" y="109456"/>
                  <a:pt x="529757" y="278084"/>
                  <a:pt x="599960" y="310540"/>
                </a:cubicBezTo>
                <a:cubicBezTo>
                  <a:pt x="670163" y="342996"/>
                  <a:pt x="566093" y="279143"/>
                  <a:pt x="511060" y="253390"/>
                </a:cubicBezTo>
                <a:cubicBezTo>
                  <a:pt x="456027" y="227637"/>
                  <a:pt x="349488" y="195534"/>
                  <a:pt x="269760" y="156023"/>
                </a:cubicBezTo>
                <a:cubicBezTo>
                  <a:pt x="190032" y="116512"/>
                  <a:pt x="45746" y="21968"/>
                  <a:pt x="15760" y="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DF3D2A0-ED43-49AC-98F8-454CC4535F40}"/>
              </a:ext>
            </a:extLst>
          </p:cNvPr>
          <p:cNvSpPr/>
          <p:nvPr/>
        </p:nvSpPr>
        <p:spPr>
          <a:xfrm>
            <a:off x="4431770" y="4715793"/>
            <a:ext cx="357017" cy="499809"/>
          </a:xfrm>
          <a:custGeom>
            <a:avLst/>
            <a:gdLst>
              <a:gd name="connsiteX0" fmla="*/ 530 w 357017"/>
              <a:gd name="connsiteY0" fmla="*/ 140 h 499809"/>
              <a:gd name="connsiteX1" fmla="*/ 129647 w 357017"/>
              <a:gd name="connsiteY1" fmla="*/ 222390 h 499809"/>
              <a:gd name="connsiteX2" fmla="*/ 347663 w 357017"/>
              <a:gd name="connsiteY2" fmla="*/ 491207 h 499809"/>
              <a:gd name="connsiteX3" fmla="*/ 303213 w 357017"/>
              <a:gd name="connsiteY3" fmla="*/ 417124 h 499809"/>
              <a:gd name="connsiteX4" fmla="*/ 176213 w 357017"/>
              <a:gd name="connsiteY4" fmla="*/ 254140 h 499809"/>
              <a:gd name="connsiteX5" fmla="*/ 530 w 357017"/>
              <a:gd name="connsiteY5" fmla="*/ 140 h 4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017" h="499809">
                <a:moveTo>
                  <a:pt x="530" y="140"/>
                </a:moveTo>
                <a:cubicBezTo>
                  <a:pt x="-7231" y="-5152"/>
                  <a:pt x="71792" y="140546"/>
                  <a:pt x="129647" y="222390"/>
                </a:cubicBezTo>
                <a:cubicBezTo>
                  <a:pt x="187502" y="304234"/>
                  <a:pt x="318735" y="458751"/>
                  <a:pt x="347663" y="491207"/>
                </a:cubicBezTo>
                <a:cubicBezTo>
                  <a:pt x="376591" y="523663"/>
                  <a:pt x="331788" y="456635"/>
                  <a:pt x="303213" y="417124"/>
                </a:cubicBezTo>
                <a:cubicBezTo>
                  <a:pt x="274638" y="377613"/>
                  <a:pt x="223838" y="323284"/>
                  <a:pt x="176213" y="254140"/>
                </a:cubicBezTo>
                <a:cubicBezTo>
                  <a:pt x="128588" y="184996"/>
                  <a:pt x="8291" y="5432"/>
                  <a:pt x="53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8E8FDD9-AA47-48F3-9EF6-FE8A5F7D8CA9}"/>
              </a:ext>
            </a:extLst>
          </p:cNvPr>
          <p:cNvSpPr/>
          <p:nvPr/>
        </p:nvSpPr>
        <p:spPr>
          <a:xfrm>
            <a:off x="4836578" y="5236565"/>
            <a:ext cx="511852" cy="331253"/>
          </a:xfrm>
          <a:custGeom>
            <a:avLst/>
            <a:gdLst>
              <a:gd name="connsiteX0" fmla="*/ 5 w 511852"/>
              <a:gd name="connsiteY0" fmla="*/ 68 h 331253"/>
              <a:gd name="connsiteX1" fmla="*/ 241305 w 511852"/>
              <a:gd name="connsiteY1" fmla="*/ 226552 h 331253"/>
              <a:gd name="connsiteX2" fmla="*/ 508005 w 511852"/>
              <a:gd name="connsiteY2" fmla="*/ 330268 h 331253"/>
              <a:gd name="connsiteX3" fmla="*/ 406405 w 511852"/>
              <a:gd name="connsiteY3" fmla="*/ 281585 h 331253"/>
              <a:gd name="connsiteX4" fmla="*/ 247655 w 511852"/>
              <a:gd name="connsiteY4" fmla="*/ 203268 h 331253"/>
              <a:gd name="connsiteX5" fmla="*/ 5 w 511852"/>
              <a:gd name="connsiteY5" fmla="*/ 68 h 3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852" h="331253">
                <a:moveTo>
                  <a:pt x="5" y="68"/>
                </a:moveTo>
                <a:cubicBezTo>
                  <a:pt x="-1053" y="3949"/>
                  <a:pt x="156639" y="171519"/>
                  <a:pt x="241305" y="226552"/>
                </a:cubicBezTo>
                <a:cubicBezTo>
                  <a:pt x="325971" y="281585"/>
                  <a:pt x="480488" y="321096"/>
                  <a:pt x="508005" y="330268"/>
                </a:cubicBezTo>
                <a:cubicBezTo>
                  <a:pt x="535522" y="339440"/>
                  <a:pt x="406405" y="281585"/>
                  <a:pt x="406405" y="281585"/>
                </a:cubicBezTo>
                <a:cubicBezTo>
                  <a:pt x="363013" y="260418"/>
                  <a:pt x="311860" y="248423"/>
                  <a:pt x="247655" y="203268"/>
                </a:cubicBezTo>
                <a:cubicBezTo>
                  <a:pt x="183450" y="158113"/>
                  <a:pt x="1063" y="-3813"/>
                  <a:pt x="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1D9A645-67B0-4C03-B249-8642341DDC90}"/>
              </a:ext>
            </a:extLst>
          </p:cNvPr>
          <p:cNvSpPr/>
          <p:nvPr/>
        </p:nvSpPr>
        <p:spPr>
          <a:xfrm>
            <a:off x="5293718" y="5511573"/>
            <a:ext cx="423861" cy="167051"/>
          </a:xfrm>
          <a:custGeom>
            <a:avLst/>
            <a:gdLst>
              <a:gd name="connsiteX0" fmla="*/ 423399 w 423861"/>
              <a:gd name="connsiteY0" fmla="*/ 76427 h 167051"/>
              <a:gd name="connsiteX1" fmla="*/ 260415 w 423861"/>
              <a:gd name="connsiteY1" fmla="*/ 122994 h 167051"/>
              <a:gd name="connsiteX2" fmla="*/ 230782 w 423861"/>
              <a:gd name="connsiteY2" fmla="*/ 148394 h 167051"/>
              <a:gd name="connsiteX3" fmla="*/ 124949 w 423861"/>
              <a:gd name="connsiteY3" fmla="*/ 108177 h 167051"/>
              <a:gd name="connsiteX4" fmla="*/ 65 w 423861"/>
              <a:gd name="connsiteY4" fmla="*/ 227 h 167051"/>
              <a:gd name="connsiteX5" fmla="*/ 141882 w 423861"/>
              <a:gd name="connsiteY5" fmla="*/ 139927 h 167051"/>
              <a:gd name="connsiteX6" fmla="*/ 203265 w 423861"/>
              <a:gd name="connsiteY6" fmla="*/ 163210 h 167051"/>
              <a:gd name="connsiteX7" fmla="*/ 423399 w 423861"/>
              <a:gd name="connsiteY7" fmla="*/ 76427 h 1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61" h="167051">
                <a:moveTo>
                  <a:pt x="423399" y="76427"/>
                </a:moveTo>
                <a:cubicBezTo>
                  <a:pt x="432924" y="69724"/>
                  <a:pt x="292518" y="111000"/>
                  <a:pt x="260415" y="122994"/>
                </a:cubicBezTo>
                <a:cubicBezTo>
                  <a:pt x="228312" y="134989"/>
                  <a:pt x="253360" y="150863"/>
                  <a:pt x="230782" y="148394"/>
                </a:cubicBezTo>
                <a:cubicBezTo>
                  <a:pt x="208204" y="145925"/>
                  <a:pt x="163402" y="132871"/>
                  <a:pt x="124949" y="108177"/>
                </a:cubicBezTo>
                <a:cubicBezTo>
                  <a:pt x="86496" y="83483"/>
                  <a:pt x="-2757" y="-5065"/>
                  <a:pt x="65" y="227"/>
                </a:cubicBezTo>
                <a:cubicBezTo>
                  <a:pt x="2887" y="5519"/>
                  <a:pt x="108015" y="112763"/>
                  <a:pt x="141882" y="139927"/>
                </a:cubicBezTo>
                <a:cubicBezTo>
                  <a:pt x="175749" y="167091"/>
                  <a:pt x="158109" y="171677"/>
                  <a:pt x="203265" y="163210"/>
                </a:cubicBezTo>
                <a:cubicBezTo>
                  <a:pt x="248420" y="154743"/>
                  <a:pt x="413874" y="83130"/>
                  <a:pt x="423399" y="76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8636294-9056-4248-976A-3238BF2E9984}"/>
              </a:ext>
            </a:extLst>
          </p:cNvPr>
          <p:cNvSpPr/>
          <p:nvPr/>
        </p:nvSpPr>
        <p:spPr>
          <a:xfrm>
            <a:off x="3679419" y="5618576"/>
            <a:ext cx="175622" cy="875247"/>
          </a:xfrm>
          <a:custGeom>
            <a:avLst/>
            <a:gdLst>
              <a:gd name="connsiteX0" fmla="*/ 38506 w 175622"/>
              <a:gd name="connsiteY0" fmla="*/ 13874 h 875247"/>
              <a:gd name="connsiteX1" fmla="*/ 406 w 175622"/>
              <a:gd name="connsiteY1" fmla="*/ 318674 h 875247"/>
              <a:gd name="connsiteX2" fmla="*/ 67081 w 175622"/>
              <a:gd name="connsiteY2" fmla="*/ 398049 h 875247"/>
              <a:gd name="connsiteX3" fmla="*/ 149631 w 175622"/>
              <a:gd name="connsiteY3" fmla="*/ 423449 h 875247"/>
              <a:gd name="connsiteX4" fmla="*/ 121056 w 175622"/>
              <a:gd name="connsiteY4" fmla="*/ 572674 h 875247"/>
              <a:gd name="connsiteX5" fmla="*/ 121056 w 175622"/>
              <a:gd name="connsiteY5" fmla="*/ 652049 h 875247"/>
              <a:gd name="connsiteX6" fmla="*/ 175031 w 175622"/>
              <a:gd name="connsiteY6" fmla="*/ 874299 h 875247"/>
              <a:gd name="connsiteX7" fmla="*/ 149631 w 175622"/>
              <a:gd name="connsiteY7" fmla="*/ 725074 h 875247"/>
              <a:gd name="connsiteX8" fmla="*/ 146456 w 175622"/>
              <a:gd name="connsiteY8" fmla="*/ 553624 h 875247"/>
              <a:gd name="connsiteX9" fmla="*/ 165506 w 175622"/>
              <a:gd name="connsiteY9" fmla="*/ 413924 h 875247"/>
              <a:gd name="connsiteX10" fmla="*/ 60731 w 175622"/>
              <a:gd name="connsiteY10" fmla="*/ 363124 h 875247"/>
              <a:gd name="connsiteX11" fmla="*/ 16281 w 175622"/>
              <a:gd name="connsiteY11" fmla="*/ 248824 h 875247"/>
              <a:gd name="connsiteX12" fmla="*/ 25806 w 175622"/>
              <a:gd name="connsiteY12" fmla="*/ 71024 h 875247"/>
              <a:gd name="connsiteX13" fmla="*/ 38506 w 175622"/>
              <a:gd name="connsiteY13" fmla="*/ 13874 h 87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622" h="875247">
                <a:moveTo>
                  <a:pt x="38506" y="13874"/>
                </a:moveTo>
                <a:cubicBezTo>
                  <a:pt x="34273" y="55149"/>
                  <a:pt x="-4357" y="254645"/>
                  <a:pt x="406" y="318674"/>
                </a:cubicBezTo>
                <a:cubicBezTo>
                  <a:pt x="5169" y="382703"/>
                  <a:pt x="42210" y="380587"/>
                  <a:pt x="67081" y="398049"/>
                </a:cubicBezTo>
                <a:cubicBezTo>
                  <a:pt x="91952" y="415511"/>
                  <a:pt x="140635" y="394345"/>
                  <a:pt x="149631" y="423449"/>
                </a:cubicBezTo>
                <a:cubicBezTo>
                  <a:pt x="158627" y="452553"/>
                  <a:pt x="125819" y="534574"/>
                  <a:pt x="121056" y="572674"/>
                </a:cubicBezTo>
                <a:cubicBezTo>
                  <a:pt x="116294" y="610774"/>
                  <a:pt x="112060" y="601778"/>
                  <a:pt x="121056" y="652049"/>
                </a:cubicBezTo>
                <a:cubicBezTo>
                  <a:pt x="130052" y="702320"/>
                  <a:pt x="170269" y="862128"/>
                  <a:pt x="175031" y="874299"/>
                </a:cubicBezTo>
                <a:cubicBezTo>
                  <a:pt x="179793" y="886470"/>
                  <a:pt x="154393" y="778520"/>
                  <a:pt x="149631" y="725074"/>
                </a:cubicBezTo>
                <a:cubicBezTo>
                  <a:pt x="144869" y="671628"/>
                  <a:pt x="143810" y="605482"/>
                  <a:pt x="146456" y="553624"/>
                </a:cubicBezTo>
                <a:cubicBezTo>
                  <a:pt x="149102" y="501766"/>
                  <a:pt x="179794" y="445674"/>
                  <a:pt x="165506" y="413924"/>
                </a:cubicBezTo>
                <a:cubicBezTo>
                  <a:pt x="151219" y="382174"/>
                  <a:pt x="85602" y="390641"/>
                  <a:pt x="60731" y="363124"/>
                </a:cubicBezTo>
                <a:cubicBezTo>
                  <a:pt x="35860" y="335607"/>
                  <a:pt x="22102" y="297507"/>
                  <a:pt x="16281" y="248824"/>
                </a:cubicBezTo>
                <a:cubicBezTo>
                  <a:pt x="10460" y="200141"/>
                  <a:pt x="19456" y="109124"/>
                  <a:pt x="25806" y="71024"/>
                </a:cubicBezTo>
                <a:cubicBezTo>
                  <a:pt x="32156" y="32924"/>
                  <a:pt x="42739" y="-27401"/>
                  <a:pt x="38506" y="1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38560AE-39FA-4753-90AF-682382A3FA58}"/>
              </a:ext>
            </a:extLst>
          </p:cNvPr>
          <p:cNvSpPr/>
          <p:nvPr/>
        </p:nvSpPr>
        <p:spPr>
          <a:xfrm>
            <a:off x="6879400" y="3050728"/>
            <a:ext cx="796102" cy="375940"/>
          </a:xfrm>
          <a:custGeom>
            <a:avLst/>
            <a:gdLst>
              <a:gd name="connsiteX0" fmla="*/ 25167 w 796102"/>
              <a:gd name="connsiteY0" fmla="*/ 5739 h 375940"/>
              <a:gd name="connsiteX1" fmla="*/ 75967 w 796102"/>
              <a:gd name="connsiteY1" fmla="*/ 18439 h 375940"/>
              <a:gd name="connsiteX2" fmla="*/ 380767 w 796102"/>
              <a:gd name="connsiteY2" fmla="*/ 26905 h 375940"/>
              <a:gd name="connsiteX3" fmla="*/ 778700 w 796102"/>
              <a:gd name="connsiteY3" fmla="*/ 361339 h 375940"/>
              <a:gd name="connsiteX4" fmla="*/ 694033 w 796102"/>
              <a:gd name="connsiteY4" fmla="*/ 293605 h 375940"/>
              <a:gd name="connsiteX5" fmla="*/ 414633 w 796102"/>
              <a:gd name="connsiteY5" fmla="*/ 90405 h 375940"/>
              <a:gd name="connsiteX6" fmla="*/ 25167 w 796102"/>
              <a:gd name="connsiteY6" fmla="*/ 5739 h 37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" h="375940">
                <a:moveTo>
                  <a:pt x="25167" y="5739"/>
                </a:moveTo>
                <a:cubicBezTo>
                  <a:pt x="-31277" y="-6255"/>
                  <a:pt x="16700" y="14911"/>
                  <a:pt x="75967" y="18439"/>
                </a:cubicBezTo>
                <a:cubicBezTo>
                  <a:pt x="135234" y="21967"/>
                  <a:pt x="263645" y="-30245"/>
                  <a:pt x="380767" y="26905"/>
                </a:cubicBezTo>
                <a:cubicBezTo>
                  <a:pt x="497889" y="84055"/>
                  <a:pt x="726489" y="316889"/>
                  <a:pt x="778700" y="361339"/>
                </a:cubicBezTo>
                <a:cubicBezTo>
                  <a:pt x="830911" y="405789"/>
                  <a:pt x="754711" y="338761"/>
                  <a:pt x="694033" y="293605"/>
                </a:cubicBezTo>
                <a:cubicBezTo>
                  <a:pt x="633355" y="248449"/>
                  <a:pt x="531755" y="136266"/>
                  <a:pt x="414633" y="90405"/>
                </a:cubicBezTo>
                <a:cubicBezTo>
                  <a:pt x="297511" y="44544"/>
                  <a:pt x="81611" y="17733"/>
                  <a:pt x="25167" y="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2979057-302D-438C-BE47-7B99E1F04579}"/>
              </a:ext>
            </a:extLst>
          </p:cNvPr>
          <p:cNvSpPr/>
          <p:nvPr/>
        </p:nvSpPr>
        <p:spPr>
          <a:xfrm>
            <a:off x="7663995" y="3436872"/>
            <a:ext cx="264860" cy="1302552"/>
          </a:xfrm>
          <a:custGeom>
            <a:avLst/>
            <a:gdLst>
              <a:gd name="connsiteX0" fmla="*/ 2572 w 264860"/>
              <a:gd name="connsiteY0" fmla="*/ 595 h 1302552"/>
              <a:gd name="connsiteX1" fmla="*/ 146505 w 264860"/>
              <a:gd name="connsiteY1" fmla="*/ 601728 h 1302552"/>
              <a:gd name="connsiteX2" fmla="*/ 260805 w 264860"/>
              <a:gd name="connsiteY2" fmla="*/ 1287528 h 1302552"/>
              <a:gd name="connsiteX3" fmla="*/ 222705 w 264860"/>
              <a:gd name="connsiteY3" fmla="*/ 1029295 h 1302552"/>
              <a:gd name="connsiteX4" fmla="*/ 66072 w 264860"/>
              <a:gd name="connsiteY4" fmla="*/ 500128 h 1302552"/>
              <a:gd name="connsiteX5" fmla="*/ 2572 w 264860"/>
              <a:gd name="connsiteY5" fmla="*/ 595 h 130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60" h="1302552">
                <a:moveTo>
                  <a:pt x="2572" y="595"/>
                </a:moveTo>
                <a:cubicBezTo>
                  <a:pt x="15977" y="17528"/>
                  <a:pt x="103466" y="387239"/>
                  <a:pt x="146505" y="601728"/>
                </a:cubicBezTo>
                <a:cubicBezTo>
                  <a:pt x="189544" y="816217"/>
                  <a:pt x="248105" y="1216267"/>
                  <a:pt x="260805" y="1287528"/>
                </a:cubicBezTo>
                <a:cubicBezTo>
                  <a:pt x="273505" y="1358789"/>
                  <a:pt x="255161" y="1160528"/>
                  <a:pt x="222705" y="1029295"/>
                </a:cubicBezTo>
                <a:cubicBezTo>
                  <a:pt x="190250" y="898062"/>
                  <a:pt x="101350" y="668050"/>
                  <a:pt x="66072" y="500128"/>
                </a:cubicBezTo>
                <a:cubicBezTo>
                  <a:pt x="30794" y="332206"/>
                  <a:pt x="-10833" y="-16338"/>
                  <a:pt x="257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D8A5A58-DFC6-4F93-8DA4-B67DE9A2E34C}"/>
              </a:ext>
            </a:extLst>
          </p:cNvPr>
          <p:cNvSpPr/>
          <p:nvPr/>
        </p:nvSpPr>
        <p:spPr>
          <a:xfrm>
            <a:off x="7085374" y="3522482"/>
            <a:ext cx="99014" cy="1331553"/>
          </a:xfrm>
          <a:custGeom>
            <a:avLst/>
            <a:gdLst>
              <a:gd name="connsiteX0" fmla="*/ 39326 w 99014"/>
              <a:gd name="connsiteY0" fmla="*/ 12351 h 1331553"/>
              <a:gd name="connsiteX1" fmla="*/ 90126 w 99014"/>
              <a:gd name="connsiteY1" fmla="*/ 1265418 h 1331553"/>
              <a:gd name="connsiteX2" fmla="*/ 90126 w 99014"/>
              <a:gd name="connsiteY2" fmla="*/ 1104551 h 1331553"/>
              <a:gd name="connsiteX3" fmla="*/ 1226 w 99014"/>
              <a:gd name="connsiteY3" fmla="*/ 651585 h 1331553"/>
              <a:gd name="connsiteX4" fmla="*/ 39326 w 99014"/>
              <a:gd name="connsiteY4" fmla="*/ 12351 h 133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4" h="1331553">
                <a:moveTo>
                  <a:pt x="39326" y="12351"/>
                </a:moveTo>
                <a:cubicBezTo>
                  <a:pt x="54143" y="114657"/>
                  <a:pt x="81659" y="1083385"/>
                  <a:pt x="90126" y="1265418"/>
                </a:cubicBezTo>
                <a:cubicBezTo>
                  <a:pt x="98593" y="1447451"/>
                  <a:pt x="104943" y="1206857"/>
                  <a:pt x="90126" y="1104551"/>
                </a:cubicBezTo>
                <a:cubicBezTo>
                  <a:pt x="75309" y="1002245"/>
                  <a:pt x="8987" y="831502"/>
                  <a:pt x="1226" y="651585"/>
                </a:cubicBezTo>
                <a:cubicBezTo>
                  <a:pt x="-6535" y="471668"/>
                  <a:pt x="24509" y="-89955"/>
                  <a:pt x="39326" y="12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1812660-CD60-4AB9-8535-BA8689C3AF81}"/>
              </a:ext>
            </a:extLst>
          </p:cNvPr>
          <p:cNvSpPr/>
          <p:nvPr/>
        </p:nvSpPr>
        <p:spPr>
          <a:xfrm>
            <a:off x="6656777" y="3570817"/>
            <a:ext cx="393649" cy="353704"/>
          </a:xfrm>
          <a:custGeom>
            <a:avLst/>
            <a:gdLst>
              <a:gd name="connsiteX0" fmla="*/ 4373 w 393649"/>
              <a:gd name="connsiteY0" fmla="*/ 10583 h 353704"/>
              <a:gd name="connsiteX1" fmla="*/ 80573 w 393649"/>
              <a:gd name="connsiteY1" fmla="*/ 51858 h 353704"/>
              <a:gd name="connsiteX2" fmla="*/ 375848 w 393649"/>
              <a:gd name="connsiteY2" fmla="*/ 337608 h 353704"/>
              <a:gd name="connsiteX3" fmla="*/ 340923 w 393649"/>
              <a:gd name="connsiteY3" fmla="*/ 302683 h 353704"/>
              <a:gd name="connsiteX4" fmla="*/ 178998 w 393649"/>
              <a:gd name="connsiteY4" fmla="*/ 175683 h 353704"/>
              <a:gd name="connsiteX5" fmla="*/ 4373 w 393649"/>
              <a:gd name="connsiteY5" fmla="*/ 10583 h 3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649" h="353704">
                <a:moveTo>
                  <a:pt x="4373" y="10583"/>
                </a:moveTo>
                <a:cubicBezTo>
                  <a:pt x="-12031" y="-10054"/>
                  <a:pt x="18661" y="-2646"/>
                  <a:pt x="80573" y="51858"/>
                </a:cubicBezTo>
                <a:cubicBezTo>
                  <a:pt x="142485" y="106362"/>
                  <a:pt x="332456" y="295804"/>
                  <a:pt x="375848" y="337608"/>
                </a:cubicBezTo>
                <a:cubicBezTo>
                  <a:pt x="419240" y="379412"/>
                  <a:pt x="373731" y="329671"/>
                  <a:pt x="340923" y="302683"/>
                </a:cubicBezTo>
                <a:cubicBezTo>
                  <a:pt x="308115" y="275696"/>
                  <a:pt x="233502" y="221191"/>
                  <a:pt x="178998" y="175683"/>
                </a:cubicBezTo>
                <a:cubicBezTo>
                  <a:pt x="124494" y="130175"/>
                  <a:pt x="20777" y="31220"/>
                  <a:pt x="437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F58A161-2F3A-48A4-97F4-7632D6D33346}"/>
              </a:ext>
            </a:extLst>
          </p:cNvPr>
          <p:cNvSpPr/>
          <p:nvPr/>
        </p:nvSpPr>
        <p:spPr>
          <a:xfrm>
            <a:off x="6705220" y="3539767"/>
            <a:ext cx="330994" cy="308426"/>
          </a:xfrm>
          <a:custGeom>
            <a:avLst/>
            <a:gdLst>
              <a:gd name="connsiteX0" fmla="*/ 3555 w 330994"/>
              <a:gd name="connsiteY0" fmla="*/ 3533 h 308426"/>
              <a:gd name="connsiteX1" fmla="*/ 57530 w 330994"/>
              <a:gd name="connsiteY1" fmla="*/ 41633 h 308426"/>
              <a:gd name="connsiteX2" fmla="*/ 321055 w 330994"/>
              <a:gd name="connsiteY2" fmla="*/ 301983 h 308426"/>
              <a:gd name="connsiteX3" fmla="*/ 260730 w 330994"/>
              <a:gd name="connsiteY3" fmla="*/ 216258 h 308426"/>
              <a:gd name="connsiteX4" fmla="*/ 121030 w 330994"/>
              <a:gd name="connsiteY4" fmla="*/ 73383 h 308426"/>
              <a:gd name="connsiteX5" fmla="*/ 3555 w 330994"/>
              <a:gd name="connsiteY5" fmla="*/ 3533 h 30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94" h="308426">
                <a:moveTo>
                  <a:pt x="3555" y="3533"/>
                </a:moveTo>
                <a:cubicBezTo>
                  <a:pt x="-7028" y="-1759"/>
                  <a:pt x="4613" y="-8109"/>
                  <a:pt x="57530" y="41633"/>
                </a:cubicBezTo>
                <a:cubicBezTo>
                  <a:pt x="110447" y="91375"/>
                  <a:pt x="287188" y="272879"/>
                  <a:pt x="321055" y="301983"/>
                </a:cubicBezTo>
                <a:cubicBezTo>
                  <a:pt x="354922" y="331087"/>
                  <a:pt x="294067" y="254358"/>
                  <a:pt x="260730" y="216258"/>
                </a:cubicBezTo>
                <a:cubicBezTo>
                  <a:pt x="227393" y="178158"/>
                  <a:pt x="159130" y="107250"/>
                  <a:pt x="121030" y="73383"/>
                </a:cubicBezTo>
                <a:cubicBezTo>
                  <a:pt x="82930" y="39516"/>
                  <a:pt x="14138" y="8825"/>
                  <a:pt x="3555" y="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7C2BDB8-5A86-4AE7-B4BC-C90435995452}"/>
              </a:ext>
            </a:extLst>
          </p:cNvPr>
          <p:cNvSpPr/>
          <p:nvPr/>
        </p:nvSpPr>
        <p:spPr>
          <a:xfrm>
            <a:off x="7101874" y="4537315"/>
            <a:ext cx="53322" cy="1287702"/>
          </a:xfrm>
          <a:custGeom>
            <a:avLst/>
            <a:gdLst>
              <a:gd name="connsiteX0" fmla="*/ 43993 w 53322"/>
              <a:gd name="connsiteY0" fmla="*/ 818 h 1287702"/>
              <a:gd name="connsiteX1" fmla="*/ 18593 w 53322"/>
              <a:gd name="connsiteY1" fmla="*/ 309852 h 1287702"/>
              <a:gd name="connsiteX2" fmla="*/ 52459 w 53322"/>
              <a:gd name="connsiteY2" fmla="*/ 627352 h 1287702"/>
              <a:gd name="connsiteX3" fmla="*/ 43993 w 53322"/>
              <a:gd name="connsiteY3" fmla="*/ 779752 h 1287702"/>
              <a:gd name="connsiteX4" fmla="*/ 52459 w 53322"/>
              <a:gd name="connsiteY4" fmla="*/ 1283518 h 1287702"/>
              <a:gd name="connsiteX5" fmla="*/ 39759 w 53322"/>
              <a:gd name="connsiteY5" fmla="*/ 995652 h 1287702"/>
              <a:gd name="connsiteX6" fmla="*/ 10126 w 53322"/>
              <a:gd name="connsiteY6" fmla="*/ 568085 h 1287702"/>
              <a:gd name="connsiteX7" fmla="*/ 1659 w 53322"/>
              <a:gd name="connsiteY7" fmla="*/ 229418 h 1287702"/>
              <a:gd name="connsiteX8" fmla="*/ 43993 w 53322"/>
              <a:gd name="connsiteY8" fmla="*/ 818 h 128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22" h="1287702">
                <a:moveTo>
                  <a:pt x="43993" y="818"/>
                </a:moveTo>
                <a:cubicBezTo>
                  <a:pt x="46815" y="14224"/>
                  <a:pt x="17182" y="205430"/>
                  <a:pt x="18593" y="309852"/>
                </a:cubicBezTo>
                <a:cubicBezTo>
                  <a:pt x="20004" y="414274"/>
                  <a:pt x="48226" y="549035"/>
                  <a:pt x="52459" y="627352"/>
                </a:cubicBezTo>
                <a:cubicBezTo>
                  <a:pt x="56692" y="705669"/>
                  <a:pt x="43993" y="670391"/>
                  <a:pt x="43993" y="779752"/>
                </a:cubicBezTo>
                <a:cubicBezTo>
                  <a:pt x="43993" y="889113"/>
                  <a:pt x="53165" y="1247535"/>
                  <a:pt x="52459" y="1283518"/>
                </a:cubicBezTo>
                <a:cubicBezTo>
                  <a:pt x="51753" y="1319501"/>
                  <a:pt x="46815" y="1114891"/>
                  <a:pt x="39759" y="995652"/>
                </a:cubicBezTo>
                <a:cubicBezTo>
                  <a:pt x="32703" y="876413"/>
                  <a:pt x="16476" y="695791"/>
                  <a:pt x="10126" y="568085"/>
                </a:cubicBezTo>
                <a:cubicBezTo>
                  <a:pt x="3776" y="440379"/>
                  <a:pt x="-3280" y="316907"/>
                  <a:pt x="1659" y="229418"/>
                </a:cubicBezTo>
                <a:cubicBezTo>
                  <a:pt x="6598" y="141929"/>
                  <a:pt x="41171" y="-12588"/>
                  <a:pt x="43993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ABA7AF-BABA-4C13-ABCE-113A7E7CC0BD}"/>
              </a:ext>
            </a:extLst>
          </p:cNvPr>
          <p:cNvSpPr/>
          <p:nvPr/>
        </p:nvSpPr>
        <p:spPr>
          <a:xfrm>
            <a:off x="7931980" y="4772966"/>
            <a:ext cx="189930" cy="1360364"/>
          </a:xfrm>
          <a:custGeom>
            <a:avLst/>
            <a:gdLst>
              <a:gd name="connsiteX0" fmla="*/ 26687 w 189930"/>
              <a:gd name="connsiteY0" fmla="*/ 48801 h 1360364"/>
              <a:gd name="connsiteX1" fmla="*/ 13987 w 189930"/>
              <a:gd name="connsiteY1" fmla="*/ 99601 h 1360364"/>
              <a:gd name="connsiteX2" fmla="*/ 13987 w 189930"/>
              <a:gd name="connsiteY2" fmla="*/ 408634 h 1360364"/>
              <a:gd name="connsiteX3" fmla="*/ 183320 w 189930"/>
              <a:gd name="connsiteY3" fmla="*/ 1327267 h 1360364"/>
              <a:gd name="connsiteX4" fmla="*/ 140987 w 189930"/>
              <a:gd name="connsiteY4" fmla="*/ 1119834 h 1360364"/>
              <a:gd name="connsiteX5" fmla="*/ 5520 w 189930"/>
              <a:gd name="connsiteY5" fmla="*/ 755767 h 1360364"/>
              <a:gd name="connsiteX6" fmla="*/ 26687 w 189930"/>
              <a:gd name="connsiteY6" fmla="*/ 48801 h 13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30" h="1360364">
                <a:moveTo>
                  <a:pt x="26687" y="48801"/>
                </a:moveTo>
                <a:cubicBezTo>
                  <a:pt x="28098" y="-60560"/>
                  <a:pt x="16104" y="39629"/>
                  <a:pt x="13987" y="99601"/>
                </a:cubicBezTo>
                <a:cubicBezTo>
                  <a:pt x="11870" y="159573"/>
                  <a:pt x="-14235" y="204023"/>
                  <a:pt x="13987" y="408634"/>
                </a:cubicBezTo>
                <a:cubicBezTo>
                  <a:pt x="42209" y="613245"/>
                  <a:pt x="162153" y="1208734"/>
                  <a:pt x="183320" y="1327267"/>
                </a:cubicBezTo>
                <a:cubicBezTo>
                  <a:pt x="204487" y="1445800"/>
                  <a:pt x="170620" y="1215084"/>
                  <a:pt x="140987" y="1119834"/>
                </a:cubicBezTo>
                <a:cubicBezTo>
                  <a:pt x="111354" y="1024584"/>
                  <a:pt x="25276" y="928628"/>
                  <a:pt x="5520" y="755767"/>
                </a:cubicBezTo>
                <a:cubicBezTo>
                  <a:pt x="-14236" y="582906"/>
                  <a:pt x="25276" y="158162"/>
                  <a:pt x="26687" y="48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AEC5A4A-53C9-4BCA-8810-D188CAE835F9}"/>
              </a:ext>
            </a:extLst>
          </p:cNvPr>
          <p:cNvSpPr/>
          <p:nvPr/>
        </p:nvSpPr>
        <p:spPr>
          <a:xfrm>
            <a:off x="7122750" y="5876993"/>
            <a:ext cx="162029" cy="1239094"/>
          </a:xfrm>
          <a:custGeom>
            <a:avLst/>
            <a:gdLst>
              <a:gd name="connsiteX0" fmla="*/ 90850 w 162029"/>
              <a:gd name="connsiteY0" fmla="*/ 3107 h 1239094"/>
              <a:gd name="connsiteX1" fmla="*/ 81325 w 162029"/>
              <a:gd name="connsiteY1" fmla="*/ 326957 h 1239094"/>
              <a:gd name="connsiteX2" fmla="*/ 113075 w 162029"/>
              <a:gd name="connsiteY2" fmla="*/ 685732 h 1239094"/>
              <a:gd name="connsiteX3" fmla="*/ 43225 w 162029"/>
              <a:gd name="connsiteY3" fmla="*/ 933382 h 1239094"/>
              <a:gd name="connsiteX4" fmla="*/ 40050 w 162029"/>
              <a:gd name="connsiteY4" fmla="*/ 1006407 h 1239094"/>
              <a:gd name="connsiteX5" fmla="*/ 116250 w 162029"/>
              <a:gd name="connsiteY5" fmla="*/ 1235007 h 1239094"/>
              <a:gd name="connsiteX6" fmla="*/ 74975 w 162029"/>
              <a:gd name="connsiteY6" fmla="*/ 1136582 h 1239094"/>
              <a:gd name="connsiteX7" fmla="*/ 1950 w 162029"/>
              <a:gd name="connsiteY7" fmla="*/ 930207 h 1239094"/>
              <a:gd name="connsiteX8" fmla="*/ 160700 w 162029"/>
              <a:gd name="connsiteY8" fmla="*/ 526982 h 1239094"/>
              <a:gd name="connsiteX9" fmla="*/ 90850 w 162029"/>
              <a:gd name="connsiteY9" fmla="*/ 3107 h 123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029" h="1239094">
                <a:moveTo>
                  <a:pt x="90850" y="3107"/>
                </a:moveTo>
                <a:cubicBezTo>
                  <a:pt x="77621" y="-30230"/>
                  <a:pt x="77621" y="213186"/>
                  <a:pt x="81325" y="326957"/>
                </a:cubicBezTo>
                <a:cubicBezTo>
                  <a:pt x="85029" y="440728"/>
                  <a:pt x="119425" y="584661"/>
                  <a:pt x="113075" y="685732"/>
                </a:cubicBezTo>
                <a:cubicBezTo>
                  <a:pt x="106725" y="786803"/>
                  <a:pt x="55396" y="879936"/>
                  <a:pt x="43225" y="933382"/>
                </a:cubicBezTo>
                <a:cubicBezTo>
                  <a:pt x="31054" y="986828"/>
                  <a:pt x="27879" y="956136"/>
                  <a:pt x="40050" y="1006407"/>
                </a:cubicBezTo>
                <a:cubicBezTo>
                  <a:pt x="52221" y="1056678"/>
                  <a:pt x="110429" y="1213311"/>
                  <a:pt x="116250" y="1235007"/>
                </a:cubicBezTo>
                <a:cubicBezTo>
                  <a:pt x="122071" y="1256703"/>
                  <a:pt x="94025" y="1187382"/>
                  <a:pt x="74975" y="1136582"/>
                </a:cubicBezTo>
                <a:cubicBezTo>
                  <a:pt x="55925" y="1085782"/>
                  <a:pt x="-12337" y="1031807"/>
                  <a:pt x="1950" y="930207"/>
                </a:cubicBezTo>
                <a:cubicBezTo>
                  <a:pt x="16237" y="828607"/>
                  <a:pt x="149058" y="677795"/>
                  <a:pt x="160700" y="526982"/>
                </a:cubicBezTo>
                <a:cubicBezTo>
                  <a:pt x="172342" y="376170"/>
                  <a:pt x="104079" y="36444"/>
                  <a:pt x="90850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3D70F82-AAC4-47FE-9E6A-33F80799E4AC}"/>
              </a:ext>
            </a:extLst>
          </p:cNvPr>
          <p:cNvSpPr/>
          <p:nvPr/>
        </p:nvSpPr>
        <p:spPr>
          <a:xfrm>
            <a:off x="7966054" y="5844382"/>
            <a:ext cx="66719" cy="869182"/>
          </a:xfrm>
          <a:custGeom>
            <a:avLst/>
            <a:gdLst>
              <a:gd name="connsiteX0" fmla="*/ 44471 w 66719"/>
              <a:gd name="connsiteY0" fmla="*/ 7143 h 869182"/>
              <a:gd name="connsiteX1" fmla="*/ 44471 w 66719"/>
              <a:gd name="connsiteY1" fmla="*/ 137318 h 869182"/>
              <a:gd name="connsiteX2" fmla="*/ 66696 w 66719"/>
              <a:gd name="connsiteY2" fmla="*/ 854868 h 869182"/>
              <a:gd name="connsiteX3" fmla="*/ 47646 w 66719"/>
              <a:gd name="connsiteY3" fmla="*/ 588168 h 869182"/>
              <a:gd name="connsiteX4" fmla="*/ 21 w 66719"/>
              <a:gd name="connsiteY4" fmla="*/ 245268 h 869182"/>
              <a:gd name="connsiteX5" fmla="*/ 44471 w 66719"/>
              <a:gd name="connsiteY5" fmla="*/ 7143 h 86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9" h="869182">
                <a:moveTo>
                  <a:pt x="44471" y="7143"/>
                </a:moveTo>
                <a:cubicBezTo>
                  <a:pt x="51879" y="-10849"/>
                  <a:pt x="40767" y="-3969"/>
                  <a:pt x="44471" y="137318"/>
                </a:cubicBezTo>
                <a:cubicBezTo>
                  <a:pt x="48175" y="278605"/>
                  <a:pt x="66167" y="779726"/>
                  <a:pt x="66696" y="854868"/>
                </a:cubicBezTo>
                <a:cubicBezTo>
                  <a:pt x="67225" y="930010"/>
                  <a:pt x="58759" y="689768"/>
                  <a:pt x="47646" y="588168"/>
                </a:cubicBezTo>
                <a:cubicBezTo>
                  <a:pt x="36533" y="486568"/>
                  <a:pt x="-1037" y="340518"/>
                  <a:pt x="21" y="245268"/>
                </a:cubicBezTo>
                <a:cubicBezTo>
                  <a:pt x="1079" y="150018"/>
                  <a:pt x="37063" y="25135"/>
                  <a:pt x="44471" y="7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1FD4DD3-ABBC-499D-BAC6-C13D38547084}"/>
              </a:ext>
            </a:extLst>
          </p:cNvPr>
          <p:cNvSpPr/>
          <p:nvPr/>
        </p:nvSpPr>
        <p:spPr>
          <a:xfrm>
            <a:off x="8048023" y="6073698"/>
            <a:ext cx="57880" cy="1112377"/>
          </a:xfrm>
          <a:custGeom>
            <a:avLst/>
            <a:gdLst>
              <a:gd name="connsiteX0" fmla="*/ 57752 w 57880"/>
              <a:gd name="connsiteY0" fmla="*/ 9602 h 1112377"/>
              <a:gd name="connsiteX1" fmla="*/ 16477 w 57880"/>
              <a:gd name="connsiteY1" fmla="*/ 1060527 h 1112377"/>
              <a:gd name="connsiteX2" fmla="*/ 29177 w 57880"/>
              <a:gd name="connsiteY2" fmla="*/ 911302 h 1112377"/>
              <a:gd name="connsiteX3" fmla="*/ 602 w 57880"/>
              <a:gd name="connsiteY3" fmla="*/ 558877 h 1112377"/>
              <a:gd name="connsiteX4" fmla="*/ 57752 w 57880"/>
              <a:gd name="connsiteY4" fmla="*/ 9602 h 11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0" h="1112377">
                <a:moveTo>
                  <a:pt x="57752" y="9602"/>
                </a:moveTo>
                <a:cubicBezTo>
                  <a:pt x="60398" y="93210"/>
                  <a:pt x="21239" y="910244"/>
                  <a:pt x="16477" y="1060527"/>
                </a:cubicBezTo>
                <a:cubicBezTo>
                  <a:pt x="11715" y="1210810"/>
                  <a:pt x="31823" y="994910"/>
                  <a:pt x="29177" y="911302"/>
                </a:cubicBezTo>
                <a:cubicBezTo>
                  <a:pt x="26531" y="827694"/>
                  <a:pt x="-4690" y="705985"/>
                  <a:pt x="602" y="558877"/>
                </a:cubicBezTo>
                <a:cubicBezTo>
                  <a:pt x="5894" y="411769"/>
                  <a:pt x="55106" y="-74006"/>
                  <a:pt x="57752" y="9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3BD7263-B09E-4374-BB9C-FCFF45858ADD}"/>
              </a:ext>
            </a:extLst>
          </p:cNvPr>
          <p:cNvSpPr/>
          <p:nvPr/>
        </p:nvSpPr>
        <p:spPr>
          <a:xfrm>
            <a:off x="7997541" y="7154573"/>
            <a:ext cx="44788" cy="846764"/>
          </a:xfrm>
          <a:custGeom>
            <a:avLst/>
            <a:gdLst>
              <a:gd name="connsiteX0" fmla="*/ 284 w 44788"/>
              <a:gd name="connsiteY0" fmla="*/ 20927 h 846764"/>
              <a:gd name="connsiteX1" fmla="*/ 25684 w 44788"/>
              <a:gd name="connsiteY1" fmla="*/ 668627 h 846764"/>
              <a:gd name="connsiteX2" fmla="*/ 25684 w 44788"/>
              <a:gd name="connsiteY2" fmla="*/ 846427 h 846764"/>
              <a:gd name="connsiteX3" fmla="*/ 9809 w 44788"/>
              <a:gd name="connsiteY3" fmla="*/ 640052 h 846764"/>
              <a:gd name="connsiteX4" fmla="*/ 44734 w 44788"/>
              <a:gd name="connsiteY4" fmla="*/ 198727 h 846764"/>
              <a:gd name="connsiteX5" fmla="*/ 284 w 44788"/>
              <a:gd name="connsiteY5" fmla="*/ 20927 h 84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8" h="846764">
                <a:moveTo>
                  <a:pt x="284" y="20927"/>
                </a:moveTo>
                <a:cubicBezTo>
                  <a:pt x="-2891" y="99244"/>
                  <a:pt x="21451" y="531044"/>
                  <a:pt x="25684" y="668627"/>
                </a:cubicBezTo>
                <a:cubicBezTo>
                  <a:pt x="29917" y="806210"/>
                  <a:pt x="28330" y="851189"/>
                  <a:pt x="25684" y="846427"/>
                </a:cubicBezTo>
                <a:cubicBezTo>
                  <a:pt x="23038" y="841665"/>
                  <a:pt x="6634" y="748002"/>
                  <a:pt x="9809" y="640052"/>
                </a:cubicBezTo>
                <a:cubicBezTo>
                  <a:pt x="12984" y="532102"/>
                  <a:pt x="46322" y="295035"/>
                  <a:pt x="44734" y="198727"/>
                </a:cubicBezTo>
                <a:cubicBezTo>
                  <a:pt x="43147" y="102419"/>
                  <a:pt x="3459" y="-57390"/>
                  <a:pt x="284" y="2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BAC9FC-6AD0-4760-8E90-0D727AC76C7E}"/>
              </a:ext>
            </a:extLst>
          </p:cNvPr>
          <p:cNvSpPr/>
          <p:nvPr/>
        </p:nvSpPr>
        <p:spPr>
          <a:xfrm>
            <a:off x="8010445" y="7080443"/>
            <a:ext cx="103776" cy="1249541"/>
          </a:xfrm>
          <a:custGeom>
            <a:avLst/>
            <a:gdLst>
              <a:gd name="connsiteX0" fmla="*/ 101680 w 103776"/>
              <a:gd name="connsiteY0" fmla="*/ 72832 h 1249541"/>
              <a:gd name="connsiteX1" fmla="*/ 35005 w 103776"/>
              <a:gd name="connsiteY1" fmla="*/ 971357 h 1249541"/>
              <a:gd name="connsiteX2" fmla="*/ 80 w 103776"/>
              <a:gd name="connsiteY2" fmla="*/ 1247582 h 1249541"/>
              <a:gd name="connsiteX3" fmla="*/ 25480 w 103776"/>
              <a:gd name="connsiteY3" fmla="*/ 1076132 h 1249541"/>
              <a:gd name="connsiteX4" fmla="*/ 28655 w 103776"/>
              <a:gd name="connsiteY4" fmla="*/ 730057 h 1249541"/>
              <a:gd name="connsiteX5" fmla="*/ 82630 w 103776"/>
              <a:gd name="connsiteY5" fmla="*/ 126807 h 1249541"/>
              <a:gd name="connsiteX6" fmla="*/ 101680 w 103776"/>
              <a:gd name="connsiteY6" fmla="*/ 72832 h 12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76" h="1249541">
                <a:moveTo>
                  <a:pt x="101680" y="72832"/>
                </a:moveTo>
                <a:cubicBezTo>
                  <a:pt x="93743" y="213590"/>
                  <a:pt x="51938" y="775565"/>
                  <a:pt x="35005" y="971357"/>
                </a:cubicBezTo>
                <a:cubicBezTo>
                  <a:pt x="18072" y="1167149"/>
                  <a:pt x="1667" y="1230120"/>
                  <a:pt x="80" y="1247582"/>
                </a:cubicBezTo>
                <a:cubicBezTo>
                  <a:pt x="-1507" y="1265044"/>
                  <a:pt x="20718" y="1162386"/>
                  <a:pt x="25480" y="1076132"/>
                </a:cubicBezTo>
                <a:cubicBezTo>
                  <a:pt x="30242" y="989878"/>
                  <a:pt x="19130" y="888278"/>
                  <a:pt x="28655" y="730057"/>
                </a:cubicBezTo>
                <a:cubicBezTo>
                  <a:pt x="38180" y="571836"/>
                  <a:pt x="72047" y="233169"/>
                  <a:pt x="82630" y="126807"/>
                </a:cubicBezTo>
                <a:cubicBezTo>
                  <a:pt x="93213" y="20445"/>
                  <a:pt x="109617" y="-67926"/>
                  <a:pt x="101680" y="7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E6318BB-2CCD-4AEC-8C27-065EE30FBDB5}"/>
              </a:ext>
            </a:extLst>
          </p:cNvPr>
          <p:cNvSpPr/>
          <p:nvPr/>
        </p:nvSpPr>
        <p:spPr>
          <a:xfrm>
            <a:off x="7162789" y="7140444"/>
            <a:ext cx="111239" cy="883109"/>
          </a:xfrm>
          <a:custGeom>
            <a:avLst/>
            <a:gdLst>
              <a:gd name="connsiteX0" fmla="*/ 111136 w 111239"/>
              <a:gd name="connsiteY0" fmla="*/ 131 h 883109"/>
              <a:gd name="connsiteX1" fmla="*/ 28586 w 111239"/>
              <a:gd name="connsiteY1" fmla="*/ 406531 h 883109"/>
              <a:gd name="connsiteX2" fmla="*/ 22236 w 111239"/>
              <a:gd name="connsiteY2" fmla="*/ 489081 h 883109"/>
              <a:gd name="connsiteX3" fmla="*/ 11 w 111239"/>
              <a:gd name="connsiteY3" fmla="*/ 879606 h 883109"/>
              <a:gd name="connsiteX4" fmla="*/ 19061 w 111239"/>
              <a:gd name="connsiteY4" fmla="*/ 663706 h 883109"/>
              <a:gd name="connsiteX5" fmla="*/ 9536 w 111239"/>
              <a:gd name="connsiteY5" fmla="*/ 365256 h 883109"/>
              <a:gd name="connsiteX6" fmla="*/ 111136 w 111239"/>
              <a:gd name="connsiteY6" fmla="*/ 131 h 8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9" h="883109">
                <a:moveTo>
                  <a:pt x="111136" y="131"/>
                </a:moveTo>
                <a:cubicBezTo>
                  <a:pt x="114311" y="7010"/>
                  <a:pt x="43403" y="325039"/>
                  <a:pt x="28586" y="406531"/>
                </a:cubicBezTo>
                <a:cubicBezTo>
                  <a:pt x="13769" y="488023"/>
                  <a:pt x="26998" y="410235"/>
                  <a:pt x="22236" y="489081"/>
                </a:cubicBezTo>
                <a:cubicBezTo>
                  <a:pt x="17474" y="567927"/>
                  <a:pt x="540" y="850502"/>
                  <a:pt x="11" y="879606"/>
                </a:cubicBezTo>
                <a:cubicBezTo>
                  <a:pt x="-518" y="908710"/>
                  <a:pt x="17473" y="749431"/>
                  <a:pt x="19061" y="663706"/>
                </a:cubicBezTo>
                <a:cubicBezTo>
                  <a:pt x="20648" y="577981"/>
                  <a:pt x="-6868" y="472148"/>
                  <a:pt x="9536" y="365256"/>
                </a:cubicBezTo>
                <a:cubicBezTo>
                  <a:pt x="25940" y="258364"/>
                  <a:pt x="107961" y="-6748"/>
                  <a:pt x="111136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BE12C5A-8295-45E9-A0E4-B45D3FAF5825}"/>
              </a:ext>
            </a:extLst>
          </p:cNvPr>
          <p:cNvSpPr/>
          <p:nvPr/>
        </p:nvSpPr>
        <p:spPr>
          <a:xfrm>
            <a:off x="7879594" y="8336527"/>
            <a:ext cx="131048" cy="947761"/>
          </a:xfrm>
          <a:custGeom>
            <a:avLst/>
            <a:gdLst>
              <a:gd name="connsiteX0" fmla="*/ 130931 w 131048"/>
              <a:gd name="connsiteY0" fmla="*/ 7373 h 947761"/>
              <a:gd name="connsiteX1" fmla="*/ 7106 w 131048"/>
              <a:gd name="connsiteY1" fmla="*/ 915423 h 947761"/>
              <a:gd name="connsiteX2" fmla="*/ 16631 w 131048"/>
              <a:gd name="connsiteY2" fmla="*/ 721748 h 947761"/>
              <a:gd name="connsiteX3" fmla="*/ 29331 w 131048"/>
              <a:gd name="connsiteY3" fmla="*/ 496323 h 947761"/>
              <a:gd name="connsiteX4" fmla="*/ 130931 w 131048"/>
              <a:gd name="connsiteY4" fmla="*/ 7373 h 9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947761">
                <a:moveTo>
                  <a:pt x="130931" y="7373"/>
                </a:moveTo>
                <a:cubicBezTo>
                  <a:pt x="127227" y="77223"/>
                  <a:pt x="26156" y="796361"/>
                  <a:pt x="7106" y="915423"/>
                </a:cubicBezTo>
                <a:cubicBezTo>
                  <a:pt x="-11944" y="1034486"/>
                  <a:pt x="12927" y="791598"/>
                  <a:pt x="16631" y="721748"/>
                </a:cubicBezTo>
                <a:cubicBezTo>
                  <a:pt x="20335" y="651898"/>
                  <a:pt x="8694" y="608506"/>
                  <a:pt x="29331" y="496323"/>
                </a:cubicBezTo>
                <a:cubicBezTo>
                  <a:pt x="49968" y="384140"/>
                  <a:pt x="134635" y="-62477"/>
                  <a:pt x="130931" y="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4F558F0-C96E-4006-A05C-EE7624C40666}"/>
              </a:ext>
            </a:extLst>
          </p:cNvPr>
          <p:cNvSpPr/>
          <p:nvPr/>
        </p:nvSpPr>
        <p:spPr>
          <a:xfrm>
            <a:off x="7785093" y="8092122"/>
            <a:ext cx="159148" cy="1150304"/>
          </a:xfrm>
          <a:custGeom>
            <a:avLst/>
            <a:gdLst>
              <a:gd name="connsiteX0" fmla="*/ 158757 w 159148"/>
              <a:gd name="connsiteY0" fmla="*/ 29528 h 1150304"/>
              <a:gd name="connsiteX1" fmla="*/ 139707 w 159148"/>
              <a:gd name="connsiteY1" fmla="*/ 131128 h 1150304"/>
              <a:gd name="connsiteX2" fmla="*/ 50807 w 159148"/>
              <a:gd name="connsiteY2" fmla="*/ 912178 h 1150304"/>
              <a:gd name="connsiteX3" fmla="*/ 7 w 159148"/>
              <a:gd name="connsiteY3" fmla="*/ 1150303 h 1150304"/>
              <a:gd name="connsiteX4" fmla="*/ 53982 w 159148"/>
              <a:gd name="connsiteY4" fmla="*/ 915353 h 1150304"/>
              <a:gd name="connsiteX5" fmla="*/ 130182 w 159148"/>
              <a:gd name="connsiteY5" fmla="*/ 442278 h 1150304"/>
              <a:gd name="connsiteX6" fmla="*/ 158757 w 159148"/>
              <a:gd name="connsiteY6" fmla="*/ 29528 h 11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48" h="1150304">
                <a:moveTo>
                  <a:pt x="158757" y="29528"/>
                </a:moveTo>
                <a:cubicBezTo>
                  <a:pt x="160345" y="-22330"/>
                  <a:pt x="157699" y="-15980"/>
                  <a:pt x="139707" y="131128"/>
                </a:cubicBezTo>
                <a:cubicBezTo>
                  <a:pt x="121715" y="278236"/>
                  <a:pt x="74090" y="742316"/>
                  <a:pt x="50807" y="912178"/>
                </a:cubicBezTo>
                <a:cubicBezTo>
                  <a:pt x="27524" y="1082041"/>
                  <a:pt x="-522" y="1149774"/>
                  <a:pt x="7" y="1150303"/>
                </a:cubicBezTo>
                <a:cubicBezTo>
                  <a:pt x="536" y="1150832"/>
                  <a:pt x="32286" y="1033357"/>
                  <a:pt x="53982" y="915353"/>
                </a:cubicBezTo>
                <a:cubicBezTo>
                  <a:pt x="75678" y="797349"/>
                  <a:pt x="114307" y="587270"/>
                  <a:pt x="130182" y="442278"/>
                </a:cubicBezTo>
                <a:cubicBezTo>
                  <a:pt x="146057" y="297286"/>
                  <a:pt x="157169" y="81386"/>
                  <a:pt x="158757" y="29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9E8E8B8-D3D2-4AB3-8655-9A7FFAC0ECFF}"/>
              </a:ext>
            </a:extLst>
          </p:cNvPr>
          <p:cNvSpPr/>
          <p:nvPr/>
        </p:nvSpPr>
        <p:spPr>
          <a:xfrm>
            <a:off x="7219477" y="8007699"/>
            <a:ext cx="32933" cy="704917"/>
          </a:xfrm>
          <a:custGeom>
            <a:avLst/>
            <a:gdLst>
              <a:gd name="connsiteX0" fmla="*/ 473 w 32933"/>
              <a:gd name="connsiteY0" fmla="*/ 21876 h 704917"/>
              <a:gd name="connsiteX1" fmla="*/ 13173 w 32933"/>
              <a:gd name="connsiteY1" fmla="*/ 685451 h 704917"/>
              <a:gd name="connsiteX2" fmla="*/ 13173 w 32933"/>
              <a:gd name="connsiteY2" fmla="*/ 498126 h 704917"/>
              <a:gd name="connsiteX3" fmla="*/ 32223 w 32933"/>
              <a:gd name="connsiteY3" fmla="*/ 186976 h 704917"/>
              <a:gd name="connsiteX4" fmla="*/ 473 w 32933"/>
              <a:gd name="connsiteY4" fmla="*/ 21876 h 70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33" h="704917">
                <a:moveTo>
                  <a:pt x="473" y="21876"/>
                </a:moveTo>
                <a:cubicBezTo>
                  <a:pt x="-2702" y="104955"/>
                  <a:pt x="11056" y="606076"/>
                  <a:pt x="13173" y="685451"/>
                </a:cubicBezTo>
                <a:cubicBezTo>
                  <a:pt x="15290" y="764826"/>
                  <a:pt x="9998" y="581205"/>
                  <a:pt x="13173" y="498126"/>
                </a:cubicBezTo>
                <a:cubicBezTo>
                  <a:pt x="16348" y="415047"/>
                  <a:pt x="36986" y="260001"/>
                  <a:pt x="32223" y="186976"/>
                </a:cubicBezTo>
                <a:cubicBezTo>
                  <a:pt x="27460" y="113951"/>
                  <a:pt x="3648" y="-61203"/>
                  <a:pt x="473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23712F8-7E4E-4367-A93C-D516D71F4E7B}"/>
              </a:ext>
            </a:extLst>
          </p:cNvPr>
          <p:cNvSpPr/>
          <p:nvPr/>
        </p:nvSpPr>
        <p:spPr>
          <a:xfrm>
            <a:off x="7137396" y="8430891"/>
            <a:ext cx="86004" cy="843552"/>
          </a:xfrm>
          <a:custGeom>
            <a:avLst/>
            <a:gdLst>
              <a:gd name="connsiteX0" fmla="*/ 50804 w 86004"/>
              <a:gd name="connsiteY0" fmla="*/ 8259 h 843552"/>
              <a:gd name="connsiteX1" fmla="*/ 57154 w 86004"/>
              <a:gd name="connsiteY1" fmla="*/ 163834 h 843552"/>
              <a:gd name="connsiteX2" fmla="*/ 53979 w 86004"/>
              <a:gd name="connsiteY2" fmla="*/ 582934 h 843552"/>
              <a:gd name="connsiteX3" fmla="*/ 4 w 86004"/>
              <a:gd name="connsiteY3" fmla="*/ 843284 h 843552"/>
              <a:gd name="connsiteX4" fmla="*/ 57154 w 86004"/>
              <a:gd name="connsiteY4" fmla="*/ 627384 h 843552"/>
              <a:gd name="connsiteX5" fmla="*/ 85729 w 86004"/>
              <a:gd name="connsiteY5" fmla="*/ 389259 h 843552"/>
              <a:gd name="connsiteX6" fmla="*/ 50804 w 86004"/>
              <a:gd name="connsiteY6" fmla="*/ 8259 h 84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4" h="843552">
                <a:moveTo>
                  <a:pt x="50804" y="8259"/>
                </a:moveTo>
                <a:cubicBezTo>
                  <a:pt x="46042" y="-29312"/>
                  <a:pt x="56625" y="68055"/>
                  <a:pt x="57154" y="163834"/>
                </a:cubicBezTo>
                <a:cubicBezTo>
                  <a:pt x="57683" y="259613"/>
                  <a:pt x="63504" y="469692"/>
                  <a:pt x="53979" y="582934"/>
                </a:cubicBezTo>
                <a:cubicBezTo>
                  <a:pt x="44454" y="696176"/>
                  <a:pt x="-525" y="835876"/>
                  <a:pt x="4" y="843284"/>
                </a:cubicBezTo>
                <a:cubicBezTo>
                  <a:pt x="533" y="850692"/>
                  <a:pt x="42867" y="703055"/>
                  <a:pt x="57154" y="627384"/>
                </a:cubicBezTo>
                <a:cubicBezTo>
                  <a:pt x="71441" y="551713"/>
                  <a:pt x="88375" y="485567"/>
                  <a:pt x="85729" y="389259"/>
                </a:cubicBezTo>
                <a:cubicBezTo>
                  <a:pt x="83083" y="292951"/>
                  <a:pt x="55566" y="45830"/>
                  <a:pt x="50804" y="8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85981F5-70B5-4910-ABFA-FB9BC8E836BD}"/>
              </a:ext>
            </a:extLst>
          </p:cNvPr>
          <p:cNvSpPr/>
          <p:nvPr/>
        </p:nvSpPr>
        <p:spPr>
          <a:xfrm>
            <a:off x="3889088" y="6108683"/>
            <a:ext cx="414242" cy="370176"/>
          </a:xfrm>
          <a:custGeom>
            <a:avLst/>
            <a:gdLst>
              <a:gd name="connsiteX0" fmla="*/ 414095 w 414242"/>
              <a:gd name="connsiteY0" fmla="*/ 17 h 370176"/>
              <a:gd name="connsiteX1" fmla="*/ 151629 w 414242"/>
              <a:gd name="connsiteY1" fmla="*/ 184167 h 370176"/>
              <a:gd name="connsiteX2" fmla="*/ 1345 w 414242"/>
              <a:gd name="connsiteY2" fmla="*/ 368317 h 370176"/>
              <a:gd name="connsiteX3" fmla="*/ 79662 w 414242"/>
              <a:gd name="connsiteY3" fmla="*/ 273067 h 370176"/>
              <a:gd name="connsiteX4" fmla="*/ 113529 w 414242"/>
              <a:gd name="connsiteY4" fmla="*/ 173584 h 370176"/>
              <a:gd name="connsiteX5" fmla="*/ 414095 w 414242"/>
              <a:gd name="connsiteY5" fmla="*/ 17 h 37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42" h="370176">
                <a:moveTo>
                  <a:pt x="414095" y="17"/>
                </a:moveTo>
                <a:cubicBezTo>
                  <a:pt x="420445" y="1781"/>
                  <a:pt x="220421" y="122784"/>
                  <a:pt x="151629" y="184167"/>
                </a:cubicBezTo>
                <a:cubicBezTo>
                  <a:pt x="82837" y="245550"/>
                  <a:pt x="13339" y="353500"/>
                  <a:pt x="1345" y="368317"/>
                </a:cubicBezTo>
                <a:cubicBezTo>
                  <a:pt x="-10649" y="383134"/>
                  <a:pt x="60965" y="305522"/>
                  <a:pt x="79662" y="273067"/>
                </a:cubicBezTo>
                <a:cubicBezTo>
                  <a:pt x="98359" y="240612"/>
                  <a:pt x="53557" y="218034"/>
                  <a:pt x="113529" y="173584"/>
                </a:cubicBezTo>
                <a:cubicBezTo>
                  <a:pt x="173501" y="129134"/>
                  <a:pt x="407745" y="-1747"/>
                  <a:pt x="41409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7E6452-7FAE-44F0-AB0B-78A5AB620645}"/>
              </a:ext>
            </a:extLst>
          </p:cNvPr>
          <p:cNvSpPr/>
          <p:nvPr/>
        </p:nvSpPr>
        <p:spPr>
          <a:xfrm>
            <a:off x="3849732" y="6000643"/>
            <a:ext cx="134042" cy="464507"/>
          </a:xfrm>
          <a:custGeom>
            <a:avLst/>
            <a:gdLst>
              <a:gd name="connsiteX0" fmla="*/ 133835 w 134042"/>
              <a:gd name="connsiteY0" fmla="*/ 107 h 464507"/>
              <a:gd name="connsiteX1" fmla="*/ 34351 w 134042"/>
              <a:gd name="connsiteY1" fmla="*/ 216007 h 464507"/>
              <a:gd name="connsiteX2" fmla="*/ 15301 w 134042"/>
              <a:gd name="connsiteY2" fmla="*/ 459424 h 464507"/>
              <a:gd name="connsiteX3" fmla="*/ 17418 w 134042"/>
              <a:gd name="connsiteY3" fmla="*/ 370524 h 464507"/>
              <a:gd name="connsiteX4" fmla="*/ 4718 w 134042"/>
              <a:gd name="connsiteY4" fmla="*/ 243524 h 464507"/>
              <a:gd name="connsiteX5" fmla="*/ 133835 w 134042"/>
              <a:gd name="connsiteY5" fmla="*/ 107 h 4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42" h="464507">
                <a:moveTo>
                  <a:pt x="133835" y="107"/>
                </a:moveTo>
                <a:cubicBezTo>
                  <a:pt x="138774" y="-4479"/>
                  <a:pt x="54107" y="139454"/>
                  <a:pt x="34351" y="216007"/>
                </a:cubicBezTo>
                <a:cubicBezTo>
                  <a:pt x="14595" y="292560"/>
                  <a:pt x="18123" y="433671"/>
                  <a:pt x="15301" y="459424"/>
                </a:cubicBezTo>
                <a:cubicBezTo>
                  <a:pt x="12479" y="485177"/>
                  <a:pt x="19182" y="406507"/>
                  <a:pt x="17418" y="370524"/>
                </a:cubicBezTo>
                <a:cubicBezTo>
                  <a:pt x="15654" y="334541"/>
                  <a:pt x="-10452" y="302438"/>
                  <a:pt x="4718" y="243524"/>
                </a:cubicBezTo>
                <a:cubicBezTo>
                  <a:pt x="19888" y="184610"/>
                  <a:pt x="128896" y="4693"/>
                  <a:pt x="13383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F1F5329-0799-40DD-B255-79918CC92488}"/>
              </a:ext>
            </a:extLst>
          </p:cNvPr>
          <p:cNvSpPr/>
          <p:nvPr/>
        </p:nvSpPr>
        <p:spPr>
          <a:xfrm>
            <a:off x="3803379" y="6216650"/>
            <a:ext cx="770281" cy="389815"/>
          </a:xfrm>
          <a:custGeom>
            <a:avLst/>
            <a:gdLst>
              <a:gd name="connsiteX0" fmla="*/ 758038 w 770281"/>
              <a:gd name="connsiteY0" fmla="*/ 0 h 389815"/>
              <a:gd name="connsiteX1" fmla="*/ 715704 w 770281"/>
              <a:gd name="connsiteY1" fmla="*/ 46567 h 389815"/>
              <a:gd name="connsiteX2" fmla="*/ 326238 w 770281"/>
              <a:gd name="connsiteY2" fmla="*/ 175683 h 389815"/>
              <a:gd name="connsiteX3" fmla="*/ 51071 w 770281"/>
              <a:gd name="connsiteY3" fmla="*/ 287867 h 389815"/>
              <a:gd name="connsiteX4" fmla="*/ 4504 w 770281"/>
              <a:gd name="connsiteY4" fmla="*/ 389467 h 389815"/>
              <a:gd name="connsiteX5" fmla="*/ 32021 w 770281"/>
              <a:gd name="connsiteY5" fmla="*/ 317500 h 389815"/>
              <a:gd name="connsiteX6" fmla="*/ 271204 w 770281"/>
              <a:gd name="connsiteY6" fmla="*/ 220133 h 389815"/>
              <a:gd name="connsiteX7" fmla="*/ 758038 w 770281"/>
              <a:gd name="connsiteY7" fmla="*/ 0 h 38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281" h="389815">
                <a:moveTo>
                  <a:pt x="758038" y="0"/>
                </a:moveTo>
                <a:cubicBezTo>
                  <a:pt x="772854" y="8643"/>
                  <a:pt x="787670" y="17287"/>
                  <a:pt x="715704" y="46567"/>
                </a:cubicBezTo>
                <a:cubicBezTo>
                  <a:pt x="643738" y="75847"/>
                  <a:pt x="437010" y="135466"/>
                  <a:pt x="326238" y="175683"/>
                </a:cubicBezTo>
                <a:cubicBezTo>
                  <a:pt x="215466" y="215900"/>
                  <a:pt x="104693" y="252236"/>
                  <a:pt x="51071" y="287867"/>
                </a:cubicBezTo>
                <a:cubicBezTo>
                  <a:pt x="-2551" y="323498"/>
                  <a:pt x="7679" y="384528"/>
                  <a:pt x="4504" y="389467"/>
                </a:cubicBezTo>
                <a:cubicBezTo>
                  <a:pt x="1329" y="394406"/>
                  <a:pt x="-12429" y="345722"/>
                  <a:pt x="32021" y="317500"/>
                </a:cubicBezTo>
                <a:cubicBezTo>
                  <a:pt x="76471" y="289278"/>
                  <a:pt x="271204" y="220133"/>
                  <a:pt x="271204" y="220133"/>
                </a:cubicBezTo>
                <a:lnTo>
                  <a:pt x="75803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2A82214-9F04-449F-8EE5-699E8BB93A6A}"/>
              </a:ext>
            </a:extLst>
          </p:cNvPr>
          <p:cNvSpPr/>
          <p:nvPr/>
        </p:nvSpPr>
        <p:spPr>
          <a:xfrm>
            <a:off x="4121348" y="6220877"/>
            <a:ext cx="853467" cy="236781"/>
          </a:xfrm>
          <a:custGeom>
            <a:avLst/>
            <a:gdLst>
              <a:gd name="connsiteX0" fmla="*/ 27319 w 853467"/>
              <a:gd name="connsiteY0" fmla="*/ 232840 h 236781"/>
              <a:gd name="connsiteX1" fmla="*/ 120452 w 853467"/>
              <a:gd name="connsiteY1" fmla="*/ 220140 h 236781"/>
              <a:gd name="connsiteX2" fmla="*/ 410435 w 853467"/>
              <a:gd name="connsiteY2" fmla="*/ 165106 h 236781"/>
              <a:gd name="connsiteX3" fmla="*/ 520502 w 853467"/>
              <a:gd name="connsiteY3" fmla="*/ 152406 h 236781"/>
              <a:gd name="connsiteX4" fmla="*/ 852819 w 853467"/>
              <a:gd name="connsiteY4" fmla="*/ 6 h 236781"/>
              <a:gd name="connsiteX5" fmla="*/ 588235 w 853467"/>
              <a:gd name="connsiteY5" fmla="*/ 158756 h 236781"/>
              <a:gd name="connsiteX6" fmla="*/ 27319 w 853467"/>
              <a:gd name="connsiteY6" fmla="*/ 232840 h 23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67" h="236781">
                <a:moveTo>
                  <a:pt x="27319" y="232840"/>
                </a:moveTo>
                <a:cubicBezTo>
                  <a:pt x="-50645" y="243071"/>
                  <a:pt x="56599" y="231429"/>
                  <a:pt x="120452" y="220140"/>
                </a:cubicBezTo>
                <a:cubicBezTo>
                  <a:pt x="184305" y="208851"/>
                  <a:pt x="343760" y="176395"/>
                  <a:pt x="410435" y="165106"/>
                </a:cubicBezTo>
                <a:cubicBezTo>
                  <a:pt x="477110" y="153817"/>
                  <a:pt x="446771" y="179923"/>
                  <a:pt x="520502" y="152406"/>
                </a:cubicBezTo>
                <a:cubicBezTo>
                  <a:pt x="594233" y="124889"/>
                  <a:pt x="841530" y="-1052"/>
                  <a:pt x="852819" y="6"/>
                </a:cubicBezTo>
                <a:cubicBezTo>
                  <a:pt x="864108" y="1064"/>
                  <a:pt x="726171" y="120303"/>
                  <a:pt x="588235" y="158756"/>
                </a:cubicBezTo>
                <a:cubicBezTo>
                  <a:pt x="450299" y="197209"/>
                  <a:pt x="105283" y="222609"/>
                  <a:pt x="27319" y="23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E747D75-4B8F-4C6E-9E5C-D3BD8FA12091}"/>
              </a:ext>
            </a:extLst>
          </p:cNvPr>
          <p:cNvSpPr/>
          <p:nvPr/>
        </p:nvSpPr>
        <p:spPr>
          <a:xfrm>
            <a:off x="3785213" y="6526987"/>
            <a:ext cx="745281" cy="148778"/>
          </a:xfrm>
          <a:custGeom>
            <a:avLst/>
            <a:gdLst>
              <a:gd name="connsiteX0" fmla="*/ 14204 w 745281"/>
              <a:gd name="connsiteY0" fmla="*/ 142630 h 148778"/>
              <a:gd name="connsiteX1" fmla="*/ 77704 w 745281"/>
              <a:gd name="connsiteY1" fmla="*/ 132046 h 148778"/>
              <a:gd name="connsiteX2" fmla="*/ 446004 w 745281"/>
              <a:gd name="connsiteY2" fmla="*/ 43146 h 148778"/>
              <a:gd name="connsiteX3" fmla="*/ 744454 w 745281"/>
              <a:gd name="connsiteY3" fmla="*/ 7163 h 148778"/>
              <a:gd name="connsiteX4" fmla="*/ 526437 w 745281"/>
              <a:gd name="connsiteY4" fmla="*/ 5046 h 148778"/>
              <a:gd name="connsiteX5" fmla="*/ 272437 w 745281"/>
              <a:gd name="connsiteY5" fmla="*/ 62196 h 148778"/>
              <a:gd name="connsiteX6" fmla="*/ 14204 w 745281"/>
              <a:gd name="connsiteY6" fmla="*/ 142630 h 14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281" h="148778">
                <a:moveTo>
                  <a:pt x="14204" y="142630"/>
                </a:moveTo>
                <a:cubicBezTo>
                  <a:pt x="-18252" y="154272"/>
                  <a:pt x="5737" y="148627"/>
                  <a:pt x="77704" y="132046"/>
                </a:cubicBezTo>
                <a:cubicBezTo>
                  <a:pt x="149671" y="115465"/>
                  <a:pt x="334879" y="63960"/>
                  <a:pt x="446004" y="43146"/>
                </a:cubicBezTo>
                <a:cubicBezTo>
                  <a:pt x="557129" y="22332"/>
                  <a:pt x="731049" y="13513"/>
                  <a:pt x="744454" y="7163"/>
                </a:cubicBezTo>
                <a:cubicBezTo>
                  <a:pt x="757859" y="813"/>
                  <a:pt x="605107" y="-4126"/>
                  <a:pt x="526437" y="5046"/>
                </a:cubicBezTo>
                <a:cubicBezTo>
                  <a:pt x="447768" y="14218"/>
                  <a:pt x="356751" y="38913"/>
                  <a:pt x="272437" y="62196"/>
                </a:cubicBezTo>
                <a:cubicBezTo>
                  <a:pt x="188123" y="85479"/>
                  <a:pt x="46660" y="130988"/>
                  <a:pt x="14204" y="142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040FD3-508E-487F-9CF2-75E06A7DCB5F}"/>
              </a:ext>
            </a:extLst>
          </p:cNvPr>
          <p:cNvSpPr/>
          <p:nvPr/>
        </p:nvSpPr>
        <p:spPr>
          <a:xfrm>
            <a:off x="3816305" y="6604890"/>
            <a:ext cx="1016447" cy="217623"/>
          </a:xfrm>
          <a:custGeom>
            <a:avLst/>
            <a:gdLst>
              <a:gd name="connsiteX0" fmla="*/ 2162 w 1016447"/>
              <a:gd name="connsiteY0" fmla="*/ 217127 h 217623"/>
              <a:gd name="connsiteX1" fmla="*/ 237112 w 1016447"/>
              <a:gd name="connsiteY1" fmla="*/ 79543 h 217623"/>
              <a:gd name="connsiteX2" fmla="*/ 1016045 w 1016447"/>
              <a:gd name="connsiteY2" fmla="*/ 5460 h 217623"/>
              <a:gd name="connsiteX3" fmla="*/ 338712 w 1016447"/>
              <a:gd name="connsiteY3" fmla="*/ 26627 h 217623"/>
              <a:gd name="connsiteX4" fmla="*/ 2162 w 1016447"/>
              <a:gd name="connsiteY4" fmla="*/ 217127 h 2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447" h="217623">
                <a:moveTo>
                  <a:pt x="2162" y="217127"/>
                </a:moveTo>
                <a:cubicBezTo>
                  <a:pt x="-14771" y="225946"/>
                  <a:pt x="68132" y="114821"/>
                  <a:pt x="237112" y="79543"/>
                </a:cubicBezTo>
                <a:cubicBezTo>
                  <a:pt x="406092" y="44265"/>
                  <a:pt x="999112" y="14279"/>
                  <a:pt x="1016045" y="5460"/>
                </a:cubicBezTo>
                <a:cubicBezTo>
                  <a:pt x="1032978" y="-3359"/>
                  <a:pt x="511220" y="-4770"/>
                  <a:pt x="338712" y="26627"/>
                </a:cubicBezTo>
                <a:cubicBezTo>
                  <a:pt x="166204" y="58024"/>
                  <a:pt x="19095" y="208308"/>
                  <a:pt x="2162" y="21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3CC485A-4CB5-4853-AEA3-7AE1ACC1C17E}"/>
              </a:ext>
            </a:extLst>
          </p:cNvPr>
          <p:cNvSpPr/>
          <p:nvPr/>
        </p:nvSpPr>
        <p:spPr>
          <a:xfrm>
            <a:off x="3850992" y="6709829"/>
            <a:ext cx="545555" cy="437453"/>
          </a:xfrm>
          <a:custGeom>
            <a:avLst/>
            <a:gdLst>
              <a:gd name="connsiteX0" fmla="*/ 545325 w 545555"/>
              <a:gd name="connsiteY0" fmla="*/ 4 h 437453"/>
              <a:gd name="connsiteX1" fmla="*/ 75425 w 545555"/>
              <a:gd name="connsiteY1" fmla="*/ 129121 h 437453"/>
              <a:gd name="connsiteX2" fmla="*/ 1341 w 545555"/>
              <a:gd name="connsiteY2" fmla="*/ 256121 h 437453"/>
              <a:gd name="connsiteX3" fmla="*/ 77541 w 545555"/>
              <a:gd name="connsiteY3" fmla="*/ 436038 h 437453"/>
              <a:gd name="connsiteX4" fmla="*/ 35208 w 545555"/>
              <a:gd name="connsiteY4" fmla="*/ 332321 h 437453"/>
              <a:gd name="connsiteX5" fmla="*/ 30975 w 545555"/>
              <a:gd name="connsiteY5" fmla="*/ 192621 h 437453"/>
              <a:gd name="connsiteX6" fmla="*/ 136808 w 545555"/>
              <a:gd name="connsiteY6" fmla="*/ 133354 h 437453"/>
              <a:gd name="connsiteX7" fmla="*/ 545325 w 545555"/>
              <a:gd name="connsiteY7" fmla="*/ 4 h 43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555" h="437453">
                <a:moveTo>
                  <a:pt x="545325" y="4"/>
                </a:moveTo>
                <a:cubicBezTo>
                  <a:pt x="535095" y="-701"/>
                  <a:pt x="166089" y="86435"/>
                  <a:pt x="75425" y="129121"/>
                </a:cubicBezTo>
                <a:cubicBezTo>
                  <a:pt x="-15239" y="171807"/>
                  <a:pt x="988" y="204968"/>
                  <a:pt x="1341" y="256121"/>
                </a:cubicBezTo>
                <a:cubicBezTo>
                  <a:pt x="1694" y="307274"/>
                  <a:pt x="71897" y="423338"/>
                  <a:pt x="77541" y="436038"/>
                </a:cubicBezTo>
                <a:cubicBezTo>
                  <a:pt x="83185" y="448738"/>
                  <a:pt x="42969" y="372891"/>
                  <a:pt x="35208" y="332321"/>
                </a:cubicBezTo>
                <a:cubicBezTo>
                  <a:pt x="27447" y="291752"/>
                  <a:pt x="14042" y="225782"/>
                  <a:pt x="30975" y="192621"/>
                </a:cubicBezTo>
                <a:cubicBezTo>
                  <a:pt x="47908" y="159460"/>
                  <a:pt x="51083" y="162987"/>
                  <a:pt x="136808" y="133354"/>
                </a:cubicBezTo>
                <a:cubicBezTo>
                  <a:pt x="222533" y="103721"/>
                  <a:pt x="555555" y="709"/>
                  <a:pt x="5453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CFB63F6-25F3-48DA-9812-F19EE4F3A369}"/>
              </a:ext>
            </a:extLst>
          </p:cNvPr>
          <p:cNvSpPr/>
          <p:nvPr/>
        </p:nvSpPr>
        <p:spPr>
          <a:xfrm>
            <a:off x="3934571" y="6798113"/>
            <a:ext cx="544347" cy="203786"/>
          </a:xfrm>
          <a:custGeom>
            <a:avLst/>
            <a:gdLst>
              <a:gd name="connsiteX0" fmla="*/ 6662 w 544347"/>
              <a:gd name="connsiteY0" fmla="*/ 199587 h 203786"/>
              <a:gd name="connsiteX1" fmla="*/ 59579 w 544347"/>
              <a:gd name="connsiteY1" fmla="*/ 165720 h 203786"/>
              <a:gd name="connsiteX2" fmla="*/ 286062 w 544347"/>
              <a:gd name="connsiteY2" fmla="*/ 64120 h 203786"/>
              <a:gd name="connsiteX3" fmla="*/ 544296 w 544347"/>
              <a:gd name="connsiteY3" fmla="*/ 620 h 203786"/>
              <a:gd name="connsiteX4" fmla="*/ 307229 w 544347"/>
              <a:gd name="connsiteY4" fmla="*/ 34487 h 203786"/>
              <a:gd name="connsiteX5" fmla="*/ 178112 w 544347"/>
              <a:gd name="connsiteY5" fmla="*/ 78937 h 203786"/>
              <a:gd name="connsiteX6" fmla="*/ 6662 w 544347"/>
              <a:gd name="connsiteY6" fmla="*/ 199587 h 20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47" h="203786">
                <a:moveTo>
                  <a:pt x="6662" y="199587"/>
                </a:moveTo>
                <a:cubicBezTo>
                  <a:pt x="-13094" y="214051"/>
                  <a:pt x="13012" y="188298"/>
                  <a:pt x="59579" y="165720"/>
                </a:cubicBezTo>
                <a:cubicBezTo>
                  <a:pt x="106146" y="143142"/>
                  <a:pt x="205276" y="91637"/>
                  <a:pt x="286062" y="64120"/>
                </a:cubicBezTo>
                <a:cubicBezTo>
                  <a:pt x="366848" y="36603"/>
                  <a:pt x="540768" y="5559"/>
                  <a:pt x="544296" y="620"/>
                </a:cubicBezTo>
                <a:cubicBezTo>
                  <a:pt x="547824" y="-4319"/>
                  <a:pt x="368260" y="21434"/>
                  <a:pt x="307229" y="34487"/>
                </a:cubicBezTo>
                <a:cubicBezTo>
                  <a:pt x="246198" y="47540"/>
                  <a:pt x="231381" y="53890"/>
                  <a:pt x="178112" y="78937"/>
                </a:cubicBezTo>
                <a:cubicBezTo>
                  <a:pt x="124843" y="103984"/>
                  <a:pt x="26418" y="185123"/>
                  <a:pt x="6662" y="199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E7BF07-8374-41C5-BC9C-A4555E749D6F}"/>
              </a:ext>
            </a:extLst>
          </p:cNvPr>
          <p:cNvSpPr/>
          <p:nvPr/>
        </p:nvSpPr>
        <p:spPr>
          <a:xfrm>
            <a:off x="4018022" y="6806286"/>
            <a:ext cx="1062472" cy="214429"/>
          </a:xfrm>
          <a:custGeom>
            <a:avLst/>
            <a:gdLst>
              <a:gd name="connsiteX0" fmla="*/ 9995 w 1062472"/>
              <a:gd name="connsiteY0" fmla="*/ 210464 h 214429"/>
              <a:gd name="connsiteX1" fmla="*/ 73495 w 1062472"/>
              <a:gd name="connsiteY1" fmla="*/ 197764 h 214429"/>
              <a:gd name="connsiteX2" fmla="*/ 553978 w 1062472"/>
              <a:gd name="connsiteY2" fmla="*/ 123681 h 214429"/>
              <a:gd name="connsiteX3" fmla="*/ 1061978 w 1062472"/>
              <a:gd name="connsiteY3" fmla="*/ 914 h 214429"/>
              <a:gd name="connsiteX4" fmla="*/ 655578 w 1062472"/>
              <a:gd name="connsiteY4" fmla="*/ 64414 h 214429"/>
              <a:gd name="connsiteX5" fmla="*/ 327495 w 1062472"/>
              <a:gd name="connsiteY5" fmla="*/ 115214 h 214429"/>
              <a:gd name="connsiteX6" fmla="*/ 9995 w 1062472"/>
              <a:gd name="connsiteY6" fmla="*/ 210464 h 2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72" h="214429">
                <a:moveTo>
                  <a:pt x="9995" y="210464"/>
                </a:moveTo>
                <a:cubicBezTo>
                  <a:pt x="-32338" y="224222"/>
                  <a:pt x="73495" y="197764"/>
                  <a:pt x="73495" y="197764"/>
                </a:cubicBezTo>
                <a:cubicBezTo>
                  <a:pt x="164159" y="183300"/>
                  <a:pt x="389231" y="156489"/>
                  <a:pt x="553978" y="123681"/>
                </a:cubicBezTo>
                <a:cubicBezTo>
                  <a:pt x="718725" y="90873"/>
                  <a:pt x="1045045" y="10792"/>
                  <a:pt x="1061978" y="914"/>
                </a:cubicBezTo>
                <a:cubicBezTo>
                  <a:pt x="1078911" y="-8964"/>
                  <a:pt x="655578" y="64414"/>
                  <a:pt x="655578" y="64414"/>
                </a:cubicBezTo>
                <a:cubicBezTo>
                  <a:pt x="533164" y="83464"/>
                  <a:pt x="436151" y="94047"/>
                  <a:pt x="327495" y="115214"/>
                </a:cubicBezTo>
                <a:cubicBezTo>
                  <a:pt x="218839" y="136381"/>
                  <a:pt x="52328" y="196706"/>
                  <a:pt x="9995" y="21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49AFA25-63AF-4A49-B0FE-FB7EDF5A0E0E}"/>
              </a:ext>
            </a:extLst>
          </p:cNvPr>
          <p:cNvSpPr/>
          <p:nvPr/>
        </p:nvSpPr>
        <p:spPr>
          <a:xfrm>
            <a:off x="5097983" y="6709785"/>
            <a:ext cx="1294354" cy="78931"/>
          </a:xfrm>
          <a:custGeom>
            <a:avLst/>
            <a:gdLst>
              <a:gd name="connsiteX0" fmla="*/ 5300 w 1294354"/>
              <a:gd name="connsiteY0" fmla="*/ 78365 h 78931"/>
              <a:gd name="connsiteX1" fmla="*/ 134417 w 1294354"/>
              <a:gd name="connsiteY1" fmla="*/ 67782 h 78931"/>
              <a:gd name="connsiteX2" fmla="*/ 911234 w 1294354"/>
              <a:gd name="connsiteY2" fmla="*/ 8515 h 78931"/>
              <a:gd name="connsiteX3" fmla="*/ 1294350 w 1294354"/>
              <a:gd name="connsiteY3" fmla="*/ 55082 h 78931"/>
              <a:gd name="connsiteX4" fmla="*/ 904884 w 1294354"/>
              <a:gd name="connsiteY4" fmla="*/ 48 h 78931"/>
              <a:gd name="connsiteX5" fmla="*/ 354550 w 1294354"/>
              <a:gd name="connsiteY5" fmla="*/ 46615 h 78931"/>
              <a:gd name="connsiteX6" fmla="*/ 5300 w 1294354"/>
              <a:gd name="connsiteY6" fmla="*/ 78365 h 7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54" h="78931">
                <a:moveTo>
                  <a:pt x="5300" y="78365"/>
                </a:moveTo>
                <a:cubicBezTo>
                  <a:pt x="-31389" y="81893"/>
                  <a:pt x="134417" y="67782"/>
                  <a:pt x="134417" y="67782"/>
                </a:cubicBezTo>
                <a:cubicBezTo>
                  <a:pt x="285406" y="56140"/>
                  <a:pt x="717912" y="10632"/>
                  <a:pt x="911234" y="8515"/>
                </a:cubicBezTo>
                <a:cubicBezTo>
                  <a:pt x="1104556" y="6398"/>
                  <a:pt x="1295408" y="56493"/>
                  <a:pt x="1294350" y="55082"/>
                </a:cubicBezTo>
                <a:cubicBezTo>
                  <a:pt x="1293292" y="53671"/>
                  <a:pt x="1061517" y="1459"/>
                  <a:pt x="904884" y="48"/>
                </a:cubicBezTo>
                <a:cubicBezTo>
                  <a:pt x="748251" y="-1363"/>
                  <a:pt x="505186" y="28271"/>
                  <a:pt x="354550" y="46615"/>
                </a:cubicBezTo>
                <a:cubicBezTo>
                  <a:pt x="203914" y="64959"/>
                  <a:pt x="41989" y="74837"/>
                  <a:pt x="5300" y="78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00CE724-546D-4F33-85BA-42F49A21A1F8}"/>
              </a:ext>
            </a:extLst>
          </p:cNvPr>
          <p:cNvSpPr/>
          <p:nvPr/>
        </p:nvSpPr>
        <p:spPr>
          <a:xfrm>
            <a:off x="6222923" y="6656238"/>
            <a:ext cx="871830" cy="56133"/>
          </a:xfrm>
          <a:custGeom>
            <a:avLst/>
            <a:gdLst>
              <a:gd name="connsiteX0" fmla="*/ 77 w 871830"/>
              <a:gd name="connsiteY0" fmla="*/ 46187 h 56133"/>
              <a:gd name="connsiteX1" fmla="*/ 92152 w 871830"/>
              <a:gd name="connsiteY1" fmla="*/ 50950 h 56133"/>
              <a:gd name="connsiteX2" fmla="*/ 492202 w 871830"/>
              <a:gd name="connsiteY2" fmla="*/ 52537 h 56133"/>
              <a:gd name="connsiteX3" fmla="*/ 871615 w 871830"/>
              <a:gd name="connsiteY3" fmla="*/ 150 h 56133"/>
              <a:gd name="connsiteX4" fmla="*/ 539827 w 871830"/>
              <a:gd name="connsiteY4" fmla="*/ 36662 h 56133"/>
              <a:gd name="connsiteX5" fmla="*/ 111202 w 871830"/>
              <a:gd name="connsiteY5" fmla="*/ 36662 h 56133"/>
              <a:gd name="connsiteX6" fmla="*/ 77 w 871830"/>
              <a:gd name="connsiteY6" fmla="*/ 46187 h 5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830" h="56133">
                <a:moveTo>
                  <a:pt x="77" y="46187"/>
                </a:moveTo>
                <a:cubicBezTo>
                  <a:pt x="-3098" y="48568"/>
                  <a:pt x="92152" y="50950"/>
                  <a:pt x="92152" y="50950"/>
                </a:cubicBezTo>
                <a:cubicBezTo>
                  <a:pt x="174173" y="52008"/>
                  <a:pt x="362292" y="61004"/>
                  <a:pt x="492202" y="52537"/>
                </a:cubicBezTo>
                <a:cubicBezTo>
                  <a:pt x="622112" y="44070"/>
                  <a:pt x="863678" y="2796"/>
                  <a:pt x="871615" y="150"/>
                </a:cubicBezTo>
                <a:cubicBezTo>
                  <a:pt x="879552" y="-2496"/>
                  <a:pt x="666562" y="30577"/>
                  <a:pt x="539827" y="36662"/>
                </a:cubicBezTo>
                <a:cubicBezTo>
                  <a:pt x="413092" y="42747"/>
                  <a:pt x="205658" y="35339"/>
                  <a:pt x="111202" y="36662"/>
                </a:cubicBezTo>
                <a:cubicBezTo>
                  <a:pt x="16746" y="37985"/>
                  <a:pt x="3252" y="43806"/>
                  <a:pt x="77" y="4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3D6E1F4-A40B-4F15-905B-56D2C69206C4}"/>
              </a:ext>
            </a:extLst>
          </p:cNvPr>
          <p:cNvSpPr/>
          <p:nvPr/>
        </p:nvSpPr>
        <p:spPr>
          <a:xfrm>
            <a:off x="6176477" y="6660787"/>
            <a:ext cx="969569" cy="82562"/>
          </a:xfrm>
          <a:custGeom>
            <a:avLst/>
            <a:gdLst>
              <a:gd name="connsiteX0" fmla="*/ 968861 w 969569"/>
              <a:gd name="connsiteY0" fmla="*/ 363 h 82562"/>
              <a:gd name="connsiteX1" fmla="*/ 746611 w 969569"/>
              <a:gd name="connsiteY1" fmla="*/ 49576 h 82562"/>
              <a:gd name="connsiteX2" fmla="*/ 486261 w 969569"/>
              <a:gd name="connsiteY2" fmla="*/ 63863 h 82562"/>
              <a:gd name="connsiteX3" fmla="*/ 486 w 969569"/>
              <a:gd name="connsiteY3" fmla="*/ 68626 h 82562"/>
              <a:gd name="connsiteX4" fmla="*/ 387836 w 969569"/>
              <a:gd name="connsiteY4" fmla="*/ 76563 h 82562"/>
              <a:gd name="connsiteX5" fmla="*/ 671998 w 969569"/>
              <a:gd name="connsiteY5" fmla="*/ 78151 h 82562"/>
              <a:gd name="connsiteX6" fmla="*/ 968861 w 969569"/>
              <a:gd name="connsiteY6" fmla="*/ 363 h 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569" h="82562">
                <a:moveTo>
                  <a:pt x="968861" y="363"/>
                </a:moveTo>
                <a:cubicBezTo>
                  <a:pt x="981297" y="-4400"/>
                  <a:pt x="827044" y="38993"/>
                  <a:pt x="746611" y="49576"/>
                </a:cubicBezTo>
                <a:cubicBezTo>
                  <a:pt x="666178" y="60159"/>
                  <a:pt x="610615" y="60688"/>
                  <a:pt x="486261" y="63863"/>
                </a:cubicBezTo>
                <a:cubicBezTo>
                  <a:pt x="361907" y="67038"/>
                  <a:pt x="16890" y="66509"/>
                  <a:pt x="486" y="68626"/>
                </a:cubicBezTo>
                <a:cubicBezTo>
                  <a:pt x="-15918" y="70743"/>
                  <a:pt x="387836" y="76563"/>
                  <a:pt x="387836" y="76563"/>
                </a:cubicBezTo>
                <a:cubicBezTo>
                  <a:pt x="499755" y="78150"/>
                  <a:pt x="579923" y="88205"/>
                  <a:pt x="671998" y="78151"/>
                </a:cubicBezTo>
                <a:cubicBezTo>
                  <a:pt x="764073" y="68097"/>
                  <a:pt x="956425" y="5126"/>
                  <a:pt x="96886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EDAF07B-82E5-409F-A564-D769E3F7C57E}"/>
              </a:ext>
            </a:extLst>
          </p:cNvPr>
          <p:cNvSpPr/>
          <p:nvPr/>
        </p:nvSpPr>
        <p:spPr>
          <a:xfrm>
            <a:off x="5308600" y="6418287"/>
            <a:ext cx="1341189" cy="106338"/>
          </a:xfrm>
          <a:custGeom>
            <a:avLst/>
            <a:gdLst>
              <a:gd name="connsiteX0" fmla="*/ 0 w 1341189"/>
              <a:gd name="connsiteY0" fmla="*/ 106338 h 106338"/>
              <a:gd name="connsiteX1" fmla="*/ 171450 w 1341189"/>
              <a:gd name="connsiteY1" fmla="*/ 106338 h 106338"/>
              <a:gd name="connsiteX2" fmla="*/ 1149350 w 1341189"/>
              <a:gd name="connsiteY2" fmla="*/ 42838 h 106338"/>
              <a:gd name="connsiteX3" fmla="*/ 1327150 w 1341189"/>
              <a:gd name="connsiteY3" fmla="*/ 23788 h 106338"/>
              <a:gd name="connsiteX4" fmla="*/ 939800 w 1341189"/>
              <a:gd name="connsiteY4" fmla="*/ 4738 h 106338"/>
              <a:gd name="connsiteX5" fmla="*/ 0 w 1341189"/>
              <a:gd name="connsiteY5" fmla="*/ 106338 h 1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89" h="106338">
                <a:moveTo>
                  <a:pt x="0" y="106338"/>
                </a:moveTo>
                <a:lnTo>
                  <a:pt x="171450" y="106338"/>
                </a:lnTo>
                <a:lnTo>
                  <a:pt x="1149350" y="42838"/>
                </a:lnTo>
                <a:cubicBezTo>
                  <a:pt x="1341967" y="29080"/>
                  <a:pt x="1362075" y="30138"/>
                  <a:pt x="1327150" y="23788"/>
                </a:cubicBezTo>
                <a:cubicBezTo>
                  <a:pt x="1292225" y="17438"/>
                  <a:pt x="1161521" y="-11137"/>
                  <a:pt x="939800" y="4738"/>
                </a:cubicBezTo>
                <a:cubicBezTo>
                  <a:pt x="718079" y="20613"/>
                  <a:pt x="357452" y="69825"/>
                  <a:pt x="0" y="10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3BBEE31-598A-44E3-A39D-52734683E25F}"/>
              </a:ext>
            </a:extLst>
          </p:cNvPr>
          <p:cNvSpPr/>
          <p:nvPr/>
        </p:nvSpPr>
        <p:spPr>
          <a:xfrm>
            <a:off x="5811231" y="6536737"/>
            <a:ext cx="1302694" cy="108567"/>
          </a:xfrm>
          <a:custGeom>
            <a:avLst/>
            <a:gdLst>
              <a:gd name="connsiteX0" fmla="*/ 24419 w 1302694"/>
              <a:gd name="connsiteY0" fmla="*/ 48213 h 108567"/>
              <a:gd name="connsiteX1" fmla="*/ 157769 w 1302694"/>
              <a:gd name="connsiteY1" fmla="*/ 48213 h 108567"/>
              <a:gd name="connsiteX2" fmla="*/ 773719 w 1302694"/>
              <a:gd name="connsiteY2" fmla="*/ 19638 h 108567"/>
              <a:gd name="connsiteX3" fmla="*/ 1297594 w 1302694"/>
              <a:gd name="connsiteY3" fmla="*/ 108538 h 108567"/>
              <a:gd name="connsiteX4" fmla="*/ 1011844 w 1302694"/>
              <a:gd name="connsiteY4" fmla="*/ 29163 h 108567"/>
              <a:gd name="connsiteX5" fmla="*/ 551469 w 1302694"/>
              <a:gd name="connsiteY5" fmla="*/ 588 h 108567"/>
              <a:gd name="connsiteX6" fmla="*/ 24419 w 1302694"/>
              <a:gd name="connsiteY6" fmla="*/ 48213 h 1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694" h="108567">
                <a:moveTo>
                  <a:pt x="24419" y="48213"/>
                </a:moveTo>
                <a:cubicBezTo>
                  <a:pt x="-41198" y="56150"/>
                  <a:pt x="32886" y="52975"/>
                  <a:pt x="157769" y="48213"/>
                </a:cubicBezTo>
                <a:cubicBezTo>
                  <a:pt x="282652" y="43451"/>
                  <a:pt x="583748" y="9584"/>
                  <a:pt x="773719" y="19638"/>
                </a:cubicBezTo>
                <a:cubicBezTo>
                  <a:pt x="963690" y="29692"/>
                  <a:pt x="1257907" y="106951"/>
                  <a:pt x="1297594" y="108538"/>
                </a:cubicBezTo>
                <a:cubicBezTo>
                  <a:pt x="1337281" y="110125"/>
                  <a:pt x="1136198" y="47155"/>
                  <a:pt x="1011844" y="29163"/>
                </a:cubicBezTo>
                <a:cubicBezTo>
                  <a:pt x="887490" y="11171"/>
                  <a:pt x="710219" y="-3116"/>
                  <a:pt x="551469" y="588"/>
                </a:cubicBezTo>
                <a:cubicBezTo>
                  <a:pt x="392719" y="4292"/>
                  <a:pt x="90036" y="40276"/>
                  <a:pt x="24419" y="48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D33F1B3-1D58-4E93-8C8E-AEC942994BED}"/>
              </a:ext>
            </a:extLst>
          </p:cNvPr>
          <p:cNvSpPr/>
          <p:nvPr/>
        </p:nvSpPr>
        <p:spPr>
          <a:xfrm>
            <a:off x="5200370" y="6222990"/>
            <a:ext cx="1592038" cy="162324"/>
          </a:xfrm>
          <a:custGeom>
            <a:avLst/>
            <a:gdLst>
              <a:gd name="connsiteX0" fmla="*/ 19330 w 1592038"/>
              <a:gd name="connsiteY0" fmla="*/ 161935 h 162324"/>
              <a:gd name="connsiteX1" fmla="*/ 257455 w 1592038"/>
              <a:gd name="connsiteY1" fmla="*/ 114310 h 162324"/>
              <a:gd name="connsiteX2" fmla="*/ 1213130 w 1592038"/>
              <a:gd name="connsiteY2" fmla="*/ 38110 h 162324"/>
              <a:gd name="connsiteX3" fmla="*/ 1590955 w 1592038"/>
              <a:gd name="connsiteY3" fmla="*/ 10 h 162324"/>
              <a:gd name="connsiteX4" fmla="*/ 1114705 w 1592038"/>
              <a:gd name="connsiteY4" fmla="*/ 41285 h 162324"/>
              <a:gd name="connsiteX5" fmla="*/ 647980 w 1592038"/>
              <a:gd name="connsiteY5" fmla="*/ 88910 h 162324"/>
              <a:gd name="connsiteX6" fmla="*/ 19330 w 1592038"/>
              <a:gd name="connsiteY6" fmla="*/ 161935 h 16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038" h="162324">
                <a:moveTo>
                  <a:pt x="19330" y="161935"/>
                </a:moveTo>
                <a:cubicBezTo>
                  <a:pt x="-45758" y="166168"/>
                  <a:pt x="58488" y="134947"/>
                  <a:pt x="257455" y="114310"/>
                </a:cubicBezTo>
                <a:cubicBezTo>
                  <a:pt x="456422" y="93673"/>
                  <a:pt x="1213130" y="38110"/>
                  <a:pt x="1213130" y="38110"/>
                </a:cubicBezTo>
                <a:cubicBezTo>
                  <a:pt x="1435380" y="19060"/>
                  <a:pt x="1607359" y="-519"/>
                  <a:pt x="1590955" y="10"/>
                </a:cubicBezTo>
                <a:cubicBezTo>
                  <a:pt x="1574551" y="539"/>
                  <a:pt x="1114705" y="41285"/>
                  <a:pt x="1114705" y="41285"/>
                </a:cubicBezTo>
                <a:lnTo>
                  <a:pt x="647980" y="88910"/>
                </a:lnTo>
                <a:lnTo>
                  <a:pt x="19330" y="1619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85F9B03-7E1A-4513-AD29-FA9C59D45AB2}"/>
              </a:ext>
            </a:extLst>
          </p:cNvPr>
          <p:cNvSpPr/>
          <p:nvPr/>
        </p:nvSpPr>
        <p:spPr>
          <a:xfrm>
            <a:off x="4950756" y="6171807"/>
            <a:ext cx="1734814" cy="225652"/>
          </a:xfrm>
          <a:custGeom>
            <a:avLst/>
            <a:gdLst>
              <a:gd name="connsiteX0" fmla="*/ 53044 w 1734814"/>
              <a:gd name="connsiteY0" fmla="*/ 216293 h 225652"/>
              <a:gd name="connsiteX1" fmla="*/ 164169 w 1734814"/>
              <a:gd name="connsiteY1" fmla="*/ 194068 h 225652"/>
              <a:gd name="connsiteX2" fmla="*/ 846794 w 1734814"/>
              <a:gd name="connsiteY2" fmla="*/ 63893 h 225652"/>
              <a:gd name="connsiteX3" fmla="*/ 1729444 w 1734814"/>
              <a:gd name="connsiteY3" fmla="*/ 25793 h 225652"/>
              <a:gd name="connsiteX4" fmla="*/ 1161119 w 1734814"/>
              <a:gd name="connsiteY4" fmla="*/ 13093 h 225652"/>
              <a:gd name="connsiteX5" fmla="*/ 53044 w 1734814"/>
              <a:gd name="connsiteY5" fmla="*/ 216293 h 2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814" h="225652">
                <a:moveTo>
                  <a:pt x="53044" y="216293"/>
                </a:moveTo>
                <a:cubicBezTo>
                  <a:pt x="-113114" y="246456"/>
                  <a:pt x="164169" y="194068"/>
                  <a:pt x="164169" y="194068"/>
                </a:cubicBezTo>
                <a:cubicBezTo>
                  <a:pt x="296461" y="168668"/>
                  <a:pt x="585915" y="91939"/>
                  <a:pt x="846794" y="63893"/>
                </a:cubicBezTo>
                <a:cubicBezTo>
                  <a:pt x="1107673" y="35847"/>
                  <a:pt x="1677057" y="34260"/>
                  <a:pt x="1729444" y="25793"/>
                </a:cubicBezTo>
                <a:cubicBezTo>
                  <a:pt x="1781831" y="17326"/>
                  <a:pt x="1440519" y="-19186"/>
                  <a:pt x="1161119" y="13093"/>
                </a:cubicBezTo>
                <a:cubicBezTo>
                  <a:pt x="881719" y="45372"/>
                  <a:pt x="219202" y="186130"/>
                  <a:pt x="53044" y="21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A4D641B-CABE-4491-AA08-E01556A8F602}"/>
              </a:ext>
            </a:extLst>
          </p:cNvPr>
          <p:cNvSpPr/>
          <p:nvPr/>
        </p:nvSpPr>
        <p:spPr>
          <a:xfrm>
            <a:off x="6641557" y="6159421"/>
            <a:ext cx="560871" cy="112932"/>
          </a:xfrm>
          <a:custGeom>
            <a:avLst/>
            <a:gdLst>
              <a:gd name="connsiteX0" fmla="*/ 3718 w 560871"/>
              <a:gd name="connsiteY0" fmla="*/ 79 h 112932"/>
              <a:gd name="connsiteX1" fmla="*/ 118018 w 560871"/>
              <a:gd name="connsiteY1" fmla="*/ 14367 h 112932"/>
              <a:gd name="connsiteX2" fmla="*/ 489493 w 560871"/>
              <a:gd name="connsiteY2" fmla="*/ 76279 h 112932"/>
              <a:gd name="connsiteX3" fmla="*/ 559343 w 560871"/>
              <a:gd name="connsiteY3" fmla="*/ 112792 h 112932"/>
              <a:gd name="connsiteX4" fmla="*/ 462506 w 560871"/>
              <a:gd name="connsiteY4" fmla="*/ 63579 h 112932"/>
              <a:gd name="connsiteX5" fmla="*/ 287881 w 560871"/>
              <a:gd name="connsiteY5" fmla="*/ 22304 h 112932"/>
              <a:gd name="connsiteX6" fmla="*/ 3718 w 560871"/>
              <a:gd name="connsiteY6" fmla="*/ 79 h 11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71" h="112932">
                <a:moveTo>
                  <a:pt x="3718" y="79"/>
                </a:moveTo>
                <a:cubicBezTo>
                  <a:pt x="-24592" y="-1244"/>
                  <a:pt x="118018" y="14367"/>
                  <a:pt x="118018" y="14367"/>
                </a:cubicBezTo>
                <a:cubicBezTo>
                  <a:pt x="198981" y="27067"/>
                  <a:pt x="415939" y="59875"/>
                  <a:pt x="489493" y="76279"/>
                </a:cubicBezTo>
                <a:cubicBezTo>
                  <a:pt x="563047" y="92683"/>
                  <a:pt x="563841" y="114909"/>
                  <a:pt x="559343" y="112792"/>
                </a:cubicBezTo>
                <a:cubicBezTo>
                  <a:pt x="554845" y="110675"/>
                  <a:pt x="507750" y="78660"/>
                  <a:pt x="462506" y="63579"/>
                </a:cubicBezTo>
                <a:cubicBezTo>
                  <a:pt x="417262" y="48498"/>
                  <a:pt x="364610" y="32093"/>
                  <a:pt x="287881" y="22304"/>
                </a:cubicBezTo>
                <a:cubicBezTo>
                  <a:pt x="211152" y="12515"/>
                  <a:pt x="32028" y="1402"/>
                  <a:pt x="3718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032E6AA-C31D-401A-BC63-AA643B925A8D}"/>
              </a:ext>
            </a:extLst>
          </p:cNvPr>
          <p:cNvSpPr/>
          <p:nvPr/>
        </p:nvSpPr>
        <p:spPr>
          <a:xfrm>
            <a:off x="6554788" y="6224390"/>
            <a:ext cx="548321" cy="35123"/>
          </a:xfrm>
          <a:custGeom>
            <a:avLst/>
            <a:gdLst>
              <a:gd name="connsiteX0" fmla="*/ 0 w 548321"/>
              <a:gd name="connsiteY0" fmla="*/ 35123 h 35123"/>
              <a:gd name="connsiteX1" fmla="*/ 106362 w 548321"/>
              <a:gd name="connsiteY1" fmla="*/ 35123 h 35123"/>
              <a:gd name="connsiteX2" fmla="*/ 487362 w 548321"/>
              <a:gd name="connsiteY2" fmla="*/ 30360 h 35123"/>
              <a:gd name="connsiteX3" fmla="*/ 530225 w 548321"/>
              <a:gd name="connsiteY3" fmla="*/ 27185 h 35123"/>
              <a:gd name="connsiteX4" fmla="*/ 309562 w 548321"/>
              <a:gd name="connsiteY4" fmla="*/ 198 h 35123"/>
              <a:gd name="connsiteX5" fmla="*/ 0 w 548321"/>
              <a:gd name="connsiteY5" fmla="*/ 35123 h 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321" h="35123">
                <a:moveTo>
                  <a:pt x="0" y="35123"/>
                </a:moveTo>
                <a:lnTo>
                  <a:pt x="106362" y="35123"/>
                </a:lnTo>
                <a:lnTo>
                  <a:pt x="487362" y="30360"/>
                </a:lnTo>
                <a:cubicBezTo>
                  <a:pt x="558006" y="29037"/>
                  <a:pt x="559858" y="32212"/>
                  <a:pt x="530225" y="27185"/>
                </a:cubicBezTo>
                <a:cubicBezTo>
                  <a:pt x="500592" y="22158"/>
                  <a:pt x="399256" y="-2448"/>
                  <a:pt x="309562" y="198"/>
                </a:cubicBezTo>
                <a:cubicBezTo>
                  <a:pt x="219868" y="2844"/>
                  <a:pt x="105965" y="22952"/>
                  <a:pt x="0" y="3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8FD93CD-125F-4462-9A65-59AA929D04CA}"/>
              </a:ext>
            </a:extLst>
          </p:cNvPr>
          <p:cNvSpPr/>
          <p:nvPr/>
        </p:nvSpPr>
        <p:spPr>
          <a:xfrm>
            <a:off x="6425121" y="6075451"/>
            <a:ext cx="787679" cy="72971"/>
          </a:xfrm>
          <a:custGeom>
            <a:avLst/>
            <a:gdLst>
              <a:gd name="connsiteX0" fmla="*/ 18542 w 787679"/>
              <a:gd name="connsiteY0" fmla="*/ 1499 h 72971"/>
              <a:gd name="connsiteX1" fmla="*/ 97917 w 787679"/>
              <a:gd name="connsiteY1" fmla="*/ 18962 h 72971"/>
              <a:gd name="connsiteX2" fmla="*/ 482092 w 787679"/>
              <a:gd name="connsiteY2" fmla="*/ 17374 h 72971"/>
              <a:gd name="connsiteX3" fmla="*/ 785304 w 787679"/>
              <a:gd name="connsiteY3" fmla="*/ 72937 h 72971"/>
              <a:gd name="connsiteX4" fmla="*/ 610679 w 787679"/>
              <a:gd name="connsiteY4" fmla="*/ 25312 h 72971"/>
              <a:gd name="connsiteX5" fmla="*/ 382079 w 787679"/>
              <a:gd name="connsiteY5" fmla="*/ 3087 h 72971"/>
              <a:gd name="connsiteX6" fmla="*/ 18542 w 787679"/>
              <a:gd name="connsiteY6" fmla="*/ 1499 h 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79" h="72971">
                <a:moveTo>
                  <a:pt x="18542" y="1499"/>
                </a:moveTo>
                <a:cubicBezTo>
                  <a:pt x="-28818" y="4145"/>
                  <a:pt x="20659" y="16316"/>
                  <a:pt x="97917" y="18962"/>
                </a:cubicBezTo>
                <a:cubicBezTo>
                  <a:pt x="175175" y="21608"/>
                  <a:pt x="367528" y="8378"/>
                  <a:pt x="482092" y="17374"/>
                </a:cubicBezTo>
                <a:cubicBezTo>
                  <a:pt x="596656" y="26370"/>
                  <a:pt x="763873" y="71614"/>
                  <a:pt x="785304" y="72937"/>
                </a:cubicBezTo>
                <a:cubicBezTo>
                  <a:pt x="806735" y="74260"/>
                  <a:pt x="677883" y="36954"/>
                  <a:pt x="610679" y="25312"/>
                </a:cubicBezTo>
                <a:cubicBezTo>
                  <a:pt x="543475" y="13670"/>
                  <a:pt x="473625" y="6262"/>
                  <a:pt x="382079" y="3087"/>
                </a:cubicBezTo>
                <a:cubicBezTo>
                  <a:pt x="290533" y="-88"/>
                  <a:pt x="65902" y="-1147"/>
                  <a:pt x="18542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1312973-1BC1-495A-B9A2-A0A9223CD070}"/>
              </a:ext>
            </a:extLst>
          </p:cNvPr>
          <p:cNvSpPr/>
          <p:nvPr/>
        </p:nvSpPr>
        <p:spPr>
          <a:xfrm>
            <a:off x="6777285" y="5983467"/>
            <a:ext cx="365204" cy="87625"/>
          </a:xfrm>
          <a:custGeom>
            <a:avLst/>
            <a:gdLst>
              <a:gd name="connsiteX0" fmla="*/ 12453 w 365204"/>
              <a:gd name="connsiteY0" fmla="*/ 2996 h 87625"/>
              <a:gd name="connsiteX1" fmla="*/ 68015 w 365204"/>
              <a:gd name="connsiteY1" fmla="*/ 6171 h 87625"/>
              <a:gd name="connsiteX2" fmla="*/ 295028 w 365204"/>
              <a:gd name="connsiteY2" fmla="*/ 53796 h 87625"/>
              <a:gd name="connsiteX3" fmla="*/ 364878 w 365204"/>
              <a:gd name="connsiteY3" fmla="*/ 87133 h 87625"/>
              <a:gd name="connsiteX4" fmla="*/ 274390 w 365204"/>
              <a:gd name="connsiteY4" fmla="*/ 28396 h 87625"/>
              <a:gd name="connsiteX5" fmla="*/ 12453 w 365204"/>
              <a:gd name="connsiteY5" fmla="*/ 2996 h 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204" h="87625">
                <a:moveTo>
                  <a:pt x="12453" y="2996"/>
                </a:moveTo>
                <a:cubicBezTo>
                  <a:pt x="-21943" y="-708"/>
                  <a:pt x="20919" y="-2296"/>
                  <a:pt x="68015" y="6171"/>
                </a:cubicBezTo>
                <a:cubicBezTo>
                  <a:pt x="115111" y="14638"/>
                  <a:pt x="245551" y="40302"/>
                  <a:pt x="295028" y="53796"/>
                </a:cubicBezTo>
                <a:cubicBezTo>
                  <a:pt x="344505" y="67290"/>
                  <a:pt x="368318" y="91366"/>
                  <a:pt x="364878" y="87133"/>
                </a:cubicBezTo>
                <a:cubicBezTo>
                  <a:pt x="361438" y="82900"/>
                  <a:pt x="333392" y="49033"/>
                  <a:pt x="274390" y="28396"/>
                </a:cubicBezTo>
                <a:cubicBezTo>
                  <a:pt x="215388" y="7759"/>
                  <a:pt x="46849" y="6700"/>
                  <a:pt x="12453" y="2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A089883-551F-4773-A945-4668E117911B}"/>
              </a:ext>
            </a:extLst>
          </p:cNvPr>
          <p:cNvSpPr/>
          <p:nvPr/>
        </p:nvSpPr>
        <p:spPr>
          <a:xfrm>
            <a:off x="6572016" y="6017466"/>
            <a:ext cx="349912" cy="56375"/>
          </a:xfrm>
          <a:custGeom>
            <a:avLst/>
            <a:gdLst>
              <a:gd name="connsiteX0" fmla="*/ 1822 w 349912"/>
              <a:gd name="connsiteY0" fmla="*/ 2334 h 56375"/>
              <a:gd name="connsiteX1" fmla="*/ 343134 w 349912"/>
              <a:gd name="connsiteY1" fmla="*/ 56309 h 56375"/>
              <a:gd name="connsiteX2" fmla="*/ 212959 w 349912"/>
              <a:gd name="connsiteY2" fmla="*/ 13447 h 56375"/>
              <a:gd name="connsiteX3" fmla="*/ 1822 w 349912"/>
              <a:gd name="connsiteY3" fmla="*/ 2334 h 5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12" h="56375">
                <a:moveTo>
                  <a:pt x="1822" y="2334"/>
                </a:moveTo>
                <a:cubicBezTo>
                  <a:pt x="23518" y="9478"/>
                  <a:pt x="307945" y="54457"/>
                  <a:pt x="343134" y="56309"/>
                </a:cubicBezTo>
                <a:cubicBezTo>
                  <a:pt x="378323" y="58161"/>
                  <a:pt x="267728" y="20855"/>
                  <a:pt x="212959" y="13447"/>
                </a:cubicBezTo>
                <a:cubicBezTo>
                  <a:pt x="158190" y="6039"/>
                  <a:pt x="-19874" y="-4810"/>
                  <a:pt x="1822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25827A-4C3A-4088-A21F-279D98CAFECC}"/>
              </a:ext>
            </a:extLst>
          </p:cNvPr>
          <p:cNvSpPr/>
          <p:nvPr/>
        </p:nvSpPr>
        <p:spPr>
          <a:xfrm>
            <a:off x="6976018" y="5790812"/>
            <a:ext cx="196925" cy="198986"/>
          </a:xfrm>
          <a:custGeom>
            <a:avLst/>
            <a:gdLst>
              <a:gd name="connsiteX0" fmla="*/ 2632 w 196925"/>
              <a:gd name="connsiteY0" fmla="*/ 388 h 198986"/>
              <a:gd name="connsiteX1" fmla="*/ 51845 w 196925"/>
              <a:gd name="connsiteY1" fmla="*/ 24201 h 198986"/>
              <a:gd name="connsiteX2" fmla="*/ 140745 w 196925"/>
              <a:gd name="connsiteY2" fmla="*/ 71826 h 198986"/>
              <a:gd name="connsiteX3" fmla="*/ 196307 w 196925"/>
              <a:gd name="connsiteY3" fmla="*/ 198826 h 198986"/>
              <a:gd name="connsiteX4" fmla="*/ 169320 w 196925"/>
              <a:gd name="connsiteY4" fmla="*/ 97226 h 198986"/>
              <a:gd name="connsiteX5" fmla="*/ 150270 w 196925"/>
              <a:gd name="connsiteY5" fmla="*/ 48013 h 198986"/>
              <a:gd name="connsiteX6" fmla="*/ 2632 w 196925"/>
              <a:gd name="connsiteY6" fmla="*/ 388 h 19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25" h="198986">
                <a:moveTo>
                  <a:pt x="2632" y="388"/>
                </a:moveTo>
                <a:cubicBezTo>
                  <a:pt x="-13772" y="-3581"/>
                  <a:pt x="51845" y="24201"/>
                  <a:pt x="51845" y="24201"/>
                </a:cubicBezTo>
                <a:cubicBezTo>
                  <a:pt x="74864" y="36107"/>
                  <a:pt x="116668" y="42722"/>
                  <a:pt x="140745" y="71826"/>
                </a:cubicBezTo>
                <a:cubicBezTo>
                  <a:pt x="164822" y="100930"/>
                  <a:pt x="191545" y="194593"/>
                  <a:pt x="196307" y="198826"/>
                </a:cubicBezTo>
                <a:cubicBezTo>
                  <a:pt x="201069" y="203059"/>
                  <a:pt x="176993" y="122362"/>
                  <a:pt x="169320" y="97226"/>
                </a:cubicBezTo>
                <a:cubicBezTo>
                  <a:pt x="161647" y="72090"/>
                  <a:pt x="176464" y="61771"/>
                  <a:pt x="150270" y="48013"/>
                </a:cubicBezTo>
                <a:cubicBezTo>
                  <a:pt x="124076" y="34255"/>
                  <a:pt x="19036" y="4357"/>
                  <a:pt x="2632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FD2B233-445B-4EAF-A219-3AE04B69A55A}"/>
              </a:ext>
            </a:extLst>
          </p:cNvPr>
          <p:cNvSpPr/>
          <p:nvPr/>
        </p:nvSpPr>
        <p:spPr>
          <a:xfrm>
            <a:off x="6780211" y="5852854"/>
            <a:ext cx="374217" cy="194262"/>
          </a:xfrm>
          <a:custGeom>
            <a:avLst/>
            <a:gdLst>
              <a:gd name="connsiteX0" fmla="*/ 2 w 374217"/>
              <a:gd name="connsiteY0" fmla="*/ 259 h 194262"/>
              <a:gd name="connsiteX1" fmla="*/ 220664 w 374217"/>
              <a:gd name="connsiteY1" fmla="*/ 109796 h 194262"/>
              <a:gd name="connsiteX2" fmla="*/ 373064 w 374217"/>
              <a:gd name="connsiteY2" fmla="*/ 193934 h 194262"/>
              <a:gd name="connsiteX3" fmla="*/ 287339 w 374217"/>
              <a:gd name="connsiteY3" fmla="*/ 136784 h 194262"/>
              <a:gd name="connsiteX4" fmla="*/ 225427 w 374217"/>
              <a:gd name="connsiteY4" fmla="*/ 81221 h 194262"/>
              <a:gd name="connsiteX5" fmla="*/ 2 w 374217"/>
              <a:gd name="connsiteY5" fmla="*/ 259 h 19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17" h="194262">
                <a:moveTo>
                  <a:pt x="2" y="259"/>
                </a:moveTo>
                <a:cubicBezTo>
                  <a:pt x="-792" y="5021"/>
                  <a:pt x="158487" y="77517"/>
                  <a:pt x="220664" y="109796"/>
                </a:cubicBezTo>
                <a:cubicBezTo>
                  <a:pt x="282841" y="142075"/>
                  <a:pt x="361952" y="189436"/>
                  <a:pt x="373064" y="193934"/>
                </a:cubicBezTo>
                <a:cubicBezTo>
                  <a:pt x="384176" y="198432"/>
                  <a:pt x="311945" y="155569"/>
                  <a:pt x="287339" y="136784"/>
                </a:cubicBezTo>
                <a:cubicBezTo>
                  <a:pt x="262733" y="117999"/>
                  <a:pt x="272258" y="104769"/>
                  <a:pt x="225427" y="81221"/>
                </a:cubicBezTo>
                <a:cubicBezTo>
                  <a:pt x="178596" y="57673"/>
                  <a:pt x="796" y="-4503"/>
                  <a:pt x="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CC14B97-2F4A-4588-A8A4-014CB371D16A}"/>
              </a:ext>
            </a:extLst>
          </p:cNvPr>
          <p:cNvSpPr/>
          <p:nvPr/>
        </p:nvSpPr>
        <p:spPr>
          <a:xfrm>
            <a:off x="6844409" y="5821316"/>
            <a:ext cx="267271" cy="109599"/>
          </a:xfrm>
          <a:custGeom>
            <a:avLst/>
            <a:gdLst>
              <a:gd name="connsiteX0" fmla="*/ 2479 w 267271"/>
              <a:gd name="connsiteY0" fmla="*/ 47 h 109599"/>
              <a:gd name="connsiteX1" fmla="*/ 115191 w 267271"/>
              <a:gd name="connsiteY1" fmla="*/ 39734 h 109599"/>
              <a:gd name="connsiteX2" fmla="*/ 250129 w 267271"/>
              <a:gd name="connsiteY2" fmla="*/ 81009 h 109599"/>
              <a:gd name="connsiteX3" fmla="*/ 262829 w 267271"/>
              <a:gd name="connsiteY3" fmla="*/ 107997 h 109599"/>
              <a:gd name="connsiteX4" fmla="*/ 226316 w 267271"/>
              <a:gd name="connsiteY4" fmla="*/ 33384 h 109599"/>
              <a:gd name="connsiteX5" fmla="*/ 2479 w 267271"/>
              <a:gd name="connsiteY5" fmla="*/ 47 h 10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71" h="109599">
                <a:moveTo>
                  <a:pt x="2479" y="47"/>
                </a:moveTo>
                <a:cubicBezTo>
                  <a:pt x="-16042" y="1105"/>
                  <a:pt x="73916" y="26240"/>
                  <a:pt x="115191" y="39734"/>
                </a:cubicBezTo>
                <a:cubicBezTo>
                  <a:pt x="156466" y="53228"/>
                  <a:pt x="225523" y="69632"/>
                  <a:pt x="250129" y="81009"/>
                </a:cubicBezTo>
                <a:cubicBezTo>
                  <a:pt x="274735" y="92386"/>
                  <a:pt x="266798" y="115935"/>
                  <a:pt x="262829" y="107997"/>
                </a:cubicBezTo>
                <a:cubicBezTo>
                  <a:pt x="258860" y="100060"/>
                  <a:pt x="269708" y="50846"/>
                  <a:pt x="226316" y="33384"/>
                </a:cubicBezTo>
                <a:cubicBezTo>
                  <a:pt x="182924" y="15922"/>
                  <a:pt x="21000" y="-1011"/>
                  <a:pt x="24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5ACF98D-C87E-49E8-9533-C304E923D9E7}"/>
              </a:ext>
            </a:extLst>
          </p:cNvPr>
          <p:cNvSpPr/>
          <p:nvPr/>
        </p:nvSpPr>
        <p:spPr>
          <a:xfrm>
            <a:off x="5998470" y="5935133"/>
            <a:ext cx="472739" cy="140054"/>
          </a:xfrm>
          <a:custGeom>
            <a:avLst/>
            <a:gdLst>
              <a:gd name="connsiteX0" fmla="*/ 163 w 472739"/>
              <a:gd name="connsiteY0" fmla="*/ 0 h 140054"/>
              <a:gd name="connsiteX1" fmla="*/ 50963 w 472739"/>
              <a:gd name="connsiteY1" fmla="*/ 29634 h 140054"/>
              <a:gd name="connsiteX2" fmla="*/ 313430 w 472739"/>
              <a:gd name="connsiteY2" fmla="*/ 105834 h 140054"/>
              <a:gd name="connsiteX3" fmla="*/ 472180 w 472739"/>
              <a:gd name="connsiteY3" fmla="*/ 139700 h 140054"/>
              <a:gd name="connsiteX4" fmla="*/ 260513 w 472739"/>
              <a:gd name="connsiteY4" fmla="*/ 86784 h 140054"/>
              <a:gd name="connsiteX5" fmla="*/ 108113 w 472739"/>
              <a:gd name="connsiteY5" fmla="*/ 38100 h 140054"/>
              <a:gd name="connsiteX6" fmla="*/ 163 w 472739"/>
              <a:gd name="connsiteY6" fmla="*/ 0 h 14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739" h="140054">
                <a:moveTo>
                  <a:pt x="163" y="0"/>
                </a:moveTo>
                <a:cubicBezTo>
                  <a:pt x="-543" y="5997"/>
                  <a:pt x="-1248" y="11995"/>
                  <a:pt x="50963" y="29634"/>
                </a:cubicBezTo>
                <a:cubicBezTo>
                  <a:pt x="103174" y="47273"/>
                  <a:pt x="243227" y="87490"/>
                  <a:pt x="313430" y="105834"/>
                </a:cubicBezTo>
                <a:cubicBezTo>
                  <a:pt x="383633" y="124178"/>
                  <a:pt x="481000" y="142875"/>
                  <a:pt x="472180" y="139700"/>
                </a:cubicBezTo>
                <a:cubicBezTo>
                  <a:pt x="463361" y="136525"/>
                  <a:pt x="321191" y="103717"/>
                  <a:pt x="260513" y="86784"/>
                </a:cubicBezTo>
                <a:cubicBezTo>
                  <a:pt x="199835" y="69851"/>
                  <a:pt x="108113" y="38100"/>
                  <a:pt x="108113" y="38100"/>
                </a:cubicBezTo>
                <a:lnTo>
                  <a:pt x="16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9EFA2D8-227F-4F5C-AD5D-F20FF6BF3A6E}"/>
              </a:ext>
            </a:extLst>
          </p:cNvPr>
          <p:cNvSpPr/>
          <p:nvPr/>
        </p:nvSpPr>
        <p:spPr>
          <a:xfrm>
            <a:off x="6462235" y="5841806"/>
            <a:ext cx="360766" cy="149435"/>
          </a:xfrm>
          <a:custGeom>
            <a:avLst/>
            <a:gdLst>
              <a:gd name="connsiteX0" fmla="*/ 4182 w 360766"/>
              <a:gd name="connsiteY0" fmla="*/ 194 h 149435"/>
              <a:gd name="connsiteX1" fmla="*/ 272998 w 360766"/>
              <a:gd name="connsiteY1" fmla="*/ 133544 h 149435"/>
              <a:gd name="connsiteX2" fmla="*/ 359782 w 360766"/>
              <a:gd name="connsiteY2" fmla="*/ 146244 h 149435"/>
              <a:gd name="connsiteX3" fmla="*/ 228548 w 360766"/>
              <a:gd name="connsiteY3" fmla="*/ 127194 h 149435"/>
              <a:gd name="connsiteX4" fmla="*/ 114248 w 360766"/>
              <a:gd name="connsiteY4" fmla="*/ 103911 h 149435"/>
              <a:gd name="connsiteX5" fmla="*/ 4182 w 360766"/>
              <a:gd name="connsiteY5" fmla="*/ 194 h 14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66" h="149435">
                <a:moveTo>
                  <a:pt x="4182" y="194"/>
                </a:moveTo>
                <a:cubicBezTo>
                  <a:pt x="30640" y="5133"/>
                  <a:pt x="213731" y="109202"/>
                  <a:pt x="272998" y="133544"/>
                </a:cubicBezTo>
                <a:cubicBezTo>
                  <a:pt x="332265" y="157886"/>
                  <a:pt x="367190" y="147302"/>
                  <a:pt x="359782" y="146244"/>
                </a:cubicBezTo>
                <a:cubicBezTo>
                  <a:pt x="352374" y="145186"/>
                  <a:pt x="269470" y="134249"/>
                  <a:pt x="228548" y="127194"/>
                </a:cubicBezTo>
                <a:cubicBezTo>
                  <a:pt x="187626" y="120139"/>
                  <a:pt x="144234" y="121903"/>
                  <a:pt x="114248" y="103911"/>
                </a:cubicBezTo>
                <a:cubicBezTo>
                  <a:pt x="84262" y="85919"/>
                  <a:pt x="-22276" y="-4745"/>
                  <a:pt x="418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2763A86-975B-4FC9-ACD4-9DBD7841EE44}"/>
              </a:ext>
            </a:extLst>
          </p:cNvPr>
          <p:cNvSpPr/>
          <p:nvPr/>
        </p:nvSpPr>
        <p:spPr>
          <a:xfrm>
            <a:off x="4089266" y="6154883"/>
            <a:ext cx="338992" cy="214117"/>
          </a:xfrm>
          <a:custGeom>
            <a:avLst/>
            <a:gdLst>
              <a:gd name="connsiteX0" fmla="*/ 338801 w 338992"/>
              <a:gd name="connsiteY0" fmla="*/ 384 h 214117"/>
              <a:gd name="connsiteX1" fmla="*/ 116551 w 338992"/>
              <a:gd name="connsiteY1" fmla="*/ 137967 h 214117"/>
              <a:gd name="connsiteX2" fmla="*/ 36117 w 338992"/>
              <a:gd name="connsiteY2" fmla="*/ 199350 h 214117"/>
              <a:gd name="connsiteX3" fmla="*/ 2251 w 338992"/>
              <a:gd name="connsiteY3" fmla="*/ 209934 h 214117"/>
              <a:gd name="connsiteX4" fmla="*/ 95384 w 338992"/>
              <a:gd name="connsiteY4" fmla="*/ 142200 h 214117"/>
              <a:gd name="connsiteX5" fmla="*/ 154651 w 338992"/>
              <a:gd name="connsiteY5" fmla="*/ 97750 h 214117"/>
              <a:gd name="connsiteX6" fmla="*/ 338801 w 338992"/>
              <a:gd name="connsiteY6" fmla="*/ 384 h 2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992" h="214117">
                <a:moveTo>
                  <a:pt x="338801" y="384"/>
                </a:moveTo>
                <a:cubicBezTo>
                  <a:pt x="332451" y="7087"/>
                  <a:pt x="166998" y="104806"/>
                  <a:pt x="116551" y="137967"/>
                </a:cubicBezTo>
                <a:cubicBezTo>
                  <a:pt x="66104" y="171128"/>
                  <a:pt x="55167" y="187355"/>
                  <a:pt x="36117" y="199350"/>
                </a:cubicBezTo>
                <a:cubicBezTo>
                  <a:pt x="17067" y="211345"/>
                  <a:pt x="-7627" y="219459"/>
                  <a:pt x="2251" y="209934"/>
                </a:cubicBezTo>
                <a:cubicBezTo>
                  <a:pt x="12129" y="200409"/>
                  <a:pt x="69984" y="160897"/>
                  <a:pt x="95384" y="142200"/>
                </a:cubicBezTo>
                <a:cubicBezTo>
                  <a:pt x="120784" y="123503"/>
                  <a:pt x="117609" y="118917"/>
                  <a:pt x="154651" y="97750"/>
                </a:cubicBezTo>
                <a:cubicBezTo>
                  <a:pt x="191693" y="76583"/>
                  <a:pt x="345151" y="-6319"/>
                  <a:pt x="33880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9C2044-1FA3-48DC-9958-CA6448FB6BFC}"/>
              </a:ext>
            </a:extLst>
          </p:cNvPr>
          <p:cNvSpPr/>
          <p:nvPr/>
        </p:nvSpPr>
        <p:spPr>
          <a:xfrm>
            <a:off x="5304236" y="4993015"/>
            <a:ext cx="304943" cy="538001"/>
          </a:xfrm>
          <a:custGeom>
            <a:avLst/>
            <a:gdLst>
              <a:gd name="connsiteX0" fmla="*/ 216031 w 304943"/>
              <a:gd name="connsiteY0" fmla="*/ 21368 h 538001"/>
              <a:gd name="connsiteX1" fmla="*/ 177931 w 304943"/>
              <a:gd name="connsiteY1" fmla="*/ 158952 h 538001"/>
              <a:gd name="connsiteX2" fmla="*/ 190631 w 304943"/>
              <a:gd name="connsiteY2" fmla="*/ 285952 h 538001"/>
              <a:gd name="connsiteX3" fmla="*/ 256247 w 304943"/>
              <a:gd name="connsiteY3" fmla="*/ 493385 h 538001"/>
              <a:gd name="connsiteX4" fmla="*/ 304931 w 304943"/>
              <a:gd name="connsiteY4" fmla="*/ 537835 h 538001"/>
              <a:gd name="connsiteX5" fmla="*/ 252014 w 304943"/>
              <a:gd name="connsiteY5" fmla="*/ 503968 h 538001"/>
              <a:gd name="connsiteX6" fmla="*/ 17064 w 304943"/>
              <a:gd name="connsiteY6" fmla="*/ 398135 h 538001"/>
              <a:gd name="connsiteX7" fmla="*/ 207564 w 304943"/>
              <a:gd name="connsiteY7" fmla="*/ 461635 h 538001"/>
              <a:gd name="connsiteX8" fmla="*/ 184281 w 304943"/>
              <a:gd name="connsiteY8" fmla="*/ 393902 h 538001"/>
              <a:gd name="connsiteX9" fmla="*/ 129247 w 304943"/>
              <a:gd name="connsiteY9" fmla="*/ 59468 h 538001"/>
              <a:gd name="connsiteX10" fmla="*/ 131 w 304943"/>
              <a:gd name="connsiteY10" fmla="*/ 2318 h 538001"/>
              <a:gd name="connsiteX11" fmla="*/ 105964 w 304943"/>
              <a:gd name="connsiteY11" fmla="*/ 17135 h 538001"/>
              <a:gd name="connsiteX12" fmla="*/ 160997 w 304943"/>
              <a:gd name="connsiteY12" fmla="*/ 72168 h 538001"/>
              <a:gd name="connsiteX13" fmla="*/ 216031 w 304943"/>
              <a:gd name="connsiteY13" fmla="*/ 21368 h 53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3" h="538001">
                <a:moveTo>
                  <a:pt x="216031" y="21368"/>
                </a:moveTo>
                <a:cubicBezTo>
                  <a:pt x="218853" y="35832"/>
                  <a:pt x="182164" y="114855"/>
                  <a:pt x="177931" y="158952"/>
                </a:cubicBezTo>
                <a:cubicBezTo>
                  <a:pt x="173698" y="203049"/>
                  <a:pt x="177578" y="230213"/>
                  <a:pt x="190631" y="285952"/>
                </a:cubicBezTo>
                <a:cubicBezTo>
                  <a:pt x="203684" y="341691"/>
                  <a:pt x="237197" y="451404"/>
                  <a:pt x="256247" y="493385"/>
                </a:cubicBezTo>
                <a:cubicBezTo>
                  <a:pt x="275297" y="535366"/>
                  <a:pt x="305637" y="536071"/>
                  <a:pt x="304931" y="537835"/>
                </a:cubicBezTo>
                <a:cubicBezTo>
                  <a:pt x="304225" y="539599"/>
                  <a:pt x="299992" y="527251"/>
                  <a:pt x="252014" y="503968"/>
                </a:cubicBezTo>
                <a:cubicBezTo>
                  <a:pt x="204036" y="480685"/>
                  <a:pt x="24472" y="405191"/>
                  <a:pt x="17064" y="398135"/>
                </a:cubicBezTo>
                <a:cubicBezTo>
                  <a:pt x="9656" y="391080"/>
                  <a:pt x="179695" y="462340"/>
                  <a:pt x="207564" y="461635"/>
                </a:cubicBezTo>
                <a:cubicBezTo>
                  <a:pt x="235433" y="460930"/>
                  <a:pt x="197334" y="460930"/>
                  <a:pt x="184281" y="393902"/>
                </a:cubicBezTo>
                <a:cubicBezTo>
                  <a:pt x="171228" y="326874"/>
                  <a:pt x="159939" y="124732"/>
                  <a:pt x="129247" y="59468"/>
                </a:cubicBezTo>
                <a:cubicBezTo>
                  <a:pt x="98555" y="-5796"/>
                  <a:pt x="4011" y="9373"/>
                  <a:pt x="131" y="2318"/>
                </a:cubicBezTo>
                <a:cubicBezTo>
                  <a:pt x="-3749" y="-4737"/>
                  <a:pt x="79153" y="5493"/>
                  <a:pt x="105964" y="17135"/>
                </a:cubicBezTo>
                <a:cubicBezTo>
                  <a:pt x="132775" y="28777"/>
                  <a:pt x="143358" y="68993"/>
                  <a:pt x="160997" y="72168"/>
                </a:cubicBezTo>
                <a:cubicBezTo>
                  <a:pt x="178636" y="75343"/>
                  <a:pt x="213209" y="6904"/>
                  <a:pt x="216031" y="2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2EFF1EB-BF58-47DB-B684-95D6EAD11144}"/>
              </a:ext>
            </a:extLst>
          </p:cNvPr>
          <p:cNvSpPr/>
          <p:nvPr/>
        </p:nvSpPr>
        <p:spPr>
          <a:xfrm>
            <a:off x="3738912" y="5691683"/>
            <a:ext cx="506188" cy="490047"/>
          </a:xfrm>
          <a:custGeom>
            <a:avLst/>
            <a:gdLst>
              <a:gd name="connsiteX0" fmla="*/ 7588 w 506188"/>
              <a:gd name="connsiteY0" fmla="*/ 4267 h 490047"/>
              <a:gd name="connsiteX1" fmla="*/ 86963 w 506188"/>
              <a:gd name="connsiteY1" fmla="*/ 188417 h 490047"/>
              <a:gd name="connsiteX2" fmla="*/ 413988 w 506188"/>
              <a:gd name="connsiteY2" fmla="*/ 404317 h 490047"/>
              <a:gd name="connsiteX3" fmla="*/ 506063 w 506188"/>
              <a:gd name="connsiteY3" fmla="*/ 490042 h 490047"/>
              <a:gd name="connsiteX4" fmla="*/ 401288 w 506188"/>
              <a:gd name="connsiteY4" fmla="*/ 401142 h 490047"/>
              <a:gd name="connsiteX5" fmla="*/ 229838 w 506188"/>
              <a:gd name="connsiteY5" fmla="*/ 274142 h 490047"/>
              <a:gd name="connsiteX6" fmla="*/ 29813 w 506188"/>
              <a:gd name="connsiteY6" fmla="*/ 77292 h 490047"/>
              <a:gd name="connsiteX7" fmla="*/ 7588 w 506188"/>
              <a:gd name="connsiteY7" fmla="*/ 4267 h 4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188" h="490047">
                <a:moveTo>
                  <a:pt x="7588" y="4267"/>
                </a:moveTo>
                <a:cubicBezTo>
                  <a:pt x="17113" y="22788"/>
                  <a:pt x="19230" y="121742"/>
                  <a:pt x="86963" y="188417"/>
                </a:cubicBezTo>
                <a:cubicBezTo>
                  <a:pt x="154696" y="255092"/>
                  <a:pt x="344138" y="354046"/>
                  <a:pt x="413988" y="404317"/>
                </a:cubicBezTo>
                <a:cubicBezTo>
                  <a:pt x="483838" y="454588"/>
                  <a:pt x="508180" y="490571"/>
                  <a:pt x="506063" y="490042"/>
                </a:cubicBezTo>
                <a:cubicBezTo>
                  <a:pt x="503946" y="489513"/>
                  <a:pt x="447325" y="437125"/>
                  <a:pt x="401288" y="401142"/>
                </a:cubicBezTo>
                <a:cubicBezTo>
                  <a:pt x="355251" y="365159"/>
                  <a:pt x="291750" y="328117"/>
                  <a:pt x="229838" y="274142"/>
                </a:cubicBezTo>
                <a:cubicBezTo>
                  <a:pt x="167926" y="220167"/>
                  <a:pt x="68971" y="123859"/>
                  <a:pt x="29813" y="77292"/>
                </a:cubicBezTo>
                <a:cubicBezTo>
                  <a:pt x="-9345" y="30725"/>
                  <a:pt x="-1937" y="-14254"/>
                  <a:pt x="7588" y="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AB94132-FE5E-457F-9E64-62CC00098E6D}"/>
              </a:ext>
            </a:extLst>
          </p:cNvPr>
          <p:cNvSpPr/>
          <p:nvPr/>
        </p:nvSpPr>
        <p:spPr>
          <a:xfrm>
            <a:off x="4980813" y="5628889"/>
            <a:ext cx="346895" cy="362680"/>
          </a:xfrm>
          <a:custGeom>
            <a:avLst/>
            <a:gdLst>
              <a:gd name="connsiteX0" fmla="*/ 346837 w 346895"/>
              <a:gd name="connsiteY0" fmla="*/ 386 h 362680"/>
              <a:gd name="connsiteX1" fmla="*/ 235712 w 346895"/>
              <a:gd name="connsiteY1" fmla="*/ 194061 h 362680"/>
              <a:gd name="connsiteX2" fmla="*/ 762 w 346895"/>
              <a:gd name="connsiteY2" fmla="*/ 362336 h 362680"/>
              <a:gd name="connsiteX3" fmla="*/ 162687 w 346895"/>
              <a:gd name="connsiteY3" fmla="*/ 235336 h 362680"/>
              <a:gd name="connsiteX4" fmla="*/ 223012 w 346895"/>
              <a:gd name="connsiteY4" fmla="*/ 146436 h 362680"/>
              <a:gd name="connsiteX5" fmla="*/ 346837 w 346895"/>
              <a:gd name="connsiteY5" fmla="*/ 386 h 36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95" h="362680">
                <a:moveTo>
                  <a:pt x="346837" y="386"/>
                </a:moveTo>
                <a:cubicBezTo>
                  <a:pt x="348954" y="8323"/>
                  <a:pt x="293391" y="133736"/>
                  <a:pt x="235712" y="194061"/>
                </a:cubicBezTo>
                <a:cubicBezTo>
                  <a:pt x="178033" y="254386"/>
                  <a:pt x="12933" y="355457"/>
                  <a:pt x="762" y="362336"/>
                </a:cubicBezTo>
                <a:cubicBezTo>
                  <a:pt x="-11409" y="369215"/>
                  <a:pt x="125645" y="271319"/>
                  <a:pt x="162687" y="235336"/>
                </a:cubicBezTo>
                <a:cubicBezTo>
                  <a:pt x="199729" y="199353"/>
                  <a:pt x="193908" y="184007"/>
                  <a:pt x="223012" y="146436"/>
                </a:cubicBezTo>
                <a:cubicBezTo>
                  <a:pt x="252116" y="108865"/>
                  <a:pt x="344720" y="-7551"/>
                  <a:pt x="346837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1B9A9B4-A177-4B09-814E-51BB2314ADBA}"/>
              </a:ext>
            </a:extLst>
          </p:cNvPr>
          <p:cNvSpPr/>
          <p:nvPr/>
        </p:nvSpPr>
        <p:spPr>
          <a:xfrm>
            <a:off x="5774945" y="5622611"/>
            <a:ext cx="503956" cy="203637"/>
          </a:xfrm>
          <a:custGeom>
            <a:avLst/>
            <a:gdLst>
              <a:gd name="connsiteX0" fmla="*/ 380 w 503956"/>
              <a:gd name="connsiteY0" fmla="*/ 314 h 203637"/>
              <a:gd name="connsiteX1" fmla="*/ 257555 w 503956"/>
              <a:gd name="connsiteY1" fmla="*/ 149539 h 203637"/>
              <a:gd name="connsiteX2" fmla="*/ 502030 w 503956"/>
              <a:gd name="connsiteY2" fmla="*/ 203514 h 203637"/>
              <a:gd name="connsiteX3" fmla="*/ 378205 w 503956"/>
              <a:gd name="connsiteY3" fmla="*/ 165414 h 203637"/>
              <a:gd name="connsiteX4" fmla="*/ 203580 w 503956"/>
              <a:gd name="connsiteY4" fmla="*/ 111439 h 203637"/>
              <a:gd name="connsiteX5" fmla="*/ 380 w 503956"/>
              <a:gd name="connsiteY5" fmla="*/ 314 h 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56" h="203637">
                <a:moveTo>
                  <a:pt x="380" y="314"/>
                </a:moveTo>
                <a:cubicBezTo>
                  <a:pt x="9376" y="6664"/>
                  <a:pt x="173947" y="115672"/>
                  <a:pt x="257555" y="149539"/>
                </a:cubicBezTo>
                <a:cubicBezTo>
                  <a:pt x="341163" y="183406"/>
                  <a:pt x="481922" y="200868"/>
                  <a:pt x="502030" y="203514"/>
                </a:cubicBezTo>
                <a:cubicBezTo>
                  <a:pt x="522138" y="206160"/>
                  <a:pt x="378205" y="165414"/>
                  <a:pt x="378205" y="165414"/>
                </a:cubicBezTo>
                <a:cubicBezTo>
                  <a:pt x="328463" y="150068"/>
                  <a:pt x="262847" y="137368"/>
                  <a:pt x="203580" y="111439"/>
                </a:cubicBezTo>
                <a:cubicBezTo>
                  <a:pt x="144313" y="85510"/>
                  <a:pt x="-8616" y="-6036"/>
                  <a:pt x="38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6B39077-7DBD-4517-A58B-44B7EA01FEC7}"/>
              </a:ext>
            </a:extLst>
          </p:cNvPr>
          <p:cNvSpPr/>
          <p:nvPr/>
        </p:nvSpPr>
        <p:spPr>
          <a:xfrm>
            <a:off x="6801579" y="4868332"/>
            <a:ext cx="184897" cy="765160"/>
          </a:xfrm>
          <a:custGeom>
            <a:avLst/>
            <a:gdLst>
              <a:gd name="connsiteX0" fmla="*/ 141088 w 184897"/>
              <a:gd name="connsiteY0" fmla="*/ 1 h 765160"/>
              <a:gd name="connsiteX1" fmla="*/ 179188 w 184897"/>
              <a:gd name="connsiteY1" fmla="*/ 419101 h 765160"/>
              <a:gd name="connsiteX2" fmla="*/ 1388 w 184897"/>
              <a:gd name="connsiteY2" fmla="*/ 762001 h 765160"/>
              <a:gd name="connsiteX3" fmla="*/ 98754 w 184897"/>
              <a:gd name="connsiteY3" fmla="*/ 579968 h 765160"/>
              <a:gd name="connsiteX4" fmla="*/ 141088 w 184897"/>
              <a:gd name="connsiteY4" fmla="*/ 414868 h 765160"/>
              <a:gd name="connsiteX5" fmla="*/ 141088 w 184897"/>
              <a:gd name="connsiteY5" fmla="*/ 1 h 7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97" h="765160">
                <a:moveTo>
                  <a:pt x="141088" y="1"/>
                </a:moveTo>
                <a:cubicBezTo>
                  <a:pt x="147438" y="706"/>
                  <a:pt x="202471" y="292101"/>
                  <a:pt x="179188" y="419101"/>
                </a:cubicBezTo>
                <a:cubicBezTo>
                  <a:pt x="155905" y="546101"/>
                  <a:pt x="14794" y="735190"/>
                  <a:pt x="1388" y="762001"/>
                </a:cubicBezTo>
                <a:cubicBezTo>
                  <a:pt x="-12018" y="788812"/>
                  <a:pt x="75471" y="637824"/>
                  <a:pt x="98754" y="579968"/>
                </a:cubicBezTo>
                <a:cubicBezTo>
                  <a:pt x="122037" y="522113"/>
                  <a:pt x="132621" y="509412"/>
                  <a:pt x="141088" y="414868"/>
                </a:cubicBezTo>
                <a:cubicBezTo>
                  <a:pt x="149555" y="320324"/>
                  <a:pt x="134738" y="-704"/>
                  <a:pt x="14108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051CBE-05F5-4581-B205-D71380C7271B}"/>
              </a:ext>
            </a:extLst>
          </p:cNvPr>
          <p:cNvSpPr/>
          <p:nvPr/>
        </p:nvSpPr>
        <p:spPr>
          <a:xfrm>
            <a:off x="3929854" y="4987307"/>
            <a:ext cx="314925" cy="696834"/>
          </a:xfrm>
          <a:custGeom>
            <a:avLst/>
            <a:gdLst>
              <a:gd name="connsiteX0" fmla="*/ 299246 w 314925"/>
              <a:gd name="connsiteY0" fmla="*/ 12260 h 696834"/>
              <a:gd name="connsiteX1" fmla="*/ 269613 w 314925"/>
              <a:gd name="connsiteY1" fmla="*/ 113860 h 696834"/>
              <a:gd name="connsiteX2" fmla="*/ 11379 w 314925"/>
              <a:gd name="connsiteY2" fmla="*/ 405960 h 696834"/>
              <a:gd name="connsiteX3" fmla="*/ 45246 w 314925"/>
              <a:gd name="connsiteY3" fmla="*/ 693826 h 696834"/>
              <a:gd name="connsiteX4" fmla="*/ 41013 w 314925"/>
              <a:gd name="connsiteY4" fmla="*/ 545660 h 696834"/>
              <a:gd name="connsiteX5" fmla="*/ 100279 w 314925"/>
              <a:gd name="connsiteY5" fmla="*/ 372093 h 696834"/>
              <a:gd name="connsiteX6" fmla="*/ 299246 w 314925"/>
              <a:gd name="connsiteY6" fmla="*/ 12260 h 6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25" h="696834">
                <a:moveTo>
                  <a:pt x="299246" y="12260"/>
                </a:moveTo>
                <a:cubicBezTo>
                  <a:pt x="327468" y="-30779"/>
                  <a:pt x="317591" y="48243"/>
                  <a:pt x="269613" y="113860"/>
                </a:cubicBezTo>
                <a:cubicBezTo>
                  <a:pt x="221635" y="179477"/>
                  <a:pt x="48773" y="309299"/>
                  <a:pt x="11379" y="405960"/>
                </a:cubicBezTo>
                <a:cubicBezTo>
                  <a:pt x="-26015" y="502621"/>
                  <a:pt x="40307" y="670543"/>
                  <a:pt x="45246" y="693826"/>
                </a:cubicBezTo>
                <a:cubicBezTo>
                  <a:pt x="50185" y="717109"/>
                  <a:pt x="31841" y="599282"/>
                  <a:pt x="41013" y="545660"/>
                </a:cubicBezTo>
                <a:cubicBezTo>
                  <a:pt x="50185" y="492038"/>
                  <a:pt x="53712" y="459582"/>
                  <a:pt x="100279" y="372093"/>
                </a:cubicBezTo>
                <a:cubicBezTo>
                  <a:pt x="146846" y="284604"/>
                  <a:pt x="271024" y="55299"/>
                  <a:pt x="299246" y="1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737406-BD42-4AEB-9FE7-76F735E2AF98}"/>
              </a:ext>
            </a:extLst>
          </p:cNvPr>
          <p:cNvSpPr/>
          <p:nvPr/>
        </p:nvSpPr>
        <p:spPr>
          <a:xfrm>
            <a:off x="4029138" y="5871570"/>
            <a:ext cx="637267" cy="213337"/>
          </a:xfrm>
          <a:custGeom>
            <a:avLst/>
            <a:gdLst>
              <a:gd name="connsiteX0" fmla="*/ 995 w 637267"/>
              <a:gd name="connsiteY0" fmla="*/ 63 h 213337"/>
              <a:gd name="connsiteX1" fmla="*/ 293095 w 637267"/>
              <a:gd name="connsiteY1" fmla="*/ 190563 h 213337"/>
              <a:gd name="connsiteX2" fmla="*/ 635995 w 637267"/>
              <a:gd name="connsiteY2" fmla="*/ 207497 h 213337"/>
              <a:gd name="connsiteX3" fmla="*/ 394695 w 637267"/>
              <a:gd name="connsiteY3" fmla="*/ 169397 h 213337"/>
              <a:gd name="connsiteX4" fmla="*/ 995 w 637267"/>
              <a:gd name="connsiteY4" fmla="*/ 63 h 21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267" h="213337">
                <a:moveTo>
                  <a:pt x="995" y="63"/>
                </a:moveTo>
                <a:cubicBezTo>
                  <a:pt x="-15938" y="3591"/>
                  <a:pt x="187262" y="155991"/>
                  <a:pt x="293095" y="190563"/>
                </a:cubicBezTo>
                <a:cubicBezTo>
                  <a:pt x="398928" y="225135"/>
                  <a:pt x="619062" y="211025"/>
                  <a:pt x="635995" y="207497"/>
                </a:cubicBezTo>
                <a:cubicBezTo>
                  <a:pt x="652928" y="203969"/>
                  <a:pt x="497000" y="198325"/>
                  <a:pt x="394695" y="169397"/>
                </a:cubicBezTo>
                <a:cubicBezTo>
                  <a:pt x="292390" y="140469"/>
                  <a:pt x="17928" y="-3465"/>
                  <a:pt x="99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EFA93B1A-BD47-44E2-BA92-6808EE451696}"/>
              </a:ext>
            </a:extLst>
          </p:cNvPr>
          <p:cNvSpPr/>
          <p:nvPr/>
        </p:nvSpPr>
        <p:spPr>
          <a:xfrm>
            <a:off x="5151901" y="3382397"/>
            <a:ext cx="169933" cy="389597"/>
          </a:xfrm>
          <a:custGeom>
            <a:avLst/>
            <a:gdLst>
              <a:gd name="connsiteX0" fmla="*/ 122832 w 169933"/>
              <a:gd name="connsiteY0" fmla="*/ 36 h 389597"/>
              <a:gd name="connsiteX1" fmla="*/ 165166 w 169933"/>
              <a:gd name="connsiteY1" fmla="*/ 326003 h 389597"/>
              <a:gd name="connsiteX2" fmla="*/ 150349 w 169933"/>
              <a:gd name="connsiteY2" fmla="*/ 347170 h 389597"/>
              <a:gd name="connsiteX3" fmla="*/ 66 w 169933"/>
              <a:gd name="connsiteY3" fmla="*/ 389503 h 389597"/>
              <a:gd name="connsiteX4" fmla="*/ 131299 w 169933"/>
              <a:gd name="connsiteY4" fmla="*/ 334470 h 389597"/>
              <a:gd name="connsiteX5" fmla="*/ 135532 w 169933"/>
              <a:gd name="connsiteY5" fmla="*/ 304836 h 389597"/>
              <a:gd name="connsiteX6" fmla="*/ 122832 w 169933"/>
              <a:gd name="connsiteY6" fmla="*/ 36 h 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33" h="389597">
                <a:moveTo>
                  <a:pt x="122832" y="36"/>
                </a:moveTo>
                <a:cubicBezTo>
                  <a:pt x="127771" y="3564"/>
                  <a:pt x="160580" y="268147"/>
                  <a:pt x="165166" y="326003"/>
                </a:cubicBezTo>
                <a:cubicBezTo>
                  <a:pt x="169752" y="383859"/>
                  <a:pt x="177866" y="336587"/>
                  <a:pt x="150349" y="347170"/>
                </a:cubicBezTo>
                <a:cubicBezTo>
                  <a:pt x="122832" y="357753"/>
                  <a:pt x="3241" y="391620"/>
                  <a:pt x="66" y="389503"/>
                </a:cubicBezTo>
                <a:cubicBezTo>
                  <a:pt x="-3109" y="387386"/>
                  <a:pt x="108721" y="348581"/>
                  <a:pt x="131299" y="334470"/>
                </a:cubicBezTo>
                <a:cubicBezTo>
                  <a:pt x="153877" y="320359"/>
                  <a:pt x="137296" y="360575"/>
                  <a:pt x="135532" y="304836"/>
                </a:cubicBezTo>
                <a:cubicBezTo>
                  <a:pt x="133768" y="249097"/>
                  <a:pt x="117893" y="-3492"/>
                  <a:pt x="12283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9806AF1-8CEC-46BE-AF8F-E5471A5BE04D}"/>
              </a:ext>
            </a:extLst>
          </p:cNvPr>
          <p:cNvSpPr/>
          <p:nvPr/>
        </p:nvSpPr>
        <p:spPr>
          <a:xfrm>
            <a:off x="4773869" y="3743624"/>
            <a:ext cx="283174" cy="217369"/>
          </a:xfrm>
          <a:custGeom>
            <a:avLst/>
            <a:gdLst>
              <a:gd name="connsiteX0" fmla="*/ 282848 w 283174"/>
              <a:gd name="connsiteY0" fmla="*/ 2876 h 217369"/>
              <a:gd name="connsiteX1" fmla="*/ 96581 w 283174"/>
              <a:gd name="connsiteY1" fmla="*/ 13459 h 217369"/>
              <a:gd name="connsiteX2" fmla="*/ 66948 w 283174"/>
              <a:gd name="connsiteY2" fmla="*/ 62143 h 217369"/>
              <a:gd name="connsiteX3" fmla="*/ 1331 w 283174"/>
              <a:gd name="connsiteY3" fmla="*/ 216659 h 217369"/>
              <a:gd name="connsiteX4" fmla="*/ 24614 w 283174"/>
              <a:gd name="connsiteY4" fmla="*/ 117176 h 217369"/>
              <a:gd name="connsiteX5" fmla="*/ 45781 w 283174"/>
              <a:gd name="connsiteY5" fmla="*/ 57909 h 217369"/>
              <a:gd name="connsiteX6" fmla="*/ 282848 w 283174"/>
              <a:gd name="connsiteY6" fmla="*/ 2876 h 2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217369">
                <a:moveTo>
                  <a:pt x="282848" y="2876"/>
                </a:moveTo>
                <a:cubicBezTo>
                  <a:pt x="291315" y="-4532"/>
                  <a:pt x="132564" y="3581"/>
                  <a:pt x="96581" y="13459"/>
                </a:cubicBezTo>
                <a:cubicBezTo>
                  <a:pt x="60598" y="23337"/>
                  <a:pt x="82823" y="28276"/>
                  <a:pt x="66948" y="62143"/>
                </a:cubicBezTo>
                <a:cubicBezTo>
                  <a:pt x="51073" y="96010"/>
                  <a:pt x="8387" y="207487"/>
                  <a:pt x="1331" y="216659"/>
                </a:cubicBezTo>
                <a:cubicBezTo>
                  <a:pt x="-5725" y="225831"/>
                  <a:pt x="17206" y="143634"/>
                  <a:pt x="24614" y="117176"/>
                </a:cubicBezTo>
                <a:cubicBezTo>
                  <a:pt x="32022" y="90718"/>
                  <a:pt x="2742" y="74490"/>
                  <a:pt x="45781" y="57909"/>
                </a:cubicBezTo>
                <a:cubicBezTo>
                  <a:pt x="88820" y="41328"/>
                  <a:pt x="274381" y="10284"/>
                  <a:pt x="282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F1CB230-4DAD-4B40-9E9D-37B8096F3D89}"/>
              </a:ext>
            </a:extLst>
          </p:cNvPr>
          <p:cNvSpPr/>
          <p:nvPr/>
        </p:nvSpPr>
        <p:spPr>
          <a:xfrm>
            <a:off x="5358635" y="3363210"/>
            <a:ext cx="74848" cy="242214"/>
          </a:xfrm>
          <a:custGeom>
            <a:avLst/>
            <a:gdLst>
              <a:gd name="connsiteX0" fmla="*/ 62148 w 74848"/>
              <a:gd name="connsiteY0" fmla="*/ 173 h 242214"/>
              <a:gd name="connsiteX1" fmla="*/ 28282 w 74848"/>
              <a:gd name="connsiteY1" fmla="*/ 197023 h 242214"/>
              <a:gd name="connsiteX2" fmla="*/ 74848 w 74848"/>
              <a:gd name="connsiteY2" fmla="*/ 241473 h 242214"/>
              <a:gd name="connsiteX3" fmla="*/ 28282 w 74848"/>
              <a:gd name="connsiteY3" fmla="*/ 220307 h 242214"/>
              <a:gd name="connsiteX4" fmla="*/ 765 w 74848"/>
              <a:gd name="connsiteY4" fmla="*/ 163157 h 242214"/>
              <a:gd name="connsiteX5" fmla="*/ 62148 w 74848"/>
              <a:gd name="connsiteY5" fmla="*/ 173 h 2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48" h="242214">
                <a:moveTo>
                  <a:pt x="62148" y="173"/>
                </a:moveTo>
                <a:cubicBezTo>
                  <a:pt x="66734" y="5817"/>
                  <a:pt x="26165" y="156806"/>
                  <a:pt x="28282" y="197023"/>
                </a:cubicBezTo>
                <a:cubicBezTo>
                  <a:pt x="30399" y="237240"/>
                  <a:pt x="74848" y="237592"/>
                  <a:pt x="74848" y="241473"/>
                </a:cubicBezTo>
                <a:cubicBezTo>
                  <a:pt x="74848" y="245354"/>
                  <a:pt x="40629" y="233360"/>
                  <a:pt x="28282" y="220307"/>
                </a:cubicBezTo>
                <a:cubicBezTo>
                  <a:pt x="15935" y="207254"/>
                  <a:pt x="-4174" y="198082"/>
                  <a:pt x="765" y="163157"/>
                </a:cubicBezTo>
                <a:cubicBezTo>
                  <a:pt x="5704" y="128232"/>
                  <a:pt x="57562" y="-5471"/>
                  <a:pt x="6214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9A4499C-3D0E-4C71-AE96-756E0F09CA46}"/>
              </a:ext>
            </a:extLst>
          </p:cNvPr>
          <p:cNvSpPr/>
          <p:nvPr/>
        </p:nvSpPr>
        <p:spPr>
          <a:xfrm>
            <a:off x="5562587" y="3327269"/>
            <a:ext cx="731050" cy="264136"/>
          </a:xfrm>
          <a:custGeom>
            <a:avLst/>
            <a:gdLst>
              <a:gd name="connsiteX0" fmla="*/ 13 w 731050"/>
              <a:gd name="connsiteY0" fmla="*/ 131 h 264136"/>
              <a:gd name="connsiteX1" fmla="*/ 150296 w 731050"/>
              <a:gd name="connsiteY1" fmla="*/ 243548 h 264136"/>
              <a:gd name="connsiteX2" fmla="*/ 230730 w 731050"/>
              <a:gd name="connsiteY2" fmla="*/ 252014 h 264136"/>
              <a:gd name="connsiteX3" fmla="*/ 431813 w 731050"/>
              <a:gd name="connsiteY3" fmla="*/ 256248 h 264136"/>
              <a:gd name="connsiteX4" fmla="*/ 730263 w 731050"/>
              <a:gd name="connsiteY4" fmla="*/ 137714 h 264136"/>
              <a:gd name="connsiteX5" fmla="*/ 510130 w 731050"/>
              <a:gd name="connsiteY5" fmla="*/ 205448 h 264136"/>
              <a:gd name="connsiteX6" fmla="*/ 245546 w 731050"/>
              <a:gd name="connsiteY6" fmla="*/ 245664 h 264136"/>
              <a:gd name="connsiteX7" fmla="*/ 158763 w 731050"/>
              <a:gd name="connsiteY7" fmla="*/ 209681 h 264136"/>
              <a:gd name="connsiteX8" fmla="*/ 13 w 731050"/>
              <a:gd name="connsiteY8" fmla="*/ 131 h 2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050" h="264136">
                <a:moveTo>
                  <a:pt x="13" y="131"/>
                </a:moveTo>
                <a:cubicBezTo>
                  <a:pt x="-1398" y="5776"/>
                  <a:pt x="111843" y="201568"/>
                  <a:pt x="150296" y="243548"/>
                </a:cubicBezTo>
                <a:cubicBezTo>
                  <a:pt x="188749" y="285528"/>
                  <a:pt x="183811" y="249897"/>
                  <a:pt x="230730" y="252014"/>
                </a:cubicBezTo>
                <a:cubicBezTo>
                  <a:pt x="277649" y="254131"/>
                  <a:pt x="348557" y="275298"/>
                  <a:pt x="431813" y="256248"/>
                </a:cubicBezTo>
                <a:cubicBezTo>
                  <a:pt x="515069" y="237198"/>
                  <a:pt x="717210" y="146181"/>
                  <a:pt x="730263" y="137714"/>
                </a:cubicBezTo>
                <a:cubicBezTo>
                  <a:pt x="743316" y="129247"/>
                  <a:pt x="590916" y="187456"/>
                  <a:pt x="510130" y="205448"/>
                </a:cubicBezTo>
                <a:cubicBezTo>
                  <a:pt x="429344" y="223440"/>
                  <a:pt x="304107" y="244959"/>
                  <a:pt x="245546" y="245664"/>
                </a:cubicBezTo>
                <a:cubicBezTo>
                  <a:pt x="186985" y="246369"/>
                  <a:pt x="200743" y="247428"/>
                  <a:pt x="158763" y="209681"/>
                </a:cubicBezTo>
                <a:cubicBezTo>
                  <a:pt x="116783" y="171934"/>
                  <a:pt x="1424" y="-5514"/>
                  <a:pt x="13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10D507E-DA3E-4136-B8AF-15A19E2AE4CA}"/>
              </a:ext>
            </a:extLst>
          </p:cNvPr>
          <p:cNvSpPr/>
          <p:nvPr/>
        </p:nvSpPr>
        <p:spPr>
          <a:xfrm>
            <a:off x="5509882" y="4487326"/>
            <a:ext cx="488786" cy="422441"/>
          </a:xfrm>
          <a:custGeom>
            <a:avLst/>
            <a:gdLst>
              <a:gd name="connsiteX0" fmla="*/ 488751 w 488786"/>
              <a:gd name="connsiteY0" fmla="*/ 7 h 422441"/>
              <a:gd name="connsiteX1" fmla="*/ 190301 w 488786"/>
              <a:gd name="connsiteY1" fmla="*/ 116424 h 422441"/>
              <a:gd name="connsiteX2" fmla="*/ 4035 w 488786"/>
              <a:gd name="connsiteY2" fmla="*/ 416991 h 422441"/>
              <a:gd name="connsiteX3" fmla="*/ 73885 w 488786"/>
              <a:gd name="connsiteY3" fmla="*/ 296341 h 422441"/>
              <a:gd name="connsiteX4" fmla="*/ 209351 w 488786"/>
              <a:gd name="connsiteY4" fmla="*/ 120657 h 422441"/>
              <a:gd name="connsiteX5" fmla="*/ 488751 w 488786"/>
              <a:gd name="connsiteY5" fmla="*/ 7 h 4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786" h="422441">
                <a:moveTo>
                  <a:pt x="488751" y="7"/>
                </a:moveTo>
                <a:cubicBezTo>
                  <a:pt x="485576" y="-698"/>
                  <a:pt x="271087" y="46927"/>
                  <a:pt x="190301" y="116424"/>
                </a:cubicBezTo>
                <a:cubicBezTo>
                  <a:pt x="109515" y="185921"/>
                  <a:pt x="23438" y="387005"/>
                  <a:pt x="4035" y="416991"/>
                </a:cubicBezTo>
                <a:cubicBezTo>
                  <a:pt x="-15368" y="446977"/>
                  <a:pt x="39666" y="345730"/>
                  <a:pt x="73885" y="296341"/>
                </a:cubicBezTo>
                <a:cubicBezTo>
                  <a:pt x="108104" y="246952"/>
                  <a:pt x="140207" y="169340"/>
                  <a:pt x="209351" y="120657"/>
                </a:cubicBezTo>
                <a:cubicBezTo>
                  <a:pt x="278495" y="71974"/>
                  <a:pt x="491926" y="712"/>
                  <a:pt x="4887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797ADC1-FE1C-4473-9812-3F8F32482474}"/>
              </a:ext>
            </a:extLst>
          </p:cNvPr>
          <p:cNvSpPr/>
          <p:nvPr/>
        </p:nvSpPr>
        <p:spPr>
          <a:xfrm>
            <a:off x="4792963" y="4613616"/>
            <a:ext cx="518115" cy="280846"/>
          </a:xfrm>
          <a:custGeom>
            <a:avLst/>
            <a:gdLst>
              <a:gd name="connsiteX0" fmla="*/ 3404 w 518115"/>
              <a:gd name="connsiteY0" fmla="*/ 717 h 280846"/>
              <a:gd name="connsiteX1" fmla="*/ 335720 w 518115"/>
              <a:gd name="connsiteY1" fmla="*/ 163701 h 280846"/>
              <a:gd name="connsiteX2" fmla="*/ 515637 w 518115"/>
              <a:gd name="connsiteY2" fmla="*/ 280117 h 280846"/>
              <a:gd name="connsiteX3" fmla="*/ 422504 w 518115"/>
              <a:gd name="connsiteY3" fmla="*/ 208151 h 280846"/>
              <a:gd name="connsiteX4" fmla="*/ 176970 w 518115"/>
              <a:gd name="connsiteY4" fmla="*/ 108667 h 280846"/>
              <a:gd name="connsiteX5" fmla="*/ 3404 w 518115"/>
              <a:gd name="connsiteY5" fmla="*/ 717 h 2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115" h="280846">
                <a:moveTo>
                  <a:pt x="3404" y="717"/>
                </a:moveTo>
                <a:cubicBezTo>
                  <a:pt x="29862" y="9889"/>
                  <a:pt x="250348" y="117134"/>
                  <a:pt x="335720" y="163701"/>
                </a:cubicBezTo>
                <a:cubicBezTo>
                  <a:pt x="421092" y="210268"/>
                  <a:pt x="501173" y="272709"/>
                  <a:pt x="515637" y="280117"/>
                </a:cubicBezTo>
                <a:cubicBezTo>
                  <a:pt x="530101" y="287525"/>
                  <a:pt x="478949" y="236726"/>
                  <a:pt x="422504" y="208151"/>
                </a:cubicBezTo>
                <a:cubicBezTo>
                  <a:pt x="366060" y="179576"/>
                  <a:pt x="242587" y="144650"/>
                  <a:pt x="176970" y="108667"/>
                </a:cubicBezTo>
                <a:cubicBezTo>
                  <a:pt x="111353" y="72684"/>
                  <a:pt x="-23054" y="-8455"/>
                  <a:pt x="340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B9E846B-B25C-4A17-828D-AD9DAFAAECA0}"/>
              </a:ext>
            </a:extLst>
          </p:cNvPr>
          <p:cNvSpPr/>
          <p:nvPr/>
        </p:nvSpPr>
        <p:spPr>
          <a:xfrm>
            <a:off x="5752673" y="2998621"/>
            <a:ext cx="52560" cy="538866"/>
          </a:xfrm>
          <a:custGeom>
            <a:avLst/>
            <a:gdLst>
              <a:gd name="connsiteX0" fmla="*/ 46994 w 52560"/>
              <a:gd name="connsiteY0" fmla="*/ 696 h 538866"/>
              <a:gd name="connsiteX1" fmla="*/ 49110 w 52560"/>
              <a:gd name="connsiteY1" fmla="*/ 368996 h 538866"/>
              <a:gd name="connsiteX2" fmla="*/ 427 w 52560"/>
              <a:gd name="connsiteY2" fmla="*/ 538329 h 538866"/>
              <a:gd name="connsiteX3" fmla="*/ 25827 w 52560"/>
              <a:gd name="connsiteY3" fmla="*/ 417679 h 538866"/>
              <a:gd name="connsiteX4" fmla="*/ 34294 w 52560"/>
              <a:gd name="connsiteY4" fmla="*/ 280096 h 538866"/>
              <a:gd name="connsiteX5" fmla="*/ 46994 w 52560"/>
              <a:gd name="connsiteY5" fmla="*/ 696 h 53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60" h="538866">
                <a:moveTo>
                  <a:pt x="46994" y="696"/>
                </a:moveTo>
                <a:cubicBezTo>
                  <a:pt x="49463" y="15513"/>
                  <a:pt x="56871" y="279390"/>
                  <a:pt x="49110" y="368996"/>
                </a:cubicBezTo>
                <a:cubicBezTo>
                  <a:pt x="41349" y="458602"/>
                  <a:pt x="4307" y="530215"/>
                  <a:pt x="427" y="538329"/>
                </a:cubicBezTo>
                <a:cubicBezTo>
                  <a:pt x="-3453" y="546443"/>
                  <a:pt x="20182" y="460718"/>
                  <a:pt x="25827" y="417679"/>
                </a:cubicBezTo>
                <a:cubicBezTo>
                  <a:pt x="31471" y="374640"/>
                  <a:pt x="32177" y="348535"/>
                  <a:pt x="34294" y="280096"/>
                </a:cubicBezTo>
                <a:cubicBezTo>
                  <a:pt x="36411" y="211657"/>
                  <a:pt x="44525" y="-14121"/>
                  <a:pt x="46994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2E5AD79-4BEB-4CF9-9C73-D6476E406749}"/>
              </a:ext>
            </a:extLst>
          </p:cNvPr>
          <p:cNvSpPr/>
          <p:nvPr/>
        </p:nvSpPr>
        <p:spPr>
          <a:xfrm>
            <a:off x="5684914" y="2958219"/>
            <a:ext cx="75775" cy="722898"/>
          </a:xfrm>
          <a:custGeom>
            <a:avLst/>
            <a:gdLst>
              <a:gd name="connsiteX0" fmla="*/ 59719 w 75775"/>
              <a:gd name="connsiteY0" fmla="*/ 881 h 722898"/>
              <a:gd name="connsiteX1" fmla="*/ 42786 w 75775"/>
              <a:gd name="connsiteY1" fmla="*/ 318381 h 722898"/>
              <a:gd name="connsiteX2" fmla="*/ 453 w 75775"/>
              <a:gd name="connsiteY2" fmla="*/ 716314 h 722898"/>
              <a:gd name="connsiteX3" fmla="*/ 23736 w 75775"/>
              <a:gd name="connsiteY3" fmla="*/ 542748 h 722898"/>
              <a:gd name="connsiteX4" fmla="*/ 74536 w 75775"/>
              <a:gd name="connsiteY4" fmla="*/ 233714 h 722898"/>
              <a:gd name="connsiteX5" fmla="*/ 59719 w 75775"/>
              <a:gd name="connsiteY5" fmla="*/ 881 h 72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75" h="722898">
                <a:moveTo>
                  <a:pt x="59719" y="881"/>
                </a:moveTo>
                <a:cubicBezTo>
                  <a:pt x="54427" y="14992"/>
                  <a:pt x="52664" y="199142"/>
                  <a:pt x="42786" y="318381"/>
                </a:cubicBezTo>
                <a:cubicBezTo>
                  <a:pt x="32908" y="437620"/>
                  <a:pt x="3628" y="678919"/>
                  <a:pt x="453" y="716314"/>
                </a:cubicBezTo>
                <a:cubicBezTo>
                  <a:pt x="-2722" y="753709"/>
                  <a:pt x="11389" y="623181"/>
                  <a:pt x="23736" y="542748"/>
                </a:cubicBezTo>
                <a:cubicBezTo>
                  <a:pt x="36083" y="462315"/>
                  <a:pt x="68892" y="321909"/>
                  <a:pt x="74536" y="233714"/>
                </a:cubicBezTo>
                <a:cubicBezTo>
                  <a:pt x="80181" y="145520"/>
                  <a:pt x="65011" y="-13230"/>
                  <a:pt x="59719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CACD379-7257-43C0-B011-326ACBBA9FE8}"/>
              </a:ext>
            </a:extLst>
          </p:cNvPr>
          <p:cNvSpPr/>
          <p:nvPr/>
        </p:nvSpPr>
        <p:spPr>
          <a:xfrm>
            <a:off x="5643508" y="3582474"/>
            <a:ext cx="50505" cy="569094"/>
          </a:xfrm>
          <a:custGeom>
            <a:avLst/>
            <a:gdLst>
              <a:gd name="connsiteX0" fmla="*/ 46092 w 50505"/>
              <a:gd name="connsiteY0" fmla="*/ 83593 h 569094"/>
              <a:gd name="connsiteX1" fmla="*/ 3759 w 50505"/>
              <a:gd name="connsiteY1" fmla="*/ 468826 h 569094"/>
              <a:gd name="connsiteX2" fmla="*/ 3759 w 50505"/>
              <a:gd name="connsiteY2" fmla="*/ 568309 h 569094"/>
              <a:gd name="connsiteX3" fmla="*/ 18575 w 50505"/>
              <a:gd name="connsiteY3" fmla="*/ 483643 h 569094"/>
              <a:gd name="connsiteX4" fmla="*/ 46092 w 50505"/>
              <a:gd name="connsiteY4" fmla="*/ 32793 h 569094"/>
              <a:gd name="connsiteX5" fmla="*/ 46092 w 50505"/>
              <a:gd name="connsiteY5" fmla="*/ 83593 h 56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05" h="569094">
                <a:moveTo>
                  <a:pt x="46092" y="83593"/>
                </a:moveTo>
                <a:cubicBezTo>
                  <a:pt x="39037" y="156265"/>
                  <a:pt x="10814" y="388040"/>
                  <a:pt x="3759" y="468826"/>
                </a:cubicBezTo>
                <a:cubicBezTo>
                  <a:pt x="-3296" y="549612"/>
                  <a:pt x="1290" y="565840"/>
                  <a:pt x="3759" y="568309"/>
                </a:cubicBezTo>
                <a:cubicBezTo>
                  <a:pt x="6228" y="570778"/>
                  <a:pt x="11520" y="572896"/>
                  <a:pt x="18575" y="483643"/>
                </a:cubicBezTo>
                <a:cubicBezTo>
                  <a:pt x="25630" y="394390"/>
                  <a:pt x="41506" y="99821"/>
                  <a:pt x="46092" y="32793"/>
                </a:cubicBezTo>
                <a:cubicBezTo>
                  <a:pt x="50678" y="-34235"/>
                  <a:pt x="53147" y="10921"/>
                  <a:pt x="46092" y="8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DF7A56F-8BF7-4EB8-B4F8-166711903913}"/>
              </a:ext>
            </a:extLst>
          </p:cNvPr>
          <p:cNvSpPr/>
          <p:nvPr/>
        </p:nvSpPr>
        <p:spPr>
          <a:xfrm>
            <a:off x="5683013" y="3623670"/>
            <a:ext cx="66151" cy="543465"/>
          </a:xfrm>
          <a:custGeom>
            <a:avLst/>
            <a:gdLst>
              <a:gd name="connsiteX0" fmla="*/ 63737 w 66151"/>
              <a:gd name="connsiteY0" fmla="*/ 6413 h 543465"/>
              <a:gd name="connsiteX1" fmla="*/ 12937 w 66151"/>
              <a:gd name="connsiteY1" fmla="*/ 474197 h 543465"/>
              <a:gd name="connsiteX2" fmla="*/ 237 w 66151"/>
              <a:gd name="connsiteY2" fmla="*/ 537697 h 543465"/>
              <a:gd name="connsiteX3" fmla="*/ 8704 w 66151"/>
              <a:gd name="connsiteY3" fmla="*/ 440330 h 543465"/>
              <a:gd name="connsiteX4" fmla="*/ 53154 w 66151"/>
              <a:gd name="connsiteY4" fmla="*/ 218080 h 543465"/>
              <a:gd name="connsiteX5" fmla="*/ 63737 w 66151"/>
              <a:gd name="connsiteY5" fmla="*/ 6413 h 5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1" h="543465">
                <a:moveTo>
                  <a:pt x="63737" y="6413"/>
                </a:moveTo>
                <a:cubicBezTo>
                  <a:pt x="57034" y="49099"/>
                  <a:pt x="23520" y="385650"/>
                  <a:pt x="12937" y="474197"/>
                </a:cubicBezTo>
                <a:cubicBezTo>
                  <a:pt x="2354" y="562744"/>
                  <a:pt x="942" y="543342"/>
                  <a:pt x="237" y="537697"/>
                </a:cubicBezTo>
                <a:cubicBezTo>
                  <a:pt x="-469" y="532053"/>
                  <a:pt x="-116" y="493600"/>
                  <a:pt x="8704" y="440330"/>
                </a:cubicBezTo>
                <a:cubicBezTo>
                  <a:pt x="17523" y="387061"/>
                  <a:pt x="44335" y="290752"/>
                  <a:pt x="53154" y="218080"/>
                </a:cubicBezTo>
                <a:cubicBezTo>
                  <a:pt x="61973" y="145408"/>
                  <a:pt x="70440" y="-36273"/>
                  <a:pt x="63737" y="6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EEB1B7F-4B47-4D45-8DE2-E3371ABB2103}"/>
              </a:ext>
            </a:extLst>
          </p:cNvPr>
          <p:cNvSpPr/>
          <p:nvPr/>
        </p:nvSpPr>
        <p:spPr>
          <a:xfrm>
            <a:off x="4786069" y="4002257"/>
            <a:ext cx="130747" cy="334031"/>
          </a:xfrm>
          <a:custGeom>
            <a:avLst/>
            <a:gdLst>
              <a:gd name="connsiteX0" fmla="*/ 1831 w 130747"/>
              <a:gd name="connsiteY0" fmla="*/ 4593 h 334031"/>
              <a:gd name="connsiteX1" fmla="*/ 54748 w 130747"/>
              <a:gd name="connsiteY1" fmla="*/ 167576 h 334031"/>
              <a:gd name="connsiteX2" fmla="*/ 128831 w 130747"/>
              <a:gd name="connsiteY2" fmla="*/ 328443 h 334031"/>
              <a:gd name="connsiteX3" fmla="*/ 103431 w 130747"/>
              <a:gd name="connsiteY3" fmla="*/ 286110 h 334031"/>
              <a:gd name="connsiteX4" fmla="*/ 44164 w 130747"/>
              <a:gd name="connsiteY4" fmla="*/ 178160 h 334031"/>
              <a:gd name="connsiteX5" fmla="*/ 14531 w 130747"/>
              <a:gd name="connsiteY5" fmla="*/ 55393 h 334031"/>
              <a:gd name="connsiteX6" fmla="*/ 1831 w 130747"/>
              <a:gd name="connsiteY6" fmla="*/ 4593 h 33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7" h="334031">
                <a:moveTo>
                  <a:pt x="1831" y="4593"/>
                </a:moveTo>
                <a:cubicBezTo>
                  <a:pt x="8534" y="23290"/>
                  <a:pt x="33581" y="113601"/>
                  <a:pt x="54748" y="167576"/>
                </a:cubicBezTo>
                <a:cubicBezTo>
                  <a:pt x="75915" y="221551"/>
                  <a:pt x="120717" y="308687"/>
                  <a:pt x="128831" y="328443"/>
                </a:cubicBezTo>
                <a:cubicBezTo>
                  <a:pt x="136945" y="348199"/>
                  <a:pt x="117542" y="311157"/>
                  <a:pt x="103431" y="286110"/>
                </a:cubicBezTo>
                <a:cubicBezTo>
                  <a:pt x="89320" y="261063"/>
                  <a:pt x="58981" y="216613"/>
                  <a:pt x="44164" y="178160"/>
                </a:cubicBezTo>
                <a:cubicBezTo>
                  <a:pt x="29347" y="139707"/>
                  <a:pt x="20528" y="82204"/>
                  <a:pt x="14531" y="55393"/>
                </a:cubicBezTo>
                <a:cubicBezTo>
                  <a:pt x="8534" y="28582"/>
                  <a:pt x="-4872" y="-14104"/>
                  <a:pt x="1831" y="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BADC3F0-3061-4059-B1D7-977D6D30C0C6}"/>
              </a:ext>
            </a:extLst>
          </p:cNvPr>
          <p:cNvSpPr/>
          <p:nvPr/>
        </p:nvSpPr>
        <p:spPr>
          <a:xfrm>
            <a:off x="4833281" y="4312787"/>
            <a:ext cx="178175" cy="47032"/>
          </a:xfrm>
          <a:custGeom>
            <a:avLst/>
            <a:gdLst>
              <a:gd name="connsiteX0" fmla="*/ 657 w 178175"/>
              <a:gd name="connsiteY0" fmla="*/ 451 h 47032"/>
              <a:gd name="connsiteX1" fmla="*/ 173694 w 178175"/>
              <a:gd name="connsiteY1" fmla="*/ 46488 h 47032"/>
              <a:gd name="connsiteX2" fmla="*/ 116544 w 178175"/>
              <a:gd name="connsiteY2" fmla="*/ 24263 h 47032"/>
              <a:gd name="connsiteX3" fmla="*/ 657 w 178175"/>
              <a:gd name="connsiteY3" fmla="*/ 451 h 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75" h="47032">
                <a:moveTo>
                  <a:pt x="657" y="451"/>
                </a:moveTo>
                <a:cubicBezTo>
                  <a:pt x="10182" y="4155"/>
                  <a:pt x="154379" y="42519"/>
                  <a:pt x="173694" y="46488"/>
                </a:cubicBezTo>
                <a:cubicBezTo>
                  <a:pt x="193009" y="50457"/>
                  <a:pt x="145383" y="31671"/>
                  <a:pt x="116544" y="24263"/>
                </a:cubicBezTo>
                <a:cubicBezTo>
                  <a:pt x="87705" y="16855"/>
                  <a:pt x="-8868" y="-3253"/>
                  <a:pt x="657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3EACD49-E99A-4E28-80C5-048516BDFE24}"/>
              </a:ext>
            </a:extLst>
          </p:cNvPr>
          <p:cNvSpPr/>
          <p:nvPr/>
        </p:nvSpPr>
        <p:spPr>
          <a:xfrm>
            <a:off x="4814818" y="4336630"/>
            <a:ext cx="184904" cy="53174"/>
          </a:xfrm>
          <a:custGeom>
            <a:avLst/>
            <a:gdLst>
              <a:gd name="connsiteX0" fmla="*/ 1657 w 184904"/>
              <a:gd name="connsiteY0" fmla="*/ 2008 h 53174"/>
              <a:gd name="connsiteX1" fmla="*/ 181045 w 184904"/>
              <a:gd name="connsiteY1" fmla="*/ 52808 h 53174"/>
              <a:gd name="connsiteX2" fmla="*/ 122307 w 184904"/>
              <a:gd name="connsiteY2" fmla="*/ 24233 h 53174"/>
              <a:gd name="connsiteX3" fmla="*/ 93732 w 184904"/>
              <a:gd name="connsiteY3" fmla="*/ 11533 h 53174"/>
              <a:gd name="connsiteX4" fmla="*/ 1657 w 184904"/>
              <a:gd name="connsiteY4" fmla="*/ 2008 h 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4" h="53174">
                <a:moveTo>
                  <a:pt x="1657" y="2008"/>
                </a:moveTo>
                <a:cubicBezTo>
                  <a:pt x="16209" y="8887"/>
                  <a:pt x="160937" y="49104"/>
                  <a:pt x="181045" y="52808"/>
                </a:cubicBezTo>
                <a:cubicBezTo>
                  <a:pt x="201153" y="56512"/>
                  <a:pt x="136859" y="31112"/>
                  <a:pt x="122307" y="24233"/>
                </a:cubicBezTo>
                <a:cubicBezTo>
                  <a:pt x="107755" y="17354"/>
                  <a:pt x="114899" y="15237"/>
                  <a:pt x="93732" y="11533"/>
                </a:cubicBezTo>
                <a:cubicBezTo>
                  <a:pt x="72565" y="7829"/>
                  <a:pt x="-12895" y="-4871"/>
                  <a:pt x="1657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3881A78-4853-49AF-8B6A-22F4D0765EEE}"/>
              </a:ext>
            </a:extLst>
          </p:cNvPr>
          <p:cNvSpPr/>
          <p:nvPr/>
        </p:nvSpPr>
        <p:spPr>
          <a:xfrm>
            <a:off x="5014913" y="4336847"/>
            <a:ext cx="309657" cy="38303"/>
          </a:xfrm>
          <a:custGeom>
            <a:avLst/>
            <a:gdLst>
              <a:gd name="connsiteX0" fmla="*/ 0 w 309657"/>
              <a:gd name="connsiteY0" fmla="*/ 38303 h 38303"/>
              <a:gd name="connsiteX1" fmla="*/ 207962 w 309657"/>
              <a:gd name="connsiteY1" fmla="*/ 22428 h 38303"/>
              <a:gd name="connsiteX2" fmla="*/ 309562 w 309657"/>
              <a:gd name="connsiteY2" fmla="*/ 20841 h 38303"/>
              <a:gd name="connsiteX3" fmla="*/ 192087 w 309657"/>
              <a:gd name="connsiteY3" fmla="*/ 203 h 38303"/>
              <a:gd name="connsiteX4" fmla="*/ 106362 w 309657"/>
              <a:gd name="connsiteY4" fmla="*/ 9728 h 38303"/>
              <a:gd name="connsiteX5" fmla="*/ 0 w 309657"/>
              <a:gd name="connsiteY5" fmla="*/ 38303 h 3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657" h="38303">
                <a:moveTo>
                  <a:pt x="0" y="38303"/>
                </a:moveTo>
                <a:lnTo>
                  <a:pt x="207962" y="22428"/>
                </a:lnTo>
                <a:cubicBezTo>
                  <a:pt x="259556" y="19518"/>
                  <a:pt x="312208" y="24545"/>
                  <a:pt x="309562" y="20841"/>
                </a:cubicBezTo>
                <a:cubicBezTo>
                  <a:pt x="306916" y="17137"/>
                  <a:pt x="225954" y="2055"/>
                  <a:pt x="192087" y="203"/>
                </a:cubicBezTo>
                <a:cubicBezTo>
                  <a:pt x="158220" y="-1649"/>
                  <a:pt x="106362" y="9728"/>
                  <a:pt x="106362" y="9728"/>
                </a:cubicBezTo>
                <a:lnTo>
                  <a:pt x="0" y="383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B454E91-7F9E-4DAD-AC7C-A7E26DA6660E}"/>
              </a:ext>
            </a:extLst>
          </p:cNvPr>
          <p:cNvSpPr/>
          <p:nvPr/>
        </p:nvSpPr>
        <p:spPr>
          <a:xfrm>
            <a:off x="5274157" y="4270088"/>
            <a:ext cx="325655" cy="79382"/>
          </a:xfrm>
          <a:custGeom>
            <a:avLst/>
            <a:gdLst>
              <a:gd name="connsiteX0" fmla="*/ 56668 w 325655"/>
              <a:gd name="connsiteY0" fmla="*/ 73312 h 79382"/>
              <a:gd name="connsiteX1" fmla="*/ 115406 w 325655"/>
              <a:gd name="connsiteY1" fmla="*/ 62200 h 79382"/>
              <a:gd name="connsiteX2" fmla="*/ 261456 w 325655"/>
              <a:gd name="connsiteY2" fmla="*/ 27275 h 79382"/>
              <a:gd name="connsiteX3" fmla="*/ 324956 w 325655"/>
              <a:gd name="connsiteY3" fmla="*/ 287 h 79382"/>
              <a:gd name="connsiteX4" fmla="*/ 224943 w 325655"/>
              <a:gd name="connsiteY4" fmla="*/ 14575 h 79382"/>
              <a:gd name="connsiteX5" fmla="*/ 120168 w 325655"/>
              <a:gd name="connsiteY5" fmla="*/ 38387 h 79382"/>
              <a:gd name="connsiteX6" fmla="*/ 1106 w 325655"/>
              <a:gd name="connsiteY6" fmla="*/ 78075 h 79382"/>
              <a:gd name="connsiteX7" fmla="*/ 56668 w 325655"/>
              <a:gd name="connsiteY7" fmla="*/ 73312 h 7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655" h="79382">
                <a:moveTo>
                  <a:pt x="56668" y="73312"/>
                </a:moveTo>
                <a:cubicBezTo>
                  <a:pt x="75718" y="70666"/>
                  <a:pt x="81275" y="69873"/>
                  <a:pt x="115406" y="62200"/>
                </a:cubicBezTo>
                <a:cubicBezTo>
                  <a:pt x="149537" y="54527"/>
                  <a:pt x="226531" y="37594"/>
                  <a:pt x="261456" y="27275"/>
                </a:cubicBezTo>
                <a:cubicBezTo>
                  <a:pt x="296381" y="16956"/>
                  <a:pt x="331042" y="2404"/>
                  <a:pt x="324956" y="287"/>
                </a:cubicBezTo>
                <a:cubicBezTo>
                  <a:pt x="318870" y="-1830"/>
                  <a:pt x="259074" y="8225"/>
                  <a:pt x="224943" y="14575"/>
                </a:cubicBezTo>
                <a:cubicBezTo>
                  <a:pt x="190812" y="20925"/>
                  <a:pt x="157474" y="27804"/>
                  <a:pt x="120168" y="38387"/>
                </a:cubicBezTo>
                <a:cubicBezTo>
                  <a:pt x="82862" y="48970"/>
                  <a:pt x="9837" y="74106"/>
                  <a:pt x="1106" y="78075"/>
                </a:cubicBezTo>
                <a:cubicBezTo>
                  <a:pt x="-7625" y="82044"/>
                  <a:pt x="37618" y="75958"/>
                  <a:pt x="56668" y="7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46A6824-BD68-4C84-880C-03846D09C87F}"/>
              </a:ext>
            </a:extLst>
          </p:cNvPr>
          <p:cNvSpPr/>
          <p:nvPr/>
        </p:nvSpPr>
        <p:spPr>
          <a:xfrm>
            <a:off x="5622906" y="4138398"/>
            <a:ext cx="166541" cy="182818"/>
          </a:xfrm>
          <a:custGeom>
            <a:avLst/>
            <a:gdLst>
              <a:gd name="connsiteX0" fmla="*/ 163532 w 166541"/>
              <a:gd name="connsiteY0" fmla="*/ 215 h 182818"/>
              <a:gd name="connsiteX1" fmla="*/ 146069 w 166541"/>
              <a:gd name="connsiteY1" fmla="*/ 71652 h 182818"/>
              <a:gd name="connsiteX2" fmla="*/ 92094 w 166541"/>
              <a:gd name="connsiteY2" fmla="*/ 98640 h 182818"/>
              <a:gd name="connsiteX3" fmla="*/ 150832 w 166541"/>
              <a:gd name="connsiteY3" fmla="*/ 95465 h 182818"/>
              <a:gd name="connsiteX4" fmla="*/ 160357 w 166541"/>
              <a:gd name="connsiteY4" fmla="*/ 116102 h 182818"/>
              <a:gd name="connsiteX5" fmla="*/ 111144 w 166541"/>
              <a:gd name="connsiteY5" fmla="*/ 144677 h 182818"/>
              <a:gd name="connsiteX6" fmla="*/ 93682 w 166541"/>
              <a:gd name="connsiteY6" fmla="*/ 182777 h 182818"/>
              <a:gd name="connsiteX7" fmla="*/ 96857 w 166541"/>
              <a:gd name="connsiteY7" fmla="*/ 152615 h 182818"/>
              <a:gd name="connsiteX8" fmla="*/ 19 w 166541"/>
              <a:gd name="connsiteY8" fmla="*/ 179602 h 182818"/>
              <a:gd name="connsiteX9" fmla="*/ 88919 w 166541"/>
              <a:gd name="connsiteY9" fmla="*/ 141502 h 182818"/>
              <a:gd name="connsiteX10" fmla="*/ 133369 w 166541"/>
              <a:gd name="connsiteY10" fmla="*/ 109752 h 182818"/>
              <a:gd name="connsiteX11" fmla="*/ 88919 w 166541"/>
              <a:gd name="connsiteY11" fmla="*/ 97052 h 182818"/>
              <a:gd name="connsiteX12" fmla="*/ 163532 w 166541"/>
              <a:gd name="connsiteY12" fmla="*/ 215 h 18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541" h="182818">
                <a:moveTo>
                  <a:pt x="163532" y="215"/>
                </a:moveTo>
                <a:cubicBezTo>
                  <a:pt x="173057" y="-4018"/>
                  <a:pt x="157975" y="55248"/>
                  <a:pt x="146069" y="71652"/>
                </a:cubicBezTo>
                <a:cubicBezTo>
                  <a:pt x="134163" y="88056"/>
                  <a:pt x="91300" y="94671"/>
                  <a:pt x="92094" y="98640"/>
                </a:cubicBezTo>
                <a:cubicBezTo>
                  <a:pt x="92888" y="102609"/>
                  <a:pt x="139455" y="92555"/>
                  <a:pt x="150832" y="95465"/>
                </a:cubicBezTo>
                <a:cubicBezTo>
                  <a:pt x="162209" y="98375"/>
                  <a:pt x="166972" y="107900"/>
                  <a:pt x="160357" y="116102"/>
                </a:cubicBezTo>
                <a:cubicBezTo>
                  <a:pt x="153742" y="124304"/>
                  <a:pt x="122256" y="133565"/>
                  <a:pt x="111144" y="144677"/>
                </a:cubicBezTo>
                <a:cubicBezTo>
                  <a:pt x="100032" y="155789"/>
                  <a:pt x="96063" y="181454"/>
                  <a:pt x="93682" y="182777"/>
                </a:cubicBezTo>
                <a:cubicBezTo>
                  <a:pt x="91301" y="184100"/>
                  <a:pt x="112467" y="153144"/>
                  <a:pt x="96857" y="152615"/>
                </a:cubicBezTo>
                <a:cubicBezTo>
                  <a:pt x="81246" y="152086"/>
                  <a:pt x="1342" y="181454"/>
                  <a:pt x="19" y="179602"/>
                </a:cubicBezTo>
                <a:cubicBezTo>
                  <a:pt x="-1304" y="177750"/>
                  <a:pt x="66694" y="153144"/>
                  <a:pt x="88919" y="141502"/>
                </a:cubicBezTo>
                <a:cubicBezTo>
                  <a:pt x="111144" y="129860"/>
                  <a:pt x="133369" y="117160"/>
                  <a:pt x="133369" y="109752"/>
                </a:cubicBezTo>
                <a:cubicBezTo>
                  <a:pt x="133369" y="102344"/>
                  <a:pt x="83098" y="112662"/>
                  <a:pt x="88919" y="97052"/>
                </a:cubicBezTo>
                <a:cubicBezTo>
                  <a:pt x="94740" y="81442"/>
                  <a:pt x="154007" y="4448"/>
                  <a:pt x="163532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9B02F4C8-93B8-4C2F-9EDD-47D70B097E16}"/>
              </a:ext>
            </a:extLst>
          </p:cNvPr>
          <p:cNvSpPr/>
          <p:nvPr/>
        </p:nvSpPr>
        <p:spPr>
          <a:xfrm>
            <a:off x="5692759" y="4117769"/>
            <a:ext cx="49402" cy="116152"/>
          </a:xfrm>
          <a:custGeom>
            <a:avLst/>
            <a:gdLst>
              <a:gd name="connsiteX0" fmla="*/ 34941 w 49402"/>
              <a:gd name="connsiteY0" fmla="*/ 206 h 116152"/>
              <a:gd name="connsiteX1" fmla="*/ 33354 w 49402"/>
              <a:gd name="connsiteY1" fmla="*/ 77994 h 116152"/>
              <a:gd name="connsiteX2" fmla="*/ 16 w 49402"/>
              <a:gd name="connsiteY2" fmla="*/ 116094 h 116152"/>
              <a:gd name="connsiteX3" fmla="*/ 38116 w 49402"/>
              <a:gd name="connsiteY3" fmla="*/ 85931 h 116152"/>
              <a:gd name="connsiteX4" fmla="*/ 49229 w 49402"/>
              <a:gd name="connsiteY4" fmla="*/ 55769 h 116152"/>
              <a:gd name="connsiteX5" fmla="*/ 34941 w 49402"/>
              <a:gd name="connsiteY5" fmla="*/ 206 h 1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2" h="116152">
                <a:moveTo>
                  <a:pt x="34941" y="206"/>
                </a:moveTo>
                <a:cubicBezTo>
                  <a:pt x="32295" y="3910"/>
                  <a:pt x="39175" y="58679"/>
                  <a:pt x="33354" y="77994"/>
                </a:cubicBezTo>
                <a:cubicBezTo>
                  <a:pt x="27533" y="97309"/>
                  <a:pt x="-778" y="114771"/>
                  <a:pt x="16" y="116094"/>
                </a:cubicBezTo>
                <a:cubicBezTo>
                  <a:pt x="810" y="117417"/>
                  <a:pt x="29914" y="95985"/>
                  <a:pt x="38116" y="85931"/>
                </a:cubicBezTo>
                <a:cubicBezTo>
                  <a:pt x="46318" y="75877"/>
                  <a:pt x="47377" y="67940"/>
                  <a:pt x="49229" y="55769"/>
                </a:cubicBezTo>
                <a:cubicBezTo>
                  <a:pt x="51081" y="43598"/>
                  <a:pt x="37587" y="-3498"/>
                  <a:pt x="3494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CFE7308-69B6-4E36-A4BE-DDF13A8E4913}"/>
              </a:ext>
            </a:extLst>
          </p:cNvPr>
          <p:cNvSpPr/>
          <p:nvPr/>
        </p:nvSpPr>
        <p:spPr>
          <a:xfrm>
            <a:off x="5358612" y="4305182"/>
            <a:ext cx="305699" cy="87431"/>
          </a:xfrm>
          <a:custGeom>
            <a:avLst/>
            <a:gdLst>
              <a:gd name="connsiteX0" fmla="*/ 788 w 305699"/>
              <a:gd name="connsiteY0" fmla="*/ 87431 h 87431"/>
              <a:gd name="connsiteX1" fmla="*/ 62701 w 305699"/>
              <a:gd name="connsiteY1" fmla="*/ 65206 h 87431"/>
              <a:gd name="connsiteX2" fmla="*/ 213513 w 305699"/>
              <a:gd name="connsiteY2" fmla="*/ 15993 h 87431"/>
              <a:gd name="connsiteX3" fmla="*/ 305588 w 305699"/>
              <a:gd name="connsiteY3" fmla="*/ 118 h 87431"/>
              <a:gd name="connsiteX4" fmla="*/ 196051 w 305699"/>
              <a:gd name="connsiteY4" fmla="*/ 22343 h 87431"/>
              <a:gd name="connsiteX5" fmla="*/ 116676 w 305699"/>
              <a:gd name="connsiteY5" fmla="*/ 65206 h 87431"/>
              <a:gd name="connsiteX6" fmla="*/ 788 w 305699"/>
              <a:gd name="connsiteY6" fmla="*/ 87431 h 8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99" h="87431">
                <a:moveTo>
                  <a:pt x="788" y="87431"/>
                </a:moveTo>
                <a:cubicBezTo>
                  <a:pt x="-8208" y="87431"/>
                  <a:pt x="62701" y="65206"/>
                  <a:pt x="62701" y="65206"/>
                </a:cubicBezTo>
                <a:cubicBezTo>
                  <a:pt x="98155" y="53300"/>
                  <a:pt x="173032" y="26841"/>
                  <a:pt x="213513" y="15993"/>
                </a:cubicBezTo>
                <a:cubicBezTo>
                  <a:pt x="253994" y="5145"/>
                  <a:pt x="308498" y="-940"/>
                  <a:pt x="305588" y="118"/>
                </a:cubicBezTo>
                <a:cubicBezTo>
                  <a:pt x="302678" y="1176"/>
                  <a:pt x="227536" y="11495"/>
                  <a:pt x="196051" y="22343"/>
                </a:cubicBezTo>
                <a:cubicBezTo>
                  <a:pt x="164566" y="33191"/>
                  <a:pt x="148162" y="54093"/>
                  <a:pt x="116676" y="65206"/>
                </a:cubicBezTo>
                <a:cubicBezTo>
                  <a:pt x="85191" y="76318"/>
                  <a:pt x="9784" y="87431"/>
                  <a:pt x="788" y="8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6D80650A-9D5C-4D0E-B685-2D5EA0AC6BE7}"/>
              </a:ext>
            </a:extLst>
          </p:cNvPr>
          <p:cNvSpPr/>
          <p:nvPr/>
        </p:nvSpPr>
        <p:spPr>
          <a:xfrm>
            <a:off x="4897438" y="4394786"/>
            <a:ext cx="178136" cy="62914"/>
          </a:xfrm>
          <a:custGeom>
            <a:avLst/>
            <a:gdLst>
              <a:gd name="connsiteX0" fmla="*/ 0 w 178136"/>
              <a:gd name="connsiteY0" fmla="*/ 62914 h 62914"/>
              <a:gd name="connsiteX1" fmla="*/ 152400 w 178136"/>
              <a:gd name="connsiteY1" fmla="*/ 4177 h 62914"/>
              <a:gd name="connsiteX2" fmla="*/ 176212 w 178136"/>
              <a:gd name="connsiteY2" fmla="*/ 5764 h 62914"/>
              <a:gd name="connsiteX3" fmla="*/ 131762 w 178136"/>
              <a:gd name="connsiteY3" fmla="*/ 13702 h 62914"/>
              <a:gd name="connsiteX4" fmla="*/ 0 w 178136"/>
              <a:gd name="connsiteY4" fmla="*/ 62914 h 6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36" h="62914">
                <a:moveTo>
                  <a:pt x="0" y="62914"/>
                </a:moveTo>
                <a:cubicBezTo>
                  <a:pt x="3440" y="61326"/>
                  <a:pt x="123031" y="13702"/>
                  <a:pt x="152400" y="4177"/>
                </a:cubicBezTo>
                <a:cubicBezTo>
                  <a:pt x="181769" y="-5348"/>
                  <a:pt x="179652" y="4176"/>
                  <a:pt x="176212" y="5764"/>
                </a:cubicBezTo>
                <a:cubicBezTo>
                  <a:pt x="172772" y="7351"/>
                  <a:pt x="160602" y="3119"/>
                  <a:pt x="131762" y="13702"/>
                </a:cubicBezTo>
                <a:lnTo>
                  <a:pt x="0" y="629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FC907CC-4CA5-4D81-B654-7C08370F93EB}"/>
              </a:ext>
            </a:extLst>
          </p:cNvPr>
          <p:cNvSpPr/>
          <p:nvPr/>
        </p:nvSpPr>
        <p:spPr>
          <a:xfrm>
            <a:off x="4925822" y="4395339"/>
            <a:ext cx="470102" cy="71363"/>
          </a:xfrm>
          <a:custGeom>
            <a:avLst/>
            <a:gdLst>
              <a:gd name="connsiteX0" fmla="*/ 6541 w 470102"/>
              <a:gd name="connsiteY0" fmla="*/ 68711 h 71363"/>
              <a:gd name="connsiteX1" fmla="*/ 66866 w 470102"/>
              <a:gd name="connsiteY1" fmla="*/ 56011 h 71363"/>
              <a:gd name="connsiteX2" fmla="*/ 235141 w 470102"/>
              <a:gd name="connsiteY2" fmla="*/ 30611 h 71363"/>
              <a:gd name="connsiteX3" fmla="*/ 405003 w 470102"/>
              <a:gd name="connsiteY3" fmla="*/ 21086 h 71363"/>
              <a:gd name="connsiteX4" fmla="*/ 466916 w 470102"/>
              <a:gd name="connsiteY4" fmla="*/ 3624 h 71363"/>
              <a:gd name="connsiteX5" fmla="*/ 317691 w 470102"/>
              <a:gd name="connsiteY5" fmla="*/ 5211 h 71363"/>
              <a:gd name="connsiteX6" fmla="*/ 209741 w 470102"/>
              <a:gd name="connsiteY6" fmla="*/ 3624 h 71363"/>
              <a:gd name="connsiteX7" fmla="*/ 6541 w 470102"/>
              <a:gd name="connsiteY7" fmla="*/ 68711 h 7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102" h="71363">
                <a:moveTo>
                  <a:pt x="6541" y="68711"/>
                </a:moveTo>
                <a:cubicBezTo>
                  <a:pt x="-17271" y="77442"/>
                  <a:pt x="28766" y="62361"/>
                  <a:pt x="66866" y="56011"/>
                </a:cubicBezTo>
                <a:cubicBezTo>
                  <a:pt x="104966" y="49661"/>
                  <a:pt x="178785" y="36432"/>
                  <a:pt x="235141" y="30611"/>
                </a:cubicBezTo>
                <a:cubicBezTo>
                  <a:pt x="291497" y="24790"/>
                  <a:pt x="366374" y="25584"/>
                  <a:pt x="405003" y="21086"/>
                </a:cubicBezTo>
                <a:cubicBezTo>
                  <a:pt x="443632" y="16588"/>
                  <a:pt x="481468" y="6270"/>
                  <a:pt x="466916" y="3624"/>
                </a:cubicBezTo>
                <a:cubicBezTo>
                  <a:pt x="452364" y="978"/>
                  <a:pt x="360553" y="5211"/>
                  <a:pt x="317691" y="5211"/>
                </a:cubicBezTo>
                <a:cubicBezTo>
                  <a:pt x="274829" y="5211"/>
                  <a:pt x="263187" y="-5372"/>
                  <a:pt x="209741" y="3624"/>
                </a:cubicBezTo>
                <a:cubicBezTo>
                  <a:pt x="156295" y="12620"/>
                  <a:pt x="30353" y="59980"/>
                  <a:pt x="6541" y="6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1BACA2D-B7D3-4422-866B-82B74E41277C}"/>
              </a:ext>
            </a:extLst>
          </p:cNvPr>
          <p:cNvSpPr/>
          <p:nvPr/>
        </p:nvSpPr>
        <p:spPr>
          <a:xfrm>
            <a:off x="4843455" y="4354483"/>
            <a:ext cx="112833" cy="80298"/>
          </a:xfrm>
          <a:custGeom>
            <a:avLst/>
            <a:gdLst>
              <a:gd name="connsiteX0" fmla="*/ 34933 w 112833"/>
              <a:gd name="connsiteY0" fmla="*/ 30 h 80298"/>
              <a:gd name="connsiteX1" fmla="*/ 25408 w 112833"/>
              <a:gd name="connsiteY1" fmla="*/ 60355 h 80298"/>
              <a:gd name="connsiteX2" fmla="*/ 112720 w 112833"/>
              <a:gd name="connsiteY2" fmla="*/ 79405 h 80298"/>
              <a:gd name="connsiteX3" fmla="*/ 42870 w 112833"/>
              <a:gd name="connsiteY3" fmla="*/ 74642 h 80298"/>
              <a:gd name="connsiteX4" fmla="*/ 8 w 112833"/>
              <a:gd name="connsiteY4" fmla="*/ 52417 h 80298"/>
              <a:gd name="connsiteX5" fmla="*/ 34933 w 112833"/>
              <a:gd name="connsiteY5" fmla="*/ 30 h 8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33" h="80298">
                <a:moveTo>
                  <a:pt x="34933" y="30"/>
                </a:moveTo>
                <a:cubicBezTo>
                  <a:pt x="39166" y="1353"/>
                  <a:pt x="12444" y="47126"/>
                  <a:pt x="25408" y="60355"/>
                </a:cubicBezTo>
                <a:cubicBezTo>
                  <a:pt x="38372" y="73584"/>
                  <a:pt x="109810" y="77024"/>
                  <a:pt x="112720" y="79405"/>
                </a:cubicBezTo>
                <a:cubicBezTo>
                  <a:pt x="115630" y="81786"/>
                  <a:pt x="61655" y="79140"/>
                  <a:pt x="42870" y="74642"/>
                </a:cubicBezTo>
                <a:cubicBezTo>
                  <a:pt x="24085" y="70144"/>
                  <a:pt x="-521" y="63529"/>
                  <a:pt x="8" y="52417"/>
                </a:cubicBezTo>
                <a:cubicBezTo>
                  <a:pt x="537" y="41305"/>
                  <a:pt x="30700" y="-1293"/>
                  <a:pt x="349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5D74BE8-897D-40AD-B5B2-2C6CCA140494}"/>
              </a:ext>
            </a:extLst>
          </p:cNvPr>
          <p:cNvSpPr/>
          <p:nvPr/>
        </p:nvSpPr>
        <p:spPr>
          <a:xfrm>
            <a:off x="4801922" y="4346495"/>
            <a:ext cx="119649" cy="109636"/>
          </a:xfrm>
          <a:custGeom>
            <a:avLst/>
            <a:gdLst>
              <a:gd name="connsiteX0" fmla="*/ 24078 w 119649"/>
              <a:gd name="connsiteY0" fmla="*/ 80 h 109636"/>
              <a:gd name="connsiteX1" fmla="*/ 1853 w 119649"/>
              <a:gd name="connsiteY1" fmla="*/ 63580 h 109636"/>
              <a:gd name="connsiteX2" fmla="*/ 14553 w 119649"/>
              <a:gd name="connsiteY2" fmla="*/ 90568 h 109636"/>
              <a:gd name="connsiteX3" fmla="*/ 119328 w 119649"/>
              <a:gd name="connsiteY3" fmla="*/ 109618 h 109636"/>
              <a:gd name="connsiteX4" fmla="*/ 46303 w 119649"/>
              <a:gd name="connsiteY4" fmla="*/ 93743 h 109636"/>
              <a:gd name="connsiteX5" fmla="*/ 19316 w 119649"/>
              <a:gd name="connsiteY5" fmla="*/ 77868 h 109636"/>
              <a:gd name="connsiteX6" fmla="*/ 24078 w 119649"/>
              <a:gd name="connsiteY6" fmla="*/ 80 h 10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9" h="109636">
                <a:moveTo>
                  <a:pt x="24078" y="80"/>
                </a:moveTo>
                <a:cubicBezTo>
                  <a:pt x="21168" y="-2301"/>
                  <a:pt x="3440" y="48499"/>
                  <a:pt x="1853" y="63580"/>
                </a:cubicBezTo>
                <a:cubicBezTo>
                  <a:pt x="266" y="78661"/>
                  <a:pt x="-5026" y="82895"/>
                  <a:pt x="14553" y="90568"/>
                </a:cubicBezTo>
                <a:cubicBezTo>
                  <a:pt x="34132" y="98241"/>
                  <a:pt x="114036" y="109089"/>
                  <a:pt x="119328" y="109618"/>
                </a:cubicBezTo>
                <a:cubicBezTo>
                  <a:pt x="124620" y="110147"/>
                  <a:pt x="62972" y="99035"/>
                  <a:pt x="46303" y="93743"/>
                </a:cubicBezTo>
                <a:cubicBezTo>
                  <a:pt x="29634" y="88451"/>
                  <a:pt x="20903" y="91097"/>
                  <a:pt x="19316" y="77868"/>
                </a:cubicBezTo>
                <a:cubicBezTo>
                  <a:pt x="17729" y="64639"/>
                  <a:pt x="26988" y="2461"/>
                  <a:pt x="2407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10BA2DAF-0D71-4EC8-8344-A4D7DC0CDA5D}"/>
              </a:ext>
            </a:extLst>
          </p:cNvPr>
          <p:cNvSpPr/>
          <p:nvPr/>
        </p:nvSpPr>
        <p:spPr>
          <a:xfrm>
            <a:off x="4800600" y="4460539"/>
            <a:ext cx="149445" cy="20974"/>
          </a:xfrm>
          <a:custGeom>
            <a:avLst/>
            <a:gdLst>
              <a:gd name="connsiteX0" fmla="*/ 0 w 149445"/>
              <a:gd name="connsiteY0" fmla="*/ 20974 h 20974"/>
              <a:gd name="connsiteX1" fmla="*/ 149225 w 149445"/>
              <a:gd name="connsiteY1" fmla="*/ 336 h 20974"/>
              <a:gd name="connsiteX2" fmla="*/ 0 w 149445"/>
              <a:gd name="connsiteY2" fmla="*/ 20974 h 2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445" h="20974">
                <a:moveTo>
                  <a:pt x="0" y="20974"/>
                </a:moveTo>
                <a:cubicBezTo>
                  <a:pt x="0" y="20974"/>
                  <a:pt x="142346" y="3776"/>
                  <a:pt x="149225" y="336"/>
                </a:cubicBezTo>
                <a:cubicBezTo>
                  <a:pt x="156104" y="-3104"/>
                  <a:pt x="0" y="20974"/>
                  <a:pt x="0" y="20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332CA32-E3C8-416B-96ED-C0586A90FFD5}"/>
              </a:ext>
            </a:extLst>
          </p:cNvPr>
          <p:cNvSpPr/>
          <p:nvPr/>
        </p:nvSpPr>
        <p:spPr>
          <a:xfrm>
            <a:off x="5487455" y="4202980"/>
            <a:ext cx="167929" cy="682356"/>
          </a:xfrm>
          <a:custGeom>
            <a:avLst/>
            <a:gdLst>
              <a:gd name="connsiteX0" fmla="*/ 140233 w 167929"/>
              <a:gd name="connsiteY0" fmla="*/ 64220 h 682356"/>
              <a:gd name="connsiteX1" fmla="*/ 75145 w 167929"/>
              <a:gd name="connsiteY1" fmla="*/ 302345 h 682356"/>
              <a:gd name="connsiteX2" fmla="*/ 21170 w 167929"/>
              <a:gd name="connsiteY2" fmla="*/ 380133 h 682356"/>
              <a:gd name="connsiteX3" fmla="*/ 533 w 167929"/>
              <a:gd name="connsiteY3" fmla="*/ 672233 h 682356"/>
              <a:gd name="connsiteX4" fmla="*/ 8470 w 167929"/>
              <a:gd name="connsiteY4" fmla="*/ 588095 h 682356"/>
              <a:gd name="connsiteX5" fmla="*/ 33870 w 167929"/>
              <a:gd name="connsiteY5" fmla="*/ 324570 h 682356"/>
              <a:gd name="connsiteX6" fmla="*/ 95783 w 167929"/>
              <a:gd name="connsiteY6" fmla="*/ 221383 h 682356"/>
              <a:gd name="connsiteX7" fmla="*/ 165633 w 167929"/>
              <a:gd name="connsiteY7" fmla="*/ 10245 h 682356"/>
              <a:gd name="connsiteX8" fmla="*/ 140233 w 167929"/>
              <a:gd name="connsiteY8" fmla="*/ 64220 h 68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929" h="682356">
                <a:moveTo>
                  <a:pt x="140233" y="64220"/>
                </a:moveTo>
                <a:cubicBezTo>
                  <a:pt x="125152" y="112903"/>
                  <a:pt x="94989" y="249693"/>
                  <a:pt x="75145" y="302345"/>
                </a:cubicBezTo>
                <a:cubicBezTo>
                  <a:pt x="55301" y="354997"/>
                  <a:pt x="33605" y="318485"/>
                  <a:pt x="21170" y="380133"/>
                </a:cubicBezTo>
                <a:cubicBezTo>
                  <a:pt x="8735" y="441781"/>
                  <a:pt x="2650" y="637573"/>
                  <a:pt x="533" y="672233"/>
                </a:cubicBezTo>
                <a:cubicBezTo>
                  <a:pt x="-1584" y="706893"/>
                  <a:pt x="2914" y="646039"/>
                  <a:pt x="8470" y="588095"/>
                </a:cubicBezTo>
                <a:cubicBezTo>
                  <a:pt x="14026" y="530151"/>
                  <a:pt x="19318" y="385689"/>
                  <a:pt x="33870" y="324570"/>
                </a:cubicBezTo>
                <a:cubicBezTo>
                  <a:pt x="48422" y="263451"/>
                  <a:pt x="73823" y="273770"/>
                  <a:pt x="95783" y="221383"/>
                </a:cubicBezTo>
                <a:cubicBezTo>
                  <a:pt x="117743" y="168996"/>
                  <a:pt x="156637" y="38291"/>
                  <a:pt x="165633" y="10245"/>
                </a:cubicBezTo>
                <a:cubicBezTo>
                  <a:pt x="174629" y="-17801"/>
                  <a:pt x="155314" y="15537"/>
                  <a:pt x="140233" y="6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F9364D9-332E-4525-B124-48F2DEA36A9A}"/>
              </a:ext>
            </a:extLst>
          </p:cNvPr>
          <p:cNvSpPr/>
          <p:nvPr/>
        </p:nvSpPr>
        <p:spPr>
          <a:xfrm>
            <a:off x="5527784" y="4321002"/>
            <a:ext cx="142897" cy="498813"/>
          </a:xfrm>
          <a:custGeom>
            <a:avLst/>
            <a:gdLst>
              <a:gd name="connsiteX0" fmla="*/ 142766 w 142897"/>
              <a:gd name="connsiteY0" fmla="*/ 173 h 498813"/>
              <a:gd name="connsiteX1" fmla="*/ 47516 w 142897"/>
              <a:gd name="connsiteY1" fmla="*/ 217661 h 498813"/>
              <a:gd name="connsiteX2" fmla="*/ 1479 w 142897"/>
              <a:gd name="connsiteY2" fmla="*/ 489123 h 498813"/>
              <a:gd name="connsiteX3" fmla="*/ 12591 w 142897"/>
              <a:gd name="connsiteY3" fmla="*/ 420861 h 498813"/>
              <a:gd name="connsiteX4" fmla="*/ 25291 w 142897"/>
              <a:gd name="connsiteY4" fmla="*/ 252586 h 498813"/>
              <a:gd name="connsiteX5" fmla="*/ 142766 w 142897"/>
              <a:gd name="connsiteY5" fmla="*/ 173 h 4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97" h="498813">
                <a:moveTo>
                  <a:pt x="142766" y="173"/>
                </a:moveTo>
                <a:cubicBezTo>
                  <a:pt x="146470" y="-5648"/>
                  <a:pt x="71064" y="136169"/>
                  <a:pt x="47516" y="217661"/>
                </a:cubicBezTo>
                <a:cubicBezTo>
                  <a:pt x="23968" y="299153"/>
                  <a:pt x="7300" y="455256"/>
                  <a:pt x="1479" y="489123"/>
                </a:cubicBezTo>
                <a:cubicBezTo>
                  <a:pt x="-4342" y="522990"/>
                  <a:pt x="8622" y="460284"/>
                  <a:pt x="12591" y="420861"/>
                </a:cubicBezTo>
                <a:cubicBezTo>
                  <a:pt x="16560" y="381438"/>
                  <a:pt x="6241" y="323230"/>
                  <a:pt x="25291" y="252586"/>
                </a:cubicBezTo>
                <a:cubicBezTo>
                  <a:pt x="44341" y="181942"/>
                  <a:pt x="139062" y="5994"/>
                  <a:pt x="142766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11201DA-12EA-40DB-A568-03608B3D61FF}"/>
              </a:ext>
            </a:extLst>
          </p:cNvPr>
          <p:cNvSpPr/>
          <p:nvPr/>
        </p:nvSpPr>
        <p:spPr>
          <a:xfrm>
            <a:off x="5034480" y="4592100"/>
            <a:ext cx="380556" cy="254540"/>
          </a:xfrm>
          <a:custGeom>
            <a:avLst/>
            <a:gdLst>
              <a:gd name="connsiteX0" fmla="*/ 5833 w 380556"/>
              <a:gd name="connsiteY0" fmla="*/ 538 h 254540"/>
              <a:gd name="connsiteX1" fmla="*/ 186808 w 380556"/>
              <a:gd name="connsiteY1" fmla="*/ 108488 h 254540"/>
              <a:gd name="connsiteX2" fmla="*/ 332858 w 380556"/>
              <a:gd name="connsiteY2" fmla="*/ 205325 h 254540"/>
              <a:gd name="connsiteX3" fmla="*/ 380483 w 380556"/>
              <a:gd name="connsiteY3" fmla="*/ 254538 h 254540"/>
              <a:gd name="connsiteX4" fmla="*/ 324920 w 380556"/>
              <a:gd name="connsiteY4" fmla="*/ 203738 h 254540"/>
              <a:gd name="connsiteX5" fmla="*/ 70920 w 380556"/>
              <a:gd name="connsiteY5" fmla="*/ 71975 h 254540"/>
              <a:gd name="connsiteX6" fmla="*/ 5833 w 380556"/>
              <a:gd name="connsiteY6" fmla="*/ 538 h 25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556" h="254540">
                <a:moveTo>
                  <a:pt x="5833" y="538"/>
                </a:moveTo>
                <a:cubicBezTo>
                  <a:pt x="25148" y="6624"/>
                  <a:pt x="132304" y="74357"/>
                  <a:pt x="186808" y="108488"/>
                </a:cubicBezTo>
                <a:cubicBezTo>
                  <a:pt x="241312" y="142619"/>
                  <a:pt x="300579" y="180983"/>
                  <a:pt x="332858" y="205325"/>
                </a:cubicBezTo>
                <a:cubicBezTo>
                  <a:pt x="365137" y="229667"/>
                  <a:pt x="381806" y="254802"/>
                  <a:pt x="380483" y="254538"/>
                </a:cubicBezTo>
                <a:cubicBezTo>
                  <a:pt x="379160" y="254274"/>
                  <a:pt x="376514" y="234165"/>
                  <a:pt x="324920" y="203738"/>
                </a:cubicBezTo>
                <a:cubicBezTo>
                  <a:pt x="273326" y="173311"/>
                  <a:pt x="124895" y="102667"/>
                  <a:pt x="70920" y="71975"/>
                </a:cubicBezTo>
                <a:cubicBezTo>
                  <a:pt x="16945" y="41283"/>
                  <a:pt x="-13482" y="-5548"/>
                  <a:pt x="58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94AE342-DF2E-4723-BDE3-28A45F88C666}"/>
              </a:ext>
            </a:extLst>
          </p:cNvPr>
          <p:cNvSpPr/>
          <p:nvPr/>
        </p:nvSpPr>
        <p:spPr>
          <a:xfrm>
            <a:off x="4937754" y="4529137"/>
            <a:ext cx="139171" cy="131764"/>
          </a:xfrm>
          <a:custGeom>
            <a:avLst/>
            <a:gdLst>
              <a:gd name="connsiteX0" fmla="*/ 37471 w 139171"/>
              <a:gd name="connsiteY0" fmla="*/ 1 h 131764"/>
              <a:gd name="connsiteX1" fmla="*/ 26359 w 139171"/>
              <a:gd name="connsiteY1" fmla="*/ 69851 h 131764"/>
              <a:gd name="connsiteX2" fmla="*/ 139071 w 139171"/>
              <a:gd name="connsiteY2" fmla="*/ 131763 h 131764"/>
              <a:gd name="connsiteX3" fmla="*/ 4134 w 139171"/>
              <a:gd name="connsiteY3" fmla="*/ 71438 h 131764"/>
              <a:gd name="connsiteX4" fmla="*/ 37471 w 139171"/>
              <a:gd name="connsiteY4" fmla="*/ 1 h 13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71" h="131764">
                <a:moveTo>
                  <a:pt x="37471" y="1"/>
                </a:moveTo>
                <a:cubicBezTo>
                  <a:pt x="41175" y="-263"/>
                  <a:pt x="9426" y="47891"/>
                  <a:pt x="26359" y="69851"/>
                </a:cubicBezTo>
                <a:cubicBezTo>
                  <a:pt x="43292" y="91811"/>
                  <a:pt x="142775" y="131499"/>
                  <a:pt x="139071" y="131763"/>
                </a:cubicBezTo>
                <a:cubicBezTo>
                  <a:pt x="135367" y="132027"/>
                  <a:pt x="22390" y="93927"/>
                  <a:pt x="4134" y="71438"/>
                </a:cubicBezTo>
                <a:cubicBezTo>
                  <a:pt x="-14122" y="48949"/>
                  <a:pt x="33767" y="265"/>
                  <a:pt x="37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B18A3D6-4E5D-4138-B02C-F629B99512AF}"/>
              </a:ext>
            </a:extLst>
          </p:cNvPr>
          <p:cNvSpPr/>
          <p:nvPr/>
        </p:nvSpPr>
        <p:spPr>
          <a:xfrm>
            <a:off x="4974475" y="4636852"/>
            <a:ext cx="428079" cy="249584"/>
          </a:xfrm>
          <a:custGeom>
            <a:avLst/>
            <a:gdLst>
              <a:gd name="connsiteX0" fmla="*/ 750 w 428079"/>
              <a:gd name="connsiteY0" fmla="*/ 236 h 249584"/>
              <a:gd name="connsiteX1" fmla="*/ 203950 w 428079"/>
              <a:gd name="connsiteY1" fmla="*/ 112948 h 249584"/>
              <a:gd name="connsiteX2" fmla="*/ 423025 w 428079"/>
              <a:gd name="connsiteY2" fmla="*/ 247886 h 249584"/>
              <a:gd name="connsiteX3" fmla="*/ 351588 w 428079"/>
              <a:gd name="connsiteY3" fmla="*/ 185973 h 249584"/>
              <a:gd name="connsiteX4" fmla="*/ 278563 w 428079"/>
              <a:gd name="connsiteY4" fmla="*/ 143111 h 249584"/>
              <a:gd name="connsiteX5" fmla="*/ 750 w 428079"/>
              <a:gd name="connsiteY5" fmla="*/ 236 h 2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79" h="249584">
                <a:moveTo>
                  <a:pt x="750" y="236"/>
                </a:moveTo>
                <a:cubicBezTo>
                  <a:pt x="-11685" y="-4791"/>
                  <a:pt x="133571" y="71673"/>
                  <a:pt x="203950" y="112948"/>
                </a:cubicBezTo>
                <a:cubicBezTo>
                  <a:pt x="274329" y="154223"/>
                  <a:pt x="398419" y="235715"/>
                  <a:pt x="423025" y="247886"/>
                </a:cubicBezTo>
                <a:cubicBezTo>
                  <a:pt x="447631" y="260057"/>
                  <a:pt x="375665" y="203435"/>
                  <a:pt x="351588" y="185973"/>
                </a:cubicBezTo>
                <a:cubicBezTo>
                  <a:pt x="327511" y="168511"/>
                  <a:pt x="332009" y="170892"/>
                  <a:pt x="278563" y="143111"/>
                </a:cubicBezTo>
                <a:lnTo>
                  <a:pt x="750" y="2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ABBA941-A15B-4F9B-B1CD-5FDFE04952BA}"/>
              </a:ext>
            </a:extLst>
          </p:cNvPr>
          <p:cNvSpPr/>
          <p:nvPr/>
        </p:nvSpPr>
        <p:spPr>
          <a:xfrm>
            <a:off x="5370303" y="4863964"/>
            <a:ext cx="74823" cy="118041"/>
          </a:xfrm>
          <a:custGeom>
            <a:avLst/>
            <a:gdLst>
              <a:gd name="connsiteX0" fmla="*/ 31960 w 74823"/>
              <a:gd name="connsiteY0" fmla="*/ 136 h 118041"/>
              <a:gd name="connsiteX1" fmla="*/ 62122 w 74823"/>
              <a:gd name="connsiteY1" fmla="*/ 55699 h 118041"/>
              <a:gd name="connsiteX2" fmla="*/ 210 w 74823"/>
              <a:gd name="connsiteY2" fmla="*/ 117611 h 118041"/>
              <a:gd name="connsiteX3" fmla="*/ 43072 w 74823"/>
              <a:gd name="connsiteY3" fmla="*/ 81099 h 118041"/>
              <a:gd name="connsiteX4" fmla="*/ 74822 w 74823"/>
              <a:gd name="connsiteY4" fmla="*/ 41411 h 118041"/>
              <a:gd name="connsiteX5" fmla="*/ 31960 w 74823"/>
              <a:gd name="connsiteY5" fmla="*/ 136 h 1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23" h="118041">
                <a:moveTo>
                  <a:pt x="31960" y="136"/>
                </a:moveTo>
                <a:cubicBezTo>
                  <a:pt x="29843" y="2517"/>
                  <a:pt x="67414" y="36120"/>
                  <a:pt x="62122" y="55699"/>
                </a:cubicBezTo>
                <a:cubicBezTo>
                  <a:pt x="56830" y="75278"/>
                  <a:pt x="3385" y="113378"/>
                  <a:pt x="210" y="117611"/>
                </a:cubicBezTo>
                <a:cubicBezTo>
                  <a:pt x="-2965" y="121844"/>
                  <a:pt x="30637" y="93799"/>
                  <a:pt x="43072" y="81099"/>
                </a:cubicBezTo>
                <a:cubicBezTo>
                  <a:pt x="55507" y="68399"/>
                  <a:pt x="74557" y="55698"/>
                  <a:pt x="74822" y="41411"/>
                </a:cubicBezTo>
                <a:cubicBezTo>
                  <a:pt x="75087" y="27124"/>
                  <a:pt x="34077" y="-2245"/>
                  <a:pt x="3196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D7BF7AD-245E-4E0D-B62F-0FD9E660AC84}"/>
              </a:ext>
            </a:extLst>
          </p:cNvPr>
          <p:cNvSpPr/>
          <p:nvPr/>
        </p:nvSpPr>
        <p:spPr>
          <a:xfrm>
            <a:off x="5446382" y="4852378"/>
            <a:ext cx="88813" cy="181051"/>
          </a:xfrm>
          <a:custGeom>
            <a:avLst/>
            <a:gdLst>
              <a:gd name="connsiteX0" fmla="*/ 331 w 88813"/>
              <a:gd name="connsiteY0" fmla="*/ 610 h 181051"/>
              <a:gd name="connsiteX1" fmla="*/ 55893 w 88813"/>
              <a:gd name="connsiteY1" fmla="*/ 70460 h 181051"/>
              <a:gd name="connsiteX2" fmla="*/ 41606 w 88813"/>
              <a:gd name="connsiteY2" fmla="*/ 167297 h 181051"/>
              <a:gd name="connsiteX3" fmla="*/ 11443 w 88813"/>
              <a:gd name="connsiteY3" fmla="*/ 178410 h 181051"/>
              <a:gd name="connsiteX4" fmla="*/ 60656 w 88813"/>
              <a:gd name="connsiteY4" fmla="*/ 148247 h 181051"/>
              <a:gd name="connsiteX5" fmla="*/ 86056 w 88813"/>
              <a:gd name="connsiteY5" fmla="*/ 110147 h 181051"/>
              <a:gd name="connsiteX6" fmla="*/ 331 w 88813"/>
              <a:gd name="connsiteY6" fmla="*/ 610 h 18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13" h="181051">
                <a:moveTo>
                  <a:pt x="331" y="610"/>
                </a:moveTo>
                <a:cubicBezTo>
                  <a:pt x="-4696" y="-6005"/>
                  <a:pt x="49014" y="42679"/>
                  <a:pt x="55893" y="70460"/>
                </a:cubicBezTo>
                <a:cubicBezTo>
                  <a:pt x="62772" y="98241"/>
                  <a:pt x="49014" y="149305"/>
                  <a:pt x="41606" y="167297"/>
                </a:cubicBezTo>
                <a:cubicBezTo>
                  <a:pt x="34198" y="185289"/>
                  <a:pt x="8268" y="181585"/>
                  <a:pt x="11443" y="178410"/>
                </a:cubicBezTo>
                <a:cubicBezTo>
                  <a:pt x="14618" y="175235"/>
                  <a:pt x="48220" y="159624"/>
                  <a:pt x="60656" y="148247"/>
                </a:cubicBezTo>
                <a:cubicBezTo>
                  <a:pt x="73092" y="136870"/>
                  <a:pt x="96904" y="131578"/>
                  <a:pt x="86056" y="110147"/>
                </a:cubicBezTo>
                <a:cubicBezTo>
                  <a:pt x="75208" y="88716"/>
                  <a:pt x="5358" y="7225"/>
                  <a:pt x="331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D4FFA09-38C4-4132-A948-18E3026F5979}"/>
              </a:ext>
            </a:extLst>
          </p:cNvPr>
          <p:cNvSpPr/>
          <p:nvPr/>
        </p:nvSpPr>
        <p:spPr>
          <a:xfrm>
            <a:off x="5395303" y="4906930"/>
            <a:ext cx="106097" cy="99095"/>
          </a:xfrm>
          <a:custGeom>
            <a:avLst/>
            <a:gdLst>
              <a:gd name="connsiteX0" fmla="*/ 610 w 106097"/>
              <a:gd name="connsiteY0" fmla="*/ 98458 h 99095"/>
              <a:gd name="connsiteX1" fmla="*/ 52997 w 106097"/>
              <a:gd name="connsiteY1" fmla="*/ 41308 h 99095"/>
              <a:gd name="connsiteX2" fmla="*/ 83160 w 106097"/>
              <a:gd name="connsiteY2" fmla="*/ 19083 h 99095"/>
              <a:gd name="connsiteX3" fmla="*/ 105385 w 106097"/>
              <a:gd name="connsiteY3" fmla="*/ 77820 h 99095"/>
              <a:gd name="connsiteX4" fmla="*/ 91097 w 106097"/>
              <a:gd name="connsiteY4" fmla="*/ 33 h 99095"/>
              <a:gd name="connsiteX5" fmla="*/ 610 w 106097"/>
              <a:gd name="connsiteY5" fmla="*/ 98458 h 9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97" h="99095">
                <a:moveTo>
                  <a:pt x="610" y="98458"/>
                </a:moveTo>
                <a:cubicBezTo>
                  <a:pt x="-5740" y="105337"/>
                  <a:pt x="39239" y="54537"/>
                  <a:pt x="52997" y="41308"/>
                </a:cubicBezTo>
                <a:cubicBezTo>
                  <a:pt x="66755" y="28079"/>
                  <a:pt x="74429" y="12998"/>
                  <a:pt x="83160" y="19083"/>
                </a:cubicBezTo>
                <a:cubicBezTo>
                  <a:pt x="91891" y="25168"/>
                  <a:pt x="104062" y="80995"/>
                  <a:pt x="105385" y="77820"/>
                </a:cubicBezTo>
                <a:cubicBezTo>
                  <a:pt x="106708" y="74645"/>
                  <a:pt x="108030" y="-1819"/>
                  <a:pt x="91097" y="33"/>
                </a:cubicBezTo>
                <a:cubicBezTo>
                  <a:pt x="74164" y="1885"/>
                  <a:pt x="6960" y="91579"/>
                  <a:pt x="610" y="9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282D477-6B51-4C08-B3C3-83CCB03CE4D3}"/>
              </a:ext>
            </a:extLst>
          </p:cNvPr>
          <p:cNvSpPr/>
          <p:nvPr/>
        </p:nvSpPr>
        <p:spPr>
          <a:xfrm>
            <a:off x="3508556" y="6150060"/>
            <a:ext cx="208519" cy="906844"/>
          </a:xfrm>
          <a:custGeom>
            <a:avLst/>
            <a:gdLst>
              <a:gd name="connsiteX0" fmla="*/ 195611 w 208519"/>
              <a:gd name="connsiteY0" fmla="*/ 973 h 906844"/>
              <a:gd name="connsiteX1" fmla="*/ 136344 w 208519"/>
              <a:gd name="connsiteY1" fmla="*/ 377740 h 906844"/>
              <a:gd name="connsiteX2" fmla="*/ 5111 w 208519"/>
              <a:gd name="connsiteY2" fmla="*/ 898440 h 906844"/>
              <a:gd name="connsiteX3" fmla="*/ 43211 w 208519"/>
              <a:gd name="connsiteY3" fmla="*/ 669840 h 906844"/>
              <a:gd name="connsiteX4" fmla="*/ 195611 w 208519"/>
              <a:gd name="connsiteY4" fmla="*/ 280373 h 906844"/>
              <a:gd name="connsiteX5" fmla="*/ 195611 w 208519"/>
              <a:gd name="connsiteY5" fmla="*/ 973 h 9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19" h="906844">
                <a:moveTo>
                  <a:pt x="195611" y="973"/>
                </a:moveTo>
                <a:cubicBezTo>
                  <a:pt x="185733" y="17201"/>
                  <a:pt x="168094" y="228162"/>
                  <a:pt x="136344" y="377740"/>
                </a:cubicBezTo>
                <a:cubicBezTo>
                  <a:pt x="104594" y="527318"/>
                  <a:pt x="20633" y="849757"/>
                  <a:pt x="5111" y="898440"/>
                </a:cubicBezTo>
                <a:cubicBezTo>
                  <a:pt x="-10411" y="947123"/>
                  <a:pt x="11461" y="772851"/>
                  <a:pt x="43211" y="669840"/>
                </a:cubicBezTo>
                <a:cubicBezTo>
                  <a:pt x="74961" y="566829"/>
                  <a:pt x="172328" y="385501"/>
                  <a:pt x="195611" y="280373"/>
                </a:cubicBezTo>
                <a:cubicBezTo>
                  <a:pt x="218894" y="175245"/>
                  <a:pt x="205489" y="-15255"/>
                  <a:pt x="195611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9439F3D-DF85-4CD7-8F77-517BAE8152BB}"/>
              </a:ext>
            </a:extLst>
          </p:cNvPr>
          <p:cNvSpPr/>
          <p:nvPr/>
        </p:nvSpPr>
        <p:spPr>
          <a:xfrm>
            <a:off x="3373231" y="6231884"/>
            <a:ext cx="208467" cy="1174696"/>
          </a:xfrm>
          <a:custGeom>
            <a:avLst/>
            <a:gdLst>
              <a:gd name="connsiteX0" fmla="*/ 195469 w 208467"/>
              <a:gd name="connsiteY0" fmla="*/ 50383 h 1174696"/>
              <a:gd name="connsiteX1" fmla="*/ 195469 w 208467"/>
              <a:gd name="connsiteY1" fmla="*/ 143516 h 1174696"/>
              <a:gd name="connsiteX2" fmla="*/ 81169 w 208467"/>
              <a:gd name="connsiteY2" fmla="*/ 850483 h 1174696"/>
              <a:gd name="connsiteX3" fmla="*/ 72702 w 208467"/>
              <a:gd name="connsiteY3" fmla="*/ 1062149 h 1174696"/>
              <a:gd name="connsiteX4" fmla="*/ 736 w 208467"/>
              <a:gd name="connsiteY4" fmla="*/ 1172216 h 1174696"/>
              <a:gd name="connsiteX5" fmla="*/ 123502 w 208467"/>
              <a:gd name="connsiteY5" fmla="*/ 960549 h 1174696"/>
              <a:gd name="connsiteX6" fmla="*/ 102336 w 208467"/>
              <a:gd name="connsiteY6" fmla="*/ 748883 h 1174696"/>
              <a:gd name="connsiteX7" fmla="*/ 195469 w 208467"/>
              <a:gd name="connsiteY7" fmla="*/ 50383 h 117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67" h="1174696">
                <a:moveTo>
                  <a:pt x="195469" y="50383"/>
                </a:moveTo>
                <a:cubicBezTo>
                  <a:pt x="210991" y="-50512"/>
                  <a:pt x="214519" y="10166"/>
                  <a:pt x="195469" y="143516"/>
                </a:cubicBezTo>
                <a:cubicBezTo>
                  <a:pt x="176419" y="276866"/>
                  <a:pt x="101630" y="697377"/>
                  <a:pt x="81169" y="850483"/>
                </a:cubicBezTo>
                <a:cubicBezTo>
                  <a:pt x="60708" y="1003589"/>
                  <a:pt x="86107" y="1008527"/>
                  <a:pt x="72702" y="1062149"/>
                </a:cubicBezTo>
                <a:cubicBezTo>
                  <a:pt x="59297" y="1115771"/>
                  <a:pt x="-7731" y="1189149"/>
                  <a:pt x="736" y="1172216"/>
                </a:cubicBezTo>
                <a:cubicBezTo>
                  <a:pt x="9203" y="1155283"/>
                  <a:pt x="106569" y="1031104"/>
                  <a:pt x="123502" y="960549"/>
                </a:cubicBezTo>
                <a:cubicBezTo>
                  <a:pt x="140435" y="889994"/>
                  <a:pt x="88225" y="900577"/>
                  <a:pt x="102336" y="748883"/>
                </a:cubicBezTo>
                <a:cubicBezTo>
                  <a:pt x="116447" y="597189"/>
                  <a:pt x="179947" y="151278"/>
                  <a:pt x="195469" y="50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9B7724D-A4A6-4FF0-9815-6A8F75A40B6C}"/>
              </a:ext>
            </a:extLst>
          </p:cNvPr>
          <p:cNvSpPr/>
          <p:nvPr/>
        </p:nvSpPr>
        <p:spPr>
          <a:xfrm>
            <a:off x="2285210" y="6445001"/>
            <a:ext cx="361425" cy="1268132"/>
          </a:xfrm>
          <a:custGeom>
            <a:avLst/>
            <a:gdLst>
              <a:gd name="connsiteX0" fmla="*/ 356390 w 361425"/>
              <a:gd name="connsiteY0" fmla="*/ 2366 h 1268132"/>
              <a:gd name="connsiteX1" fmla="*/ 178590 w 361425"/>
              <a:gd name="connsiteY1" fmla="*/ 785532 h 1268132"/>
              <a:gd name="connsiteX2" fmla="*/ 34657 w 361425"/>
              <a:gd name="connsiteY2" fmla="*/ 1103032 h 1268132"/>
              <a:gd name="connsiteX3" fmla="*/ 790 w 361425"/>
              <a:gd name="connsiteY3" fmla="*/ 1268132 h 1268132"/>
              <a:gd name="connsiteX4" fmla="*/ 55823 w 361425"/>
              <a:gd name="connsiteY4" fmla="*/ 1103032 h 1268132"/>
              <a:gd name="connsiteX5" fmla="*/ 288657 w 361425"/>
              <a:gd name="connsiteY5" fmla="*/ 561166 h 1268132"/>
              <a:gd name="connsiteX6" fmla="*/ 356390 w 361425"/>
              <a:gd name="connsiteY6" fmla="*/ 2366 h 126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25" h="1268132">
                <a:moveTo>
                  <a:pt x="356390" y="2366"/>
                </a:moveTo>
                <a:cubicBezTo>
                  <a:pt x="338046" y="39760"/>
                  <a:pt x="232212" y="602088"/>
                  <a:pt x="178590" y="785532"/>
                </a:cubicBezTo>
                <a:cubicBezTo>
                  <a:pt x="124968" y="968976"/>
                  <a:pt x="64290" y="1022599"/>
                  <a:pt x="34657" y="1103032"/>
                </a:cubicBezTo>
                <a:cubicBezTo>
                  <a:pt x="5024" y="1183465"/>
                  <a:pt x="-2738" y="1268132"/>
                  <a:pt x="790" y="1268132"/>
                </a:cubicBezTo>
                <a:cubicBezTo>
                  <a:pt x="4318" y="1268132"/>
                  <a:pt x="7845" y="1220860"/>
                  <a:pt x="55823" y="1103032"/>
                </a:cubicBezTo>
                <a:cubicBezTo>
                  <a:pt x="103801" y="985204"/>
                  <a:pt x="236446" y="741788"/>
                  <a:pt x="288657" y="561166"/>
                </a:cubicBezTo>
                <a:cubicBezTo>
                  <a:pt x="340868" y="380544"/>
                  <a:pt x="374734" y="-35028"/>
                  <a:pt x="356390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A0B3E1A-E15B-478B-8033-08E87151DDD8}"/>
              </a:ext>
            </a:extLst>
          </p:cNvPr>
          <p:cNvSpPr/>
          <p:nvPr/>
        </p:nvSpPr>
        <p:spPr>
          <a:xfrm>
            <a:off x="3305042" y="7315198"/>
            <a:ext cx="127588" cy="663675"/>
          </a:xfrm>
          <a:custGeom>
            <a:avLst/>
            <a:gdLst>
              <a:gd name="connsiteX0" fmla="*/ 127133 w 127588"/>
              <a:gd name="connsiteY0" fmla="*/ 2 h 663675"/>
              <a:gd name="connsiteX1" fmla="*/ 57283 w 127588"/>
              <a:gd name="connsiteY1" fmla="*/ 374652 h 663675"/>
              <a:gd name="connsiteX2" fmla="*/ 41408 w 127588"/>
              <a:gd name="connsiteY2" fmla="*/ 463552 h 663675"/>
              <a:gd name="connsiteX3" fmla="*/ 54108 w 127588"/>
              <a:gd name="connsiteY3" fmla="*/ 558802 h 663675"/>
              <a:gd name="connsiteX4" fmla="*/ 133 w 127588"/>
              <a:gd name="connsiteY4" fmla="*/ 663577 h 663675"/>
              <a:gd name="connsiteX5" fmla="*/ 38233 w 127588"/>
              <a:gd name="connsiteY5" fmla="*/ 539752 h 663675"/>
              <a:gd name="connsiteX6" fmla="*/ 19183 w 127588"/>
              <a:gd name="connsiteY6" fmla="*/ 368302 h 663675"/>
              <a:gd name="connsiteX7" fmla="*/ 127133 w 127588"/>
              <a:gd name="connsiteY7" fmla="*/ 2 h 6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88" h="663675">
                <a:moveTo>
                  <a:pt x="127133" y="2"/>
                </a:moveTo>
                <a:cubicBezTo>
                  <a:pt x="133483" y="1060"/>
                  <a:pt x="71570" y="297394"/>
                  <a:pt x="57283" y="374652"/>
                </a:cubicBezTo>
                <a:cubicBezTo>
                  <a:pt x="42996" y="451910"/>
                  <a:pt x="41937" y="432860"/>
                  <a:pt x="41408" y="463552"/>
                </a:cubicBezTo>
                <a:cubicBezTo>
                  <a:pt x="40879" y="494244"/>
                  <a:pt x="60987" y="525464"/>
                  <a:pt x="54108" y="558802"/>
                </a:cubicBezTo>
                <a:cubicBezTo>
                  <a:pt x="47229" y="592140"/>
                  <a:pt x="2779" y="666752"/>
                  <a:pt x="133" y="663577"/>
                </a:cubicBezTo>
                <a:cubicBezTo>
                  <a:pt x="-2513" y="660402"/>
                  <a:pt x="35058" y="588964"/>
                  <a:pt x="38233" y="539752"/>
                </a:cubicBezTo>
                <a:cubicBezTo>
                  <a:pt x="41408" y="490540"/>
                  <a:pt x="3837" y="452969"/>
                  <a:pt x="19183" y="368302"/>
                </a:cubicBezTo>
                <a:cubicBezTo>
                  <a:pt x="34529" y="283635"/>
                  <a:pt x="120783" y="-1056"/>
                  <a:pt x="1271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FA81F85-149E-49D6-8C7C-5F705A2775C1}"/>
              </a:ext>
            </a:extLst>
          </p:cNvPr>
          <p:cNvSpPr/>
          <p:nvPr/>
        </p:nvSpPr>
        <p:spPr>
          <a:xfrm>
            <a:off x="2163498" y="7749161"/>
            <a:ext cx="576694" cy="303266"/>
          </a:xfrm>
          <a:custGeom>
            <a:avLst/>
            <a:gdLst>
              <a:gd name="connsiteX0" fmla="*/ 68527 w 576694"/>
              <a:gd name="connsiteY0" fmla="*/ 302639 h 303266"/>
              <a:gd name="connsiteX1" fmla="*/ 17727 w 576694"/>
              <a:gd name="connsiteY1" fmla="*/ 137539 h 303266"/>
              <a:gd name="connsiteX2" fmla="*/ 17727 w 576694"/>
              <a:gd name="connsiteY2" fmla="*/ 83564 h 303266"/>
              <a:gd name="connsiteX3" fmla="*/ 214577 w 576694"/>
              <a:gd name="connsiteY3" fmla="*/ 32764 h 303266"/>
              <a:gd name="connsiteX4" fmla="*/ 576527 w 576694"/>
              <a:gd name="connsiteY4" fmla="*/ 29589 h 303266"/>
              <a:gd name="connsiteX5" fmla="*/ 166952 w 576694"/>
              <a:gd name="connsiteY5" fmla="*/ 1014 h 303266"/>
              <a:gd name="connsiteX6" fmla="*/ 1852 w 576694"/>
              <a:gd name="connsiteY6" fmla="*/ 70864 h 303266"/>
              <a:gd name="connsiteX7" fmla="*/ 68527 w 576694"/>
              <a:gd name="connsiteY7" fmla="*/ 302639 h 30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694" h="303266">
                <a:moveTo>
                  <a:pt x="68527" y="302639"/>
                </a:moveTo>
                <a:cubicBezTo>
                  <a:pt x="71173" y="313752"/>
                  <a:pt x="26194" y="174051"/>
                  <a:pt x="17727" y="137539"/>
                </a:cubicBezTo>
                <a:cubicBezTo>
                  <a:pt x="9260" y="101026"/>
                  <a:pt x="-15081" y="101026"/>
                  <a:pt x="17727" y="83564"/>
                </a:cubicBezTo>
                <a:cubicBezTo>
                  <a:pt x="50535" y="66102"/>
                  <a:pt x="121444" y="41760"/>
                  <a:pt x="214577" y="32764"/>
                </a:cubicBezTo>
                <a:cubicBezTo>
                  <a:pt x="307710" y="23768"/>
                  <a:pt x="584464" y="34881"/>
                  <a:pt x="576527" y="29589"/>
                </a:cubicBezTo>
                <a:cubicBezTo>
                  <a:pt x="568590" y="24297"/>
                  <a:pt x="262731" y="-5865"/>
                  <a:pt x="166952" y="1014"/>
                </a:cubicBezTo>
                <a:cubicBezTo>
                  <a:pt x="71173" y="7893"/>
                  <a:pt x="16669" y="24297"/>
                  <a:pt x="1852" y="70864"/>
                </a:cubicBezTo>
                <a:cubicBezTo>
                  <a:pt x="-12965" y="117431"/>
                  <a:pt x="65881" y="291526"/>
                  <a:pt x="68527" y="30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84CB902-9042-46F8-AE0F-D1A1B889BDEF}"/>
              </a:ext>
            </a:extLst>
          </p:cNvPr>
          <p:cNvSpPr/>
          <p:nvPr/>
        </p:nvSpPr>
        <p:spPr>
          <a:xfrm>
            <a:off x="2215887" y="7829496"/>
            <a:ext cx="640254" cy="198878"/>
          </a:xfrm>
          <a:custGeom>
            <a:avLst/>
            <a:gdLst>
              <a:gd name="connsiteX0" fmla="*/ 12963 w 640254"/>
              <a:gd name="connsiteY0" fmla="*/ 196904 h 198878"/>
              <a:gd name="connsiteX1" fmla="*/ 3438 w 640254"/>
              <a:gd name="connsiteY1" fmla="*/ 127054 h 198878"/>
              <a:gd name="connsiteX2" fmla="*/ 76463 w 640254"/>
              <a:gd name="connsiteY2" fmla="*/ 38154 h 198878"/>
              <a:gd name="connsiteX3" fmla="*/ 638438 w 640254"/>
              <a:gd name="connsiteY3" fmla="*/ 38154 h 198878"/>
              <a:gd name="connsiteX4" fmla="*/ 247913 w 640254"/>
              <a:gd name="connsiteY4" fmla="*/ 54 h 198878"/>
              <a:gd name="connsiteX5" fmla="*/ 22488 w 640254"/>
              <a:gd name="connsiteY5" fmla="*/ 47679 h 198878"/>
              <a:gd name="connsiteX6" fmla="*/ 12963 w 640254"/>
              <a:gd name="connsiteY6" fmla="*/ 196904 h 19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254" h="198878">
                <a:moveTo>
                  <a:pt x="12963" y="196904"/>
                </a:moveTo>
                <a:cubicBezTo>
                  <a:pt x="9788" y="210133"/>
                  <a:pt x="-7145" y="153512"/>
                  <a:pt x="3438" y="127054"/>
                </a:cubicBezTo>
                <a:cubicBezTo>
                  <a:pt x="14021" y="100596"/>
                  <a:pt x="-29370" y="52971"/>
                  <a:pt x="76463" y="38154"/>
                </a:cubicBezTo>
                <a:cubicBezTo>
                  <a:pt x="182296" y="23337"/>
                  <a:pt x="609863" y="44504"/>
                  <a:pt x="638438" y="38154"/>
                </a:cubicBezTo>
                <a:cubicBezTo>
                  <a:pt x="667013" y="31804"/>
                  <a:pt x="350571" y="-1533"/>
                  <a:pt x="247913" y="54"/>
                </a:cubicBezTo>
                <a:cubicBezTo>
                  <a:pt x="145255" y="1641"/>
                  <a:pt x="61646" y="18046"/>
                  <a:pt x="22488" y="47679"/>
                </a:cubicBezTo>
                <a:cubicBezTo>
                  <a:pt x="-16670" y="77312"/>
                  <a:pt x="16138" y="183675"/>
                  <a:pt x="12963" y="19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35A84D2-B571-4C37-9A51-6B7F332112EB}"/>
              </a:ext>
            </a:extLst>
          </p:cNvPr>
          <p:cNvSpPr/>
          <p:nvPr/>
        </p:nvSpPr>
        <p:spPr>
          <a:xfrm>
            <a:off x="2733524" y="7937353"/>
            <a:ext cx="555960" cy="289293"/>
          </a:xfrm>
          <a:custGeom>
            <a:avLst/>
            <a:gdLst>
              <a:gd name="connsiteX0" fmla="*/ 6501 w 555960"/>
              <a:gd name="connsiteY0" fmla="*/ 147 h 289293"/>
              <a:gd name="connsiteX1" fmla="*/ 57301 w 555960"/>
              <a:gd name="connsiteY1" fmla="*/ 31897 h 289293"/>
              <a:gd name="connsiteX2" fmla="*/ 368451 w 555960"/>
              <a:gd name="connsiteY2" fmla="*/ 177947 h 289293"/>
              <a:gd name="connsiteX3" fmla="*/ 555776 w 555960"/>
              <a:gd name="connsiteY3" fmla="*/ 289072 h 289293"/>
              <a:gd name="connsiteX4" fmla="*/ 336701 w 555960"/>
              <a:gd name="connsiteY4" fmla="*/ 149372 h 289293"/>
              <a:gd name="connsiteX5" fmla="*/ 139851 w 555960"/>
              <a:gd name="connsiteY5" fmla="*/ 25547 h 289293"/>
              <a:gd name="connsiteX6" fmla="*/ 6501 w 555960"/>
              <a:gd name="connsiteY6" fmla="*/ 147 h 2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960" h="289293">
                <a:moveTo>
                  <a:pt x="6501" y="147"/>
                </a:moveTo>
                <a:cubicBezTo>
                  <a:pt x="-7257" y="1205"/>
                  <a:pt x="-3024" y="2264"/>
                  <a:pt x="57301" y="31897"/>
                </a:cubicBezTo>
                <a:cubicBezTo>
                  <a:pt x="117626" y="61530"/>
                  <a:pt x="285372" y="135085"/>
                  <a:pt x="368451" y="177947"/>
                </a:cubicBezTo>
                <a:cubicBezTo>
                  <a:pt x="451530" y="220809"/>
                  <a:pt x="561068" y="293835"/>
                  <a:pt x="555776" y="289072"/>
                </a:cubicBezTo>
                <a:cubicBezTo>
                  <a:pt x="550484" y="284310"/>
                  <a:pt x="336701" y="149372"/>
                  <a:pt x="336701" y="149372"/>
                </a:cubicBezTo>
                <a:cubicBezTo>
                  <a:pt x="267380" y="105451"/>
                  <a:pt x="191180" y="47772"/>
                  <a:pt x="139851" y="25547"/>
                </a:cubicBezTo>
                <a:cubicBezTo>
                  <a:pt x="88522" y="3322"/>
                  <a:pt x="20259" y="-911"/>
                  <a:pt x="650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6D4F28E-CAAF-4DDC-A5FF-749C86C4EE5F}"/>
              </a:ext>
            </a:extLst>
          </p:cNvPr>
          <p:cNvSpPr/>
          <p:nvPr/>
        </p:nvSpPr>
        <p:spPr>
          <a:xfrm>
            <a:off x="2710791" y="8248650"/>
            <a:ext cx="373385" cy="36119"/>
          </a:xfrm>
          <a:custGeom>
            <a:avLst/>
            <a:gdLst>
              <a:gd name="connsiteX0" fmla="*/ 368959 w 373385"/>
              <a:gd name="connsiteY0" fmla="*/ 34925 h 36119"/>
              <a:gd name="connsiteX1" fmla="*/ 3834 w 373385"/>
              <a:gd name="connsiteY1" fmla="*/ 25400 h 36119"/>
              <a:gd name="connsiteX2" fmla="*/ 191159 w 373385"/>
              <a:gd name="connsiteY2" fmla="*/ 0 h 36119"/>
              <a:gd name="connsiteX3" fmla="*/ 368959 w 373385"/>
              <a:gd name="connsiteY3" fmla="*/ 34925 h 3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5" h="36119">
                <a:moveTo>
                  <a:pt x="368959" y="34925"/>
                </a:moveTo>
                <a:cubicBezTo>
                  <a:pt x="337738" y="39158"/>
                  <a:pt x="33467" y="31221"/>
                  <a:pt x="3834" y="25400"/>
                </a:cubicBezTo>
                <a:cubicBezTo>
                  <a:pt x="-25799" y="19579"/>
                  <a:pt x="123955" y="0"/>
                  <a:pt x="191159" y="0"/>
                </a:cubicBezTo>
                <a:cubicBezTo>
                  <a:pt x="258363" y="0"/>
                  <a:pt x="400180" y="30692"/>
                  <a:pt x="368959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281D4B4-2C8E-405F-8EBF-B606E57C743F}"/>
              </a:ext>
            </a:extLst>
          </p:cNvPr>
          <p:cNvSpPr/>
          <p:nvPr/>
        </p:nvSpPr>
        <p:spPr>
          <a:xfrm>
            <a:off x="2525373" y="8479032"/>
            <a:ext cx="549899" cy="73574"/>
          </a:xfrm>
          <a:custGeom>
            <a:avLst/>
            <a:gdLst>
              <a:gd name="connsiteX0" fmla="*/ 548027 w 549899"/>
              <a:gd name="connsiteY0" fmla="*/ 1393 h 73574"/>
              <a:gd name="connsiteX1" fmla="*/ 214652 w 549899"/>
              <a:gd name="connsiteY1" fmla="*/ 58543 h 73574"/>
              <a:gd name="connsiteX2" fmla="*/ 1927 w 549899"/>
              <a:gd name="connsiteY2" fmla="*/ 71243 h 73574"/>
              <a:gd name="connsiteX3" fmla="*/ 335302 w 549899"/>
              <a:gd name="connsiteY3" fmla="*/ 20443 h 73574"/>
              <a:gd name="connsiteX4" fmla="*/ 548027 w 549899"/>
              <a:gd name="connsiteY4" fmla="*/ 1393 h 7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99" h="73574">
                <a:moveTo>
                  <a:pt x="548027" y="1393"/>
                </a:moveTo>
                <a:cubicBezTo>
                  <a:pt x="527919" y="7743"/>
                  <a:pt x="305669" y="46901"/>
                  <a:pt x="214652" y="58543"/>
                </a:cubicBezTo>
                <a:cubicBezTo>
                  <a:pt x="123635" y="70185"/>
                  <a:pt x="-18181" y="77593"/>
                  <a:pt x="1927" y="71243"/>
                </a:cubicBezTo>
                <a:cubicBezTo>
                  <a:pt x="22035" y="64893"/>
                  <a:pt x="249048" y="28910"/>
                  <a:pt x="335302" y="20443"/>
                </a:cubicBezTo>
                <a:cubicBezTo>
                  <a:pt x="421556" y="11976"/>
                  <a:pt x="568135" y="-4957"/>
                  <a:pt x="548027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35377227-3A27-4076-8508-2A2DB5E8A83D}"/>
              </a:ext>
            </a:extLst>
          </p:cNvPr>
          <p:cNvSpPr/>
          <p:nvPr/>
        </p:nvSpPr>
        <p:spPr>
          <a:xfrm>
            <a:off x="2193634" y="8023361"/>
            <a:ext cx="132481" cy="1289644"/>
          </a:xfrm>
          <a:custGeom>
            <a:avLst/>
            <a:gdLst>
              <a:gd name="connsiteX0" fmla="*/ 124116 w 132481"/>
              <a:gd name="connsiteY0" fmla="*/ 25264 h 1289644"/>
              <a:gd name="connsiteX1" fmla="*/ 114591 w 132481"/>
              <a:gd name="connsiteY1" fmla="*/ 82414 h 1289644"/>
              <a:gd name="connsiteX2" fmla="*/ 60616 w 132481"/>
              <a:gd name="connsiteY2" fmla="*/ 269739 h 1289644"/>
              <a:gd name="connsiteX3" fmla="*/ 79666 w 132481"/>
              <a:gd name="connsiteY3" fmla="*/ 1257164 h 1289644"/>
              <a:gd name="connsiteX4" fmla="*/ 76491 w 132481"/>
              <a:gd name="connsiteY4" fmla="*/ 999989 h 1289644"/>
              <a:gd name="connsiteX5" fmla="*/ 291 w 132481"/>
              <a:gd name="connsiteY5" fmla="*/ 485639 h 1289644"/>
              <a:gd name="connsiteX6" fmla="*/ 124116 w 132481"/>
              <a:gd name="connsiteY6" fmla="*/ 25264 h 128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81" h="1289644">
                <a:moveTo>
                  <a:pt x="124116" y="25264"/>
                </a:moveTo>
                <a:cubicBezTo>
                  <a:pt x="143166" y="-41940"/>
                  <a:pt x="125174" y="41668"/>
                  <a:pt x="114591" y="82414"/>
                </a:cubicBezTo>
                <a:cubicBezTo>
                  <a:pt x="104008" y="123160"/>
                  <a:pt x="66437" y="73947"/>
                  <a:pt x="60616" y="269739"/>
                </a:cubicBezTo>
                <a:cubicBezTo>
                  <a:pt x="54795" y="465531"/>
                  <a:pt x="77020" y="1135456"/>
                  <a:pt x="79666" y="1257164"/>
                </a:cubicBezTo>
                <a:cubicBezTo>
                  <a:pt x="82312" y="1378872"/>
                  <a:pt x="89720" y="1128576"/>
                  <a:pt x="76491" y="999989"/>
                </a:cubicBezTo>
                <a:cubicBezTo>
                  <a:pt x="63262" y="871402"/>
                  <a:pt x="-5001" y="642801"/>
                  <a:pt x="291" y="485639"/>
                </a:cubicBezTo>
                <a:cubicBezTo>
                  <a:pt x="5583" y="328477"/>
                  <a:pt x="105066" y="92468"/>
                  <a:pt x="124116" y="2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1833120F-D733-466B-A823-C02508C375EA}"/>
              </a:ext>
            </a:extLst>
          </p:cNvPr>
          <p:cNvSpPr/>
          <p:nvPr/>
        </p:nvSpPr>
        <p:spPr>
          <a:xfrm>
            <a:off x="2221477" y="9030645"/>
            <a:ext cx="68954" cy="766347"/>
          </a:xfrm>
          <a:custGeom>
            <a:avLst/>
            <a:gdLst>
              <a:gd name="connsiteX0" fmla="*/ 23248 w 68954"/>
              <a:gd name="connsiteY0" fmla="*/ 14930 h 766347"/>
              <a:gd name="connsiteX1" fmla="*/ 67698 w 68954"/>
              <a:gd name="connsiteY1" fmla="*/ 748355 h 766347"/>
              <a:gd name="connsiteX2" fmla="*/ 51823 w 68954"/>
              <a:gd name="connsiteY2" fmla="*/ 519755 h 766347"/>
              <a:gd name="connsiteX3" fmla="*/ 1023 w 68954"/>
              <a:gd name="connsiteY3" fmla="*/ 275280 h 766347"/>
              <a:gd name="connsiteX4" fmla="*/ 23248 w 68954"/>
              <a:gd name="connsiteY4" fmla="*/ 14930 h 7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54" h="766347">
                <a:moveTo>
                  <a:pt x="23248" y="14930"/>
                </a:moveTo>
                <a:cubicBezTo>
                  <a:pt x="34361" y="93776"/>
                  <a:pt x="62936" y="664218"/>
                  <a:pt x="67698" y="748355"/>
                </a:cubicBezTo>
                <a:cubicBezTo>
                  <a:pt x="72460" y="832492"/>
                  <a:pt x="62936" y="598601"/>
                  <a:pt x="51823" y="519755"/>
                </a:cubicBezTo>
                <a:cubicBezTo>
                  <a:pt x="40710" y="440909"/>
                  <a:pt x="6315" y="359418"/>
                  <a:pt x="1023" y="275280"/>
                </a:cubicBezTo>
                <a:cubicBezTo>
                  <a:pt x="-4269" y="191143"/>
                  <a:pt x="12135" y="-63916"/>
                  <a:pt x="23248" y="1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BA86869-82A8-4CD5-9D18-C695DC137672}"/>
              </a:ext>
            </a:extLst>
          </p:cNvPr>
          <p:cNvSpPr/>
          <p:nvPr/>
        </p:nvSpPr>
        <p:spPr>
          <a:xfrm>
            <a:off x="2230752" y="9506489"/>
            <a:ext cx="36255" cy="1094929"/>
          </a:xfrm>
          <a:custGeom>
            <a:avLst/>
            <a:gdLst>
              <a:gd name="connsiteX0" fmla="*/ 1273 w 36255"/>
              <a:gd name="connsiteY0" fmla="*/ 5811 h 1094929"/>
              <a:gd name="connsiteX1" fmla="*/ 7623 w 36255"/>
              <a:gd name="connsiteY1" fmla="*/ 713836 h 1094929"/>
              <a:gd name="connsiteX2" fmla="*/ 7623 w 36255"/>
              <a:gd name="connsiteY2" fmla="*/ 1091661 h 1094929"/>
              <a:gd name="connsiteX3" fmla="*/ 4448 w 36255"/>
              <a:gd name="connsiteY3" fmla="*/ 869411 h 1094929"/>
              <a:gd name="connsiteX4" fmla="*/ 36198 w 36255"/>
              <a:gd name="connsiteY4" fmla="*/ 402686 h 1094929"/>
              <a:gd name="connsiteX5" fmla="*/ 1273 w 36255"/>
              <a:gd name="connsiteY5" fmla="*/ 5811 h 109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55" h="1094929">
                <a:moveTo>
                  <a:pt x="1273" y="5811"/>
                </a:moveTo>
                <a:cubicBezTo>
                  <a:pt x="-3490" y="57669"/>
                  <a:pt x="6565" y="532861"/>
                  <a:pt x="7623" y="713836"/>
                </a:cubicBezTo>
                <a:cubicBezTo>
                  <a:pt x="8681" y="894811"/>
                  <a:pt x="7623" y="1091661"/>
                  <a:pt x="7623" y="1091661"/>
                </a:cubicBezTo>
                <a:cubicBezTo>
                  <a:pt x="7094" y="1117590"/>
                  <a:pt x="-315" y="984240"/>
                  <a:pt x="4448" y="869411"/>
                </a:cubicBezTo>
                <a:cubicBezTo>
                  <a:pt x="9211" y="754582"/>
                  <a:pt x="34611" y="542915"/>
                  <a:pt x="36198" y="402686"/>
                </a:cubicBezTo>
                <a:cubicBezTo>
                  <a:pt x="37785" y="262457"/>
                  <a:pt x="6036" y="-46047"/>
                  <a:pt x="1273" y="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039A543-F9DA-40E2-B18A-ED94DE3093AF}"/>
              </a:ext>
            </a:extLst>
          </p:cNvPr>
          <p:cNvSpPr/>
          <p:nvPr/>
        </p:nvSpPr>
        <p:spPr>
          <a:xfrm>
            <a:off x="2301251" y="10077306"/>
            <a:ext cx="39081" cy="490976"/>
          </a:xfrm>
          <a:custGeom>
            <a:avLst/>
            <a:gdLst>
              <a:gd name="connsiteX0" fmla="*/ 32374 w 39081"/>
              <a:gd name="connsiteY0" fmla="*/ 6494 h 490976"/>
              <a:gd name="connsiteX1" fmla="*/ 38724 w 39081"/>
              <a:gd name="connsiteY1" fmla="*/ 479569 h 490976"/>
              <a:gd name="connsiteX2" fmla="*/ 26024 w 39081"/>
              <a:gd name="connsiteY2" fmla="*/ 333519 h 490976"/>
              <a:gd name="connsiteX3" fmla="*/ 624 w 39081"/>
              <a:gd name="connsiteY3" fmla="*/ 212869 h 490976"/>
              <a:gd name="connsiteX4" fmla="*/ 32374 w 39081"/>
              <a:gd name="connsiteY4" fmla="*/ 6494 h 49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1" h="490976">
                <a:moveTo>
                  <a:pt x="32374" y="6494"/>
                </a:moveTo>
                <a:cubicBezTo>
                  <a:pt x="38724" y="50944"/>
                  <a:pt x="39782" y="425065"/>
                  <a:pt x="38724" y="479569"/>
                </a:cubicBezTo>
                <a:cubicBezTo>
                  <a:pt x="37666" y="534073"/>
                  <a:pt x="32374" y="377969"/>
                  <a:pt x="26024" y="333519"/>
                </a:cubicBezTo>
                <a:cubicBezTo>
                  <a:pt x="19674" y="289069"/>
                  <a:pt x="-4138" y="267373"/>
                  <a:pt x="624" y="212869"/>
                </a:cubicBezTo>
                <a:cubicBezTo>
                  <a:pt x="5386" y="158365"/>
                  <a:pt x="26024" y="-37956"/>
                  <a:pt x="32374" y="6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2DAE810E-15AA-4216-9C4E-08FA64DE2AB8}"/>
              </a:ext>
            </a:extLst>
          </p:cNvPr>
          <p:cNvSpPr/>
          <p:nvPr/>
        </p:nvSpPr>
        <p:spPr>
          <a:xfrm>
            <a:off x="2279505" y="10779420"/>
            <a:ext cx="130791" cy="917282"/>
          </a:xfrm>
          <a:custGeom>
            <a:avLst/>
            <a:gdLst>
              <a:gd name="connsiteX0" fmla="*/ 145 w 130791"/>
              <a:gd name="connsiteY0" fmla="*/ 2880 h 917282"/>
              <a:gd name="connsiteX1" fmla="*/ 98570 w 130791"/>
              <a:gd name="connsiteY1" fmla="*/ 764880 h 917282"/>
              <a:gd name="connsiteX2" fmla="*/ 79520 w 130791"/>
              <a:gd name="connsiteY2" fmla="*/ 917280 h 917282"/>
              <a:gd name="connsiteX3" fmla="*/ 108095 w 130791"/>
              <a:gd name="connsiteY3" fmla="*/ 768055 h 917282"/>
              <a:gd name="connsiteX4" fmla="*/ 123970 w 130791"/>
              <a:gd name="connsiteY4" fmla="*/ 514055 h 917282"/>
              <a:gd name="connsiteX5" fmla="*/ 145 w 130791"/>
              <a:gd name="connsiteY5" fmla="*/ 2880 h 9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91" h="917282">
                <a:moveTo>
                  <a:pt x="145" y="2880"/>
                </a:moveTo>
                <a:cubicBezTo>
                  <a:pt x="-4088" y="44684"/>
                  <a:pt x="85341" y="612480"/>
                  <a:pt x="98570" y="764880"/>
                </a:cubicBezTo>
                <a:cubicBezTo>
                  <a:pt x="111799" y="917280"/>
                  <a:pt x="77933" y="916751"/>
                  <a:pt x="79520" y="917280"/>
                </a:cubicBezTo>
                <a:cubicBezTo>
                  <a:pt x="81107" y="917809"/>
                  <a:pt x="100687" y="835259"/>
                  <a:pt x="108095" y="768055"/>
                </a:cubicBezTo>
                <a:cubicBezTo>
                  <a:pt x="115503" y="700851"/>
                  <a:pt x="143549" y="642113"/>
                  <a:pt x="123970" y="514055"/>
                </a:cubicBezTo>
                <a:cubicBezTo>
                  <a:pt x="104391" y="385997"/>
                  <a:pt x="4378" y="-38924"/>
                  <a:pt x="145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C8ED836-B707-4325-AAD2-50A52FE564E8}"/>
              </a:ext>
            </a:extLst>
          </p:cNvPr>
          <p:cNvSpPr/>
          <p:nvPr/>
        </p:nvSpPr>
        <p:spPr>
          <a:xfrm>
            <a:off x="2264678" y="11687091"/>
            <a:ext cx="110214" cy="442155"/>
          </a:xfrm>
          <a:custGeom>
            <a:avLst/>
            <a:gdLst>
              <a:gd name="connsiteX0" fmla="*/ 84822 w 110214"/>
              <a:gd name="connsiteY0" fmla="*/ 84 h 442155"/>
              <a:gd name="connsiteX1" fmla="*/ 87997 w 110214"/>
              <a:gd name="connsiteY1" fmla="*/ 82634 h 442155"/>
              <a:gd name="connsiteX2" fmla="*/ 2272 w 110214"/>
              <a:gd name="connsiteY2" fmla="*/ 247734 h 442155"/>
              <a:gd name="connsiteX3" fmla="*/ 24497 w 110214"/>
              <a:gd name="connsiteY3" fmla="*/ 441409 h 442155"/>
              <a:gd name="connsiteX4" fmla="*/ 21322 w 110214"/>
              <a:gd name="connsiteY4" fmla="*/ 311234 h 442155"/>
              <a:gd name="connsiteX5" fmla="*/ 27672 w 110214"/>
              <a:gd name="connsiteY5" fmla="*/ 225509 h 442155"/>
              <a:gd name="connsiteX6" fmla="*/ 107047 w 110214"/>
              <a:gd name="connsiteY6" fmla="*/ 69934 h 442155"/>
              <a:gd name="connsiteX7" fmla="*/ 84822 w 110214"/>
              <a:gd name="connsiteY7" fmla="*/ 84 h 44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214" h="442155">
                <a:moveTo>
                  <a:pt x="84822" y="84"/>
                </a:moveTo>
                <a:cubicBezTo>
                  <a:pt x="81647" y="2201"/>
                  <a:pt x="101755" y="41359"/>
                  <a:pt x="87997" y="82634"/>
                </a:cubicBezTo>
                <a:cubicBezTo>
                  <a:pt x="74239" y="123909"/>
                  <a:pt x="12855" y="187938"/>
                  <a:pt x="2272" y="247734"/>
                </a:cubicBezTo>
                <a:cubicBezTo>
                  <a:pt x="-8311" y="307530"/>
                  <a:pt x="21322" y="430826"/>
                  <a:pt x="24497" y="441409"/>
                </a:cubicBezTo>
                <a:cubicBezTo>
                  <a:pt x="27672" y="451992"/>
                  <a:pt x="20793" y="347217"/>
                  <a:pt x="21322" y="311234"/>
                </a:cubicBezTo>
                <a:cubicBezTo>
                  <a:pt x="21851" y="275251"/>
                  <a:pt x="13385" y="265726"/>
                  <a:pt x="27672" y="225509"/>
                </a:cubicBezTo>
                <a:cubicBezTo>
                  <a:pt x="41959" y="185292"/>
                  <a:pt x="93818" y="103801"/>
                  <a:pt x="107047" y="69934"/>
                </a:cubicBezTo>
                <a:cubicBezTo>
                  <a:pt x="120276" y="36067"/>
                  <a:pt x="87997" y="-2033"/>
                  <a:pt x="8482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41DE8A20-44A0-46FF-96CB-C47704315043}"/>
              </a:ext>
            </a:extLst>
          </p:cNvPr>
          <p:cNvSpPr/>
          <p:nvPr/>
        </p:nvSpPr>
        <p:spPr>
          <a:xfrm>
            <a:off x="2954428" y="10632345"/>
            <a:ext cx="311461" cy="968360"/>
          </a:xfrm>
          <a:custGeom>
            <a:avLst/>
            <a:gdLst>
              <a:gd name="connsiteX0" fmla="*/ 1497 w 311461"/>
              <a:gd name="connsiteY0" fmla="*/ 730 h 968360"/>
              <a:gd name="connsiteX1" fmla="*/ 141197 w 311461"/>
              <a:gd name="connsiteY1" fmla="*/ 543655 h 968360"/>
              <a:gd name="connsiteX2" fmla="*/ 306297 w 311461"/>
              <a:gd name="connsiteY2" fmla="*/ 956405 h 968360"/>
              <a:gd name="connsiteX3" fmla="*/ 252322 w 311461"/>
              <a:gd name="connsiteY3" fmla="*/ 819880 h 968360"/>
              <a:gd name="connsiteX4" fmla="*/ 77697 w 311461"/>
              <a:gd name="connsiteY4" fmla="*/ 435705 h 968360"/>
              <a:gd name="connsiteX5" fmla="*/ 1497 w 311461"/>
              <a:gd name="connsiteY5" fmla="*/ 730 h 96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461" h="968360">
                <a:moveTo>
                  <a:pt x="1497" y="730"/>
                </a:moveTo>
                <a:cubicBezTo>
                  <a:pt x="12080" y="18722"/>
                  <a:pt x="90397" y="384376"/>
                  <a:pt x="141197" y="543655"/>
                </a:cubicBezTo>
                <a:cubicBezTo>
                  <a:pt x="191997" y="702934"/>
                  <a:pt x="287776" y="910368"/>
                  <a:pt x="306297" y="956405"/>
                </a:cubicBezTo>
                <a:cubicBezTo>
                  <a:pt x="324818" y="1002442"/>
                  <a:pt x="290422" y="906663"/>
                  <a:pt x="252322" y="819880"/>
                </a:cubicBezTo>
                <a:cubicBezTo>
                  <a:pt x="214222" y="733097"/>
                  <a:pt x="116855" y="569584"/>
                  <a:pt x="77697" y="435705"/>
                </a:cubicBezTo>
                <a:cubicBezTo>
                  <a:pt x="38539" y="301826"/>
                  <a:pt x="-9086" y="-17262"/>
                  <a:pt x="1497" y="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2A0C0B5E-E94A-4145-AD6B-62FB8CD4A091}"/>
              </a:ext>
            </a:extLst>
          </p:cNvPr>
          <p:cNvSpPr/>
          <p:nvPr/>
        </p:nvSpPr>
        <p:spPr>
          <a:xfrm>
            <a:off x="2300021" y="11858404"/>
            <a:ext cx="497216" cy="127891"/>
          </a:xfrm>
          <a:custGeom>
            <a:avLst/>
            <a:gdLst>
              <a:gd name="connsiteX0" fmla="*/ 8204 w 497216"/>
              <a:gd name="connsiteY0" fmla="*/ 124046 h 127891"/>
              <a:gd name="connsiteX1" fmla="*/ 74879 w 497216"/>
              <a:gd name="connsiteY1" fmla="*/ 101821 h 127891"/>
              <a:gd name="connsiteX2" fmla="*/ 268554 w 497216"/>
              <a:gd name="connsiteY2" fmla="*/ 22446 h 127891"/>
              <a:gd name="connsiteX3" fmla="*/ 497154 w 497216"/>
              <a:gd name="connsiteY3" fmla="*/ 221 h 127891"/>
              <a:gd name="connsiteX4" fmla="*/ 246329 w 497216"/>
              <a:gd name="connsiteY4" fmla="*/ 31971 h 127891"/>
              <a:gd name="connsiteX5" fmla="*/ 8204 w 497216"/>
              <a:gd name="connsiteY5" fmla="*/ 124046 h 12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16" h="127891">
                <a:moveTo>
                  <a:pt x="8204" y="124046"/>
                </a:moveTo>
                <a:cubicBezTo>
                  <a:pt x="-20371" y="135688"/>
                  <a:pt x="31487" y="118754"/>
                  <a:pt x="74879" y="101821"/>
                </a:cubicBezTo>
                <a:cubicBezTo>
                  <a:pt x="118271" y="84888"/>
                  <a:pt x="198175" y="39379"/>
                  <a:pt x="268554" y="22446"/>
                </a:cubicBezTo>
                <a:cubicBezTo>
                  <a:pt x="338933" y="5513"/>
                  <a:pt x="500858" y="-1366"/>
                  <a:pt x="497154" y="221"/>
                </a:cubicBezTo>
                <a:cubicBezTo>
                  <a:pt x="493450" y="1808"/>
                  <a:pt x="328879" y="9746"/>
                  <a:pt x="246329" y="31971"/>
                </a:cubicBezTo>
                <a:cubicBezTo>
                  <a:pt x="163779" y="54196"/>
                  <a:pt x="36779" y="112404"/>
                  <a:pt x="8204" y="12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7406FEF-DE34-4D86-A207-D23CFBBE3528}"/>
              </a:ext>
            </a:extLst>
          </p:cNvPr>
          <p:cNvSpPr/>
          <p:nvPr/>
        </p:nvSpPr>
        <p:spPr>
          <a:xfrm>
            <a:off x="2305596" y="11779136"/>
            <a:ext cx="939383" cy="138454"/>
          </a:xfrm>
          <a:custGeom>
            <a:avLst/>
            <a:gdLst>
              <a:gd name="connsiteX0" fmla="*/ 21679 w 939383"/>
              <a:gd name="connsiteY0" fmla="*/ 136639 h 138454"/>
              <a:gd name="connsiteX1" fmla="*/ 110579 w 939383"/>
              <a:gd name="connsiteY1" fmla="*/ 79489 h 138454"/>
              <a:gd name="connsiteX2" fmla="*/ 434429 w 939383"/>
              <a:gd name="connsiteY2" fmla="*/ 35039 h 138454"/>
              <a:gd name="connsiteX3" fmla="*/ 939254 w 939383"/>
              <a:gd name="connsiteY3" fmla="*/ 22339 h 138454"/>
              <a:gd name="connsiteX4" fmla="*/ 478879 w 939383"/>
              <a:gd name="connsiteY4" fmla="*/ 6464 h 138454"/>
              <a:gd name="connsiteX5" fmla="*/ 21679 w 939383"/>
              <a:gd name="connsiteY5" fmla="*/ 136639 h 13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383" h="138454">
                <a:moveTo>
                  <a:pt x="21679" y="136639"/>
                </a:moveTo>
                <a:cubicBezTo>
                  <a:pt x="-39704" y="148810"/>
                  <a:pt x="41787" y="96422"/>
                  <a:pt x="110579" y="79489"/>
                </a:cubicBezTo>
                <a:cubicBezTo>
                  <a:pt x="179371" y="62556"/>
                  <a:pt x="296317" y="44564"/>
                  <a:pt x="434429" y="35039"/>
                </a:cubicBezTo>
                <a:cubicBezTo>
                  <a:pt x="572542" y="25514"/>
                  <a:pt x="931846" y="27101"/>
                  <a:pt x="939254" y="22339"/>
                </a:cubicBezTo>
                <a:cubicBezTo>
                  <a:pt x="946662" y="17576"/>
                  <a:pt x="633396" y="-13115"/>
                  <a:pt x="478879" y="6464"/>
                </a:cubicBezTo>
                <a:cubicBezTo>
                  <a:pt x="324362" y="26043"/>
                  <a:pt x="83062" y="124468"/>
                  <a:pt x="21679" y="13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DAB70EC-E958-4A65-9340-DE767B477A0E}"/>
              </a:ext>
            </a:extLst>
          </p:cNvPr>
          <p:cNvSpPr/>
          <p:nvPr/>
        </p:nvSpPr>
        <p:spPr>
          <a:xfrm>
            <a:off x="2282432" y="11973998"/>
            <a:ext cx="772102" cy="177128"/>
          </a:xfrm>
          <a:custGeom>
            <a:avLst/>
            <a:gdLst>
              <a:gd name="connsiteX0" fmla="*/ 28968 w 772102"/>
              <a:gd name="connsiteY0" fmla="*/ 170377 h 177128"/>
              <a:gd name="connsiteX1" fmla="*/ 130568 w 772102"/>
              <a:gd name="connsiteY1" fmla="*/ 135452 h 177128"/>
              <a:gd name="connsiteX2" fmla="*/ 600468 w 772102"/>
              <a:gd name="connsiteY2" fmla="*/ 33852 h 177128"/>
              <a:gd name="connsiteX3" fmla="*/ 771918 w 772102"/>
              <a:gd name="connsiteY3" fmla="*/ 21152 h 177128"/>
              <a:gd name="connsiteX4" fmla="*/ 575068 w 772102"/>
              <a:gd name="connsiteY4" fmla="*/ 8452 h 177128"/>
              <a:gd name="connsiteX5" fmla="*/ 28968 w 772102"/>
              <a:gd name="connsiteY5" fmla="*/ 170377 h 17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102" h="177128">
                <a:moveTo>
                  <a:pt x="28968" y="170377"/>
                </a:moveTo>
                <a:cubicBezTo>
                  <a:pt x="-45115" y="191544"/>
                  <a:pt x="35318" y="158206"/>
                  <a:pt x="130568" y="135452"/>
                </a:cubicBezTo>
                <a:cubicBezTo>
                  <a:pt x="225818" y="112698"/>
                  <a:pt x="493576" y="52902"/>
                  <a:pt x="600468" y="33852"/>
                </a:cubicBezTo>
                <a:cubicBezTo>
                  <a:pt x="707360" y="14802"/>
                  <a:pt x="776151" y="25385"/>
                  <a:pt x="771918" y="21152"/>
                </a:cubicBezTo>
                <a:cubicBezTo>
                  <a:pt x="767685" y="16919"/>
                  <a:pt x="696776" y="-14831"/>
                  <a:pt x="575068" y="8452"/>
                </a:cubicBezTo>
                <a:cubicBezTo>
                  <a:pt x="453360" y="31735"/>
                  <a:pt x="103051" y="149210"/>
                  <a:pt x="28968" y="17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48121FF-2F21-4397-9C58-1F0B6A1CAF07}"/>
              </a:ext>
            </a:extLst>
          </p:cNvPr>
          <p:cNvSpPr/>
          <p:nvPr/>
        </p:nvSpPr>
        <p:spPr>
          <a:xfrm>
            <a:off x="2279684" y="11987530"/>
            <a:ext cx="1125411" cy="188031"/>
          </a:xfrm>
          <a:custGeom>
            <a:avLst/>
            <a:gdLst>
              <a:gd name="connsiteX0" fmla="*/ 38066 w 1125411"/>
              <a:gd name="connsiteY0" fmla="*/ 172720 h 188031"/>
              <a:gd name="connsiteX1" fmla="*/ 95216 w 1125411"/>
              <a:gd name="connsiteY1" fmla="*/ 172720 h 188031"/>
              <a:gd name="connsiteX2" fmla="*/ 606391 w 1125411"/>
              <a:gd name="connsiteY2" fmla="*/ 61595 h 188031"/>
              <a:gd name="connsiteX3" fmla="*/ 1117566 w 1125411"/>
              <a:gd name="connsiteY3" fmla="*/ 13970 h 188031"/>
              <a:gd name="connsiteX4" fmla="*/ 888966 w 1125411"/>
              <a:gd name="connsiteY4" fmla="*/ 1270 h 188031"/>
              <a:gd name="connsiteX5" fmla="*/ 520666 w 1125411"/>
              <a:gd name="connsiteY5" fmla="*/ 39370 h 188031"/>
              <a:gd name="connsiteX6" fmla="*/ 38066 w 1125411"/>
              <a:gd name="connsiteY6" fmla="*/ 172720 h 18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11" h="188031">
                <a:moveTo>
                  <a:pt x="38066" y="172720"/>
                </a:moveTo>
                <a:cubicBezTo>
                  <a:pt x="-32842" y="194945"/>
                  <a:pt x="495" y="191241"/>
                  <a:pt x="95216" y="172720"/>
                </a:cubicBezTo>
                <a:cubicBezTo>
                  <a:pt x="189937" y="154199"/>
                  <a:pt x="435999" y="88053"/>
                  <a:pt x="606391" y="61595"/>
                </a:cubicBezTo>
                <a:cubicBezTo>
                  <a:pt x="776783" y="35137"/>
                  <a:pt x="1070470" y="24024"/>
                  <a:pt x="1117566" y="13970"/>
                </a:cubicBezTo>
                <a:cubicBezTo>
                  <a:pt x="1164662" y="3916"/>
                  <a:pt x="988449" y="-2963"/>
                  <a:pt x="888966" y="1270"/>
                </a:cubicBezTo>
                <a:cubicBezTo>
                  <a:pt x="789483" y="5503"/>
                  <a:pt x="656662" y="10266"/>
                  <a:pt x="520666" y="39370"/>
                </a:cubicBezTo>
                <a:cubicBezTo>
                  <a:pt x="384670" y="68474"/>
                  <a:pt x="108974" y="150495"/>
                  <a:pt x="38066" y="17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EE8ECA2-9165-47E4-B92C-D8213779A466}"/>
              </a:ext>
            </a:extLst>
          </p:cNvPr>
          <p:cNvSpPr/>
          <p:nvPr/>
        </p:nvSpPr>
        <p:spPr>
          <a:xfrm>
            <a:off x="3224553" y="11550581"/>
            <a:ext cx="177268" cy="415519"/>
          </a:xfrm>
          <a:custGeom>
            <a:avLst/>
            <a:gdLst>
              <a:gd name="connsiteX0" fmla="*/ 4422 w 177268"/>
              <a:gd name="connsiteY0" fmla="*/ 69 h 415519"/>
              <a:gd name="connsiteX1" fmla="*/ 90147 w 177268"/>
              <a:gd name="connsiteY1" fmla="*/ 171519 h 415519"/>
              <a:gd name="connsiteX2" fmla="*/ 175872 w 177268"/>
              <a:gd name="connsiteY2" fmla="*/ 412819 h 415519"/>
              <a:gd name="connsiteX3" fmla="*/ 134597 w 177268"/>
              <a:gd name="connsiteY3" fmla="*/ 292169 h 415519"/>
              <a:gd name="connsiteX4" fmla="*/ 23472 w 177268"/>
              <a:gd name="connsiteY4" fmla="*/ 152469 h 415519"/>
              <a:gd name="connsiteX5" fmla="*/ 4422 w 177268"/>
              <a:gd name="connsiteY5" fmla="*/ 69 h 41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68" h="415519">
                <a:moveTo>
                  <a:pt x="4422" y="69"/>
                </a:moveTo>
                <a:cubicBezTo>
                  <a:pt x="15535" y="3244"/>
                  <a:pt x="61572" y="102727"/>
                  <a:pt x="90147" y="171519"/>
                </a:cubicBezTo>
                <a:cubicBezTo>
                  <a:pt x="118722" y="240311"/>
                  <a:pt x="168464" y="392711"/>
                  <a:pt x="175872" y="412819"/>
                </a:cubicBezTo>
                <a:cubicBezTo>
                  <a:pt x="183280" y="432927"/>
                  <a:pt x="159997" y="335560"/>
                  <a:pt x="134597" y="292169"/>
                </a:cubicBezTo>
                <a:cubicBezTo>
                  <a:pt x="109197" y="248778"/>
                  <a:pt x="42522" y="201682"/>
                  <a:pt x="23472" y="152469"/>
                </a:cubicBezTo>
                <a:cubicBezTo>
                  <a:pt x="4422" y="103257"/>
                  <a:pt x="-6691" y="-3106"/>
                  <a:pt x="4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9D2EC3-1D2E-490C-B870-3FF9778E1EA7}"/>
              </a:ext>
            </a:extLst>
          </p:cNvPr>
          <p:cNvSpPr/>
          <p:nvPr/>
        </p:nvSpPr>
        <p:spPr>
          <a:xfrm>
            <a:off x="2834194" y="9411993"/>
            <a:ext cx="115616" cy="1098992"/>
          </a:xfrm>
          <a:custGeom>
            <a:avLst/>
            <a:gdLst>
              <a:gd name="connsiteX0" fmla="*/ 115381 w 115616"/>
              <a:gd name="connsiteY0" fmla="*/ 1882 h 1098992"/>
              <a:gd name="connsiteX1" fmla="*/ 32831 w 115616"/>
              <a:gd name="connsiteY1" fmla="*/ 328907 h 1098992"/>
              <a:gd name="connsiteX2" fmla="*/ 102681 w 115616"/>
              <a:gd name="connsiteY2" fmla="*/ 1078207 h 1098992"/>
              <a:gd name="connsiteX3" fmla="*/ 64581 w 115616"/>
              <a:gd name="connsiteY3" fmla="*/ 852782 h 1098992"/>
              <a:gd name="connsiteX4" fmla="*/ 1081 w 115616"/>
              <a:gd name="connsiteY4" fmla="*/ 459082 h 1098992"/>
              <a:gd name="connsiteX5" fmla="*/ 115381 w 115616"/>
              <a:gd name="connsiteY5" fmla="*/ 1882 h 10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16" h="1098992">
                <a:moveTo>
                  <a:pt x="115381" y="1882"/>
                </a:moveTo>
                <a:cubicBezTo>
                  <a:pt x="120673" y="-19814"/>
                  <a:pt x="34948" y="149520"/>
                  <a:pt x="32831" y="328907"/>
                </a:cubicBezTo>
                <a:cubicBezTo>
                  <a:pt x="30714" y="508294"/>
                  <a:pt x="97389" y="990895"/>
                  <a:pt x="102681" y="1078207"/>
                </a:cubicBezTo>
                <a:cubicBezTo>
                  <a:pt x="107973" y="1165520"/>
                  <a:pt x="81514" y="955969"/>
                  <a:pt x="64581" y="852782"/>
                </a:cubicBezTo>
                <a:cubicBezTo>
                  <a:pt x="47648" y="749595"/>
                  <a:pt x="-8444" y="599840"/>
                  <a:pt x="1081" y="459082"/>
                </a:cubicBezTo>
                <a:cubicBezTo>
                  <a:pt x="10606" y="318324"/>
                  <a:pt x="110089" y="23578"/>
                  <a:pt x="115381" y="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7D4A6A5-72B9-452A-8E19-857DF60D87B8}"/>
              </a:ext>
            </a:extLst>
          </p:cNvPr>
          <p:cNvSpPr/>
          <p:nvPr/>
        </p:nvSpPr>
        <p:spPr>
          <a:xfrm>
            <a:off x="3735967" y="7071035"/>
            <a:ext cx="249515" cy="690185"/>
          </a:xfrm>
          <a:custGeom>
            <a:avLst/>
            <a:gdLst>
              <a:gd name="connsiteX0" fmla="*/ 228550 w 249515"/>
              <a:gd name="connsiteY0" fmla="*/ 748 h 690185"/>
              <a:gd name="connsiteX1" fmla="*/ 192566 w 249515"/>
              <a:gd name="connsiteY1" fmla="*/ 326715 h 690185"/>
              <a:gd name="connsiteX2" fmla="*/ 4183 w 249515"/>
              <a:gd name="connsiteY2" fmla="*/ 682315 h 690185"/>
              <a:gd name="connsiteX3" fmla="*/ 76150 w 249515"/>
              <a:gd name="connsiteY3" fmla="*/ 546848 h 690185"/>
              <a:gd name="connsiteX4" fmla="*/ 239133 w 249515"/>
              <a:gd name="connsiteY4" fmla="*/ 246282 h 690185"/>
              <a:gd name="connsiteX5" fmla="*/ 228550 w 249515"/>
              <a:gd name="connsiteY5" fmla="*/ 748 h 6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15" h="690185">
                <a:moveTo>
                  <a:pt x="228550" y="748"/>
                </a:moveTo>
                <a:cubicBezTo>
                  <a:pt x="220789" y="14153"/>
                  <a:pt x="229961" y="213120"/>
                  <a:pt x="192566" y="326715"/>
                </a:cubicBezTo>
                <a:cubicBezTo>
                  <a:pt x="155171" y="440310"/>
                  <a:pt x="4183" y="682315"/>
                  <a:pt x="4183" y="682315"/>
                </a:cubicBezTo>
                <a:cubicBezTo>
                  <a:pt x="-15220" y="719004"/>
                  <a:pt x="36992" y="619520"/>
                  <a:pt x="76150" y="546848"/>
                </a:cubicBezTo>
                <a:cubicBezTo>
                  <a:pt x="115308" y="474176"/>
                  <a:pt x="213733" y="335182"/>
                  <a:pt x="239133" y="246282"/>
                </a:cubicBezTo>
                <a:cubicBezTo>
                  <a:pt x="264533" y="157382"/>
                  <a:pt x="236311" y="-12657"/>
                  <a:pt x="228550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B93D103-9004-43EA-BC0F-4A1E57D208B4}"/>
              </a:ext>
            </a:extLst>
          </p:cNvPr>
          <p:cNvSpPr/>
          <p:nvPr/>
        </p:nvSpPr>
        <p:spPr>
          <a:xfrm>
            <a:off x="3441572" y="7780192"/>
            <a:ext cx="298276" cy="440215"/>
          </a:xfrm>
          <a:custGeom>
            <a:avLst/>
            <a:gdLst>
              <a:gd name="connsiteX0" fmla="*/ 295403 w 298276"/>
              <a:gd name="connsiteY0" fmla="*/ 1733 h 440215"/>
              <a:gd name="connsiteX1" fmla="*/ 60453 w 298276"/>
              <a:gd name="connsiteY1" fmla="*/ 255733 h 440215"/>
              <a:gd name="connsiteX2" fmla="*/ 128 w 298276"/>
              <a:gd name="connsiteY2" fmla="*/ 439883 h 440215"/>
              <a:gd name="connsiteX3" fmla="*/ 69978 w 298276"/>
              <a:gd name="connsiteY3" fmla="*/ 297008 h 440215"/>
              <a:gd name="connsiteX4" fmla="*/ 181103 w 298276"/>
              <a:gd name="connsiteY4" fmla="*/ 150958 h 440215"/>
              <a:gd name="connsiteX5" fmla="*/ 295403 w 298276"/>
              <a:gd name="connsiteY5" fmla="*/ 1733 h 44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76" h="440215">
                <a:moveTo>
                  <a:pt x="295403" y="1733"/>
                </a:moveTo>
                <a:cubicBezTo>
                  <a:pt x="275295" y="19195"/>
                  <a:pt x="109665" y="182708"/>
                  <a:pt x="60453" y="255733"/>
                </a:cubicBezTo>
                <a:cubicBezTo>
                  <a:pt x="11241" y="328758"/>
                  <a:pt x="-1459" y="433004"/>
                  <a:pt x="128" y="439883"/>
                </a:cubicBezTo>
                <a:cubicBezTo>
                  <a:pt x="1715" y="446762"/>
                  <a:pt x="39815" y="345162"/>
                  <a:pt x="69978" y="297008"/>
                </a:cubicBezTo>
                <a:cubicBezTo>
                  <a:pt x="100140" y="248854"/>
                  <a:pt x="137182" y="198583"/>
                  <a:pt x="181103" y="150958"/>
                </a:cubicBezTo>
                <a:cubicBezTo>
                  <a:pt x="225024" y="103333"/>
                  <a:pt x="315511" y="-15729"/>
                  <a:pt x="295403" y="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0C65B0B-2114-4B31-89AD-D6975081C399}"/>
              </a:ext>
            </a:extLst>
          </p:cNvPr>
          <p:cNvSpPr/>
          <p:nvPr/>
        </p:nvSpPr>
        <p:spPr>
          <a:xfrm>
            <a:off x="6673850" y="6730685"/>
            <a:ext cx="434957" cy="1171452"/>
          </a:xfrm>
          <a:custGeom>
            <a:avLst/>
            <a:gdLst>
              <a:gd name="connsiteX0" fmla="*/ 433917 w 434957"/>
              <a:gd name="connsiteY0" fmla="*/ 315 h 1171452"/>
              <a:gd name="connsiteX1" fmla="*/ 298450 w 434957"/>
              <a:gd name="connsiteY1" fmla="*/ 440582 h 1171452"/>
              <a:gd name="connsiteX2" fmla="*/ 116417 w 434957"/>
              <a:gd name="connsiteY2" fmla="*/ 711515 h 1171452"/>
              <a:gd name="connsiteX3" fmla="*/ 2117 w 434957"/>
              <a:gd name="connsiteY3" fmla="*/ 1160248 h 1171452"/>
              <a:gd name="connsiteX4" fmla="*/ 44450 w 434957"/>
              <a:gd name="connsiteY4" fmla="*/ 1003615 h 1171452"/>
              <a:gd name="connsiteX5" fmla="*/ 74083 w 434957"/>
              <a:gd name="connsiteY5" fmla="*/ 652248 h 1171452"/>
              <a:gd name="connsiteX6" fmla="*/ 226483 w 434957"/>
              <a:gd name="connsiteY6" fmla="*/ 512548 h 1171452"/>
              <a:gd name="connsiteX7" fmla="*/ 433917 w 434957"/>
              <a:gd name="connsiteY7" fmla="*/ 315 h 11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957" h="1171452">
                <a:moveTo>
                  <a:pt x="433917" y="315"/>
                </a:moveTo>
                <a:cubicBezTo>
                  <a:pt x="445912" y="-11679"/>
                  <a:pt x="351367" y="322049"/>
                  <a:pt x="298450" y="440582"/>
                </a:cubicBezTo>
                <a:cubicBezTo>
                  <a:pt x="245533" y="559115"/>
                  <a:pt x="165806" y="591571"/>
                  <a:pt x="116417" y="711515"/>
                </a:cubicBezTo>
                <a:cubicBezTo>
                  <a:pt x="67028" y="831459"/>
                  <a:pt x="14111" y="1111565"/>
                  <a:pt x="2117" y="1160248"/>
                </a:cubicBezTo>
                <a:cubicBezTo>
                  <a:pt x="-9877" y="1208931"/>
                  <a:pt x="32456" y="1088282"/>
                  <a:pt x="44450" y="1003615"/>
                </a:cubicBezTo>
                <a:cubicBezTo>
                  <a:pt x="56444" y="918948"/>
                  <a:pt x="43744" y="734093"/>
                  <a:pt x="74083" y="652248"/>
                </a:cubicBezTo>
                <a:cubicBezTo>
                  <a:pt x="104422" y="570403"/>
                  <a:pt x="170744" y="614148"/>
                  <a:pt x="226483" y="512548"/>
                </a:cubicBezTo>
                <a:cubicBezTo>
                  <a:pt x="282222" y="410948"/>
                  <a:pt x="421922" y="12309"/>
                  <a:pt x="433917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07C274C-08D0-45A4-B65C-0DF93FF52A84}"/>
              </a:ext>
            </a:extLst>
          </p:cNvPr>
          <p:cNvSpPr/>
          <p:nvPr/>
        </p:nvSpPr>
        <p:spPr>
          <a:xfrm>
            <a:off x="6617892" y="7935329"/>
            <a:ext cx="165338" cy="913815"/>
          </a:xfrm>
          <a:custGeom>
            <a:avLst/>
            <a:gdLst>
              <a:gd name="connsiteX0" fmla="*/ 41141 w 165338"/>
              <a:gd name="connsiteY0" fmla="*/ 2171 h 913815"/>
              <a:gd name="connsiteX1" fmla="*/ 32675 w 165338"/>
              <a:gd name="connsiteY1" fmla="*/ 273104 h 913815"/>
              <a:gd name="connsiteX2" fmla="*/ 66541 w 165338"/>
              <a:gd name="connsiteY2" fmla="*/ 556738 h 913815"/>
              <a:gd name="connsiteX3" fmla="*/ 159675 w 165338"/>
              <a:gd name="connsiteY3" fmla="*/ 899638 h 913815"/>
              <a:gd name="connsiteX4" fmla="*/ 138508 w 165338"/>
              <a:gd name="connsiteY4" fmla="*/ 806504 h 913815"/>
              <a:gd name="connsiteX5" fmla="*/ 3041 w 165338"/>
              <a:gd name="connsiteY5" fmla="*/ 425504 h 913815"/>
              <a:gd name="connsiteX6" fmla="*/ 41141 w 165338"/>
              <a:gd name="connsiteY6" fmla="*/ 2171 h 9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38" h="913815">
                <a:moveTo>
                  <a:pt x="41141" y="2171"/>
                </a:moveTo>
                <a:cubicBezTo>
                  <a:pt x="46080" y="-23229"/>
                  <a:pt x="28442" y="180676"/>
                  <a:pt x="32675" y="273104"/>
                </a:cubicBezTo>
                <a:cubicBezTo>
                  <a:pt x="36908" y="365532"/>
                  <a:pt x="45374" y="452316"/>
                  <a:pt x="66541" y="556738"/>
                </a:cubicBezTo>
                <a:cubicBezTo>
                  <a:pt x="87708" y="661160"/>
                  <a:pt x="147681" y="858010"/>
                  <a:pt x="159675" y="899638"/>
                </a:cubicBezTo>
                <a:cubicBezTo>
                  <a:pt x="171669" y="941266"/>
                  <a:pt x="164614" y="885526"/>
                  <a:pt x="138508" y="806504"/>
                </a:cubicBezTo>
                <a:cubicBezTo>
                  <a:pt x="112402" y="727482"/>
                  <a:pt x="18563" y="554621"/>
                  <a:pt x="3041" y="425504"/>
                </a:cubicBezTo>
                <a:cubicBezTo>
                  <a:pt x="-12481" y="296387"/>
                  <a:pt x="36202" y="27571"/>
                  <a:pt x="41141" y="2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45DBC74D-F980-474B-974F-97D517289ABC}"/>
              </a:ext>
            </a:extLst>
          </p:cNvPr>
          <p:cNvSpPr/>
          <p:nvPr/>
        </p:nvSpPr>
        <p:spPr>
          <a:xfrm>
            <a:off x="6742426" y="9041915"/>
            <a:ext cx="76314" cy="280227"/>
          </a:xfrm>
          <a:custGeom>
            <a:avLst/>
            <a:gdLst>
              <a:gd name="connsiteX0" fmla="*/ 26674 w 76314"/>
              <a:gd name="connsiteY0" fmla="*/ 485 h 280227"/>
              <a:gd name="connsiteX1" fmla="*/ 58424 w 76314"/>
              <a:gd name="connsiteY1" fmla="*/ 200510 h 280227"/>
              <a:gd name="connsiteX2" fmla="*/ 74299 w 76314"/>
              <a:gd name="connsiteY2" fmla="*/ 279885 h 280227"/>
              <a:gd name="connsiteX3" fmla="*/ 67949 w 76314"/>
              <a:gd name="connsiteY3" fmla="*/ 225910 h 280227"/>
              <a:gd name="connsiteX4" fmla="*/ 1274 w 76314"/>
              <a:gd name="connsiteY4" fmla="*/ 146535 h 280227"/>
              <a:gd name="connsiteX5" fmla="*/ 26674 w 76314"/>
              <a:gd name="connsiteY5" fmla="*/ 485 h 2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14" h="280227">
                <a:moveTo>
                  <a:pt x="26674" y="485"/>
                </a:moveTo>
                <a:cubicBezTo>
                  <a:pt x="36199" y="9481"/>
                  <a:pt x="50487" y="153943"/>
                  <a:pt x="58424" y="200510"/>
                </a:cubicBezTo>
                <a:cubicBezTo>
                  <a:pt x="66361" y="247077"/>
                  <a:pt x="72712" y="275652"/>
                  <a:pt x="74299" y="279885"/>
                </a:cubicBezTo>
                <a:cubicBezTo>
                  <a:pt x="75886" y="284118"/>
                  <a:pt x="80120" y="248135"/>
                  <a:pt x="67949" y="225910"/>
                </a:cubicBezTo>
                <a:cubicBezTo>
                  <a:pt x="55778" y="203685"/>
                  <a:pt x="8153" y="183047"/>
                  <a:pt x="1274" y="146535"/>
                </a:cubicBezTo>
                <a:cubicBezTo>
                  <a:pt x="-5605" y="110023"/>
                  <a:pt x="17149" y="-8511"/>
                  <a:pt x="26674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BFD4FF5-BAA1-42EC-91D6-249525D213EB}"/>
              </a:ext>
            </a:extLst>
          </p:cNvPr>
          <p:cNvSpPr/>
          <p:nvPr/>
        </p:nvSpPr>
        <p:spPr>
          <a:xfrm>
            <a:off x="3230167" y="8346187"/>
            <a:ext cx="106941" cy="126897"/>
          </a:xfrm>
          <a:custGeom>
            <a:avLst/>
            <a:gdLst>
              <a:gd name="connsiteX0" fmla="*/ 106758 w 106941"/>
              <a:gd name="connsiteY0" fmla="*/ 888 h 126897"/>
              <a:gd name="connsiteX1" fmla="*/ 27383 w 106941"/>
              <a:gd name="connsiteY1" fmla="*/ 99313 h 126897"/>
              <a:gd name="connsiteX2" fmla="*/ 27383 w 106941"/>
              <a:gd name="connsiteY2" fmla="*/ 124713 h 126897"/>
              <a:gd name="connsiteX3" fmla="*/ 1983 w 106941"/>
              <a:gd name="connsiteY3" fmla="*/ 54863 h 126897"/>
              <a:gd name="connsiteX4" fmla="*/ 106758 w 106941"/>
              <a:gd name="connsiteY4" fmla="*/ 888 h 12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41" h="126897">
                <a:moveTo>
                  <a:pt x="106758" y="888"/>
                </a:moveTo>
                <a:cubicBezTo>
                  <a:pt x="110991" y="8296"/>
                  <a:pt x="40612" y="78675"/>
                  <a:pt x="27383" y="99313"/>
                </a:cubicBezTo>
                <a:cubicBezTo>
                  <a:pt x="14154" y="119951"/>
                  <a:pt x="31616" y="132121"/>
                  <a:pt x="27383" y="124713"/>
                </a:cubicBezTo>
                <a:cubicBezTo>
                  <a:pt x="23150" y="117305"/>
                  <a:pt x="-8071" y="75501"/>
                  <a:pt x="1983" y="54863"/>
                </a:cubicBezTo>
                <a:cubicBezTo>
                  <a:pt x="12037" y="34225"/>
                  <a:pt x="102525" y="-6520"/>
                  <a:pt x="106758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B2F284FC-967E-48CF-B702-D9768DF0A7A1}"/>
              </a:ext>
            </a:extLst>
          </p:cNvPr>
          <p:cNvSpPr/>
          <p:nvPr/>
        </p:nvSpPr>
        <p:spPr>
          <a:xfrm>
            <a:off x="3127096" y="7944721"/>
            <a:ext cx="305877" cy="221917"/>
          </a:xfrm>
          <a:custGeom>
            <a:avLst/>
            <a:gdLst>
              <a:gd name="connsiteX0" fmla="*/ 279 w 305877"/>
              <a:gd name="connsiteY0" fmla="*/ 717 h 221917"/>
              <a:gd name="connsiteX1" fmla="*/ 147917 w 305877"/>
              <a:gd name="connsiteY1" fmla="*/ 40404 h 221917"/>
              <a:gd name="connsiteX2" fmla="*/ 303492 w 305877"/>
              <a:gd name="connsiteY2" fmla="*/ 219792 h 221917"/>
              <a:gd name="connsiteX3" fmla="*/ 238404 w 305877"/>
              <a:gd name="connsiteY3" fmla="*/ 134067 h 221917"/>
              <a:gd name="connsiteX4" fmla="*/ 186017 w 305877"/>
              <a:gd name="connsiteY4" fmla="*/ 59454 h 221917"/>
              <a:gd name="connsiteX5" fmla="*/ 279 w 305877"/>
              <a:gd name="connsiteY5" fmla="*/ 717 h 22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77" h="221917">
                <a:moveTo>
                  <a:pt x="279" y="717"/>
                </a:moveTo>
                <a:cubicBezTo>
                  <a:pt x="-6071" y="-2458"/>
                  <a:pt x="97382" y="3892"/>
                  <a:pt x="147917" y="40404"/>
                </a:cubicBezTo>
                <a:cubicBezTo>
                  <a:pt x="198453" y="76917"/>
                  <a:pt x="288411" y="204182"/>
                  <a:pt x="303492" y="219792"/>
                </a:cubicBezTo>
                <a:cubicBezTo>
                  <a:pt x="318573" y="235402"/>
                  <a:pt x="257983" y="160790"/>
                  <a:pt x="238404" y="134067"/>
                </a:cubicBezTo>
                <a:cubicBezTo>
                  <a:pt x="218825" y="107344"/>
                  <a:pt x="224381" y="80885"/>
                  <a:pt x="186017" y="59454"/>
                </a:cubicBezTo>
                <a:cubicBezTo>
                  <a:pt x="147653" y="38023"/>
                  <a:pt x="6629" y="3892"/>
                  <a:pt x="279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7013B8D8-9C6F-4B1F-91DF-6DD5EB811485}"/>
              </a:ext>
            </a:extLst>
          </p:cNvPr>
          <p:cNvSpPr/>
          <p:nvPr/>
        </p:nvSpPr>
        <p:spPr>
          <a:xfrm>
            <a:off x="3082095" y="7961312"/>
            <a:ext cx="261399" cy="221877"/>
          </a:xfrm>
          <a:custGeom>
            <a:avLst/>
            <a:gdLst>
              <a:gd name="connsiteX0" fmla="*/ 35755 w 261399"/>
              <a:gd name="connsiteY0" fmla="*/ 1 h 221877"/>
              <a:gd name="connsiteX1" fmla="*/ 830 w 261399"/>
              <a:gd name="connsiteY1" fmla="*/ 55563 h 221877"/>
              <a:gd name="connsiteX2" fmla="*/ 78618 w 261399"/>
              <a:gd name="connsiteY2" fmla="*/ 117476 h 221877"/>
              <a:gd name="connsiteX3" fmla="*/ 258005 w 261399"/>
              <a:gd name="connsiteY3" fmla="*/ 217488 h 221877"/>
              <a:gd name="connsiteX4" fmla="*/ 183393 w 261399"/>
              <a:gd name="connsiteY4" fmla="*/ 195263 h 221877"/>
              <a:gd name="connsiteX5" fmla="*/ 27818 w 261399"/>
              <a:gd name="connsiteY5" fmla="*/ 115888 h 221877"/>
              <a:gd name="connsiteX6" fmla="*/ 5593 w 261399"/>
              <a:gd name="connsiteY6" fmla="*/ 53976 h 221877"/>
              <a:gd name="connsiteX7" fmla="*/ 35755 w 261399"/>
              <a:gd name="connsiteY7" fmla="*/ 1 h 22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399" h="221877">
                <a:moveTo>
                  <a:pt x="35755" y="1"/>
                </a:moveTo>
                <a:cubicBezTo>
                  <a:pt x="34961" y="266"/>
                  <a:pt x="-6314" y="35984"/>
                  <a:pt x="830" y="55563"/>
                </a:cubicBezTo>
                <a:cubicBezTo>
                  <a:pt x="7974" y="75142"/>
                  <a:pt x="35756" y="90489"/>
                  <a:pt x="78618" y="117476"/>
                </a:cubicBezTo>
                <a:cubicBezTo>
                  <a:pt x="121480" y="144463"/>
                  <a:pt x="240543" y="204524"/>
                  <a:pt x="258005" y="217488"/>
                </a:cubicBezTo>
                <a:cubicBezTo>
                  <a:pt x="275467" y="230452"/>
                  <a:pt x="221758" y="212196"/>
                  <a:pt x="183393" y="195263"/>
                </a:cubicBezTo>
                <a:cubicBezTo>
                  <a:pt x="145029" y="178330"/>
                  <a:pt x="57451" y="139436"/>
                  <a:pt x="27818" y="115888"/>
                </a:cubicBezTo>
                <a:cubicBezTo>
                  <a:pt x="-1815" y="92340"/>
                  <a:pt x="5064" y="72761"/>
                  <a:pt x="5593" y="53976"/>
                </a:cubicBezTo>
                <a:cubicBezTo>
                  <a:pt x="6122" y="35191"/>
                  <a:pt x="36549" y="-264"/>
                  <a:pt x="357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8ACF11C6-80B7-4CDF-8F3A-FD38D4C6C23D}"/>
              </a:ext>
            </a:extLst>
          </p:cNvPr>
          <p:cNvSpPr/>
          <p:nvPr/>
        </p:nvSpPr>
        <p:spPr>
          <a:xfrm>
            <a:off x="3193539" y="7986651"/>
            <a:ext cx="133666" cy="84656"/>
          </a:xfrm>
          <a:custGeom>
            <a:avLst/>
            <a:gdLst>
              <a:gd name="connsiteX0" fmla="*/ 511 w 133666"/>
              <a:gd name="connsiteY0" fmla="*/ 1649 h 84656"/>
              <a:gd name="connsiteX1" fmla="*/ 130686 w 133666"/>
              <a:gd name="connsiteY1" fmla="*/ 84199 h 84656"/>
              <a:gd name="connsiteX2" fmla="*/ 86236 w 133666"/>
              <a:gd name="connsiteY2" fmla="*/ 33399 h 84656"/>
              <a:gd name="connsiteX3" fmla="*/ 511 w 133666"/>
              <a:gd name="connsiteY3" fmla="*/ 1649 h 8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6" h="84656">
                <a:moveTo>
                  <a:pt x="511" y="1649"/>
                </a:moveTo>
                <a:cubicBezTo>
                  <a:pt x="7919" y="10116"/>
                  <a:pt x="116399" y="78907"/>
                  <a:pt x="130686" y="84199"/>
                </a:cubicBezTo>
                <a:cubicBezTo>
                  <a:pt x="144973" y="89491"/>
                  <a:pt x="104228" y="47422"/>
                  <a:pt x="86236" y="33399"/>
                </a:cubicBezTo>
                <a:cubicBezTo>
                  <a:pt x="68244" y="19376"/>
                  <a:pt x="-6897" y="-6818"/>
                  <a:pt x="511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F60C412-899F-4B9A-93BA-8169883AEC79}"/>
              </a:ext>
            </a:extLst>
          </p:cNvPr>
          <p:cNvSpPr/>
          <p:nvPr/>
        </p:nvSpPr>
        <p:spPr>
          <a:xfrm>
            <a:off x="3182057" y="7987249"/>
            <a:ext cx="158446" cy="112538"/>
          </a:xfrm>
          <a:custGeom>
            <a:avLst/>
            <a:gdLst>
              <a:gd name="connsiteX0" fmla="*/ 158043 w 158446"/>
              <a:gd name="connsiteY0" fmla="*/ 102651 h 112538"/>
              <a:gd name="connsiteX1" fmla="*/ 69143 w 158446"/>
              <a:gd name="connsiteY1" fmla="*/ 112176 h 112538"/>
              <a:gd name="connsiteX2" fmla="*/ 45331 w 158446"/>
              <a:gd name="connsiteY2" fmla="*/ 88364 h 112538"/>
              <a:gd name="connsiteX3" fmla="*/ 881 w 158446"/>
              <a:gd name="connsiteY3" fmla="*/ 1051 h 112538"/>
              <a:gd name="connsiteX4" fmla="*/ 16756 w 158446"/>
              <a:gd name="connsiteY4" fmla="*/ 43914 h 112538"/>
              <a:gd name="connsiteX5" fmla="*/ 29456 w 158446"/>
              <a:gd name="connsiteY5" fmla="*/ 101064 h 112538"/>
              <a:gd name="connsiteX6" fmla="*/ 158043 w 158446"/>
              <a:gd name="connsiteY6" fmla="*/ 102651 h 11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46" h="112538">
                <a:moveTo>
                  <a:pt x="158043" y="102651"/>
                </a:moveTo>
                <a:cubicBezTo>
                  <a:pt x="164658" y="104503"/>
                  <a:pt x="87928" y="114557"/>
                  <a:pt x="69143" y="112176"/>
                </a:cubicBezTo>
                <a:cubicBezTo>
                  <a:pt x="50358" y="109795"/>
                  <a:pt x="56708" y="106885"/>
                  <a:pt x="45331" y="88364"/>
                </a:cubicBezTo>
                <a:cubicBezTo>
                  <a:pt x="33954" y="69843"/>
                  <a:pt x="5643" y="8459"/>
                  <a:pt x="881" y="1051"/>
                </a:cubicBezTo>
                <a:cubicBezTo>
                  <a:pt x="-3882" y="-6357"/>
                  <a:pt x="11993" y="27245"/>
                  <a:pt x="16756" y="43914"/>
                </a:cubicBezTo>
                <a:cubicBezTo>
                  <a:pt x="21518" y="60583"/>
                  <a:pt x="9877" y="88100"/>
                  <a:pt x="29456" y="101064"/>
                </a:cubicBezTo>
                <a:cubicBezTo>
                  <a:pt x="49035" y="114028"/>
                  <a:pt x="151428" y="100799"/>
                  <a:pt x="158043" y="10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2AF6B51D-3D8B-4AED-B51D-52937BC7DF41}"/>
              </a:ext>
            </a:extLst>
          </p:cNvPr>
          <p:cNvSpPr/>
          <p:nvPr/>
        </p:nvSpPr>
        <p:spPr>
          <a:xfrm>
            <a:off x="3028950" y="8175497"/>
            <a:ext cx="288956" cy="86935"/>
          </a:xfrm>
          <a:custGeom>
            <a:avLst/>
            <a:gdLst>
              <a:gd name="connsiteX0" fmla="*/ 285750 w 288956"/>
              <a:gd name="connsiteY0" fmla="*/ 128 h 86935"/>
              <a:gd name="connsiteX1" fmla="*/ 242888 w 288956"/>
              <a:gd name="connsiteY1" fmla="*/ 65216 h 86935"/>
              <a:gd name="connsiteX2" fmla="*/ 144463 w 288956"/>
              <a:gd name="connsiteY2" fmla="*/ 69978 h 86935"/>
              <a:gd name="connsiteX3" fmla="*/ 0 w 288956"/>
              <a:gd name="connsiteY3" fmla="*/ 77916 h 86935"/>
              <a:gd name="connsiteX4" fmla="*/ 180975 w 288956"/>
              <a:gd name="connsiteY4" fmla="*/ 74741 h 86935"/>
              <a:gd name="connsiteX5" fmla="*/ 274638 w 288956"/>
              <a:gd name="connsiteY5" fmla="*/ 84266 h 86935"/>
              <a:gd name="connsiteX6" fmla="*/ 285750 w 288956"/>
              <a:gd name="connsiteY6" fmla="*/ 128 h 8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56" h="86935">
                <a:moveTo>
                  <a:pt x="285750" y="128"/>
                </a:moveTo>
                <a:cubicBezTo>
                  <a:pt x="280458" y="-3047"/>
                  <a:pt x="266436" y="53574"/>
                  <a:pt x="242888" y="65216"/>
                </a:cubicBezTo>
                <a:cubicBezTo>
                  <a:pt x="219340" y="76858"/>
                  <a:pt x="144463" y="69978"/>
                  <a:pt x="144463" y="69978"/>
                </a:cubicBezTo>
                <a:lnTo>
                  <a:pt x="0" y="77916"/>
                </a:lnTo>
                <a:cubicBezTo>
                  <a:pt x="6085" y="78710"/>
                  <a:pt x="135202" y="73683"/>
                  <a:pt x="180975" y="74741"/>
                </a:cubicBezTo>
                <a:cubicBezTo>
                  <a:pt x="226748" y="75799"/>
                  <a:pt x="257969" y="93527"/>
                  <a:pt x="274638" y="84266"/>
                </a:cubicBezTo>
                <a:cubicBezTo>
                  <a:pt x="291307" y="75006"/>
                  <a:pt x="291042" y="3303"/>
                  <a:pt x="28575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EA12489D-13D0-49F2-9D16-685386F6428C}"/>
              </a:ext>
            </a:extLst>
          </p:cNvPr>
          <p:cNvSpPr/>
          <p:nvPr/>
        </p:nvSpPr>
        <p:spPr>
          <a:xfrm>
            <a:off x="3422584" y="8259416"/>
            <a:ext cx="275351" cy="443718"/>
          </a:xfrm>
          <a:custGeom>
            <a:avLst/>
            <a:gdLst>
              <a:gd name="connsiteX0" fmla="*/ 66 w 275351"/>
              <a:gd name="connsiteY0" fmla="*/ 347 h 443718"/>
              <a:gd name="connsiteX1" fmla="*/ 119129 w 275351"/>
              <a:gd name="connsiteY1" fmla="*/ 147984 h 443718"/>
              <a:gd name="connsiteX2" fmla="*/ 269941 w 275351"/>
              <a:gd name="connsiteY2" fmla="*/ 433734 h 443718"/>
              <a:gd name="connsiteX3" fmla="*/ 231841 w 275351"/>
              <a:gd name="connsiteY3" fmla="*/ 360709 h 443718"/>
              <a:gd name="connsiteX4" fmla="*/ 135004 w 275351"/>
              <a:gd name="connsiteY4" fmla="*/ 186084 h 443718"/>
              <a:gd name="connsiteX5" fmla="*/ 66 w 275351"/>
              <a:gd name="connsiteY5" fmla="*/ 347 h 44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351" h="443718">
                <a:moveTo>
                  <a:pt x="66" y="347"/>
                </a:moveTo>
                <a:cubicBezTo>
                  <a:pt x="-2580" y="-6003"/>
                  <a:pt x="74150" y="75753"/>
                  <a:pt x="119129" y="147984"/>
                </a:cubicBezTo>
                <a:cubicBezTo>
                  <a:pt x="164108" y="220215"/>
                  <a:pt x="251156" y="398280"/>
                  <a:pt x="269941" y="433734"/>
                </a:cubicBezTo>
                <a:cubicBezTo>
                  <a:pt x="288726" y="469188"/>
                  <a:pt x="254330" y="401984"/>
                  <a:pt x="231841" y="360709"/>
                </a:cubicBezTo>
                <a:cubicBezTo>
                  <a:pt x="209352" y="319434"/>
                  <a:pt x="172575" y="242969"/>
                  <a:pt x="135004" y="186084"/>
                </a:cubicBezTo>
                <a:cubicBezTo>
                  <a:pt x="97433" y="129199"/>
                  <a:pt x="2712" y="6697"/>
                  <a:pt x="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55B2E9B6-D4A6-49DC-B043-CBA631E25FEC}"/>
              </a:ext>
            </a:extLst>
          </p:cNvPr>
          <p:cNvSpPr/>
          <p:nvPr/>
        </p:nvSpPr>
        <p:spPr>
          <a:xfrm>
            <a:off x="3397245" y="8283565"/>
            <a:ext cx="231572" cy="323683"/>
          </a:xfrm>
          <a:custGeom>
            <a:avLst/>
            <a:gdLst>
              <a:gd name="connsiteX0" fmla="*/ 5 w 231572"/>
              <a:gd name="connsiteY0" fmla="*/ 10 h 323683"/>
              <a:gd name="connsiteX1" fmla="*/ 114305 w 231572"/>
              <a:gd name="connsiteY1" fmla="*/ 131773 h 323683"/>
              <a:gd name="connsiteX2" fmla="*/ 228605 w 231572"/>
              <a:gd name="connsiteY2" fmla="*/ 319098 h 323683"/>
              <a:gd name="connsiteX3" fmla="*/ 190505 w 231572"/>
              <a:gd name="connsiteY3" fmla="*/ 255598 h 323683"/>
              <a:gd name="connsiteX4" fmla="*/ 109543 w 231572"/>
              <a:gd name="connsiteY4" fmla="*/ 138123 h 323683"/>
              <a:gd name="connsiteX5" fmla="*/ 5 w 231572"/>
              <a:gd name="connsiteY5" fmla="*/ 10 h 3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72" h="323683">
                <a:moveTo>
                  <a:pt x="5" y="10"/>
                </a:moveTo>
                <a:cubicBezTo>
                  <a:pt x="799" y="-1048"/>
                  <a:pt x="76205" y="78592"/>
                  <a:pt x="114305" y="131773"/>
                </a:cubicBezTo>
                <a:cubicBezTo>
                  <a:pt x="152405" y="184954"/>
                  <a:pt x="215905" y="298461"/>
                  <a:pt x="228605" y="319098"/>
                </a:cubicBezTo>
                <a:cubicBezTo>
                  <a:pt x="241305" y="339735"/>
                  <a:pt x="210349" y="285760"/>
                  <a:pt x="190505" y="255598"/>
                </a:cubicBezTo>
                <a:cubicBezTo>
                  <a:pt x="170661" y="225436"/>
                  <a:pt x="139706" y="178869"/>
                  <a:pt x="109543" y="138123"/>
                </a:cubicBezTo>
                <a:cubicBezTo>
                  <a:pt x="79381" y="97377"/>
                  <a:pt x="-789" y="1068"/>
                  <a:pt x="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D9BA5FC-63C4-4BED-8978-44BCEE6D6081}"/>
              </a:ext>
            </a:extLst>
          </p:cNvPr>
          <p:cNvSpPr/>
          <p:nvPr/>
        </p:nvSpPr>
        <p:spPr>
          <a:xfrm>
            <a:off x="3320998" y="8300747"/>
            <a:ext cx="329011" cy="389466"/>
          </a:xfrm>
          <a:custGeom>
            <a:avLst/>
            <a:gdLst>
              <a:gd name="connsiteX0" fmla="*/ 52 w 329011"/>
              <a:gd name="connsiteY0" fmla="*/ 291 h 389466"/>
              <a:gd name="connsiteX1" fmla="*/ 174677 w 329011"/>
              <a:gd name="connsiteY1" fmla="*/ 195553 h 389466"/>
              <a:gd name="connsiteX2" fmla="*/ 327077 w 329011"/>
              <a:gd name="connsiteY2" fmla="*/ 387641 h 389466"/>
              <a:gd name="connsiteX3" fmla="*/ 254052 w 329011"/>
              <a:gd name="connsiteY3" fmla="*/ 284453 h 389466"/>
              <a:gd name="connsiteX4" fmla="*/ 157215 w 329011"/>
              <a:gd name="connsiteY4" fmla="*/ 154278 h 389466"/>
              <a:gd name="connsiteX5" fmla="*/ 52 w 329011"/>
              <a:gd name="connsiteY5" fmla="*/ 291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11" h="389466">
                <a:moveTo>
                  <a:pt x="52" y="291"/>
                </a:moveTo>
                <a:cubicBezTo>
                  <a:pt x="2962" y="7170"/>
                  <a:pt x="120173" y="130995"/>
                  <a:pt x="174677" y="195553"/>
                </a:cubicBezTo>
                <a:cubicBezTo>
                  <a:pt x="229181" y="260111"/>
                  <a:pt x="313848" y="372824"/>
                  <a:pt x="327077" y="387641"/>
                </a:cubicBezTo>
                <a:cubicBezTo>
                  <a:pt x="340306" y="402458"/>
                  <a:pt x="282362" y="323347"/>
                  <a:pt x="254052" y="284453"/>
                </a:cubicBezTo>
                <a:cubicBezTo>
                  <a:pt x="225742" y="245559"/>
                  <a:pt x="197432" y="198463"/>
                  <a:pt x="157215" y="154278"/>
                </a:cubicBezTo>
                <a:cubicBezTo>
                  <a:pt x="116998" y="110093"/>
                  <a:pt x="-2858" y="-6588"/>
                  <a:pt x="52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28F2527-57B1-4150-BC39-670DBB3C3E2A}"/>
              </a:ext>
            </a:extLst>
          </p:cNvPr>
          <p:cNvSpPr/>
          <p:nvPr/>
        </p:nvSpPr>
        <p:spPr>
          <a:xfrm>
            <a:off x="3388976" y="8383949"/>
            <a:ext cx="289379" cy="526728"/>
          </a:xfrm>
          <a:custGeom>
            <a:avLst/>
            <a:gdLst>
              <a:gd name="connsiteX0" fmla="*/ 14624 w 289379"/>
              <a:gd name="connsiteY0" fmla="*/ 20276 h 526728"/>
              <a:gd name="connsiteX1" fmla="*/ 49549 w 289379"/>
              <a:gd name="connsiteY1" fmla="*/ 69489 h 526728"/>
              <a:gd name="connsiteX2" fmla="*/ 265449 w 289379"/>
              <a:gd name="connsiteY2" fmla="*/ 345714 h 526728"/>
              <a:gd name="connsiteX3" fmla="*/ 281324 w 289379"/>
              <a:gd name="connsiteY3" fmla="*/ 425089 h 526728"/>
              <a:gd name="connsiteX4" fmla="*/ 241637 w 289379"/>
              <a:gd name="connsiteY4" fmla="*/ 526689 h 526728"/>
              <a:gd name="connsiteX5" fmla="*/ 271799 w 289379"/>
              <a:gd name="connsiteY5" fmla="*/ 436201 h 526728"/>
              <a:gd name="connsiteX6" fmla="*/ 243224 w 289379"/>
              <a:gd name="connsiteY6" fmla="*/ 350476 h 526728"/>
              <a:gd name="connsiteX7" fmla="*/ 14624 w 289379"/>
              <a:gd name="connsiteY7" fmla="*/ 20276 h 5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379" h="526728">
                <a:moveTo>
                  <a:pt x="14624" y="20276"/>
                </a:moveTo>
                <a:cubicBezTo>
                  <a:pt x="-17655" y="-26555"/>
                  <a:pt x="7745" y="15249"/>
                  <a:pt x="49549" y="69489"/>
                </a:cubicBezTo>
                <a:cubicBezTo>
                  <a:pt x="91353" y="123729"/>
                  <a:pt x="226820" y="286447"/>
                  <a:pt x="265449" y="345714"/>
                </a:cubicBezTo>
                <a:cubicBezTo>
                  <a:pt x="304078" y="404981"/>
                  <a:pt x="285293" y="394927"/>
                  <a:pt x="281324" y="425089"/>
                </a:cubicBezTo>
                <a:cubicBezTo>
                  <a:pt x="277355" y="455251"/>
                  <a:pt x="243224" y="524837"/>
                  <a:pt x="241637" y="526689"/>
                </a:cubicBezTo>
                <a:cubicBezTo>
                  <a:pt x="240050" y="528541"/>
                  <a:pt x="271535" y="465570"/>
                  <a:pt x="271799" y="436201"/>
                </a:cubicBezTo>
                <a:cubicBezTo>
                  <a:pt x="272063" y="406832"/>
                  <a:pt x="285293" y="419797"/>
                  <a:pt x="243224" y="350476"/>
                </a:cubicBezTo>
                <a:cubicBezTo>
                  <a:pt x="201155" y="281155"/>
                  <a:pt x="46903" y="67107"/>
                  <a:pt x="14624" y="20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3081B16-3530-4B15-90C8-0DAB340C7415}"/>
              </a:ext>
            </a:extLst>
          </p:cNvPr>
          <p:cNvSpPr/>
          <p:nvPr/>
        </p:nvSpPr>
        <p:spPr>
          <a:xfrm>
            <a:off x="3130999" y="8302620"/>
            <a:ext cx="179058" cy="129354"/>
          </a:xfrm>
          <a:custGeom>
            <a:avLst/>
            <a:gdLst>
              <a:gd name="connsiteX0" fmla="*/ 178939 w 179058"/>
              <a:gd name="connsiteY0" fmla="*/ 5 h 129354"/>
              <a:gd name="connsiteX1" fmla="*/ 69401 w 179058"/>
              <a:gd name="connsiteY1" fmla="*/ 25405 h 129354"/>
              <a:gd name="connsiteX2" fmla="*/ 1139 w 179058"/>
              <a:gd name="connsiteY2" fmla="*/ 128593 h 129354"/>
              <a:gd name="connsiteX3" fmla="*/ 28126 w 179058"/>
              <a:gd name="connsiteY3" fmla="*/ 69855 h 129354"/>
              <a:gd name="connsiteX4" fmla="*/ 47176 w 179058"/>
              <a:gd name="connsiteY4" fmla="*/ 23818 h 129354"/>
              <a:gd name="connsiteX5" fmla="*/ 178939 w 179058"/>
              <a:gd name="connsiteY5" fmla="*/ 5 h 1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58" h="129354">
                <a:moveTo>
                  <a:pt x="178939" y="5"/>
                </a:moveTo>
                <a:cubicBezTo>
                  <a:pt x="182643" y="269"/>
                  <a:pt x="99034" y="3974"/>
                  <a:pt x="69401" y="25405"/>
                </a:cubicBezTo>
                <a:cubicBezTo>
                  <a:pt x="39768" y="46836"/>
                  <a:pt x="8018" y="121185"/>
                  <a:pt x="1139" y="128593"/>
                </a:cubicBezTo>
                <a:cubicBezTo>
                  <a:pt x="-5740" y="136001"/>
                  <a:pt x="20453" y="87318"/>
                  <a:pt x="28126" y="69855"/>
                </a:cubicBezTo>
                <a:cubicBezTo>
                  <a:pt x="35799" y="52392"/>
                  <a:pt x="22305" y="38370"/>
                  <a:pt x="47176" y="23818"/>
                </a:cubicBezTo>
                <a:cubicBezTo>
                  <a:pt x="72047" y="9266"/>
                  <a:pt x="175235" y="-259"/>
                  <a:pt x="1789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A04361A-4352-4D08-A0DB-5D9D8FA92C61}"/>
              </a:ext>
            </a:extLst>
          </p:cNvPr>
          <p:cNvSpPr/>
          <p:nvPr/>
        </p:nvSpPr>
        <p:spPr>
          <a:xfrm>
            <a:off x="3057507" y="8280400"/>
            <a:ext cx="128965" cy="153028"/>
          </a:xfrm>
          <a:custGeom>
            <a:avLst/>
            <a:gdLst>
              <a:gd name="connsiteX0" fmla="*/ 128606 w 128965"/>
              <a:gd name="connsiteY0" fmla="*/ 0 h 153028"/>
              <a:gd name="connsiteX1" fmla="*/ 65106 w 128965"/>
              <a:gd name="connsiteY1" fmla="*/ 95250 h 153028"/>
              <a:gd name="connsiteX2" fmla="*/ 18 w 128965"/>
              <a:gd name="connsiteY2" fmla="*/ 152400 h 153028"/>
              <a:gd name="connsiteX3" fmla="*/ 58756 w 128965"/>
              <a:gd name="connsiteY3" fmla="*/ 123825 h 153028"/>
              <a:gd name="connsiteX4" fmla="*/ 88918 w 128965"/>
              <a:gd name="connsiteY4" fmla="*/ 93663 h 153028"/>
              <a:gd name="connsiteX5" fmla="*/ 128606 w 128965"/>
              <a:gd name="connsiteY5" fmla="*/ 0 h 1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65" h="153028">
                <a:moveTo>
                  <a:pt x="128606" y="0"/>
                </a:moveTo>
                <a:cubicBezTo>
                  <a:pt x="124637" y="264"/>
                  <a:pt x="86537" y="69850"/>
                  <a:pt x="65106" y="95250"/>
                </a:cubicBezTo>
                <a:cubicBezTo>
                  <a:pt x="43675" y="120650"/>
                  <a:pt x="1076" y="147638"/>
                  <a:pt x="18" y="152400"/>
                </a:cubicBezTo>
                <a:cubicBezTo>
                  <a:pt x="-1040" y="157162"/>
                  <a:pt x="43939" y="133614"/>
                  <a:pt x="58756" y="123825"/>
                </a:cubicBezTo>
                <a:cubicBezTo>
                  <a:pt x="73573" y="114036"/>
                  <a:pt x="75160" y="112713"/>
                  <a:pt x="88918" y="93663"/>
                </a:cubicBezTo>
                <a:cubicBezTo>
                  <a:pt x="102676" y="74613"/>
                  <a:pt x="132575" y="-264"/>
                  <a:pt x="1286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2B87316-432A-44F0-8085-5C0248784899}"/>
              </a:ext>
            </a:extLst>
          </p:cNvPr>
          <p:cNvSpPr/>
          <p:nvPr/>
        </p:nvSpPr>
        <p:spPr>
          <a:xfrm>
            <a:off x="3231937" y="8549931"/>
            <a:ext cx="147175" cy="155714"/>
          </a:xfrm>
          <a:custGeom>
            <a:avLst/>
            <a:gdLst>
              <a:gd name="connsiteX0" fmla="*/ 213 w 147175"/>
              <a:gd name="connsiteY0" fmla="*/ 344 h 155714"/>
              <a:gd name="connsiteX1" fmla="*/ 141501 w 147175"/>
              <a:gd name="connsiteY1" fmla="*/ 151157 h 155714"/>
              <a:gd name="connsiteX2" fmla="*/ 109751 w 147175"/>
              <a:gd name="connsiteY2" fmla="*/ 109882 h 155714"/>
              <a:gd name="connsiteX3" fmla="*/ 213 w 147175"/>
              <a:gd name="connsiteY3" fmla="*/ 344 h 1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175" h="155714">
                <a:moveTo>
                  <a:pt x="213" y="344"/>
                </a:moveTo>
                <a:cubicBezTo>
                  <a:pt x="5505" y="7223"/>
                  <a:pt x="123245" y="132901"/>
                  <a:pt x="141501" y="151157"/>
                </a:cubicBezTo>
                <a:cubicBezTo>
                  <a:pt x="159757" y="169413"/>
                  <a:pt x="129859" y="128138"/>
                  <a:pt x="109751" y="109882"/>
                </a:cubicBezTo>
                <a:cubicBezTo>
                  <a:pt x="89643" y="91626"/>
                  <a:pt x="-5079" y="-6535"/>
                  <a:pt x="213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F55493A-F035-495F-9F29-E157DC1A57D0}"/>
              </a:ext>
            </a:extLst>
          </p:cNvPr>
          <p:cNvSpPr/>
          <p:nvPr/>
        </p:nvSpPr>
        <p:spPr>
          <a:xfrm>
            <a:off x="3209429" y="8615785"/>
            <a:ext cx="308951" cy="269686"/>
          </a:xfrm>
          <a:custGeom>
            <a:avLst/>
            <a:gdLst>
              <a:gd name="connsiteX0" fmla="*/ 496 w 308951"/>
              <a:gd name="connsiteY0" fmla="*/ 1165 h 269686"/>
              <a:gd name="connsiteX1" fmla="*/ 197346 w 308951"/>
              <a:gd name="connsiteY1" fmla="*/ 174203 h 269686"/>
              <a:gd name="connsiteX2" fmla="*/ 308471 w 308951"/>
              <a:gd name="connsiteY2" fmla="*/ 269453 h 269686"/>
              <a:gd name="connsiteX3" fmla="*/ 233859 w 308951"/>
              <a:gd name="connsiteY3" fmla="*/ 198015 h 269686"/>
              <a:gd name="connsiteX4" fmla="*/ 143371 w 308951"/>
              <a:gd name="connsiteY4" fmla="*/ 102765 h 269686"/>
              <a:gd name="connsiteX5" fmla="*/ 496 w 308951"/>
              <a:gd name="connsiteY5" fmla="*/ 1165 h 2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951" h="269686">
                <a:moveTo>
                  <a:pt x="496" y="1165"/>
                </a:moveTo>
                <a:cubicBezTo>
                  <a:pt x="9492" y="13071"/>
                  <a:pt x="197346" y="174203"/>
                  <a:pt x="197346" y="174203"/>
                </a:cubicBezTo>
                <a:cubicBezTo>
                  <a:pt x="248675" y="218918"/>
                  <a:pt x="302386" y="265484"/>
                  <a:pt x="308471" y="269453"/>
                </a:cubicBezTo>
                <a:cubicBezTo>
                  <a:pt x="314556" y="273422"/>
                  <a:pt x="261376" y="225796"/>
                  <a:pt x="233859" y="198015"/>
                </a:cubicBezTo>
                <a:cubicBezTo>
                  <a:pt x="206342" y="170234"/>
                  <a:pt x="179354" y="133721"/>
                  <a:pt x="143371" y="102765"/>
                </a:cubicBezTo>
                <a:cubicBezTo>
                  <a:pt x="107388" y="71809"/>
                  <a:pt x="-8500" y="-10741"/>
                  <a:pt x="496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1D01E49-BEAC-4228-94F6-335F4C106205}"/>
              </a:ext>
            </a:extLst>
          </p:cNvPr>
          <p:cNvSpPr/>
          <p:nvPr/>
        </p:nvSpPr>
        <p:spPr>
          <a:xfrm>
            <a:off x="3252247" y="8673428"/>
            <a:ext cx="319255" cy="291827"/>
          </a:xfrm>
          <a:custGeom>
            <a:avLst/>
            <a:gdLst>
              <a:gd name="connsiteX0" fmla="*/ 541 w 319255"/>
              <a:gd name="connsiteY0" fmla="*/ 672 h 291827"/>
              <a:gd name="connsiteX1" fmla="*/ 281528 w 319255"/>
              <a:gd name="connsiteY1" fmla="*/ 264197 h 291827"/>
              <a:gd name="connsiteX2" fmla="*/ 314866 w 319255"/>
              <a:gd name="connsiteY2" fmla="*/ 280072 h 291827"/>
              <a:gd name="connsiteX3" fmla="*/ 267241 w 319255"/>
              <a:gd name="connsiteY3" fmla="*/ 230860 h 291827"/>
              <a:gd name="connsiteX4" fmla="*/ 211678 w 319255"/>
              <a:gd name="connsiteY4" fmla="*/ 189585 h 291827"/>
              <a:gd name="connsiteX5" fmla="*/ 541 w 319255"/>
              <a:gd name="connsiteY5" fmla="*/ 672 h 29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255" h="291827">
                <a:moveTo>
                  <a:pt x="541" y="672"/>
                </a:moveTo>
                <a:cubicBezTo>
                  <a:pt x="12183" y="13107"/>
                  <a:pt x="229141" y="217630"/>
                  <a:pt x="281528" y="264197"/>
                </a:cubicBezTo>
                <a:cubicBezTo>
                  <a:pt x="333915" y="310764"/>
                  <a:pt x="317247" y="285628"/>
                  <a:pt x="314866" y="280072"/>
                </a:cubicBezTo>
                <a:cubicBezTo>
                  <a:pt x="312485" y="274516"/>
                  <a:pt x="284439" y="245941"/>
                  <a:pt x="267241" y="230860"/>
                </a:cubicBezTo>
                <a:cubicBezTo>
                  <a:pt x="250043" y="215779"/>
                  <a:pt x="254805" y="227156"/>
                  <a:pt x="211678" y="189585"/>
                </a:cubicBezTo>
                <a:cubicBezTo>
                  <a:pt x="168551" y="152014"/>
                  <a:pt x="-11101" y="-11763"/>
                  <a:pt x="541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7F0BA4B-F035-41F6-ADAD-4511DE3D58E7}"/>
              </a:ext>
            </a:extLst>
          </p:cNvPr>
          <p:cNvSpPr/>
          <p:nvPr/>
        </p:nvSpPr>
        <p:spPr>
          <a:xfrm>
            <a:off x="3399506" y="8719496"/>
            <a:ext cx="177760" cy="171021"/>
          </a:xfrm>
          <a:custGeom>
            <a:avLst/>
            <a:gdLst>
              <a:gd name="connsiteX0" fmla="*/ 919 w 177760"/>
              <a:gd name="connsiteY0" fmla="*/ 642 h 171021"/>
              <a:gd name="connsiteX1" fmla="*/ 67594 w 177760"/>
              <a:gd name="connsiteY1" fmla="*/ 72079 h 171021"/>
              <a:gd name="connsiteX2" fmla="*/ 177132 w 177760"/>
              <a:gd name="connsiteY2" fmla="*/ 170504 h 171021"/>
              <a:gd name="connsiteX3" fmla="*/ 115219 w 177760"/>
              <a:gd name="connsiteY3" fmla="*/ 113354 h 171021"/>
              <a:gd name="connsiteX4" fmla="*/ 919 w 177760"/>
              <a:gd name="connsiteY4" fmla="*/ 642 h 17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60" h="171021">
                <a:moveTo>
                  <a:pt x="919" y="642"/>
                </a:moveTo>
                <a:cubicBezTo>
                  <a:pt x="-7019" y="-6237"/>
                  <a:pt x="38225" y="43769"/>
                  <a:pt x="67594" y="72079"/>
                </a:cubicBezTo>
                <a:cubicBezTo>
                  <a:pt x="96963" y="100389"/>
                  <a:pt x="169194" y="163625"/>
                  <a:pt x="177132" y="170504"/>
                </a:cubicBezTo>
                <a:cubicBezTo>
                  <a:pt x="185070" y="177383"/>
                  <a:pt x="115219" y="113354"/>
                  <a:pt x="115219" y="113354"/>
                </a:cubicBezTo>
                <a:cubicBezTo>
                  <a:pt x="83734" y="83456"/>
                  <a:pt x="8857" y="7521"/>
                  <a:pt x="919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A2876EB-FF8A-4175-8D9D-B613DF6ADE80}"/>
              </a:ext>
            </a:extLst>
          </p:cNvPr>
          <p:cNvSpPr/>
          <p:nvPr/>
        </p:nvSpPr>
        <p:spPr>
          <a:xfrm>
            <a:off x="2945834" y="8436966"/>
            <a:ext cx="179151" cy="438134"/>
          </a:xfrm>
          <a:custGeom>
            <a:avLst/>
            <a:gdLst>
              <a:gd name="connsiteX0" fmla="*/ 138679 w 179151"/>
              <a:gd name="connsiteY0" fmla="*/ 597 h 438134"/>
              <a:gd name="connsiteX1" fmla="*/ 148204 w 179151"/>
              <a:gd name="connsiteY1" fmla="*/ 122834 h 438134"/>
              <a:gd name="connsiteX2" fmla="*/ 81529 w 179151"/>
              <a:gd name="connsiteY2" fmla="*/ 229197 h 438134"/>
              <a:gd name="connsiteX3" fmla="*/ 566 w 179151"/>
              <a:gd name="connsiteY3" fmla="*/ 435572 h 438134"/>
              <a:gd name="connsiteX4" fmla="*/ 51366 w 179151"/>
              <a:gd name="connsiteY4" fmla="*/ 332384 h 438134"/>
              <a:gd name="connsiteX5" fmla="*/ 159316 w 179151"/>
              <a:gd name="connsiteY5" fmla="*/ 152997 h 438134"/>
              <a:gd name="connsiteX6" fmla="*/ 178366 w 179151"/>
              <a:gd name="connsiteY6" fmla="*/ 78384 h 438134"/>
              <a:gd name="connsiteX7" fmla="*/ 138679 w 179151"/>
              <a:gd name="connsiteY7" fmla="*/ 597 h 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51" h="438134">
                <a:moveTo>
                  <a:pt x="138679" y="597"/>
                </a:moveTo>
                <a:cubicBezTo>
                  <a:pt x="133652" y="8005"/>
                  <a:pt x="157729" y="84734"/>
                  <a:pt x="148204" y="122834"/>
                </a:cubicBezTo>
                <a:cubicBezTo>
                  <a:pt x="138679" y="160934"/>
                  <a:pt x="106135" y="177074"/>
                  <a:pt x="81529" y="229197"/>
                </a:cubicBezTo>
                <a:cubicBezTo>
                  <a:pt x="56923" y="281320"/>
                  <a:pt x="5593" y="418374"/>
                  <a:pt x="566" y="435572"/>
                </a:cubicBezTo>
                <a:cubicBezTo>
                  <a:pt x="-4461" y="452770"/>
                  <a:pt x="24908" y="379480"/>
                  <a:pt x="51366" y="332384"/>
                </a:cubicBezTo>
                <a:cubicBezTo>
                  <a:pt x="77824" y="285288"/>
                  <a:pt x="138149" y="195330"/>
                  <a:pt x="159316" y="152997"/>
                </a:cubicBezTo>
                <a:cubicBezTo>
                  <a:pt x="180483" y="110664"/>
                  <a:pt x="180218" y="100080"/>
                  <a:pt x="178366" y="78384"/>
                </a:cubicBezTo>
                <a:cubicBezTo>
                  <a:pt x="176514" y="56688"/>
                  <a:pt x="143706" y="-6811"/>
                  <a:pt x="138679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7247E8B-2027-4E6D-8248-0DA47D0DEACD}"/>
              </a:ext>
            </a:extLst>
          </p:cNvPr>
          <p:cNvSpPr/>
          <p:nvPr/>
        </p:nvSpPr>
        <p:spPr>
          <a:xfrm>
            <a:off x="2965437" y="8606422"/>
            <a:ext cx="206623" cy="750745"/>
          </a:xfrm>
          <a:custGeom>
            <a:avLst/>
            <a:gdLst>
              <a:gd name="connsiteX0" fmla="*/ 206388 w 206623"/>
              <a:gd name="connsiteY0" fmla="*/ 4178 h 750745"/>
              <a:gd name="connsiteX1" fmla="*/ 133363 w 206623"/>
              <a:gd name="connsiteY1" fmla="*/ 162928 h 750745"/>
              <a:gd name="connsiteX2" fmla="*/ 66688 w 206623"/>
              <a:gd name="connsiteY2" fmla="*/ 405816 h 750745"/>
              <a:gd name="connsiteX3" fmla="*/ 46051 w 206623"/>
              <a:gd name="connsiteY3" fmla="*/ 636003 h 750745"/>
              <a:gd name="connsiteX4" fmla="*/ 13 w 206623"/>
              <a:gd name="connsiteY4" fmla="*/ 750303 h 750745"/>
              <a:gd name="connsiteX5" fmla="*/ 50813 w 206623"/>
              <a:gd name="connsiteY5" fmla="*/ 597903 h 750745"/>
              <a:gd name="connsiteX6" fmla="*/ 107963 w 206623"/>
              <a:gd name="connsiteY6" fmla="*/ 331203 h 750745"/>
              <a:gd name="connsiteX7" fmla="*/ 206388 w 206623"/>
              <a:gd name="connsiteY7" fmla="*/ 4178 h 75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23" h="750745">
                <a:moveTo>
                  <a:pt x="206388" y="4178"/>
                </a:moveTo>
                <a:cubicBezTo>
                  <a:pt x="210621" y="-23868"/>
                  <a:pt x="156646" y="95988"/>
                  <a:pt x="133363" y="162928"/>
                </a:cubicBezTo>
                <a:cubicBezTo>
                  <a:pt x="110080" y="229868"/>
                  <a:pt x="81240" y="326970"/>
                  <a:pt x="66688" y="405816"/>
                </a:cubicBezTo>
                <a:cubicBezTo>
                  <a:pt x="52136" y="484662"/>
                  <a:pt x="57164" y="578588"/>
                  <a:pt x="46051" y="636003"/>
                </a:cubicBezTo>
                <a:cubicBezTo>
                  <a:pt x="34938" y="693418"/>
                  <a:pt x="-781" y="756653"/>
                  <a:pt x="13" y="750303"/>
                </a:cubicBezTo>
                <a:cubicBezTo>
                  <a:pt x="807" y="743953"/>
                  <a:pt x="32821" y="667753"/>
                  <a:pt x="50813" y="597903"/>
                </a:cubicBezTo>
                <a:cubicBezTo>
                  <a:pt x="68805" y="528053"/>
                  <a:pt x="84151" y="429099"/>
                  <a:pt x="107963" y="331203"/>
                </a:cubicBezTo>
                <a:cubicBezTo>
                  <a:pt x="131775" y="233307"/>
                  <a:pt x="202155" y="32224"/>
                  <a:pt x="206388" y="4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941BB59-6F0B-48E5-B9BB-A7D9682D39CB}"/>
              </a:ext>
            </a:extLst>
          </p:cNvPr>
          <p:cNvSpPr/>
          <p:nvPr/>
        </p:nvSpPr>
        <p:spPr>
          <a:xfrm>
            <a:off x="2900300" y="8839832"/>
            <a:ext cx="87390" cy="382408"/>
          </a:xfrm>
          <a:custGeom>
            <a:avLst/>
            <a:gdLst>
              <a:gd name="connsiteX0" fmla="*/ 87375 w 87390"/>
              <a:gd name="connsiteY0" fmla="*/ 956 h 382408"/>
              <a:gd name="connsiteX1" fmla="*/ 14350 w 87390"/>
              <a:gd name="connsiteY1" fmla="*/ 245431 h 382408"/>
              <a:gd name="connsiteX2" fmla="*/ 63 w 87390"/>
              <a:gd name="connsiteY2" fmla="*/ 381956 h 382408"/>
              <a:gd name="connsiteX3" fmla="*/ 9588 w 87390"/>
              <a:gd name="connsiteY3" fmla="*/ 285118 h 382408"/>
              <a:gd name="connsiteX4" fmla="*/ 20700 w 87390"/>
              <a:gd name="connsiteY4" fmla="*/ 166056 h 382408"/>
              <a:gd name="connsiteX5" fmla="*/ 87375 w 87390"/>
              <a:gd name="connsiteY5" fmla="*/ 956 h 38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90" h="382408">
                <a:moveTo>
                  <a:pt x="87375" y="956"/>
                </a:moveTo>
                <a:cubicBezTo>
                  <a:pt x="86317" y="14185"/>
                  <a:pt x="28902" y="181931"/>
                  <a:pt x="14350" y="245431"/>
                </a:cubicBezTo>
                <a:cubicBezTo>
                  <a:pt x="-202" y="308931"/>
                  <a:pt x="857" y="375342"/>
                  <a:pt x="63" y="381956"/>
                </a:cubicBezTo>
                <a:cubicBezTo>
                  <a:pt x="-731" y="388570"/>
                  <a:pt x="6148" y="321101"/>
                  <a:pt x="9588" y="285118"/>
                </a:cubicBezTo>
                <a:cubicBezTo>
                  <a:pt x="13028" y="249135"/>
                  <a:pt x="5883" y="216856"/>
                  <a:pt x="20700" y="166056"/>
                </a:cubicBezTo>
                <a:cubicBezTo>
                  <a:pt x="35517" y="115256"/>
                  <a:pt x="88433" y="-12273"/>
                  <a:pt x="8737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BA2B494-51DA-4A64-89E8-CD8678F89CF2}"/>
              </a:ext>
            </a:extLst>
          </p:cNvPr>
          <p:cNvSpPr/>
          <p:nvPr/>
        </p:nvSpPr>
        <p:spPr>
          <a:xfrm>
            <a:off x="2976470" y="8880472"/>
            <a:ext cx="74705" cy="229102"/>
          </a:xfrm>
          <a:custGeom>
            <a:avLst/>
            <a:gdLst>
              <a:gd name="connsiteX0" fmla="*/ 93 w 74705"/>
              <a:gd name="connsiteY0" fmla="*/ 3 h 229102"/>
              <a:gd name="connsiteX1" fmla="*/ 58830 w 74705"/>
              <a:gd name="connsiteY1" fmla="*/ 36516 h 229102"/>
              <a:gd name="connsiteX2" fmla="*/ 42955 w 74705"/>
              <a:gd name="connsiteY2" fmla="*/ 80966 h 229102"/>
              <a:gd name="connsiteX3" fmla="*/ 28668 w 74705"/>
              <a:gd name="connsiteY3" fmla="*/ 146053 h 229102"/>
              <a:gd name="connsiteX4" fmla="*/ 42955 w 74705"/>
              <a:gd name="connsiteY4" fmla="*/ 228603 h 229102"/>
              <a:gd name="connsiteX5" fmla="*/ 23905 w 74705"/>
              <a:gd name="connsiteY5" fmla="*/ 177803 h 229102"/>
              <a:gd name="connsiteX6" fmla="*/ 12793 w 74705"/>
              <a:gd name="connsiteY6" fmla="*/ 120653 h 229102"/>
              <a:gd name="connsiteX7" fmla="*/ 74705 w 74705"/>
              <a:gd name="connsiteY7" fmla="*/ 34928 h 229102"/>
              <a:gd name="connsiteX8" fmla="*/ 93 w 74705"/>
              <a:gd name="connsiteY8" fmla="*/ 3 h 22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05" h="229102">
                <a:moveTo>
                  <a:pt x="93" y="3"/>
                </a:moveTo>
                <a:cubicBezTo>
                  <a:pt x="-2553" y="268"/>
                  <a:pt x="51686" y="23022"/>
                  <a:pt x="58830" y="36516"/>
                </a:cubicBezTo>
                <a:cubicBezTo>
                  <a:pt x="65974" y="50010"/>
                  <a:pt x="47982" y="62710"/>
                  <a:pt x="42955" y="80966"/>
                </a:cubicBezTo>
                <a:cubicBezTo>
                  <a:pt x="37928" y="99222"/>
                  <a:pt x="28668" y="121447"/>
                  <a:pt x="28668" y="146053"/>
                </a:cubicBezTo>
                <a:cubicBezTo>
                  <a:pt x="28668" y="170659"/>
                  <a:pt x="43749" y="223311"/>
                  <a:pt x="42955" y="228603"/>
                </a:cubicBezTo>
                <a:cubicBezTo>
                  <a:pt x="42161" y="233895"/>
                  <a:pt x="28932" y="195794"/>
                  <a:pt x="23905" y="177803"/>
                </a:cubicBezTo>
                <a:cubicBezTo>
                  <a:pt x="18878" y="159812"/>
                  <a:pt x="4326" y="144465"/>
                  <a:pt x="12793" y="120653"/>
                </a:cubicBezTo>
                <a:cubicBezTo>
                  <a:pt x="21260" y="96841"/>
                  <a:pt x="74441" y="53449"/>
                  <a:pt x="74705" y="34928"/>
                </a:cubicBezTo>
                <a:cubicBezTo>
                  <a:pt x="74969" y="16407"/>
                  <a:pt x="2739" y="-26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1A11A60-28B8-4D38-9FB6-EDC47FC2E3AF}"/>
              </a:ext>
            </a:extLst>
          </p:cNvPr>
          <p:cNvSpPr/>
          <p:nvPr/>
        </p:nvSpPr>
        <p:spPr>
          <a:xfrm>
            <a:off x="2942562" y="8913133"/>
            <a:ext cx="84450" cy="100019"/>
          </a:xfrm>
          <a:custGeom>
            <a:avLst/>
            <a:gdLst>
              <a:gd name="connsiteX0" fmla="*/ 21301 w 84450"/>
              <a:gd name="connsiteY0" fmla="*/ 680 h 100019"/>
              <a:gd name="connsiteX1" fmla="*/ 65751 w 84450"/>
              <a:gd name="connsiteY1" fmla="*/ 24492 h 100019"/>
              <a:gd name="connsiteX2" fmla="*/ 34001 w 84450"/>
              <a:gd name="connsiteY2" fmla="*/ 94342 h 100019"/>
              <a:gd name="connsiteX3" fmla="*/ 663 w 84450"/>
              <a:gd name="connsiteY3" fmla="*/ 94342 h 100019"/>
              <a:gd name="connsiteX4" fmla="*/ 65751 w 84450"/>
              <a:gd name="connsiteY4" fmla="*/ 81642 h 100019"/>
              <a:gd name="connsiteX5" fmla="*/ 83213 w 84450"/>
              <a:gd name="connsiteY5" fmla="*/ 46717 h 100019"/>
              <a:gd name="connsiteX6" fmla="*/ 21301 w 84450"/>
              <a:gd name="connsiteY6" fmla="*/ 680 h 10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50" h="100019">
                <a:moveTo>
                  <a:pt x="21301" y="680"/>
                </a:moveTo>
                <a:cubicBezTo>
                  <a:pt x="18391" y="-3024"/>
                  <a:pt x="63634" y="8882"/>
                  <a:pt x="65751" y="24492"/>
                </a:cubicBezTo>
                <a:cubicBezTo>
                  <a:pt x="67868" y="40102"/>
                  <a:pt x="44849" y="82700"/>
                  <a:pt x="34001" y="94342"/>
                </a:cubicBezTo>
                <a:cubicBezTo>
                  <a:pt x="23153" y="105984"/>
                  <a:pt x="-4629" y="96459"/>
                  <a:pt x="663" y="94342"/>
                </a:cubicBezTo>
                <a:cubicBezTo>
                  <a:pt x="5955" y="92225"/>
                  <a:pt x="51993" y="89580"/>
                  <a:pt x="65751" y="81642"/>
                </a:cubicBezTo>
                <a:cubicBezTo>
                  <a:pt x="79509" y="73705"/>
                  <a:pt x="87711" y="61269"/>
                  <a:pt x="83213" y="46717"/>
                </a:cubicBezTo>
                <a:cubicBezTo>
                  <a:pt x="78715" y="32165"/>
                  <a:pt x="24211" y="4384"/>
                  <a:pt x="21301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38A728F7-A93F-47D5-BA83-D9036AAD600C}"/>
              </a:ext>
            </a:extLst>
          </p:cNvPr>
          <p:cNvSpPr/>
          <p:nvPr/>
        </p:nvSpPr>
        <p:spPr>
          <a:xfrm>
            <a:off x="2924134" y="9029559"/>
            <a:ext cx="81048" cy="95444"/>
          </a:xfrm>
          <a:custGeom>
            <a:avLst/>
            <a:gdLst>
              <a:gd name="connsiteX0" fmla="*/ 41 w 81048"/>
              <a:gd name="connsiteY0" fmla="*/ 95391 h 95444"/>
              <a:gd name="connsiteX1" fmla="*/ 28616 w 81048"/>
              <a:gd name="connsiteY1" fmla="*/ 14429 h 95444"/>
              <a:gd name="connsiteX2" fmla="*/ 69891 w 81048"/>
              <a:gd name="connsiteY2" fmla="*/ 58879 h 95444"/>
              <a:gd name="connsiteX3" fmla="*/ 77829 w 81048"/>
              <a:gd name="connsiteY3" fmla="*/ 76341 h 95444"/>
              <a:gd name="connsiteX4" fmla="*/ 23854 w 81048"/>
              <a:gd name="connsiteY4" fmla="*/ 141 h 95444"/>
              <a:gd name="connsiteX5" fmla="*/ 41 w 81048"/>
              <a:gd name="connsiteY5" fmla="*/ 95391 h 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8" h="95444">
                <a:moveTo>
                  <a:pt x="41" y="95391"/>
                </a:moveTo>
                <a:cubicBezTo>
                  <a:pt x="835" y="97772"/>
                  <a:pt x="16974" y="20514"/>
                  <a:pt x="28616" y="14429"/>
                </a:cubicBezTo>
                <a:cubicBezTo>
                  <a:pt x="40258" y="8344"/>
                  <a:pt x="61689" y="48560"/>
                  <a:pt x="69891" y="58879"/>
                </a:cubicBezTo>
                <a:cubicBezTo>
                  <a:pt x="78093" y="69198"/>
                  <a:pt x="85502" y="86131"/>
                  <a:pt x="77829" y="76341"/>
                </a:cubicBezTo>
                <a:cubicBezTo>
                  <a:pt x="70156" y="66551"/>
                  <a:pt x="37877" y="-3563"/>
                  <a:pt x="23854" y="141"/>
                </a:cubicBezTo>
                <a:cubicBezTo>
                  <a:pt x="9831" y="3845"/>
                  <a:pt x="-753" y="93010"/>
                  <a:pt x="41" y="95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5237CA3B-D3B6-4EF0-9BF0-7B764AB63E4B}"/>
              </a:ext>
            </a:extLst>
          </p:cNvPr>
          <p:cNvSpPr/>
          <p:nvPr/>
        </p:nvSpPr>
        <p:spPr>
          <a:xfrm>
            <a:off x="3816011" y="8872969"/>
            <a:ext cx="696876" cy="640051"/>
          </a:xfrm>
          <a:custGeom>
            <a:avLst/>
            <a:gdLst>
              <a:gd name="connsiteX0" fmla="*/ 3514 w 696876"/>
              <a:gd name="connsiteY0" fmla="*/ 7506 h 640051"/>
              <a:gd name="connsiteX1" fmla="*/ 116227 w 696876"/>
              <a:gd name="connsiteY1" fmla="*/ 131331 h 640051"/>
              <a:gd name="connsiteX2" fmla="*/ 332127 w 696876"/>
              <a:gd name="connsiteY2" fmla="*/ 418669 h 640051"/>
              <a:gd name="connsiteX3" fmla="*/ 682964 w 696876"/>
              <a:gd name="connsiteY3" fmla="*/ 629806 h 640051"/>
              <a:gd name="connsiteX4" fmla="*/ 589302 w 696876"/>
              <a:gd name="connsiteY4" fmla="*/ 579006 h 640051"/>
              <a:gd name="connsiteX5" fmla="*/ 243227 w 696876"/>
              <a:gd name="connsiteY5" fmla="*/ 336119 h 640051"/>
              <a:gd name="connsiteX6" fmla="*/ 3514 w 696876"/>
              <a:gd name="connsiteY6" fmla="*/ 7506 h 64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876" h="640051">
                <a:moveTo>
                  <a:pt x="3514" y="7506"/>
                </a:moveTo>
                <a:cubicBezTo>
                  <a:pt x="-17653" y="-26625"/>
                  <a:pt x="61458" y="62804"/>
                  <a:pt x="116227" y="131331"/>
                </a:cubicBezTo>
                <a:cubicBezTo>
                  <a:pt x="170996" y="199858"/>
                  <a:pt x="237671" y="335590"/>
                  <a:pt x="332127" y="418669"/>
                </a:cubicBezTo>
                <a:cubicBezTo>
                  <a:pt x="426583" y="501748"/>
                  <a:pt x="640102" y="603083"/>
                  <a:pt x="682964" y="629806"/>
                </a:cubicBezTo>
                <a:cubicBezTo>
                  <a:pt x="725827" y="656529"/>
                  <a:pt x="662592" y="627954"/>
                  <a:pt x="589302" y="579006"/>
                </a:cubicBezTo>
                <a:cubicBezTo>
                  <a:pt x="516013" y="530058"/>
                  <a:pt x="340594" y="429517"/>
                  <a:pt x="243227" y="336119"/>
                </a:cubicBezTo>
                <a:cubicBezTo>
                  <a:pt x="145860" y="242721"/>
                  <a:pt x="24681" y="41637"/>
                  <a:pt x="3514" y="7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EE70335-EF9B-43DB-AE00-4D6D512FDD4F}"/>
              </a:ext>
            </a:extLst>
          </p:cNvPr>
          <p:cNvSpPr/>
          <p:nvPr/>
        </p:nvSpPr>
        <p:spPr>
          <a:xfrm>
            <a:off x="4081769" y="9289680"/>
            <a:ext cx="704126" cy="438468"/>
          </a:xfrm>
          <a:custGeom>
            <a:avLst/>
            <a:gdLst>
              <a:gd name="connsiteX0" fmla="*/ 1281 w 704126"/>
              <a:gd name="connsiteY0" fmla="*/ 370 h 438468"/>
              <a:gd name="connsiteX1" fmla="*/ 421969 w 704126"/>
              <a:gd name="connsiteY1" fmla="*/ 309933 h 438468"/>
              <a:gd name="connsiteX2" fmla="*/ 695019 w 704126"/>
              <a:gd name="connsiteY2" fmla="*/ 435345 h 438468"/>
              <a:gd name="connsiteX3" fmla="*/ 607706 w 704126"/>
              <a:gd name="connsiteY3" fmla="*/ 387720 h 438468"/>
              <a:gd name="connsiteX4" fmla="*/ 301319 w 704126"/>
              <a:gd name="connsiteY4" fmla="*/ 249608 h 438468"/>
              <a:gd name="connsiteX5" fmla="*/ 1281 w 704126"/>
              <a:gd name="connsiteY5" fmla="*/ 370 h 43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126" h="438468">
                <a:moveTo>
                  <a:pt x="1281" y="370"/>
                </a:moveTo>
                <a:cubicBezTo>
                  <a:pt x="21389" y="10424"/>
                  <a:pt x="306346" y="237437"/>
                  <a:pt x="421969" y="309933"/>
                </a:cubicBezTo>
                <a:cubicBezTo>
                  <a:pt x="537592" y="382429"/>
                  <a:pt x="664063" y="422381"/>
                  <a:pt x="695019" y="435345"/>
                </a:cubicBezTo>
                <a:cubicBezTo>
                  <a:pt x="725975" y="448309"/>
                  <a:pt x="673323" y="418676"/>
                  <a:pt x="607706" y="387720"/>
                </a:cubicBezTo>
                <a:cubicBezTo>
                  <a:pt x="542089" y="356764"/>
                  <a:pt x="399744" y="311256"/>
                  <a:pt x="301319" y="249608"/>
                </a:cubicBezTo>
                <a:cubicBezTo>
                  <a:pt x="202894" y="187960"/>
                  <a:pt x="-18827" y="-9684"/>
                  <a:pt x="1281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A5AB3204-AF8C-4B98-88F8-A8CDBD9865CA}"/>
              </a:ext>
            </a:extLst>
          </p:cNvPr>
          <p:cNvSpPr/>
          <p:nvPr/>
        </p:nvSpPr>
        <p:spPr>
          <a:xfrm>
            <a:off x="4437084" y="9520148"/>
            <a:ext cx="554316" cy="151797"/>
          </a:xfrm>
          <a:custGeom>
            <a:avLst/>
            <a:gdLst>
              <a:gd name="connsiteX0" fmla="*/ 4741 w 554316"/>
              <a:gd name="connsiteY0" fmla="*/ 90 h 151797"/>
              <a:gd name="connsiteX1" fmla="*/ 365104 w 554316"/>
              <a:gd name="connsiteY1" fmla="*/ 136615 h 151797"/>
              <a:gd name="connsiteX2" fmla="*/ 554016 w 554316"/>
              <a:gd name="connsiteY2" fmla="*/ 149315 h 151797"/>
              <a:gd name="connsiteX3" fmla="*/ 325416 w 554316"/>
              <a:gd name="connsiteY3" fmla="*/ 144552 h 151797"/>
              <a:gd name="connsiteX4" fmla="*/ 171429 w 554316"/>
              <a:gd name="connsiteY4" fmla="*/ 115977 h 151797"/>
              <a:gd name="connsiteX5" fmla="*/ 4741 w 554316"/>
              <a:gd name="connsiteY5" fmla="*/ 90 h 15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316" h="151797">
                <a:moveTo>
                  <a:pt x="4741" y="90"/>
                </a:moveTo>
                <a:cubicBezTo>
                  <a:pt x="37020" y="3530"/>
                  <a:pt x="273558" y="111744"/>
                  <a:pt x="365104" y="136615"/>
                </a:cubicBezTo>
                <a:cubicBezTo>
                  <a:pt x="456650" y="161486"/>
                  <a:pt x="560631" y="147992"/>
                  <a:pt x="554016" y="149315"/>
                </a:cubicBezTo>
                <a:cubicBezTo>
                  <a:pt x="547401" y="150638"/>
                  <a:pt x="389180" y="150108"/>
                  <a:pt x="325416" y="144552"/>
                </a:cubicBezTo>
                <a:cubicBezTo>
                  <a:pt x="261652" y="138996"/>
                  <a:pt x="229373" y="139525"/>
                  <a:pt x="171429" y="115977"/>
                </a:cubicBezTo>
                <a:cubicBezTo>
                  <a:pt x="113485" y="92429"/>
                  <a:pt x="-27538" y="-3350"/>
                  <a:pt x="474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D02F2FFA-6424-4448-9574-DE22DC8C93A7}"/>
              </a:ext>
            </a:extLst>
          </p:cNvPr>
          <p:cNvSpPr/>
          <p:nvPr/>
        </p:nvSpPr>
        <p:spPr>
          <a:xfrm>
            <a:off x="5039222" y="9353396"/>
            <a:ext cx="855133" cy="305040"/>
          </a:xfrm>
          <a:custGeom>
            <a:avLst/>
            <a:gdLst>
              <a:gd name="connsiteX0" fmla="*/ 1091 w 855133"/>
              <a:gd name="connsiteY0" fmla="*/ 304954 h 305040"/>
              <a:gd name="connsiteX1" fmla="*/ 324941 w 855133"/>
              <a:gd name="connsiteY1" fmla="*/ 241454 h 305040"/>
              <a:gd name="connsiteX2" fmla="*/ 442416 w 855133"/>
              <a:gd name="connsiteY2" fmla="*/ 193829 h 305040"/>
              <a:gd name="connsiteX3" fmla="*/ 844053 w 855133"/>
              <a:gd name="connsiteY3" fmla="*/ 4917 h 305040"/>
              <a:gd name="connsiteX4" fmla="*/ 717053 w 855133"/>
              <a:gd name="connsiteY4" fmla="*/ 70004 h 305040"/>
              <a:gd name="connsiteX5" fmla="*/ 447178 w 855133"/>
              <a:gd name="connsiteY5" fmla="*/ 227167 h 305040"/>
              <a:gd name="connsiteX6" fmla="*/ 1091 w 855133"/>
              <a:gd name="connsiteY6" fmla="*/ 304954 h 30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133" h="305040">
                <a:moveTo>
                  <a:pt x="1091" y="304954"/>
                </a:moveTo>
                <a:cubicBezTo>
                  <a:pt x="-19282" y="307335"/>
                  <a:pt x="251387" y="259975"/>
                  <a:pt x="324941" y="241454"/>
                </a:cubicBezTo>
                <a:cubicBezTo>
                  <a:pt x="398495" y="222933"/>
                  <a:pt x="355897" y="233252"/>
                  <a:pt x="442416" y="193829"/>
                </a:cubicBezTo>
                <a:cubicBezTo>
                  <a:pt x="528935" y="154406"/>
                  <a:pt x="798280" y="25554"/>
                  <a:pt x="844053" y="4917"/>
                </a:cubicBezTo>
                <a:cubicBezTo>
                  <a:pt x="889826" y="-15720"/>
                  <a:pt x="783199" y="32962"/>
                  <a:pt x="717053" y="70004"/>
                </a:cubicBezTo>
                <a:cubicBezTo>
                  <a:pt x="650907" y="107046"/>
                  <a:pt x="567299" y="188273"/>
                  <a:pt x="447178" y="227167"/>
                </a:cubicBezTo>
                <a:cubicBezTo>
                  <a:pt x="327057" y="266061"/>
                  <a:pt x="21464" y="302573"/>
                  <a:pt x="1091" y="304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075C546-8F5D-4F9A-BE63-4DFB36781A41}"/>
              </a:ext>
            </a:extLst>
          </p:cNvPr>
          <p:cNvSpPr/>
          <p:nvPr/>
        </p:nvSpPr>
        <p:spPr>
          <a:xfrm>
            <a:off x="4971475" y="9557383"/>
            <a:ext cx="701726" cy="177762"/>
          </a:xfrm>
          <a:custGeom>
            <a:avLst/>
            <a:gdLst>
              <a:gd name="connsiteX0" fmla="*/ 18038 w 701726"/>
              <a:gd name="connsiteY0" fmla="*/ 169230 h 177762"/>
              <a:gd name="connsiteX1" fmla="*/ 89475 w 701726"/>
              <a:gd name="connsiteY1" fmla="*/ 169230 h 177762"/>
              <a:gd name="connsiteX2" fmla="*/ 451425 w 701726"/>
              <a:gd name="connsiteY2" fmla="*/ 100967 h 177762"/>
              <a:gd name="connsiteX3" fmla="*/ 700663 w 701726"/>
              <a:gd name="connsiteY3" fmla="*/ 955 h 177762"/>
              <a:gd name="connsiteX4" fmla="*/ 533975 w 701726"/>
              <a:gd name="connsiteY4" fmla="*/ 53342 h 177762"/>
              <a:gd name="connsiteX5" fmla="*/ 357763 w 701726"/>
              <a:gd name="connsiteY5" fmla="*/ 100967 h 177762"/>
              <a:gd name="connsiteX6" fmla="*/ 18038 w 701726"/>
              <a:gd name="connsiteY6" fmla="*/ 169230 h 1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726" h="177762">
                <a:moveTo>
                  <a:pt x="18038" y="169230"/>
                </a:moveTo>
                <a:cubicBezTo>
                  <a:pt x="-26677" y="180607"/>
                  <a:pt x="17244" y="180607"/>
                  <a:pt x="89475" y="169230"/>
                </a:cubicBezTo>
                <a:cubicBezTo>
                  <a:pt x="161706" y="157853"/>
                  <a:pt x="349560" y="129013"/>
                  <a:pt x="451425" y="100967"/>
                </a:cubicBezTo>
                <a:cubicBezTo>
                  <a:pt x="553290" y="72921"/>
                  <a:pt x="686905" y="8892"/>
                  <a:pt x="700663" y="955"/>
                </a:cubicBezTo>
                <a:cubicBezTo>
                  <a:pt x="714421" y="-6983"/>
                  <a:pt x="591125" y="36673"/>
                  <a:pt x="533975" y="53342"/>
                </a:cubicBezTo>
                <a:cubicBezTo>
                  <a:pt x="476825" y="70011"/>
                  <a:pt x="445340" y="80859"/>
                  <a:pt x="357763" y="100967"/>
                </a:cubicBezTo>
                <a:cubicBezTo>
                  <a:pt x="270186" y="121075"/>
                  <a:pt x="62753" y="157853"/>
                  <a:pt x="18038" y="16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B96DB76-413C-4207-B21E-AA536DF5013E}"/>
              </a:ext>
            </a:extLst>
          </p:cNvPr>
          <p:cNvSpPr/>
          <p:nvPr/>
        </p:nvSpPr>
        <p:spPr>
          <a:xfrm>
            <a:off x="5875678" y="9315229"/>
            <a:ext cx="228338" cy="136747"/>
          </a:xfrm>
          <a:custGeom>
            <a:avLst/>
            <a:gdLst>
              <a:gd name="connsiteX0" fmla="*/ 1247 w 228338"/>
              <a:gd name="connsiteY0" fmla="*/ 24034 h 136747"/>
              <a:gd name="connsiteX1" fmla="*/ 137772 w 228338"/>
              <a:gd name="connsiteY1" fmla="*/ 1809 h 136747"/>
              <a:gd name="connsiteX2" fmla="*/ 150472 w 228338"/>
              <a:gd name="connsiteY2" fmla="*/ 76421 h 136747"/>
              <a:gd name="connsiteX3" fmla="*/ 228260 w 228338"/>
              <a:gd name="connsiteY3" fmla="*/ 136746 h 136747"/>
              <a:gd name="connsiteX4" fmla="*/ 134597 w 228338"/>
              <a:gd name="connsiteY4" fmla="*/ 74834 h 136747"/>
              <a:gd name="connsiteX5" fmla="*/ 74272 w 228338"/>
              <a:gd name="connsiteY5" fmla="*/ 35146 h 136747"/>
              <a:gd name="connsiteX6" fmla="*/ 1247 w 228338"/>
              <a:gd name="connsiteY6" fmla="*/ 24034 h 1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8" h="136747">
                <a:moveTo>
                  <a:pt x="1247" y="24034"/>
                </a:moveTo>
                <a:cubicBezTo>
                  <a:pt x="11830" y="18478"/>
                  <a:pt x="112901" y="-6922"/>
                  <a:pt x="137772" y="1809"/>
                </a:cubicBezTo>
                <a:cubicBezTo>
                  <a:pt x="162643" y="10540"/>
                  <a:pt x="135391" y="53932"/>
                  <a:pt x="150472" y="76421"/>
                </a:cubicBezTo>
                <a:cubicBezTo>
                  <a:pt x="165553" y="98911"/>
                  <a:pt x="230906" y="137010"/>
                  <a:pt x="228260" y="136746"/>
                </a:cubicBezTo>
                <a:cubicBezTo>
                  <a:pt x="225614" y="136482"/>
                  <a:pt x="160262" y="91767"/>
                  <a:pt x="134597" y="74834"/>
                </a:cubicBezTo>
                <a:cubicBezTo>
                  <a:pt x="108932" y="57901"/>
                  <a:pt x="98349" y="43613"/>
                  <a:pt x="74272" y="35146"/>
                </a:cubicBezTo>
                <a:cubicBezTo>
                  <a:pt x="50195" y="26679"/>
                  <a:pt x="-9336" y="29590"/>
                  <a:pt x="1247" y="2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D696ED1-8A25-429C-A303-5412C64811F1}"/>
              </a:ext>
            </a:extLst>
          </p:cNvPr>
          <p:cNvSpPr/>
          <p:nvPr/>
        </p:nvSpPr>
        <p:spPr>
          <a:xfrm>
            <a:off x="6010257" y="9312698"/>
            <a:ext cx="207988" cy="197173"/>
          </a:xfrm>
          <a:custGeom>
            <a:avLst/>
            <a:gdLst>
              <a:gd name="connsiteX0" fmla="*/ 18 w 207988"/>
              <a:gd name="connsiteY0" fmla="*/ 1165 h 197173"/>
              <a:gd name="connsiteX1" fmla="*/ 119081 w 207988"/>
              <a:gd name="connsiteY1" fmla="*/ 7515 h 197173"/>
              <a:gd name="connsiteX2" fmla="*/ 131781 w 207988"/>
              <a:gd name="connsiteY2" fmla="*/ 36090 h 197173"/>
              <a:gd name="connsiteX3" fmla="*/ 165118 w 207988"/>
              <a:gd name="connsiteY3" fmla="*/ 148802 h 197173"/>
              <a:gd name="connsiteX4" fmla="*/ 207981 w 207988"/>
              <a:gd name="connsiteY4" fmla="*/ 196427 h 197173"/>
              <a:gd name="connsiteX5" fmla="*/ 168293 w 207988"/>
              <a:gd name="connsiteY5" fmla="*/ 172615 h 197173"/>
              <a:gd name="connsiteX6" fmla="*/ 128606 w 207988"/>
              <a:gd name="connsiteY6" fmla="*/ 104352 h 197173"/>
              <a:gd name="connsiteX7" fmla="*/ 128606 w 207988"/>
              <a:gd name="connsiteY7" fmla="*/ 26565 h 197173"/>
              <a:gd name="connsiteX8" fmla="*/ 18 w 207988"/>
              <a:gd name="connsiteY8" fmla="*/ 1165 h 1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88" h="197173">
                <a:moveTo>
                  <a:pt x="18" y="1165"/>
                </a:moveTo>
                <a:cubicBezTo>
                  <a:pt x="-1569" y="-2010"/>
                  <a:pt x="97121" y="1694"/>
                  <a:pt x="119081" y="7515"/>
                </a:cubicBezTo>
                <a:cubicBezTo>
                  <a:pt x="141041" y="13336"/>
                  <a:pt x="124108" y="12542"/>
                  <a:pt x="131781" y="36090"/>
                </a:cubicBezTo>
                <a:cubicBezTo>
                  <a:pt x="139454" y="59638"/>
                  <a:pt x="152418" y="122079"/>
                  <a:pt x="165118" y="148802"/>
                </a:cubicBezTo>
                <a:cubicBezTo>
                  <a:pt x="177818" y="175525"/>
                  <a:pt x="207452" y="192458"/>
                  <a:pt x="207981" y="196427"/>
                </a:cubicBezTo>
                <a:cubicBezTo>
                  <a:pt x="208510" y="200396"/>
                  <a:pt x="181522" y="187961"/>
                  <a:pt x="168293" y="172615"/>
                </a:cubicBezTo>
                <a:cubicBezTo>
                  <a:pt x="155064" y="157269"/>
                  <a:pt x="135221" y="128694"/>
                  <a:pt x="128606" y="104352"/>
                </a:cubicBezTo>
                <a:cubicBezTo>
                  <a:pt x="121992" y="80010"/>
                  <a:pt x="147391" y="43498"/>
                  <a:pt x="128606" y="26565"/>
                </a:cubicBezTo>
                <a:cubicBezTo>
                  <a:pt x="109821" y="9632"/>
                  <a:pt x="1605" y="4340"/>
                  <a:pt x="18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90A5863-1F12-456B-BA8F-06AAE1BF129C}"/>
              </a:ext>
            </a:extLst>
          </p:cNvPr>
          <p:cNvSpPr/>
          <p:nvPr/>
        </p:nvSpPr>
        <p:spPr>
          <a:xfrm>
            <a:off x="6049926" y="9329243"/>
            <a:ext cx="82620" cy="214592"/>
          </a:xfrm>
          <a:custGeom>
            <a:avLst/>
            <a:gdLst>
              <a:gd name="connsiteX0" fmla="*/ 37 w 82620"/>
              <a:gd name="connsiteY0" fmla="*/ 495 h 214592"/>
              <a:gd name="connsiteX1" fmla="*/ 54012 w 82620"/>
              <a:gd name="connsiteY1" fmla="*/ 152895 h 214592"/>
              <a:gd name="connsiteX2" fmla="*/ 39724 w 82620"/>
              <a:gd name="connsiteY2" fmla="*/ 213220 h 214592"/>
              <a:gd name="connsiteX3" fmla="*/ 82587 w 82620"/>
              <a:gd name="connsiteY3" fmla="*/ 187820 h 214592"/>
              <a:gd name="connsiteX4" fmla="*/ 46074 w 82620"/>
              <a:gd name="connsiteY4" fmla="*/ 106857 h 214592"/>
              <a:gd name="connsiteX5" fmla="*/ 37 w 82620"/>
              <a:gd name="connsiteY5" fmla="*/ 495 h 2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20" h="214592">
                <a:moveTo>
                  <a:pt x="37" y="495"/>
                </a:moveTo>
                <a:cubicBezTo>
                  <a:pt x="1360" y="8168"/>
                  <a:pt x="47398" y="117441"/>
                  <a:pt x="54012" y="152895"/>
                </a:cubicBezTo>
                <a:cubicBezTo>
                  <a:pt x="60627" y="188349"/>
                  <a:pt x="34962" y="207399"/>
                  <a:pt x="39724" y="213220"/>
                </a:cubicBezTo>
                <a:cubicBezTo>
                  <a:pt x="44486" y="219041"/>
                  <a:pt x="81529" y="205547"/>
                  <a:pt x="82587" y="187820"/>
                </a:cubicBezTo>
                <a:cubicBezTo>
                  <a:pt x="83645" y="170093"/>
                  <a:pt x="59303" y="137284"/>
                  <a:pt x="46074" y="106857"/>
                </a:cubicBezTo>
                <a:cubicBezTo>
                  <a:pt x="32845" y="76430"/>
                  <a:pt x="-1286" y="-7178"/>
                  <a:pt x="37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01BF54E-E58A-4985-8CA7-DB3A1B3A7064}"/>
              </a:ext>
            </a:extLst>
          </p:cNvPr>
          <p:cNvSpPr/>
          <p:nvPr/>
        </p:nvSpPr>
        <p:spPr>
          <a:xfrm>
            <a:off x="6094740" y="8943799"/>
            <a:ext cx="658567" cy="333829"/>
          </a:xfrm>
          <a:custGeom>
            <a:avLst/>
            <a:gdLst>
              <a:gd name="connsiteX0" fmla="*/ 658485 w 658567"/>
              <a:gd name="connsiteY0" fmla="*/ 176 h 333829"/>
              <a:gd name="connsiteX1" fmla="*/ 404485 w 658567"/>
              <a:gd name="connsiteY1" fmla="*/ 63676 h 333829"/>
              <a:gd name="connsiteX2" fmla="*/ 25073 w 658567"/>
              <a:gd name="connsiteY2" fmla="*/ 319264 h 333829"/>
              <a:gd name="connsiteX3" fmla="*/ 79048 w 658567"/>
              <a:gd name="connsiteY3" fmla="*/ 277989 h 333829"/>
              <a:gd name="connsiteX4" fmla="*/ 428298 w 658567"/>
              <a:gd name="connsiteY4" fmla="*/ 74789 h 333829"/>
              <a:gd name="connsiteX5" fmla="*/ 658485 w 658567"/>
              <a:gd name="connsiteY5" fmla="*/ 176 h 3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567" h="333829">
                <a:moveTo>
                  <a:pt x="658485" y="176"/>
                </a:moveTo>
                <a:cubicBezTo>
                  <a:pt x="654516" y="-1676"/>
                  <a:pt x="510054" y="10495"/>
                  <a:pt x="404485" y="63676"/>
                </a:cubicBezTo>
                <a:cubicBezTo>
                  <a:pt x="298916" y="116857"/>
                  <a:pt x="79312" y="283545"/>
                  <a:pt x="25073" y="319264"/>
                </a:cubicBezTo>
                <a:cubicBezTo>
                  <a:pt x="-29167" y="354983"/>
                  <a:pt x="11844" y="318735"/>
                  <a:pt x="79048" y="277989"/>
                </a:cubicBezTo>
                <a:cubicBezTo>
                  <a:pt x="146252" y="237243"/>
                  <a:pt x="333577" y="119239"/>
                  <a:pt x="428298" y="74789"/>
                </a:cubicBezTo>
                <a:cubicBezTo>
                  <a:pt x="523019" y="30339"/>
                  <a:pt x="662454" y="2028"/>
                  <a:pt x="658485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E2468F9-63D4-4AC1-9102-5703E5AD2E7A}"/>
              </a:ext>
            </a:extLst>
          </p:cNvPr>
          <p:cNvSpPr/>
          <p:nvPr/>
        </p:nvSpPr>
        <p:spPr>
          <a:xfrm>
            <a:off x="6058749" y="8983644"/>
            <a:ext cx="711974" cy="347396"/>
          </a:xfrm>
          <a:custGeom>
            <a:avLst/>
            <a:gdLst>
              <a:gd name="connsiteX0" fmla="*/ 711939 w 711974"/>
              <a:gd name="connsiteY0" fmla="*/ 19 h 347396"/>
              <a:gd name="connsiteX1" fmla="*/ 429364 w 711974"/>
              <a:gd name="connsiteY1" fmla="*/ 88919 h 347396"/>
              <a:gd name="connsiteX2" fmla="*/ 276964 w 711974"/>
              <a:gd name="connsiteY2" fmla="*/ 184169 h 347396"/>
              <a:gd name="connsiteX3" fmla="*/ 3914 w 711974"/>
              <a:gd name="connsiteY3" fmla="*/ 346094 h 347396"/>
              <a:gd name="connsiteX4" fmla="*/ 135676 w 711974"/>
              <a:gd name="connsiteY4" fmla="*/ 250844 h 347396"/>
              <a:gd name="connsiteX5" fmla="*/ 410314 w 711974"/>
              <a:gd name="connsiteY5" fmla="*/ 82569 h 347396"/>
              <a:gd name="connsiteX6" fmla="*/ 711939 w 711974"/>
              <a:gd name="connsiteY6" fmla="*/ 19 h 34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74" h="347396">
                <a:moveTo>
                  <a:pt x="711939" y="19"/>
                </a:moveTo>
                <a:cubicBezTo>
                  <a:pt x="715114" y="1077"/>
                  <a:pt x="501860" y="58227"/>
                  <a:pt x="429364" y="88919"/>
                </a:cubicBezTo>
                <a:cubicBezTo>
                  <a:pt x="356868" y="119611"/>
                  <a:pt x="347872" y="141307"/>
                  <a:pt x="276964" y="184169"/>
                </a:cubicBezTo>
                <a:cubicBezTo>
                  <a:pt x="206056" y="227031"/>
                  <a:pt x="27462" y="334982"/>
                  <a:pt x="3914" y="346094"/>
                </a:cubicBezTo>
                <a:cubicBezTo>
                  <a:pt x="-19634" y="357207"/>
                  <a:pt x="67943" y="294765"/>
                  <a:pt x="135676" y="250844"/>
                </a:cubicBezTo>
                <a:cubicBezTo>
                  <a:pt x="203409" y="206923"/>
                  <a:pt x="312153" y="124902"/>
                  <a:pt x="410314" y="82569"/>
                </a:cubicBezTo>
                <a:cubicBezTo>
                  <a:pt x="508474" y="40236"/>
                  <a:pt x="708764" y="-1039"/>
                  <a:pt x="71193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4A9671C-48B4-431A-A36E-3E229F28605A}"/>
              </a:ext>
            </a:extLst>
          </p:cNvPr>
          <p:cNvSpPr/>
          <p:nvPr/>
        </p:nvSpPr>
        <p:spPr>
          <a:xfrm>
            <a:off x="6162599" y="8948733"/>
            <a:ext cx="633745" cy="360441"/>
          </a:xfrm>
          <a:custGeom>
            <a:avLst/>
            <a:gdLst>
              <a:gd name="connsiteX0" fmla="*/ 614439 w 633745"/>
              <a:gd name="connsiteY0" fmla="*/ 5 h 360441"/>
              <a:gd name="connsiteX1" fmla="*/ 617614 w 633745"/>
              <a:gd name="connsiteY1" fmla="*/ 58742 h 360441"/>
              <a:gd name="connsiteX2" fmla="*/ 389014 w 633745"/>
              <a:gd name="connsiteY2" fmla="*/ 125417 h 360441"/>
              <a:gd name="connsiteX3" fmla="*/ 257251 w 633745"/>
              <a:gd name="connsiteY3" fmla="*/ 227017 h 360441"/>
              <a:gd name="connsiteX4" fmla="*/ 76 w 633745"/>
              <a:gd name="connsiteY4" fmla="*/ 360367 h 360441"/>
              <a:gd name="connsiteX5" fmla="*/ 231851 w 633745"/>
              <a:gd name="connsiteY5" fmla="*/ 244480 h 360441"/>
              <a:gd name="connsiteX6" fmla="*/ 384251 w 633745"/>
              <a:gd name="connsiteY6" fmla="*/ 142880 h 360441"/>
              <a:gd name="connsiteX7" fmla="*/ 611264 w 633745"/>
              <a:gd name="connsiteY7" fmla="*/ 55567 h 360441"/>
              <a:gd name="connsiteX8" fmla="*/ 614439 w 633745"/>
              <a:gd name="connsiteY8" fmla="*/ 5 h 36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745" h="360441">
                <a:moveTo>
                  <a:pt x="614439" y="5"/>
                </a:moveTo>
                <a:cubicBezTo>
                  <a:pt x="615497" y="534"/>
                  <a:pt x="655185" y="37840"/>
                  <a:pt x="617614" y="58742"/>
                </a:cubicBezTo>
                <a:cubicBezTo>
                  <a:pt x="580043" y="79644"/>
                  <a:pt x="449074" y="97371"/>
                  <a:pt x="389014" y="125417"/>
                </a:cubicBezTo>
                <a:cubicBezTo>
                  <a:pt x="328954" y="153463"/>
                  <a:pt x="322074" y="187859"/>
                  <a:pt x="257251" y="227017"/>
                </a:cubicBezTo>
                <a:cubicBezTo>
                  <a:pt x="192428" y="266175"/>
                  <a:pt x="4309" y="357457"/>
                  <a:pt x="76" y="360367"/>
                </a:cubicBezTo>
                <a:cubicBezTo>
                  <a:pt x="-4157" y="363277"/>
                  <a:pt x="167822" y="280728"/>
                  <a:pt x="231851" y="244480"/>
                </a:cubicBezTo>
                <a:cubicBezTo>
                  <a:pt x="295880" y="208232"/>
                  <a:pt x="321015" y="174366"/>
                  <a:pt x="384251" y="142880"/>
                </a:cubicBezTo>
                <a:cubicBezTo>
                  <a:pt x="447486" y="111395"/>
                  <a:pt x="574487" y="76734"/>
                  <a:pt x="611264" y="55567"/>
                </a:cubicBezTo>
                <a:cubicBezTo>
                  <a:pt x="648041" y="34400"/>
                  <a:pt x="613381" y="-524"/>
                  <a:pt x="6144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67EB96-D2F2-44C2-BD49-1D72C54F9150}"/>
              </a:ext>
            </a:extLst>
          </p:cNvPr>
          <p:cNvSpPr/>
          <p:nvPr/>
        </p:nvSpPr>
        <p:spPr>
          <a:xfrm>
            <a:off x="6151556" y="9110861"/>
            <a:ext cx="412832" cy="215720"/>
          </a:xfrm>
          <a:custGeom>
            <a:avLst/>
            <a:gdLst>
              <a:gd name="connsiteX0" fmla="*/ 406407 w 412832"/>
              <a:gd name="connsiteY0" fmla="*/ 1389 h 215720"/>
              <a:gd name="connsiteX1" fmla="*/ 131769 w 412832"/>
              <a:gd name="connsiteY1" fmla="*/ 155377 h 215720"/>
              <a:gd name="connsiteX2" fmla="*/ 7 w 412832"/>
              <a:gd name="connsiteY2" fmla="*/ 215702 h 215720"/>
              <a:gd name="connsiteX3" fmla="*/ 136532 w 412832"/>
              <a:gd name="connsiteY3" fmla="*/ 150614 h 215720"/>
              <a:gd name="connsiteX4" fmla="*/ 312744 w 412832"/>
              <a:gd name="connsiteY4" fmla="*/ 82352 h 215720"/>
              <a:gd name="connsiteX5" fmla="*/ 406407 w 412832"/>
              <a:gd name="connsiteY5" fmla="*/ 1389 h 2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32" h="215720">
                <a:moveTo>
                  <a:pt x="406407" y="1389"/>
                </a:moveTo>
                <a:cubicBezTo>
                  <a:pt x="376245" y="13560"/>
                  <a:pt x="199502" y="119658"/>
                  <a:pt x="131769" y="155377"/>
                </a:cubicBezTo>
                <a:cubicBezTo>
                  <a:pt x="64036" y="191096"/>
                  <a:pt x="-787" y="216496"/>
                  <a:pt x="7" y="215702"/>
                </a:cubicBezTo>
                <a:cubicBezTo>
                  <a:pt x="801" y="214908"/>
                  <a:pt x="84409" y="172839"/>
                  <a:pt x="136532" y="150614"/>
                </a:cubicBezTo>
                <a:cubicBezTo>
                  <a:pt x="188655" y="128389"/>
                  <a:pt x="272527" y="104312"/>
                  <a:pt x="312744" y="82352"/>
                </a:cubicBezTo>
                <a:cubicBezTo>
                  <a:pt x="352961" y="60392"/>
                  <a:pt x="436569" y="-10782"/>
                  <a:pt x="40640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B5C24637-BB37-4F6D-BD0B-EACD147712A7}"/>
              </a:ext>
            </a:extLst>
          </p:cNvPr>
          <p:cNvSpPr/>
          <p:nvPr/>
        </p:nvSpPr>
        <p:spPr>
          <a:xfrm>
            <a:off x="6177007" y="9337214"/>
            <a:ext cx="619087" cy="171291"/>
          </a:xfrm>
          <a:custGeom>
            <a:avLst/>
            <a:gdLst>
              <a:gd name="connsiteX0" fmla="*/ 7893 w 619087"/>
              <a:gd name="connsiteY0" fmla="*/ 163974 h 171291"/>
              <a:gd name="connsiteX1" fmla="*/ 72981 w 619087"/>
              <a:gd name="connsiteY1" fmla="*/ 148099 h 171291"/>
              <a:gd name="connsiteX2" fmla="*/ 288881 w 619087"/>
              <a:gd name="connsiteY2" fmla="*/ 52849 h 171291"/>
              <a:gd name="connsiteX3" fmla="*/ 617493 w 619087"/>
              <a:gd name="connsiteY3" fmla="*/ 461 h 171291"/>
              <a:gd name="connsiteX4" fmla="*/ 422231 w 619087"/>
              <a:gd name="connsiteY4" fmla="*/ 25861 h 171291"/>
              <a:gd name="connsiteX5" fmla="*/ 231731 w 619087"/>
              <a:gd name="connsiteY5" fmla="*/ 49674 h 171291"/>
              <a:gd name="connsiteX6" fmla="*/ 7893 w 619087"/>
              <a:gd name="connsiteY6" fmla="*/ 163974 h 1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087" h="171291">
                <a:moveTo>
                  <a:pt x="7893" y="163974"/>
                </a:moveTo>
                <a:cubicBezTo>
                  <a:pt x="-18565" y="180378"/>
                  <a:pt x="26150" y="166620"/>
                  <a:pt x="72981" y="148099"/>
                </a:cubicBezTo>
                <a:cubicBezTo>
                  <a:pt x="119812" y="129578"/>
                  <a:pt x="198129" y="77455"/>
                  <a:pt x="288881" y="52849"/>
                </a:cubicBezTo>
                <a:cubicBezTo>
                  <a:pt x="379633" y="28243"/>
                  <a:pt x="595268" y="4959"/>
                  <a:pt x="617493" y="461"/>
                </a:cubicBezTo>
                <a:cubicBezTo>
                  <a:pt x="639718" y="-4037"/>
                  <a:pt x="422231" y="25861"/>
                  <a:pt x="422231" y="25861"/>
                </a:cubicBezTo>
                <a:cubicBezTo>
                  <a:pt x="357937" y="34063"/>
                  <a:pt x="302375" y="23480"/>
                  <a:pt x="231731" y="49674"/>
                </a:cubicBezTo>
                <a:cubicBezTo>
                  <a:pt x="161087" y="75868"/>
                  <a:pt x="34351" y="147570"/>
                  <a:pt x="7893" y="16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163D8C5-D0A4-4957-89CD-2F58297D1CE5}"/>
              </a:ext>
            </a:extLst>
          </p:cNvPr>
          <p:cNvSpPr/>
          <p:nvPr/>
        </p:nvSpPr>
        <p:spPr>
          <a:xfrm>
            <a:off x="6186488" y="9329299"/>
            <a:ext cx="655643" cy="200464"/>
          </a:xfrm>
          <a:custGeom>
            <a:avLst/>
            <a:gdLst>
              <a:gd name="connsiteX0" fmla="*/ 0 w 655643"/>
              <a:gd name="connsiteY0" fmla="*/ 200464 h 200464"/>
              <a:gd name="connsiteX1" fmla="*/ 98425 w 655643"/>
              <a:gd name="connsiteY1" fmla="*/ 186176 h 200464"/>
              <a:gd name="connsiteX2" fmla="*/ 428625 w 655643"/>
              <a:gd name="connsiteY2" fmla="*/ 136964 h 200464"/>
              <a:gd name="connsiteX3" fmla="*/ 619125 w 655643"/>
              <a:gd name="connsiteY3" fmla="*/ 98864 h 200464"/>
              <a:gd name="connsiteX4" fmla="*/ 646112 w 655643"/>
              <a:gd name="connsiteY4" fmla="*/ 51239 h 200464"/>
              <a:gd name="connsiteX5" fmla="*/ 654050 w 655643"/>
              <a:gd name="connsiteY5" fmla="*/ 439 h 200464"/>
              <a:gd name="connsiteX6" fmla="*/ 617537 w 655643"/>
              <a:gd name="connsiteY6" fmla="*/ 81401 h 200464"/>
              <a:gd name="connsiteX7" fmla="*/ 365125 w 655643"/>
              <a:gd name="connsiteY7" fmla="*/ 133789 h 200464"/>
              <a:gd name="connsiteX8" fmla="*/ 0 w 655643"/>
              <a:gd name="connsiteY8" fmla="*/ 200464 h 20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643" h="200464">
                <a:moveTo>
                  <a:pt x="0" y="200464"/>
                </a:moveTo>
                <a:lnTo>
                  <a:pt x="98425" y="186176"/>
                </a:lnTo>
                <a:lnTo>
                  <a:pt x="428625" y="136964"/>
                </a:lnTo>
                <a:cubicBezTo>
                  <a:pt x="515408" y="122412"/>
                  <a:pt x="582877" y="113152"/>
                  <a:pt x="619125" y="98864"/>
                </a:cubicBezTo>
                <a:cubicBezTo>
                  <a:pt x="655373" y="84576"/>
                  <a:pt x="640291" y="67643"/>
                  <a:pt x="646112" y="51239"/>
                </a:cubicBezTo>
                <a:cubicBezTo>
                  <a:pt x="651933" y="34835"/>
                  <a:pt x="658813" y="-4588"/>
                  <a:pt x="654050" y="439"/>
                </a:cubicBezTo>
                <a:cubicBezTo>
                  <a:pt x="649288" y="5466"/>
                  <a:pt x="665691" y="59176"/>
                  <a:pt x="617537" y="81401"/>
                </a:cubicBezTo>
                <a:cubicBezTo>
                  <a:pt x="569383" y="103626"/>
                  <a:pt x="365125" y="133789"/>
                  <a:pt x="365125" y="133789"/>
                </a:cubicBezTo>
                <a:lnTo>
                  <a:pt x="0" y="2004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D5E56FFB-D4DE-40E1-AFEE-FE6D3D8919C4}"/>
              </a:ext>
            </a:extLst>
          </p:cNvPr>
          <p:cNvSpPr/>
          <p:nvPr/>
        </p:nvSpPr>
        <p:spPr>
          <a:xfrm>
            <a:off x="6167438" y="9461400"/>
            <a:ext cx="541547" cy="76300"/>
          </a:xfrm>
          <a:custGeom>
            <a:avLst/>
            <a:gdLst>
              <a:gd name="connsiteX0" fmla="*/ 0 w 541547"/>
              <a:gd name="connsiteY0" fmla="*/ 76300 h 76300"/>
              <a:gd name="connsiteX1" fmla="*/ 101600 w 541547"/>
              <a:gd name="connsiteY1" fmla="*/ 69950 h 76300"/>
              <a:gd name="connsiteX2" fmla="*/ 411162 w 541547"/>
              <a:gd name="connsiteY2" fmla="*/ 41375 h 76300"/>
              <a:gd name="connsiteX3" fmla="*/ 531812 w 541547"/>
              <a:gd name="connsiteY3" fmla="*/ 100 h 76300"/>
              <a:gd name="connsiteX4" fmla="*/ 174625 w 541547"/>
              <a:gd name="connsiteY4" fmla="*/ 54075 h 76300"/>
              <a:gd name="connsiteX5" fmla="*/ 0 w 541547"/>
              <a:gd name="connsiteY5" fmla="*/ 76300 h 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47" h="76300">
                <a:moveTo>
                  <a:pt x="0" y="76300"/>
                </a:moveTo>
                <a:cubicBezTo>
                  <a:pt x="16536" y="76035"/>
                  <a:pt x="101600" y="69950"/>
                  <a:pt x="101600" y="69950"/>
                </a:cubicBezTo>
                <a:cubicBezTo>
                  <a:pt x="170127" y="64129"/>
                  <a:pt x="339460" y="53017"/>
                  <a:pt x="411162" y="41375"/>
                </a:cubicBezTo>
                <a:cubicBezTo>
                  <a:pt x="482864" y="29733"/>
                  <a:pt x="571235" y="-2017"/>
                  <a:pt x="531812" y="100"/>
                </a:cubicBezTo>
                <a:cubicBezTo>
                  <a:pt x="492389" y="2217"/>
                  <a:pt x="174625" y="54075"/>
                  <a:pt x="174625" y="54075"/>
                </a:cubicBezTo>
                <a:lnTo>
                  <a:pt x="0" y="76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5A70DA2-3127-4191-8341-0C5208EC875B}"/>
              </a:ext>
            </a:extLst>
          </p:cNvPr>
          <p:cNvSpPr/>
          <p:nvPr/>
        </p:nvSpPr>
        <p:spPr>
          <a:xfrm>
            <a:off x="4741024" y="9507209"/>
            <a:ext cx="1476976" cy="1014444"/>
          </a:xfrm>
          <a:custGeom>
            <a:avLst/>
            <a:gdLst>
              <a:gd name="connsiteX0" fmla="*/ 1422709 w 1476976"/>
              <a:gd name="connsiteY0" fmla="*/ 34724 h 1014444"/>
              <a:gd name="connsiteX1" fmla="*/ 1374026 w 1476976"/>
              <a:gd name="connsiteY1" fmla="*/ 53774 h 1014444"/>
              <a:gd name="connsiteX2" fmla="*/ 853326 w 1476976"/>
              <a:gd name="connsiteY2" fmla="*/ 367041 h 1014444"/>
              <a:gd name="connsiteX3" fmla="*/ 300876 w 1476976"/>
              <a:gd name="connsiteY3" fmla="*/ 733224 h 1014444"/>
              <a:gd name="connsiteX4" fmla="*/ 8776 w 1476976"/>
              <a:gd name="connsiteY4" fmla="*/ 1010508 h 1014444"/>
              <a:gd name="connsiteX5" fmla="*/ 140009 w 1476976"/>
              <a:gd name="connsiteY5" fmla="*/ 862341 h 1014444"/>
              <a:gd name="connsiteX6" fmla="*/ 764426 w 1476976"/>
              <a:gd name="connsiteY6" fmla="*/ 407258 h 1014444"/>
              <a:gd name="connsiteX7" fmla="*/ 1422709 w 1476976"/>
              <a:gd name="connsiteY7" fmla="*/ 34724 h 101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976" h="1014444">
                <a:moveTo>
                  <a:pt x="1422709" y="34724"/>
                </a:moveTo>
                <a:cubicBezTo>
                  <a:pt x="1524309" y="-24190"/>
                  <a:pt x="1468923" y="-1612"/>
                  <a:pt x="1374026" y="53774"/>
                </a:cubicBezTo>
                <a:cubicBezTo>
                  <a:pt x="1279129" y="109160"/>
                  <a:pt x="1032184" y="253799"/>
                  <a:pt x="853326" y="367041"/>
                </a:cubicBezTo>
                <a:cubicBezTo>
                  <a:pt x="674468" y="480283"/>
                  <a:pt x="441634" y="625980"/>
                  <a:pt x="300876" y="733224"/>
                </a:cubicBezTo>
                <a:cubicBezTo>
                  <a:pt x="160118" y="840469"/>
                  <a:pt x="35587" y="988988"/>
                  <a:pt x="8776" y="1010508"/>
                </a:cubicBezTo>
                <a:cubicBezTo>
                  <a:pt x="-18035" y="1032028"/>
                  <a:pt x="14067" y="962883"/>
                  <a:pt x="140009" y="862341"/>
                </a:cubicBezTo>
                <a:cubicBezTo>
                  <a:pt x="265951" y="761799"/>
                  <a:pt x="546409" y="549428"/>
                  <a:pt x="764426" y="407258"/>
                </a:cubicBezTo>
                <a:cubicBezTo>
                  <a:pt x="982443" y="265089"/>
                  <a:pt x="1321109" y="93638"/>
                  <a:pt x="1422709" y="3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E758945-1DBB-442A-8EF1-5DADB64CE8BA}"/>
              </a:ext>
            </a:extLst>
          </p:cNvPr>
          <p:cNvSpPr/>
          <p:nvPr/>
        </p:nvSpPr>
        <p:spPr>
          <a:xfrm>
            <a:off x="3565095" y="8964675"/>
            <a:ext cx="731920" cy="937797"/>
          </a:xfrm>
          <a:custGeom>
            <a:avLst/>
            <a:gdLst>
              <a:gd name="connsiteX0" fmla="*/ 20538 w 731920"/>
              <a:gd name="connsiteY0" fmla="*/ 18458 h 937797"/>
              <a:gd name="connsiteX1" fmla="*/ 69222 w 731920"/>
              <a:gd name="connsiteY1" fmla="*/ 92542 h 937797"/>
              <a:gd name="connsiteX2" fmla="*/ 244905 w 731920"/>
              <a:gd name="connsiteY2" fmla="*/ 327492 h 937797"/>
              <a:gd name="connsiteX3" fmla="*/ 706338 w 731920"/>
              <a:gd name="connsiteY3" fmla="*/ 913808 h 937797"/>
              <a:gd name="connsiteX4" fmla="*/ 642838 w 731920"/>
              <a:gd name="connsiteY4" fmla="*/ 784692 h 937797"/>
              <a:gd name="connsiteX5" fmla="*/ 393072 w 731920"/>
              <a:gd name="connsiteY5" fmla="*/ 416392 h 937797"/>
              <a:gd name="connsiteX6" fmla="*/ 20538 w 731920"/>
              <a:gd name="connsiteY6" fmla="*/ 18458 h 93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920" h="937797">
                <a:moveTo>
                  <a:pt x="20538" y="18458"/>
                </a:moveTo>
                <a:cubicBezTo>
                  <a:pt x="-33437" y="-35517"/>
                  <a:pt x="31828" y="41036"/>
                  <a:pt x="69222" y="92542"/>
                </a:cubicBezTo>
                <a:cubicBezTo>
                  <a:pt x="106616" y="144048"/>
                  <a:pt x="138719" y="190614"/>
                  <a:pt x="244905" y="327492"/>
                </a:cubicBezTo>
                <a:cubicBezTo>
                  <a:pt x="351091" y="464370"/>
                  <a:pt x="640016" y="837608"/>
                  <a:pt x="706338" y="913808"/>
                </a:cubicBezTo>
                <a:cubicBezTo>
                  <a:pt x="772660" y="990008"/>
                  <a:pt x="695049" y="867595"/>
                  <a:pt x="642838" y="784692"/>
                </a:cubicBezTo>
                <a:cubicBezTo>
                  <a:pt x="590627" y="701789"/>
                  <a:pt x="494672" y="544450"/>
                  <a:pt x="393072" y="416392"/>
                </a:cubicBezTo>
                <a:cubicBezTo>
                  <a:pt x="291472" y="288334"/>
                  <a:pt x="74513" y="72433"/>
                  <a:pt x="20538" y="1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2C9DE5A8-26CD-446F-BEBD-7F71B12CAEBC}"/>
              </a:ext>
            </a:extLst>
          </p:cNvPr>
          <p:cNvSpPr/>
          <p:nvPr/>
        </p:nvSpPr>
        <p:spPr>
          <a:xfrm>
            <a:off x="4315883" y="9920817"/>
            <a:ext cx="422741" cy="596263"/>
          </a:xfrm>
          <a:custGeom>
            <a:avLst/>
            <a:gdLst>
              <a:gd name="connsiteX0" fmla="*/ 0 w 422741"/>
              <a:gd name="connsiteY0" fmla="*/ 0 h 596263"/>
              <a:gd name="connsiteX1" fmla="*/ 48684 w 422741"/>
              <a:gd name="connsiteY1" fmla="*/ 78316 h 596263"/>
              <a:gd name="connsiteX2" fmla="*/ 211667 w 422741"/>
              <a:gd name="connsiteY2" fmla="*/ 353483 h 596263"/>
              <a:gd name="connsiteX3" fmla="*/ 419100 w 422741"/>
              <a:gd name="connsiteY3" fmla="*/ 594783 h 596263"/>
              <a:gd name="connsiteX4" fmla="*/ 334434 w 422741"/>
              <a:gd name="connsiteY4" fmla="*/ 446616 h 596263"/>
              <a:gd name="connsiteX5" fmla="*/ 213784 w 422741"/>
              <a:gd name="connsiteY5" fmla="*/ 275166 h 596263"/>
              <a:gd name="connsiteX6" fmla="*/ 0 w 422741"/>
              <a:gd name="connsiteY6" fmla="*/ 0 h 59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741" h="596263">
                <a:moveTo>
                  <a:pt x="0" y="0"/>
                </a:moveTo>
                <a:cubicBezTo>
                  <a:pt x="6703" y="9701"/>
                  <a:pt x="13406" y="19402"/>
                  <a:pt x="48684" y="78316"/>
                </a:cubicBezTo>
                <a:cubicBezTo>
                  <a:pt x="83962" y="137230"/>
                  <a:pt x="149931" y="267405"/>
                  <a:pt x="211667" y="353483"/>
                </a:cubicBezTo>
                <a:cubicBezTo>
                  <a:pt x="273403" y="439561"/>
                  <a:pt x="398639" y="579261"/>
                  <a:pt x="419100" y="594783"/>
                </a:cubicBezTo>
                <a:cubicBezTo>
                  <a:pt x="439561" y="610305"/>
                  <a:pt x="368653" y="499885"/>
                  <a:pt x="334434" y="446616"/>
                </a:cubicBezTo>
                <a:cubicBezTo>
                  <a:pt x="300215" y="393347"/>
                  <a:pt x="213784" y="275166"/>
                  <a:pt x="213784" y="2751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328162A-F7B2-4B09-9079-AC5728B40DB7}"/>
              </a:ext>
            </a:extLst>
          </p:cNvPr>
          <p:cNvSpPr/>
          <p:nvPr/>
        </p:nvSpPr>
        <p:spPr>
          <a:xfrm>
            <a:off x="6524202" y="9500066"/>
            <a:ext cx="296876" cy="2206349"/>
          </a:xfrm>
          <a:custGeom>
            <a:avLst/>
            <a:gdLst>
              <a:gd name="connsiteX0" fmla="*/ 288078 w 296876"/>
              <a:gd name="connsiteY0" fmla="*/ 60494 h 2206349"/>
              <a:gd name="connsiteX1" fmla="*/ 288078 w 296876"/>
              <a:gd name="connsiteY1" fmla="*/ 167174 h 2206349"/>
              <a:gd name="connsiteX2" fmla="*/ 242358 w 296876"/>
              <a:gd name="connsiteY2" fmla="*/ 995214 h 2206349"/>
              <a:gd name="connsiteX3" fmla="*/ 3598 w 296876"/>
              <a:gd name="connsiteY3" fmla="*/ 2168694 h 2206349"/>
              <a:gd name="connsiteX4" fmla="*/ 105198 w 296876"/>
              <a:gd name="connsiteY4" fmla="*/ 1823254 h 2206349"/>
              <a:gd name="connsiteX5" fmla="*/ 196638 w 296876"/>
              <a:gd name="connsiteY5" fmla="*/ 888534 h 2206349"/>
              <a:gd name="connsiteX6" fmla="*/ 288078 w 296876"/>
              <a:gd name="connsiteY6" fmla="*/ 60494 h 22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76" h="2206349">
                <a:moveTo>
                  <a:pt x="288078" y="60494"/>
                </a:moveTo>
                <a:cubicBezTo>
                  <a:pt x="303318" y="-59733"/>
                  <a:pt x="295698" y="11387"/>
                  <a:pt x="288078" y="167174"/>
                </a:cubicBezTo>
                <a:cubicBezTo>
                  <a:pt x="280458" y="322961"/>
                  <a:pt x="289771" y="661627"/>
                  <a:pt x="242358" y="995214"/>
                </a:cubicBezTo>
                <a:cubicBezTo>
                  <a:pt x="194945" y="1328801"/>
                  <a:pt x="26458" y="2030687"/>
                  <a:pt x="3598" y="2168694"/>
                </a:cubicBezTo>
                <a:cubicBezTo>
                  <a:pt x="-19262" y="2306701"/>
                  <a:pt x="73025" y="2036614"/>
                  <a:pt x="105198" y="1823254"/>
                </a:cubicBezTo>
                <a:cubicBezTo>
                  <a:pt x="137371" y="1609894"/>
                  <a:pt x="163618" y="1181481"/>
                  <a:pt x="196638" y="888534"/>
                </a:cubicBezTo>
                <a:cubicBezTo>
                  <a:pt x="229658" y="595587"/>
                  <a:pt x="272838" y="180721"/>
                  <a:pt x="288078" y="6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FA939611-15C9-4C7C-878C-D3C6B22C89B5}"/>
              </a:ext>
            </a:extLst>
          </p:cNvPr>
          <p:cNvSpPr/>
          <p:nvPr/>
        </p:nvSpPr>
        <p:spPr>
          <a:xfrm>
            <a:off x="5857030" y="10853429"/>
            <a:ext cx="840857" cy="1930347"/>
          </a:xfrm>
          <a:custGeom>
            <a:avLst/>
            <a:gdLst>
              <a:gd name="connsiteX0" fmla="*/ 782530 w 840857"/>
              <a:gd name="connsiteY0" fmla="*/ 139691 h 1930347"/>
              <a:gd name="connsiteX1" fmla="*/ 726650 w 840857"/>
              <a:gd name="connsiteY1" fmla="*/ 220971 h 1930347"/>
              <a:gd name="connsiteX2" fmla="*/ 25610 w 840857"/>
              <a:gd name="connsiteY2" fmla="*/ 1856731 h 1930347"/>
              <a:gd name="connsiteX3" fmla="*/ 198330 w 840857"/>
              <a:gd name="connsiteY3" fmla="*/ 1551931 h 1930347"/>
              <a:gd name="connsiteX4" fmla="*/ 635210 w 840857"/>
              <a:gd name="connsiteY4" fmla="*/ 688331 h 1930347"/>
              <a:gd name="connsiteX5" fmla="*/ 833330 w 840857"/>
              <a:gd name="connsiteY5" fmla="*/ 27931 h 1930347"/>
              <a:gd name="connsiteX6" fmla="*/ 782530 w 840857"/>
              <a:gd name="connsiteY6" fmla="*/ 139691 h 19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857" h="1930347">
                <a:moveTo>
                  <a:pt x="782530" y="139691"/>
                </a:moveTo>
                <a:cubicBezTo>
                  <a:pt x="764750" y="171864"/>
                  <a:pt x="852803" y="-65202"/>
                  <a:pt x="726650" y="220971"/>
                </a:cubicBezTo>
                <a:cubicBezTo>
                  <a:pt x="600497" y="507144"/>
                  <a:pt x="113663" y="1634904"/>
                  <a:pt x="25610" y="1856731"/>
                </a:cubicBezTo>
                <a:cubicBezTo>
                  <a:pt x="-62443" y="2078558"/>
                  <a:pt x="96730" y="1746664"/>
                  <a:pt x="198330" y="1551931"/>
                </a:cubicBezTo>
                <a:cubicBezTo>
                  <a:pt x="299930" y="1357198"/>
                  <a:pt x="529377" y="942331"/>
                  <a:pt x="635210" y="688331"/>
                </a:cubicBezTo>
                <a:cubicBezTo>
                  <a:pt x="741043" y="434331"/>
                  <a:pt x="804543" y="122758"/>
                  <a:pt x="833330" y="27931"/>
                </a:cubicBezTo>
                <a:cubicBezTo>
                  <a:pt x="862117" y="-66896"/>
                  <a:pt x="800310" y="107518"/>
                  <a:pt x="782530" y="13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E3C050D-56FD-4957-BE00-52BCDB6661C4}"/>
              </a:ext>
            </a:extLst>
          </p:cNvPr>
          <p:cNvSpPr/>
          <p:nvPr/>
        </p:nvSpPr>
        <p:spPr>
          <a:xfrm>
            <a:off x="4461348" y="10494020"/>
            <a:ext cx="283042" cy="2208965"/>
          </a:xfrm>
          <a:custGeom>
            <a:avLst/>
            <a:gdLst>
              <a:gd name="connsiteX0" fmla="*/ 268132 w 283042"/>
              <a:gd name="connsiteY0" fmla="*/ 67300 h 2208965"/>
              <a:gd name="connsiteX1" fmla="*/ 263052 w 283042"/>
              <a:gd name="connsiteY1" fmla="*/ 250180 h 2208965"/>
              <a:gd name="connsiteX2" fmla="*/ 29372 w 283042"/>
              <a:gd name="connsiteY2" fmla="*/ 1926580 h 2208965"/>
              <a:gd name="connsiteX3" fmla="*/ 3972 w 283042"/>
              <a:gd name="connsiteY3" fmla="*/ 2205980 h 2208965"/>
              <a:gd name="connsiteX4" fmla="*/ 34452 w 283042"/>
              <a:gd name="connsiteY4" fmla="*/ 1916420 h 2208965"/>
              <a:gd name="connsiteX5" fmla="*/ 242732 w 283042"/>
              <a:gd name="connsiteY5" fmla="*/ 839460 h 2208965"/>
              <a:gd name="connsiteX6" fmla="*/ 268132 w 283042"/>
              <a:gd name="connsiteY6" fmla="*/ 67300 h 220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42" h="2208965">
                <a:moveTo>
                  <a:pt x="268132" y="67300"/>
                </a:moveTo>
                <a:cubicBezTo>
                  <a:pt x="271519" y="-30913"/>
                  <a:pt x="302845" y="-59700"/>
                  <a:pt x="263052" y="250180"/>
                </a:cubicBezTo>
                <a:cubicBezTo>
                  <a:pt x="223259" y="560060"/>
                  <a:pt x="72552" y="1600613"/>
                  <a:pt x="29372" y="1926580"/>
                </a:cubicBezTo>
                <a:cubicBezTo>
                  <a:pt x="-13808" y="2252547"/>
                  <a:pt x="3125" y="2207673"/>
                  <a:pt x="3972" y="2205980"/>
                </a:cubicBezTo>
                <a:cubicBezTo>
                  <a:pt x="4819" y="2204287"/>
                  <a:pt x="-5341" y="2144173"/>
                  <a:pt x="34452" y="1916420"/>
                </a:cubicBezTo>
                <a:cubicBezTo>
                  <a:pt x="74245" y="1688667"/>
                  <a:pt x="202939" y="1145953"/>
                  <a:pt x="242732" y="839460"/>
                </a:cubicBezTo>
                <a:cubicBezTo>
                  <a:pt x="282525" y="532967"/>
                  <a:pt x="264745" y="165513"/>
                  <a:pt x="268132" y="67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EB99679-9005-4F1F-B1E7-3A97772C4758}"/>
              </a:ext>
            </a:extLst>
          </p:cNvPr>
          <p:cNvSpPr/>
          <p:nvPr/>
        </p:nvSpPr>
        <p:spPr>
          <a:xfrm>
            <a:off x="3382334" y="12017523"/>
            <a:ext cx="154431" cy="707015"/>
          </a:xfrm>
          <a:custGeom>
            <a:avLst/>
            <a:gdLst>
              <a:gd name="connsiteX0" fmla="*/ 946 w 154431"/>
              <a:gd name="connsiteY0" fmla="*/ 16997 h 707015"/>
              <a:gd name="connsiteX1" fmla="*/ 148266 w 154431"/>
              <a:gd name="connsiteY1" fmla="*/ 692637 h 707015"/>
              <a:gd name="connsiteX2" fmla="*/ 122866 w 154431"/>
              <a:gd name="connsiteY2" fmla="*/ 458957 h 707015"/>
              <a:gd name="connsiteX3" fmla="*/ 87306 w 154431"/>
              <a:gd name="connsiteY3" fmla="*/ 225277 h 707015"/>
              <a:gd name="connsiteX4" fmla="*/ 946 w 154431"/>
              <a:gd name="connsiteY4" fmla="*/ 16997 h 7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1" h="707015">
                <a:moveTo>
                  <a:pt x="946" y="16997"/>
                </a:moveTo>
                <a:cubicBezTo>
                  <a:pt x="11106" y="94890"/>
                  <a:pt x="127946" y="618977"/>
                  <a:pt x="148266" y="692637"/>
                </a:cubicBezTo>
                <a:cubicBezTo>
                  <a:pt x="168586" y="766297"/>
                  <a:pt x="133026" y="536850"/>
                  <a:pt x="122866" y="458957"/>
                </a:cubicBezTo>
                <a:cubicBezTo>
                  <a:pt x="112706" y="381064"/>
                  <a:pt x="109319" y="300630"/>
                  <a:pt x="87306" y="225277"/>
                </a:cubicBezTo>
                <a:cubicBezTo>
                  <a:pt x="65293" y="149924"/>
                  <a:pt x="-9214" y="-60896"/>
                  <a:pt x="946" y="1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225011A-4FD3-47FF-AC10-5EC0E6068A06}"/>
              </a:ext>
            </a:extLst>
          </p:cNvPr>
          <p:cNvSpPr/>
          <p:nvPr/>
        </p:nvSpPr>
        <p:spPr>
          <a:xfrm>
            <a:off x="5304765" y="7947673"/>
            <a:ext cx="282631" cy="13679"/>
          </a:xfrm>
          <a:custGeom>
            <a:avLst/>
            <a:gdLst>
              <a:gd name="connsiteX0" fmla="*/ 3835 w 282631"/>
              <a:gd name="connsiteY0" fmla="*/ 940 h 13679"/>
              <a:gd name="connsiteX1" fmla="*/ 68923 w 282631"/>
              <a:gd name="connsiteY1" fmla="*/ 940 h 13679"/>
              <a:gd name="connsiteX2" fmla="*/ 276885 w 282631"/>
              <a:gd name="connsiteY2" fmla="*/ 940 h 13679"/>
              <a:gd name="connsiteX3" fmla="*/ 207035 w 282631"/>
              <a:gd name="connsiteY3" fmla="*/ 13640 h 13679"/>
              <a:gd name="connsiteX4" fmla="*/ 3835 w 282631"/>
              <a:gd name="connsiteY4" fmla="*/ 940 h 1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31" h="13679">
                <a:moveTo>
                  <a:pt x="3835" y="940"/>
                </a:moveTo>
                <a:cubicBezTo>
                  <a:pt x="-19184" y="-1177"/>
                  <a:pt x="68923" y="940"/>
                  <a:pt x="68923" y="940"/>
                </a:cubicBezTo>
                <a:cubicBezTo>
                  <a:pt x="114431" y="940"/>
                  <a:pt x="253866" y="-1177"/>
                  <a:pt x="276885" y="940"/>
                </a:cubicBezTo>
                <a:cubicBezTo>
                  <a:pt x="299904" y="3057"/>
                  <a:pt x="249104" y="12846"/>
                  <a:pt x="207035" y="13640"/>
                </a:cubicBezTo>
                <a:cubicBezTo>
                  <a:pt x="164966" y="14434"/>
                  <a:pt x="26854" y="3057"/>
                  <a:pt x="3835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704700F-E1B2-43C8-93E8-B1F0AA4B5E37}"/>
              </a:ext>
            </a:extLst>
          </p:cNvPr>
          <p:cNvSpPr/>
          <p:nvPr/>
        </p:nvSpPr>
        <p:spPr>
          <a:xfrm>
            <a:off x="5277137" y="7967650"/>
            <a:ext cx="309887" cy="18768"/>
          </a:xfrm>
          <a:custGeom>
            <a:avLst/>
            <a:gdLst>
              <a:gd name="connsiteX0" fmla="*/ 1301 w 309887"/>
              <a:gd name="connsiteY0" fmla="*/ 17475 h 18768"/>
              <a:gd name="connsiteX1" fmla="*/ 56863 w 309887"/>
              <a:gd name="connsiteY1" fmla="*/ 17475 h 18768"/>
              <a:gd name="connsiteX2" fmla="*/ 309276 w 309887"/>
              <a:gd name="connsiteY2" fmla="*/ 14300 h 18768"/>
              <a:gd name="connsiteX3" fmla="*/ 125126 w 309887"/>
              <a:gd name="connsiteY3" fmla="*/ 13 h 18768"/>
              <a:gd name="connsiteX4" fmla="*/ 1301 w 309887"/>
              <a:gd name="connsiteY4" fmla="*/ 17475 h 1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887" h="18768">
                <a:moveTo>
                  <a:pt x="1301" y="17475"/>
                </a:moveTo>
                <a:cubicBezTo>
                  <a:pt x="-10076" y="20385"/>
                  <a:pt x="56863" y="17475"/>
                  <a:pt x="56863" y="17475"/>
                </a:cubicBezTo>
                <a:cubicBezTo>
                  <a:pt x="108192" y="16946"/>
                  <a:pt x="297899" y="17210"/>
                  <a:pt x="309276" y="14300"/>
                </a:cubicBezTo>
                <a:cubicBezTo>
                  <a:pt x="320653" y="11390"/>
                  <a:pt x="170105" y="542"/>
                  <a:pt x="125126" y="13"/>
                </a:cubicBezTo>
                <a:cubicBezTo>
                  <a:pt x="80147" y="-516"/>
                  <a:pt x="12678" y="14565"/>
                  <a:pt x="1301" y="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6D3110D8-7B6C-4757-8BDC-930F1BDB933F}"/>
              </a:ext>
            </a:extLst>
          </p:cNvPr>
          <p:cNvSpPr/>
          <p:nvPr/>
        </p:nvSpPr>
        <p:spPr>
          <a:xfrm>
            <a:off x="5454628" y="7810456"/>
            <a:ext cx="101961" cy="127878"/>
          </a:xfrm>
          <a:custGeom>
            <a:avLst/>
            <a:gdLst>
              <a:gd name="connsiteX0" fmla="*/ 22 w 101961"/>
              <a:gd name="connsiteY0" fmla="*/ 44 h 127878"/>
              <a:gd name="connsiteX1" fmla="*/ 101622 w 101961"/>
              <a:gd name="connsiteY1" fmla="*/ 76244 h 127878"/>
              <a:gd name="connsiteX2" fmla="*/ 3197 w 101961"/>
              <a:gd name="connsiteY2" fmla="*/ 127044 h 127878"/>
              <a:gd name="connsiteX3" fmla="*/ 92097 w 101961"/>
              <a:gd name="connsiteY3" fmla="*/ 106407 h 127878"/>
              <a:gd name="connsiteX4" fmla="*/ 92097 w 101961"/>
              <a:gd name="connsiteY4" fmla="*/ 87357 h 127878"/>
              <a:gd name="connsiteX5" fmla="*/ 22 w 101961"/>
              <a:gd name="connsiteY5" fmla="*/ 44 h 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27878">
                <a:moveTo>
                  <a:pt x="22" y="44"/>
                </a:moveTo>
                <a:cubicBezTo>
                  <a:pt x="1609" y="-1808"/>
                  <a:pt x="101093" y="55077"/>
                  <a:pt x="101622" y="76244"/>
                </a:cubicBezTo>
                <a:cubicBezTo>
                  <a:pt x="102151" y="97411"/>
                  <a:pt x="4784" y="122017"/>
                  <a:pt x="3197" y="127044"/>
                </a:cubicBezTo>
                <a:cubicBezTo>
                  <a:pt x="1610" y="132071"/>
                  <a:pt x="77280" y="113022"/>
                  <a:pt x="92097" y="106407"/>
                </a:cubicBezTo>
                <a:cubicBezTo>
                  <a:pt x="106914" y="99792"/>
                  <a:pt x="103474" y="101380"/>
                  <a:pt x="92097" y="87357"/>
                </a:cubicBezTo>
                <a:cubicBezTo>
                  <a:pt x="80720" y="73334"/>
                  <a:pt x="-1565" y="1896"/>
                  <a:pt x="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D82EC27-05B5-4D81-BE45-9EFA6B9398A9}"/>
              </a:ext>
            </a:extLst>
          </p:cNvPr>
          <p:cNvSpPr/>
          <p:nvPr/>
        </p:nvSpPr>
        <p:spPr>
          <a:xfrm>
            <a:off x="5390608" y="7854950"/>
            <a:ext cx="115215" cy="78382"/>
          </a:xfrm>
          <a:custGeom>
            <a:avLst/>
            <a:gdLst>
              <a:gd name="connsiteX0" fmla="*/ 114842 w 115215"/>
              <a:gd name="connsiteY0" fmla="*/ 0 h 78382"/>
              <a:gd name="connsiteX1" fmla="*/ 43405 w 115215"/>
              <a:gd name="connsiteY1" fmla="*/ 38100 h 78382"/>
              <a:gd name="connsiteX2" fmla="*/ 108492 w 115215"/>
              <a:gd name="connsiteY2" fmla="*/ 77788 h 78382"/>
              <a:gd name="connsiteX3" fmla="*/ 21180 w 115215"/>
              <a:gd name="connsiteY3" fmla="*/ 60325 h 78382"/>
              <a:gd name="connsiteX4" fmla="*/ 5305 w 115215"/>
              <a:gd name="connsiteY4" fmla="*/ 38100 h 78382"/>
              <a:gd name="connsiteX5" fmla="*/ 114842 w 115215"/>
              <a:gd name="connsiteY5" fmla="*/ 0 h 7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215" h="78382">
                <a:moveTo>
                  <a:pt x="114842" y="0"/>
                </a:moveTo>
                <a:cubicBezTo>
                  <a:pt x="121192" y="0"/>
                  <a:pt x="44463" y="25135"/>
                  <a:pt x="43405" y="38100"/>
                </a:cubicBezTo>
                <a:cubicBezTo>
                  <a:pt x="42347" y="51065"/>
                  <a:pt x="112196" y="74084"/>
                  <a:pt x="108492" y="77788"/>
                </a:cubicBezTo>
                <a:cubicBezTo>
                  <a:pt x="104788" y="81492"/>
                  <a:pt x="38378" y="66940"/>
                  <a:pt x="21180" y="60325"/>
                </a:cubicBezTo>
                <a:cubicBezTo>
                  <a:pt x="3982" y="53710"/>
                  <a:pt x="-7130" y="47360"/>
                  <a:pt x="5305" y="38100"/>
                </a:cubicBezTo>
                <a:cubicBezTo>
                  <a:pt x="17740" y="28840"/>
                  <a:pt x="108492" y="0"/>
                  <a:pt x="1148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FA4AF8AD-50D2-409A-9111-1C9C34F5F5FD}"/>
              </a:ext>
            </a:extLst>
          </p:cNvPr>
          <p:cNvSpPr/>
          <p:nvPr/>
        </p:nvSpPr>
        <p:spPr>
          <a:xfrm>
            <a:off x="5286362" y="7993050"/>
            <a:ext cx="239801" cy="303501"/>
          </a:xfrm>
          <a:custGeom>
            <a:avLst/>
            <a:gdLst>
              <a:gd name="connsiteX0" fmla="*/ 157176 w 239801"/>
              <a:gd name="connsiteY0" fmla="*/ 13 h 303501"/>
              <a:gd name="connsiteX1" fmla="*/ 222263 w 239801"/>
              <a:gd name="connsiteY1" fmla="*/ 52400 h 303501"/>
              <a:gd name="connsiteX2" fmla="*/ 141301 w 239801"/>
              <a:gd name="connsiteY2" fmla="*/ 93675 h 303501"/>
              <a:gd name="connsiteX3" fmla="*/ 154001 w 239801"/>
              <a:gd name="connsiteY3" fmla="*/ 144475 h 303501"/>
              <a:gd name="connsiteX4" fmla="*/ 165113 w 239801"/>
              <a:gd name="connsiteY4" fmla="*/ 169875 h 303501"/>
              <a:gd name="connsiteX5" fmla="*/ 134951 w 239801"/>
              <a:gd name="connsiteY5" fmla="*/ 217500 h 303501"/>
              <a:gd name="connsiteX6" fmla="*/ 13 w 239801"/>
              <a:gd name="connsiteY6" fmla="*/ 303225 h 303501"/>
              <a:gd name="connsiteX7" fmla="*/ 127013 w 239801"/>
              <a:gd name="connsiteY7" fmla="*/ 241313 h 303501"/>
              <a:gd name="connsiteX8" fmla="*/ 174638 w 239801"/>
              <a:gd name="connsiteY8" fmla="*/ 146063 h 303501"/>
              <a:gd name="connsiteX9" fmla="*/ 136538 w 239801"/>
              <a:gd name="connsiteY9" fmla="*/ 93675 h 303501"/>
              <a:gd name="connsiteX10" fmla="*/ 239726 w 239801"/>
              <a:gd name="connsiteY10" fmla="*/ 47638 h 303501"/>
              <a:gd name="connsiteX11" fmla="*/ 157176 w 239801"/>
              <a:gd name="connsiteY11" fmla="*/ 13 h 30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801" h="303501">
                <a:moveTo>
                  <a:pt x="157176" y="13"/>
                </a:moveTo>
                <a:cubicBezTo>
                  <a:pt x="154266" y="807"/>
                  <a:pt x="224909" y="36790"/>
                  <a:pt x="222263" y="52400"/>
                </a:cubicBezTo>
                <a:cubicBezTo>
                  <a:pt x="219617" y="68010"/>
                  <a:pt x="152678" y="78329"/>
                  <a:pt x="141301" y="93675"/>
                </a:cubicBezTo>
                <a:cubicBezTo>
                  <a:pt x="129924" y="109021"/>
                  <a:pt x="150032" y="131775"/>
                  <a:pt x="154001" y="144475"/>
                </a:cubicBezTo>
                <a:cubicBezTo>
                  <a:pt x="157970" y="157175"/>
                  <a:pt x="168288" y="157704"/>
                  <a:pt x="165113" y="169875"/>
                </a:cubicBezTo>
                <a:cubicBezTo>
                  <a:pt x="161938" y="182046"/>
                  <a:pt x="162468" y="195275"/>
                  <a:pt x="134951" y="217500"/>
                </a:cubicBezTo>
                <a:cubicBezTo>
                  <a:pt x="107434" y="239725"/>
                  <a:pt x="1336" y="299256"/>
                  <a:pt x="13" y="303225"/>
                </a:cubicBezTo>
                <a:cubicBezTo>
                  <a:pt x="-1310" y="307194"/>
                  <a:pt x="97909" y="267507"/>
                  <a:pt x="127013" y="241313"/>
                </a:cubicBezTo>
                <a:cubicBezTo>
                  <a:pt x="156117" y="215119"/>
                  <a:pt x="173051" y="170669"/>
                  <a:pt x="174638" y="146063"/>
                </a:cubicBezTo>
                <a:cubicBezTo>
                  <a:pt x="176225" y="121457"/>
                  <a:pt x="125690" y="110079"/>
                  <a:pt x="136538" y="93675"/>
                </a:cubicBezTo>
                <a:cubicBezTo>
                  <a:pt x="147386" y="77271"/>
                  <a:pt x="236816" y="62719"/>
                  <a:pt x="239726" y="47638"/>
                </a:cubicBezTo>
                <a:cubicBezTo>
                  <a:pt x="242636" y="32557"/>
                  <a:pt x="160086" y="-781"/>
                  <a:pt x="15717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591128B3-0E28-484C-9A79-023080471462}"/>
              </a:ext>
            </a:extLst>
          </p:cNvPr>
          <p:cNvSpPr/>
          <p:nvPr/>
        </p:nvSpPr>
        <p:spPr>
          <a:xfrm>
            <a:off x="5411658" y="8007115"/>
            <a:ext cx="90520" cy="78033"/>
          </a:xfrm>
          <a:custGeom>
            <a:avLst/>
            <a:gdLst>
              <a:gd name="connsiteX0" fmla="*/ 17592 w 90520"/>
              <a:gd name="connsiteY0" fmla="*/ 235 h 78033"/>
              <a:gd name="connsiteX1" fmla="*/ 65217 w 90520"/>
              <a:gd name="connsiteY1" fmla="*/ 46273 h 78033"/>
              <a:gd name="connsiteX2" fmla="*/ 130 w 90520"/>
              <a:gd name="connsiteY2" fmla="*/ 78023 h 78033"/>
              <a:gd name="connsiteX3" fmla="*/ 85855 w 90520"/>
              <a:gd name="connsiteY3" fmla="*/ 43098 h 78033"/>
              <a:gd name="connsiteX4" fmla="*/ 73155 w 90520"/>
              <a:gd name="connsiteY4" fmla="*/ 28810 h 78033"/>
              <a:gd name="connsiteX5" fmla="*/ 17592 w 90520"/>
              <a:gd name="connsiteY5" fmla="*/ 235 h 7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20" h="78033">
                <a:moveTo>
                  <a:pt x="17592" y="235"/>
                </a:moveTo>
                <a:cubicBezTo>
                  <a:pt x="16269" y="3145"/>
                  <a:pt x="68127" y="33308"/>
                  <a:pt x="65217" y="46273"/>
                </a:cubicBezTo>
                <a:cubicBezTo>
                  <a:pt x="62307" y="59238"/>
                  <a:pt x="-3310" y="78552"/>
                  <a:pt x="130" y="78023"/>
                </a:cubicBezTo>
                <a:cubicBezTo>
                  <a:pt x="3570" y="77494"/>
                  <a:pt x="73684" y="51300"/>
                  <a:pt x="85855" y="43098"/>
                </a:cubicBezTo>
                <a:cubicBezTo>
                  <a:pt x="98026" y="34896"/>
                  <a:pt x="83738" y="35425"/>
                  <a:pt x="73155" y="28810"/>
                </a:cubicBezTo>
                <a:cubicBezTo>
                  <a:pt x="62572" y="22195"/>
                  <a:pt x="18915" y="-2675"/>
                  <a:pt x="1759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12FE68F-C39C-4313-A0D7-36C3227F2D9A}"/>
              </a:ext>
            </a:extLst>
          </p:cNvPr>
          <p:cNvSpPr/>
          <p:nvPr/>
        </p:nvSpPr>
        <p:spPr>
          <a:xfrm>
            <a:off x="5303821" y="8104131"/>
            <a:ext cx="141776" cy="179569"/>
          </a:xfrm>
          <a:custGeom>
            <a:avLst/>
            <a:gdLst>
              <a:gd name="connsiteX0" fmla="*/ 92092 w 141776"/>
              <a:gd name="connsiteY0" fmla="*/ 57 h 179569"/>
              <a:gd name="connsiteX1" fmla="*/ 109554 w 141776"/>
              <a:gd name="connsiteY1" fmla="*/ 76257 h 179569"/>
              <a:gd name="connsiteX2" fmla="*/ 63517 w 141776"/>
              <a:gd name="connsiteY2" fmla="*/ 128644 h 179569"/>
              <a:gd name="connsiteX3" fmla="*/ 17 w 141776"/>
              <a:gd name="connsiteY3" fmla="*/ 179444 h 179569"/>
              <a:gd name="connsiteX4" fmla="*/ 69867 w 141776"/>
              <a:gd name="connsiteY4" fmla="*/ 141344 h 179569"/>
              <a:gd name="connsiteX5" fmla="*/ 141304 w 141776"/>
              <a:gd name="connsiteY5" fmla="*/ 88957 h 179569"/>
              <a:gd name="connsiteX6" fmla="*/ 92092 w 141776"/>
              <a:gd name="connsiteY6" fmla="*/ 57 h 17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76" h="179569">
                <a:moveTo>
                  <a:pt x="92092" y="57"/>
                </a:moveTo>
                <a:cubicBezTo>
                  <a:pt x="86800" y="-2060"/>
                  <a:pt x="114316" y="54826"/>
                  <a:pt x="109554" y="76257"/>
                </a:cubicBezTo>
                <a:cubicBezTo>
                  <a:pt x="104792" y="97688"/>
                  <a:pt x="81773" y="111446"/>
                  <a:pt x="63517" y="128644"/>
                </a:cubicBezTo>
                <a:cubicBezTo>
                  <a:pt x="45261" y="145842"/>
                  <a:pt x="-1041" y="177327"/>
                  <a:pt x="17" y="179444"/>
                </a:cubicBezTo>
                <a:cubicBezTo>
                  <a:pt x="1075" y="181561"/>
                  <a:pt x="46319" y="156425"/>
                  <a:pt x="69867" y="141344"/>
                </a:cubicBezTo>
                <a:cubicBezTo>
                  <a:pt x="93415" y="126263"/>
                  <a:pt x="135483" y="110388"/>
                  <a:pt x="141304" y="88957"/>
                </a:cubicBezTo>
                <a:cubicBezTo>
                  <a:pt x="147125" y="67526"/>
                  <a:pt x="97384" y="2174"/>
                  <a:pt x="9209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24ACF15-93BF-4C4B-8491-7AE4A17727B5}"/>
              </a:ext>
            </a:extLst>
          </p:cNvPr>
          <p:cNvSpPr/>
          <p:nvPr/>
        </p:nvSpPr>
        <p:spPr>
          <a:xfrm>
            <a:off x="5308501" y="7985028"/>
            <a:ext cx="135037" cy="289521"/>
          </a:xfrm>
          <a:custGeom>
            <a:avLst/>
            <a:gdLst>
              <a:gd name="connsiteX0" fmla="*/ 135037 w 135037"/>
              <a:gd name="connsiteY0" fmla="*/ 97 h 289521"/>
              <a:gd name="connsiteX1" fmla="*/ 65187 w 135037"/>
              <a:gd name="connsiteY1" fmla="*/ 52485 h 289521"/>
              <a:gd name="connsiteX2" fmla="*/ 98524 w 135037"/>
              <a:gd name="connsiteY2" fmla="*/ 90585 h 289521"/>
              <a:gd name="connsiteX3" fmla="*/ 27087 w 135037"/>
              <a:gd name="connsiteY3" fmla="*/ 112810 h 289521"/>
              <a:gd name="connsiteX4" fmla="*/ 6449 w 135037"/>
              <a:gd name="connsiteY4" fmla="*/ 198535 h 289521"/>
              <a:gd name="connsiteX5" fmla="*/ 17562 w 135037"/>
              <a:gd name="connsiteY5" fmla="*/ 289022 h 289521"/>
              <a:gd name="connsiteX6" fmla="*/ 99 w 135037"/>
              <a:gd name="connsiteY6" fmla="*/ 228697 h 289521"/>
              <a:gd name="connsiteX7" fmla="*/ 27087 w 135037"/>
              <a:gd name="connsiteY7" fmla="*/ 100110 h 289521"/>
              <a:gd name="connsiteX8" fmla="*/ 81062 w 135037"/>
              <a:gd name="connsiteY8" fmla="*/ 62010 h 289521"/>
              <a:gd name="connsiteX9" fmla="*/ 65187 w 135037"/>
              <a:gd name="connsiteY9" fmla="*/ 39785 h 289521"/>
              <a:gd name="connsiteX10" fmla="*/ 135037 w 135037"/>
              <a:gd name="connsiteY10" fmla="*/ 97 h 28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37" h="289521">
                <a:moveTo>
                  <a:pt x="135037" y="97"/>
                </a:moveTo>
                <a:cubicBezTo>
                  <a:pt x="135037" y="2214"/>
                  <a:pt x="71272" y="37404"/>
                  <a:pt x="65187" y="52485"/>
                </a:cubicBezTo>
                <a:cubicBezTo>
                  <a:pt x="59101" y="67566"/>
                  <a:pt x="104874" y="80531"/>
                  <a:pt x="98524" y="90585"/>
                </a:cubicBezTo>
                <a:cubicBezTo>
                  <a:pt x="92174" y="100639"/>
                  <a:pt x="42433" y="94818"/>
                  <a:pt x="27087" y="112810"/>
                </a:cubicBezTo>
                <a:cubicBezTo>
                  <a:pt x="11741" y="130802"/>
                  <a:pt x="8036" y="169166"/>
                  <a:pt x="6449" y="198535"/>
                </a:cubicBezTo>
                <a:cubicBezTo>
                  <a:pt x="4862" y="227904"/>
                  <a:pt x="18620" y="283995"/>
                  <a:pt x="17562" y="289022"/>
                </a:cubicBezTo>
                <a:cubicBezTo>
                  <a:pt x="16504" y="294049"/>
                  <a:pt x="-1489" y="260182"/>
                  <a:pt x="99" y="228697"/>
                </a:cubicBezTo>
                <a:cubicBezTo>
                  <a:pt x="1687" y="197212"/>
                  <a:pt x="13593" y="127891"/>
                  <a:pt x="27087" y="100110"/>
                </a:cubicBezTo>
                <a:cubicBezTo>
                  <a:pt x="40581" y="72329"/>
                  <a:pt x="74712" y="72064"/>
                  <a:pt x="81062" y="62010"/>
                </a:cubicBezTo>
                <a:cubicBezTo>
                  <a:pt x="87412" y="51956"/>
                  <a:pt x="55133" y="48516"/>
                  <a:pt x="65187" y="39785"/>
                </a:cubicBezTo>
                <a:cubicBezTo>
                  <a:pt x="75241" y="31054"/>
                  <a:pt x="135037" y="-2020"/>
                  <a:pt x="1350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楕円 1251">
            <a:extLst>
              <a:ext uri="{FF2B5EF4-FFF2-40B4-BE49-F238E27FC236}">
                <a16:creationId xmlns:a16="http://schemas.microsoft.com/office/drawing/2014/main" id="{39153D9F-41FA-408E-AE7E-52D237D7AC04}"/>
              </a:ext>
            </a:extLst>
          </p:cNvPr>
          <p:cNvSpPr/>
          <p:nvPr/>
        </p:nvSpPr>
        <p:spPr>
          <a:xfrm>
            <a:off x="5091113" y="7905750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FE42FB1A-3650-4019-9BAB-18B0F46190C7}"/>
              </a:ext>
            </a:extLst>
          </p:cNvPr>
          <p:cNvSpPr/>
          <p:nvPr/>
        </p:nvSpPr>
        <p:spPr>
          <a:xfrm>
            <a:off x="5961401" y="7112979"/>
            <a:ext cx="906839" cy="288005"/>
          </a:xfrm>
          <a:custGeom>
            <a:avLst/>
            <a:gdLst>
              <a:gd name="connsiteX0" fmla="*/ 841566 w 906839"/>
              <a:gd name="connsiteY0" fmla="*/ 20188 h 288005"/>
              <a:gd name="connsiteX1" fmla="*/ 786532 w 906839"/>
              <a:gd name="connsiteY1" fmla="*/ 24421 h 288005"/>
              <a:gd name="connsiteX2" fmla="*/ 159999 w 906839"/>
              <a:gd name="connsiteY2" fmla="*/ 176821 h 288005"/>
              <a:gd name="connsiteX3" fmla="*/ 49932 w 906839"/>
              <a:gd name="connsiteY3" fmla="*/ 286888 h 288005"/>
              <a:gd name="connsiteX4" fmla="*/ 66866 w 906839"/>
              <a:gd name="connsiteY4" fmla="*/ 219154 h 288005"/>
              <a:gd name="connsiteX5" fmla="*/ 841566 w 906839"/>
              <a:gd name="connsiteY5" fmla="*/ 20188 h 28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839" h="288005">
                <a:moveTo>
                  <a:pt x="841566" y="20188"/>
                </a:moveTo>
                <a:cubicBezTo>
                  <a:pt x="961510" y="-12268"/>
                  <a:pt x="900126" y="-1684"/>
                  <a:pt x="786532" y="24421"/>
                </a:cubicBezTo>
                <a:cubicBezTo>
                  <a:pt x="672938" y="50526"/>
                  <a:pt x="282766" y="133077"/>
                  <a:pt x="159999" y="176821"/>
                </a:cubicBezTo>
                <a:cubicBezTo>
                  <a:pt x="37232" y="220565"/>
                  <a:pt x="65454" y="279833"/>
                  <a:pt x="49932" y="286888"/>
                </a:cubicBezTo>
                <a:cubicBezTo>
                  <a:pt x="34410" y="293943"/>
                  <a:pt x="-63662" y="267132"/>
                  <a:pt x="66866" y="219154"/>
                </a:cubicBezTo>
                <a:cubicBezTo>
                  <a:pt x="197394" y="171176"/>
                  <a:pt x="721622" y="52644"/>
                  <a:pt x="841566" y="2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82AC02A-31C5-4CBF-BA40-960084CBB5CC}"/>
              </a:ext>
            </a:extLst>
          </p:cNvPr>
          <p:cNvSpPr/>
          <p:nvPr/>
        </p:nvSpPr>
        <p:spPr>
          <a:xfrm>
            <a:off x="4422624" y="7031544"/>
            <a:ext cx="910369" cy="414975"/>
          </a:xfrm>
          <a:custGeom>
            <a:avLst/>
            <a:gdLst>
              <a:gd name="connsiteX0" fmla="*/ 356809 w 910369"/>
              <a:gd name="connsiteY0" fmla="*/ 23 h 414975"/>
              <a:gd name="connsiteX1" fmla="*/ 424543 w 910369"/>
              <a:gd name="connsiteY1" fmla="*/ 38123 h 414975"/>
              <a:gd name="connsiteX2" fmla="*/ 775909 w 910369"/>
              <a:gd name="connsiteY2" fmla="*/ 139723 h 414975"/>
              <a:gd name="connsiteX3" fmla="*/ 445709 w 910369"/>
              <a:gd name="connsiteY3" fmla="*/ 241323 h 414975"/>
              <a:gd name="connsiteX4" fmla="*/ 1209 w 910369"/>
              <a:gd name="connsiteY4" fmla="*/ 414889 h 414975"/>
              <a:gd name="connsiteX5" fmla="*/ 589643 w 910369"/>
              <a:gd name="connsiteY5" fmla="*/ 266723 h 414975"/>
              <a:gd name="connsiteX6" fmla="*/ 902909 w 910369"/>
              <a:gd name="connsiteY6" fmla="*/ 131256 h 414975"/>
              <a:gd name="connsiteX7" fmla="*/ 289076 w 910369"/>
              <a:gd name="connsiteY7" fmla="*/ 33889 h 414975"/>
              <a:gd name="connsiteX8" fmla="*/ 356809 w 910369"/>
              <a:gd name="connsiteY8" fmla="*/ 23 h 41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0369" h="414975">
                <a:moveTo>
                  <a:pt x="356809" y="23"/>
                </a:moveTo>
                <a:cubicBezTo>
                  <a:pt x="379387" y="729"/>
                  <a:pt x="354693" y="14840"/>
                  <a:pt x="424543" y="38123"/>
                </a:cubicBezTo>
                <a:cubicBezTo>
                  <a:pt x="494393" y="61406"/>
                  <a:pt x="772381" y="105856"/>
                  <a:pt x="775909" y="139723"/>
                </a:cubicBezTo>
                <a:cubicBezTo>
                  <a:pt x="779437" y="173590"/>
                  <a:pt x="574826" y="195462"/>
                  <a:pt x="445709" y="241323"/>
                </a:cubicBezTo>
                <a:cubicBezTo>
                  <a:pt x="316592" y="287184"/>
                  <a:pt x="-22780" y="410656"/>
                  <a:pt x="1209" y="414889"/>
                </a:cubicBezTo>
                <a:cubicBezTo>
                  <a:pt x="25198" y="419122"/>
                  <a:pt x="589643" y="266723"/>
                  <a:pt x="589643" y="266723"/>
                </a:cubicBezTo>
                <a:cubicBezTo>
                  <a:pt x="739926" y="219451"/>
                  <a:pt x="953003" y="170062"/>
                  <a:pt x="902909" y="131256"/>
                </a:cubicBezTo>
                <a:cubicBezTo>
                  <a:pt x="852815" y="92450"/>
                  <a:pt x="379387" y="52939"/>
                  <a:pt x="289076" y="33889"/>
                </a:cubicBezTo>
                <a:cubicBezTo>
                  <a:pt x="198765" y="14839"/>
                  <a:pt x="334231" y="-683"/>
                  <a:pt x="3568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06DD3FF-CAE3-451C-95C3-FB3437C3A448}"/>
              </a:ext>
            </a:extLst>
          </p:cNvPr>
          <p:cNvSpPr/>
          <p:nvPr/>
        </p:nvSpPr>
        <p:spPr>
          <a:xfrm>
            <a:off x="5851519" y="7816704"/>
            <a:ext cx="695710" cy="514498"/>
          </a:xfrm>
          <a:custGeom>
            <a:avLst/>
            <a:gdLst>
              <a:gd name="connsiteX0" fmla="*/ 695331 w 695710"/>
              <a:gd name="connsiteY0" fmla="*/ 146 h 514498"/>
              <a:gd name="connsiteX1" fmla="*/ 241306 w 695710"/>
              <a:gd name="connsiteY1" fmla="*/ 196996 h 514498"/>
              <a:gd name="connsiteX2" fmla="*/ 73031 w 695710"/>
              <a:gd name="connsiteY2" fmla="*/ 374796 h 514498"/>
              <a:gd name="connsiteX3" fmla="*/ 6 w 695710"/>
              <a:gd name="connsiteY3" fmla="*/ 514496 h 514498"/>
              <a:gd name="connsiteX4" fmla="*/ 76206 w 695710"/>
              <a:gd name="connsiteY4" fmla="*/ 371621 h 514498"/>
              <a:gd name="connsiteX5" fmla="*/ 158756 w 695710"/>
              <a:gd name="connsiteY5" fmla="*/ 228746 h 514498"/>
              <a:gd name="connsiteX6" fmla="*/ 695331 w 695710"/>
              <a:gd name="connsiteY6" fmla="*/ 146 h 51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10" h="514498">
                <a:moveTo>
                  <a:pt x="695331" y="146"/>
                </a:moveTo>
                <a:cubicBezTo>
                  <a:pt x="709089" y="-5146"/>
                  <a:pt x="345023" y="134554"/>
                  <a:pt x="241306" y="196996"/>
                </a:cubicBezTo>
                <a:cubicBezTo>
                  <a:pt x="137589" y="259438"/>
                  <a:pt x="113248" y="321879"/>
                  <a:pt x="73031" y="374796"/>
                </a:cubicBezTo>
                <a:cubicBezTo>
                  <a:pt x="32814" y="427713"/>
                  <a:pt x="-523" y="515025"/>
                  <a:pt x="6" y="514496"/>
                </a:cubicBezTo>
                <a:cubicBezTo>
                  <a:pt x="535" y="513967"/>
                  <a:pt x="49748" y="419246"/>
                  <a:pt x="76206" y="371621"/>
                </a:cubicBezTo>
                <a:cubicBezTo>
                  <a:pt x="102664" y="323996"/>
                  <a:pt x="57156" y="292775"/>
                  <a:pt x="158756" y="228746"/>
                </a:cubicBezTo>
                <a:cubicBezTo>
                  <a:pt x="260356" y="164717"/>
                  <a:pt x="681573" y="5438"/>
                  <a:pt x="69533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72BB94D6-8610-4317-BE84-DA377DD41F8D}"/>
              </a:ext>
            </a:extLst>
          </p:cNvPr>
          <p:cNvSpPr/>
          <p:nvPr/>
        </p:nvSpPr>
        <p:spPr>
          <a:xfrm>
            <a:off x="4330845" y="7701374"/>
            <a:ext cx="692245" cy="259822"/>
          </a:xfrm>
          <a:custGeom>
            <a:avLst/>
            <a:gdLst>
              <a:gd name="connsiteX0" fmla="*/ 69705 w 692245"/>
              <a:gd name="connsiteY0" fmla="*/ 23401 h 259822"/>
              <a:gd name="connsiteX1" fmla="*/ 126855 w 692245"/>
              <a:gd name="connsiteY1" fmla="*/ 64676 h 259822"/>
              <a:gd name="connsiteX2" fmla="*/ 476105 w 692245"/>
              <a:gd name="connsiteY2" fmla="*/ 229776 h 259822"/>
              <a:gd name="connsiteX3" fmla="*/ 692005 w 692245"/>
              <a:gd name="connsiteY3" fmla="*/ 242476 h 259822"/>
              <a:gd name="connsiteX4" fmla="*/ 514205 w 692245"/>
              <a:gd name="connsiteY4" fmla="*/ 236126 h 259822"/>
              <a:gd name="connsiteX5" fmla="*/ 314180 w 692245"/>
              <a:gd name="connsiteY5" fmla="*/ 245651 h 259822"/>
              <a:gd name="connsiteX6" fmla="*/ 12555 w 692245"/>
              <a:gd name="connsiteY6" fmla="*/ 17051 h 259822"/>
              <a:gd name="connsiteX7" fmla="*/ 69705 w 692245"/>
              <a:gd name="connsiteY7" fmla="*/ 23401 h 25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45" h="259822">
                <a:moveTo>
                  <a:pt x="69705" y="23401"/>
                </a:moveTo>
                <a:cubicBezTo>
                  <a:pt x="88755" y="31338"/>
                  <a:pt x="59122" y="30280"/>
                  <a:pt x="126855" y="64676"/>
                </a:cubicBezTo>
                <a:cubicBezTo>
                  <a:pt x="194588" y="99072"/>
                  <a:pt x="381913" y="200143"/>
                  <a:pt x="476105" y="229776"/>
                </a:cubicBezTo>
                <a:cubicBezTo>
                  <a:pt x="570297" y="259409"/>
                  <a:pt x="685655" y="241418"/>
                  <a:pt x="692005" y="242476"/>
                </a:cubicBezTo>
                <a:cubicBezTo>
                  <a:pt x="698355" y="243534"/>
                  <a:pt x="577176" y="235597"/>
                  <a:pt x="514205" y="236126"/>
                </a:cubicBezTo>
                <a:cubicBezTo>
                  <a:pt x="451234" y="236655"/>
                  <a:pt x="397788" y="282163"/>
                  <a:pt x="314180" y="245651"/>
                </a:cubicBezTo>
                <a:cubicBezTo>
                  <a:pt x="230572" y="209139"/>
                  <a:pt x="55947" y="55151"/>
                  <a:pt x="12555" y="17051"/>
                </a:cubicBezTo>
                <a:cubicBezTo>
                  <a:pt x="-30837" y="-21049"/>
                  <a:pt x="50655" y="15464"/>
                  <a:pt x="69705" y="23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9ACA97C-2DA7-4BE6-8277-D55E75FBDC96}"/>
              </a:ext>
            </a:extLst>
          </p:cNvPr>
          <p:cNvSpPr/>
          <p:nvPr/>
        </p:nvSpPr>
        <p:spPr>
          <a:xfrm>
            <a:off x="4251325" y="8527439"/>
            <a:ext cx="344561" cy="527961"/>
          </a:xfrm>
          <a:custGeom>
            <a:avLst/>
            <a:gdLst>
              <a:gd name="connsiteX0" fmla="*/ 0 w 344561"/>
              <a:gd name="connsiteY0" fmla="*/ 611 h 527961"/>
              <a:gd name="connsiteX1" fmla="*/ 260350 w 344561"/>
              <a:gd name="connsiteY1" fmla="*/ 226036 h 527961"/>
              <a:gd name="connsiteX2" fmla="*/ 342900 w 344561"/>
              <a:gd name="connsiteY2" fmla="*/ 527661 h 527961"/>
              <a:gd name="connsiteX3" fmla="*/ 311150 w 344561"/>
              <a:gd name="connsiteY3" fmla="*/ 280011 h 527961"/>
              <a:gd name="connsiteX4" fmla="*/ 257175 w 344561"/>
              <a:gd name="connsiteY4" fmla="*/ 162536 h 527961"/>
              <a:gd name="connsiteX5" fmla="*/ 0 w 344561"/>
              <a:gd name="connsiteY5" fmla="*/ 611 h 5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61" h="527961">
                <a:moveTo>
                  <a:pt x="0" y="611"/>
                </a:moveTo>
                <a:cubicBezTo>
                  <a:pt x="529" y="11194"/>
                  <a:pt x="203200" y="138194"/>
                  <a:pt x="260350" y="226036"/>
                </a:cubicBezTo>
                <a:cubicBezTo>
                  <a:pt x="317500" y="313878"/>
                  <a:pt x="334433" y="518665"/>
                  <a:pt x="342900" y="527661"/>
                </a:cubicBezTo>
                <a:cubicBezTo>
                  <a:pt x="351367" y="536657"/>
                  <a:pt x="325437" y="340865"/>
                  <a:pt x="311150" y="280011"/>
                </a:cubicBezTo>
                <a:cubicBezTo>
                  <a:pt x="296863" y="219157"/>
                  <a:pt x="305329" y="205398"/>
                  <a:pt x="257175" y="162536"/>
                </a:cubicBezTo>
                <a:cubicBezTo>
                  <a:pt x="209021" y="119674"/>
                  <a:pt x="-529" y="-9972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33C178E-98AC-4C0D-9120-D5F6BEFE1C96}"/>
              </a:ext>
            </a:extLst>
          </p:cNvPr>
          <p:cNvSpPr/>
          <p:nvPr/>
        </p:nvSpPr>
        <p:spPr>
          <a:xfrm>
            <a:off x="5533573" y="8586892"/>
            <a:ext cx="839726" cy="563767"/>
          </a:xfrm>
          <a:custGeom>
            <a:avLst/>
            <a:gdLst>
              <a:gd name="connsiteX0" fmla="*/ 835477 w 839726"/>
              <a:gd name="connsiteY0" fmla="*/ 4658 h 563767"/>
              <a:gd name="connsiteX1" fmla="*/ 229052 w 839726"/>
              <a:gd name="connsiteY1" fmla="*/ 350733 h 563767"/>
              <a:gd name="connsiteX2" fmla="*/ 452 w 839726"/>
              <a:gd name="connsiteY2" fmla="*/ 563458 h 563767"/>
              <a:gd name="connsiteX3" fmla="*/ 276677 w 839726"/>
              <a:gd name="connsiteY3" fmla="*/ 306283 h 563767"/>
              <a:gd name="connsiteX4" fmla="*/ 486227 w 839726"/>
              <a:gd name="connsiteY4" fmla="*/ 163408 h 563767"/>
              <a:gd name="connsiteX5" fmla="*/ 835477 w 839726"/>
              <a:gd name="connsiteY5" fmla="*/ 4658 h 56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726" h="563767">
                <a:moveTo>
                  <a:pt x="835477" y="4658"/>
                </a:moveTo>
                <a:cubicBezTo>
                  <a:pt x="792614" y="35879"/>
                  <a:pt x="368223" y="257600"/>
                  <a:pt x="229052" y="350733"/>
                </a:cubicBezTo>
                <a:cubicBezTo>
                  <a:pt x="89881" y="443866"/>
                  <a:pt x="-7486" y="570866"/>
                  <a:pt x="452" y="563458"/>
                </a:cubicBezTo>
                <a:cubicBezTo>
                  <a:pt x="8389" y="556050"/>
                  <a:pt x="195714" y="372958"/>
                  <a:pt x="276677" y="306283"/>
                </a:cubicBezTo>
                <a:cubicBezTo>
                  <a:pt x="357639" y="239608"/>
                  <a:pt x="387273" y="219500"/>
                  <a:pt x="486227" y="163408"/>
                </a:cubicBezTo>
                <a:cubicBezTo>
                  <a:pt x="585181" y="107316"/>
                  <a:pt x="878340" y="-26563"/>
                  <a:pt x="835477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B17AEF0-F500-43C8-B6AD-04FD7300D71D}"/>
              </a:ext>
            </a:extLst>
          </p:cNvPr>
          <p:cNvSpPr/>
          <p:nvPr/>
        </p:nvSpPr>
        <p:spPr>
          <a:xfrm>
            <a:off x="4975037" y="8591145"/>
            <a:ext cx="143423" cy="511933"/>
          </a:xfrm>
          <a:custGeom>
            <a:avLst/>
            <a:gdLst>
              <a:gd name="connsiteX0" fmla="*/ 188 w 143423"/>
              <a:gd name="connsiteY0" fmla="*/ 405 h 511933"/>
              <a:gd name="connsiteX1" fmla="*/ 111313 w 143423"/>
              <a:gd name="connsiteY1" fmla="*/ 270280 h 511933"/>
              <a:gd name="connsiteX2" fmla="*/ 50988 w 143423"/>
              <a:gd name="connsiteY2" fmla="*/ 511580 h 511933"/>
              <a:gd name="connsiteX3" fmla="*/ 143063 w 143423"/>
              <a:gd name="connsiteY3" fmla="*/ 216305 h 511933"/>
              <a:gd name="connsiteX4" fmla="*/ 188 w 143423"/>
              <a:gd name="connsiteY4" fmla="*/ 405 h 5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23" h="511933">
                <a:moveTo>
                  <a:pt x="188" y="405"/>
                </a:moveTo>
                <a:cubicBezTo>
                  <a:pt x="-5104" y="9401"/>
                  <a:pt x="102846" y="185084"/>
                  <a:pt x="111313" y="270280"/>
                </a:cubicBezTo>
                <a:cubicBezTo>
                  <a:pt x="119780" y="355476"/>
                  <a:pt x="45696" y="520576"/>
                  <a:pt x="50988" y="511580"/>
                </a:cubicBezTo>
                <a:cubicBezTo>
                  <a:pt x="56280" y="502584"/>
                  <a:pt x="149942" y="298326"/>
                  <a:pt x="143063" y="216305"/>
                </a:cubicBezTo>
                <a:cubicBezTo>
                  <a:pt x="136184" y="134284"/>
                  <a:pt x="5480" y="-8591"/>
                  <a:pt x="188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FE3D76FF-5121-4216-AC11-552D8017C2CC}"/>
              </a:ext>
            </a:extLst>
          </p:cNvPr>
          <p:cNvSpPr/>
          <p:nvPr/>
        </p:nvSpPr>
        <p:spPr>
          <a:xfrm>
            <a:off x="5577489" y="6828229"/>
            <a:ext cx="295968" cy="1065087"/>
          </a:xfrm>
          <a:custGeom>
            <a:avLst/>
            <a:gdLst>
              <a:gd name="connsiteX0" fmla="*/ 284831 w 295968"/>
              <a:gd name="connsiteY0" fmla="*/ 19611 h 1065087"/>
              <a:gd name="connsiteX1" fmla="*/ 259431 w 295968"/>
              <a:gd name="connsiteY1" fmla="*/ 75491 h 1065087"/>
              <a:gd name="connsiteX2" fmla="*/ 61311 w 295968"/>
              <a:gd name="connsiteY2" fmla="*/ 532691 h 1065087"/>
              <a:gd name="connsiteX3" fmla="*/ 40991 w 295968"/>
              <a:gd name="connsiteY3" fmla="*/ 1050851 h 1065087"/>
              <a:gd name="connsiteX4" fmla="*/ 25751 w 295968"/>
              <a:gd name="connsiteY4" fmla="*/ 898451 h 1065087"/>
              <a:gd name="connsiteX5" fmla="*/ 351 w 295968"/>
              <a:gd name="connsiteY5" fmla="*/ 674931 h 1065087"/>
              <a:gd name="connsiteX6" fmla="*/ 46071 w 295968"/>
              <a:gd name="connsiteY6" fmla="*/ 471731 h 1065087"/>
              <a:gd name="connsiteX7" fmla="*/ 284831 w 295968"/>
              <a:gd name="connsiteY7" fmla="*/ 19611 h 10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968" h="1065087">
                <a:moveTo>
                  <a:pt x="284831" y="19611"/>
                </a:moveTo>
                <a:cubicBezTo>
                  <a:pt x="320391" y="-46429"/>
                  <a:pt x="259431" y="75491"/>
                  <a:pt x="259431" y="75491"/>
                </a:cubicBezTo>
                <a:cubicBezTo>
                  <a:pt x="222178" y="161004"/>
                  <a:pt x="97718" y="370131"/>
                  <a:pt x="61311" y="532691"/>
                </a:cubicBezTo>
                <a:cubicBezTo>
                  <a:pt x="24904" y="695251"/>
                  <a:pt x="46918" y="989891"/>
                  <a:pt x="40991" y="1050851"/>
                </a:cubicBezTo>
                <a:cubicBezTo>
                  <a:pt x="35064" y="1111811"/>
                  <a:pt x="32524" y="961104"/>
                  <a:pt x="25751" y="898451"/>
                </a:cubicBezTo>
                <a:cubicBezTo>
                  <a:pt x="18978" y="835798"/>
                  <a:pt x="-3036" y="746051"/>
                  <a:pt x="351" y="674931"/>
                </a:cubicBezTo>
                <a:cubicBezTo>
                  <a:pt x="3738" y="603811"/>
                  <a:pt x="2044" y="580104"/>
                  <a:pt x="46071" y="471731"/>
                </a:cubicBezTo>
                <a:cubicBezTo>
                  <a:pt x="90098" y="363358"/>
                  <a:pt x="249271" y="85651"/>
                  <a:pt x="284831" y="1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DFB6679-DE86-4E5D-BC04-6213DAFC5D73}"/>
              </a:ext>
            </a:extLst>
          </p:cNvPr>
          <p:cNvSpPr/>
          <p:nvPr/>
        </p:nvSpPr>
        <p:spPr>
          <a:xfrm>
            <a:off x="5368352" y="6900709"/>
            <a:ext cx="161704" cy="892561"/>
          </a:xfrm>
          <a:custGeom>
            <a:avLst/>
            <a:gdLst>
              <a:gd name="connsiteX0" fmla="*/ 77408 w 161704"/>
              <a:gd name="connsiteY0" fmla="*/ 18251 h 892561"/>
              <a:gd name="connsiteX1" fmla="*/ 102808 w 161704"/>
              <a:gd name="connsiteY1" fmla="*/ 89371 h 892561"/>
              <a:gd name="connsiteX2" fmla="*/ 158688 w 161704"/>
              <a:gd name="connsiteY2" fmla="*/ 582131 h 892561"/>
              <a:gd name="connsiteX3" fmla="*/ 1208 w 161704"/>
              <a:gd name="connsiteY3" fmla="*/ 892011 h 892561"/>
              <a:gd name="connsiteX4" fmla="*/ 87568 w 161704"/>
              <a:gd name="connsiteY4" fmla="*/ 648171 h 892561"/>
              <a:gd name="connsiteX5" fmla="*/ 118048 w 161704"/>
              <a:gd name="connsiteY5" fmla="*/ 302731 h 892561"/>
              <a:gd name="connsiteX6" fmla="*/ 77408 w 161704"/>
              <a:gd name="connsiteY6" fmla="*/ 18251 h 89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04" h="892561">
                <a:moveTo>
                  <a:pt x="77408" y="18251"/>
                </a:moveTo>
                <a:cubicBezTo>
                  <a:pt x="74868" y="-17309"/>
                  <a:pt x="89261" y="-4609"/>
                  <a:pt x="102808" y="89371"/>
                </a:cubicBezTo>
                <a:cubicBezTo>
                  <a:pt x="116355" y="183351"/>
                  <a:pt x="175621" y="448358"/>
                  <a:pt x="158688" y="582131"/>
                </a:cubicBezTo>
                <a:cubicBezTo>
                  <a:pt x="141755" y="715904"/>
                  <a:pt x="13061" y="881004"/>
                  <a:pt x="1208" y="892011"/>
                </a:cubicBezTo>
                <a:cubicBezTo>
                  <a:pt x="-10645" y="903018"/>
                  <a:pt x="68095" y="746384"/>
                  <a:pt x="87568" y="648171"/>
                </a:cubicBezTo>
                <a:cubicBezTo>
                  <a:pt x="107041" y="549958"/>
                  <a:pt x="116355" y="408564"/>
                  <a:pt x="118048" y="302731"/>
                </a:cubicBezTo>
                <a:cubicBezTo>
                  <a:pt x="119741" y="196898"/>
                  <a:pt x="79948" y="53811"/>
                  <a:pt x="77408" y="18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CF2B150-50D2-4819-8BCE-7CA22E59A2D2}"/>
              </a:ext>
            </a:extLst>
          </p:cNvPr>
          <p:cNvSpPr/>
          <p:nvPr/>
        </p:nvSpPr>
        <p:spPr>
          <a:xfrm>
            <a:off x="3109886" y="12036330"/>
            <a:ext cx="315943" cy="200297"/>
          </a:xfrm>
          <a:custGeom>
            <a:avLst/>
            <a:gdLst>
              <a:gd name="connsiteX0" fmla="*/ 27 w 315943"/>
              <a:gd name="connsiteY0" fmla="*/ 95 h 200297"/>
              <a:gd name="connsiteX1" fmla="*/ 131789 w 315943"/>
              <a:gd name="connsiteY1" fmla="*/ 169958 h 200297"/>
              <a:gd name="connsiteX2" fmla="*/ 206402 w 315943"/>
              <a:gd name="connsiteY2" fmla="*/ 193770 h 200297"/>
              <a:gd name="connsiteX3" fmla="*/ 244502 w 315943"/>
              <a:gd name="connsiteY3" fmla="*/ 196945 h 200297"/>
              <a:gd name="connsiteX4" fmla="*/ 315939 w 315943"/>
              <a:gd name="connsiteY4" fmla="*/ 150908 h 200297"/>
              <a:gd name="connsiteX5" fmla="*/ 247677 w 315943"/>
              <a:gd name="connsiteY5" fmla="*/ 179483 h 200297"/>
              <a:gd name="connsiteX6" fmla="*/ 173064 w 315943"/>
              <a:gd name="connsiteY6" fmla="*/ 181070 h 200297"/>
              <a:gd name="connsiteX7" fmla="*/ 120677 w 315943"/>
              <a:gd name="connsiteY7" fmla="*/ 146145 h 200297"/>
              <a:gd name="connsiteX8" fmla="*/ 27 w 315943"/>
              <a:gd name="connsiteY8" fmla="*/ 95 h 2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43" h="200297">
                <a:moveTo>
                  <a:pt x="27" y="95"/>
                </a:moveTo>
                <a:cubicBezTo>
                  <a:pt x="1879" y="4064"/>
                  <a:pt x="97393" y="137679"/>
                  <a:pt x="131789" y="169958"/>
                </a:cubicBezTo>
                <a:cubicBezTo>
                  <a:pt x="166185" y="202237"/>
                  <a:pt x="187617" y="189272"/>
                  <a:pt x="206402" y="193770"/>
                </a:cubicBezTo>
                <a:cubicBezTo>
                  <a:pt x="225188" y="198268"/>
                  <a:pt x="226246" y="204089"/>
                  <a:pt x="244502" y="196945"/>
                </a:cubicBezTo>
                <a:cubicBezTo>
                  <a:pt x="262758" y="189801"/>
                  <a:pt x="315410" y="153818"/>
                  <a:pt x="315939" y="150908"/>
                </a:cubicBezTo>
                <a:cubicBezTo>
                  <a:pt x="316468" y="147998"/>
                  <a:pt x="271489" y="174456"/>
                  <a:pt x="247677" y="179483"/>
                </a:cubicBezTo>
                <a:cubicBezTo>
                  <a:pt x="223865" y="184510"/>
                  <a:pt x="194231" y="186626"/>
                  <a:pt x="173064" y="181070"/>
                </a:cubicBezTo>
                <a:cubicBezTo>
                  <a:pt x="151897" y="175514"/>
                  <a:pt x="150046" y="174984"/>
                  <a:pt x="120677" y="146145"/>
                </a:cubicBezTo>
                <a:cubicBezTo>
                  <a:pt x="91308" y="117306"/>
                  <a:pt x="-1825" y="-3874"/>
                  <a:pt x="2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C65A195-0E9D-45AA-A28A-91056E91CB67}"/>
              </a:ext>
            </a:extLst>
          </p:cNvPr>
          <p:cNvSpPr/>
          <p:nvPr/>
        </p:nvSpPr>
        <p:spPr>
          <a:xfrm>
            <a:off x="3251456" y="12052265"/>
            <a:ext cx="96600" cy="169963"/>
          </a:xfrm>
          <a:custGeom>
            <a:avLst/>
            <a:gdLst>
              <a:gd name="connsiteX0" fmla="*/ 96582 w 96600"/>
              <a:gd name="connsiteY0" fmla="*/ 169898 h 169963"/>
              <a:gd name="connsiteX1" fmla="*/ 9269 w 96600"/>
              <a:gd name="connsiteY1" fmla="*/ 76235 h 169963"/>
              <a:gd name="connsiteX2" fmla="*/ 4507 w 96600"/>
              <a:gd name="connsiteY2" fmla="*/ 17498 h 169963"/>
              <a:gd name="connsiteX3" fmla="*/ 26732 w 96600"/>
              <a:gd name="connsiteY3" fmla="*/ 35 h 169963"/>
              <a:gd name="connsiteX4" fmla="*/ 20382 w 96600"/>
              <a:gd name="connsiteY4" fmla="*/ 20673 h 169963"/>
              <a:gd name="connsiteX5" fmla="*/ 12444 w 96600"/>
              <a:gd name="connsiteY5" fmla="*/ 47660 h 169963"/>
              <a:gd name="connsiteX6" fmla="*/ 17207 w 96600"/>
              <a:gd name="connsiteY6" fmla="*/ 90523 h 169963"/>
              <a:gd name="connsiteX7" fmla="*/ 96582 w 96600"/>
              <a:gd name="connsiteY7" fmla="*/ 169898 h 16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0" h="169963">
                <a:moveTo>
                  <a:pt x="96582" y="169898"/>
                </a:moveTo>
                <a:cubicBezTo>
                  <a:pt x="95259" y="167517"/>
                  <a:pt x="24615" y="101635"/>
                  <a:pt x="9269" y="76235"/>
                </a:cubicBezTo>
                <a:cubicBezTo>
                  <a:pt x="-6077" y="50835"/>
                  <a:pt x="1596" y="30198"/>
                  <a:pt x="4507" y="17498"/>
                </a:cubicBezTo>
                <a:cubicBezTo>
                  <a:pt x="7417" y="4798"/>
                  <a:pt x="24086" y="-494"/>
                  <a:pt x="26732" y="35"/>
                </a:cubicBezTo>
                <a:cubicBezTo>
                  <a:pt x="29378" y="564"/>
                  <a:pt x="22763" y="12736"/>
                  <a:pt x="20382" y="20673"/>
                </a:cubicBezTo>
                <a:cubicBezTo>
                  <a:pt x="18001" y="28610"/>
                  <a:pt x="12973" y="36018"/>
                  <a:pt x="12444" y="47660"/>
                </a:cubicBezTo>
                <a:cubicBezTo>
                  <a:pt x="11915" y="59302"/>
                  <a:pt x="5565" y="72002"/>
                  <a:pt x="17207" y="90523"/>
                </a:cubicBezTo>
                <a:cubicBezTo>
                  <a:pt x="28849" y="109044"/>
                  <a:pt x="97905" y="172279"/>
                  <a:pt x="96582" y="16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46B839AF-36E6-438B-8715-F62467826A24}"/>
              </a:ext>
            </a:extLst>
          </p:cNvPr>
          <p:cNvSpPr/>
          <p:nvPr/>
        </p:nvSpPr>
        <p:spPr>
          <a:xfrm>
            <a:off x="3279775" y="12036611"/>
            <a:ext cx="123339" cy="69664"/>
          </a:xfrm>
          <a:custGeom>
            <a:avLst/>
            <a:gdLst>
              <a:gd name="connsiteX0" fmla="*/ 122238 w 123339"/>
              <a:gd name="connsiteY0" fmla="*/ 69664 h 69664"/>
              <a:gd name="connsiteX1" fmla="*/ 77788 w 123339"/>
              <a:gd name="connsiteY1" fmla="*/ 6164 h 69664"/>
              <a:gd name="connsiteX2" fmla="*/ 30163 w 123339"/>
              <a:gd name="connsiteY2" fmla="*/ 2989 h 69664"/>
              <a:gd name="connsiteX3" fmla="*/ 0 w 123339"/>
              <a:gd name="connsiteY3" fmla="*/ 10927 h 69664"/>
              <a:gd name="connsiteX4" fmla="*/ 30163 w 123339"/>
              <a:gd name="connsiteY4" fmla="*/ 7752 h 69664"/>
              <a:gd name="connsiteX5" fmla="*/ 122238 w 123339"/>
              <a:gd name="connsiteY5" fmla="*/ 69664 h 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339" h="69664">
                <a:moveTo>
                  <a:pt x="122238" y="69664"/>
                </a:moveTo>
                <a:cubicBezTo>
                  <a:pt x="130175" y="69399"/>
                  <a:pt x="93134" y="17276"/>
                  <a:pt x="77788" y="6164"/>
                </a:cubicBezTo>
                <a:cubicBezTo>
                  <a:pt x="62442" y="-4948"/>
                  <a:pt x="43128" y="2195"/>
                  <a:pt x="30163" y="2989"/>
                </a:cubicBezTo>
                <a:cubicBezTo>
                  <a:pt x="17198" y="3783"/>
                  <a:pt x="0" y="10133"/>
                  <a:pt x="0" y="10927"/>
                </a:cubicBezTo>
                <a:cubicBezTo>
                  <a:pt x="0" y="11721"/>
                  <a:pt x="12700" y="1667"/>
                  <a:pt x="30163" y="7752"/>
                </a:cubicBezTo>
                <a:cubicBezTo>
                  <a:pt x="47625" y="13837"/>
                  <a:pt x="114301" y="69929"/>
                  <a:pt x="122238" y="69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1BFD927-B1BC-4DB9-A80D-F79815326A28}"/>
              </a:ext>
            </a:extLst>
          </p:cNvPr>
          <p:cNvSpPr/>
          <p:nvPr/>
        </p:nvSpPr>
        <p:spPr>
          <a:xfrm>
            <a:off x="2695541" y="12418209"/>
            <a:ext cx="308083" cy="153205"/>
          </a:xfrm>
          <a:custGeom>
            <a:avLst/>
            <a:gdLst>
              <a:gd name="connsiteX0" fmla="*/ 34 w 308083"/>
              <a:gd name="connsiteY0" fmla="*/ 804 h 153205"/>
              <a:gd name="connsiteX1" fmla="*/ 155609 w 308083"/>
              <a:gd name="connsiteY1" fmla="*/ 40491 h 153205"/>
              <a:gd name="connsiteX2" fmla="*/ 217522 w 308083"/>
              <a:gd name="connsiteY2" fmla="*/ 100816 h 153205"/>
              <a:gd name="connsiteX3" fmla="*/ 308009 w 308083"/>
              <a:gd name="connsiteY3" fmla="*/ 153204 h 153205"/>
              <a:gd name="connsiteX4" fmla="*/ 231809 w 308083"/>
              <a:gd name="connsiteY4" fmla="*/ 99229 h 153205"/>
              <a:gd name="connsiteX5" fmla="*/ 169897 w 308083"/>
              <a:gd name="connsiteY5" fmla="*/ 21441 h 153205"/>
              <a:gd name="connsiteX6" fmla="*/ 34 w 308083"/>
              <a:gd name="connsiteY6" fmla="*/ 804 h 1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83" h="153205">
                <a:moveTo>
                  <a:pt x="34" y="804"/>
                </a:moveTo>
                <a:cubicBezTo>
                  <a:pt x="-2347" y="3979"/>
                  <a:pt x="119361" y="23822"/>
                  <a:pt x="155609" y="40491"/>
                </a:cubicBezTo>
                <a:cubicBezTo>
                  <a:pt x="191857" y="57160"/>
                  <a:pt x="192122" y="82031"/>
                  <a:pt x="217522" y="100816"/>
                </a:cubicBezTo>
                <a:cubicBezTo>
                  <a:pt x="242922" y="119601"/>
                  <a:pt x="305628" y="153468"/>
                  <a:pt x="308009" y="153204"/>
                </a:cubicBezTo>
                <a:cubicBezTo>
                  <a:pt x="310390" y="152940"/>
                  <a:pt x="254828" y="121189"/>
                  <a:pt x="231809" y="99229"/>
                </a:cubicBezTo>
                <a:cubicBezTo>
                  <a:pt x="208790" y="77269"/>
                  <a:pt x="207203" y="39168"/>
                  <a:pt x="169897" y="21441"/>
                </a:cubicBezTo>
                <a:cubicBezTo>
                  <a:pt x="132591" y="3714"/>
                  <a:pt x="2415" y="-2371"/>
                  <a:pt x="34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3CF3827-F00E-4F27-9BC9-6AF48247D940}"/>
              </a:ext>
            </a:extLst>
          </p:cNvPr>
          <p:cNvSpPr/>
          <p:nvPr/>
        </p:nvSpPr>
        <p:spPr>
          <a:xfrm>
            <a:off x="2573338" y="12133126"/>
            <a:ext cx="137145" cy="276884"/>
          </a:xfrm>
          <a:custGeom>
            <a:avLst/>
            <a:gdLst>
              <a:gd name="connsiteX0" fmla="*/ 0 w 137145"/>
              <a:gd name="connsiteY0" fmla="*/ 137 h 276884"/>
              <a:gd name="connsiteX1" fmla="*/ 88900 w 137145"/>
              <a:gd name="connsiteY1" fmla="*/ 101737 h 276884"/>
              <a:gd name="connsiteX2" fmla="*/ 136525 w 137145"/>
              <a:gd name="connsiteY2" fmla="*/ 274774 h 276884"/>
              <a:gd name="connsiteX3" fmla="*/ 114300 w 137145"/>
              <a:gd name="connsiteY3" fmla="*/ 190637 h 276884"/>
              <a:gd name="connsiteX4" fmla="*/ 88900 w 137145"/>
              <a:gd name="connsiteY4" fmla="*/ 82687 h 276884"/>
              <a:gd name="connsiteX5" fmla="*/ 0 w 137145"/>
              <a:gd name="connsiteY5" fmla="*/ 137 h 2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45" h="276884">
                <a:moveTo>
                  <a:pt x="0" y="137"/>
                </a:moveTo>
                <a:cubicBezTo>
                  <a:pt x="0" y="3312"/>
                  <a:pt x="66146" y="55964"/>
                  <a:pt x="88900" y="101737"/>
                </a:cubicBezTo>
                <a:cubicBezTo>
                  <a:pt x="111654" y="147510"/>
                  <a:pt x="132292" y="259957"/>
                  <a:pt x="136525" y="274774"/>
                </a:cubicBezTo>
                <a:cubicBezTo>
                  <a:pt x="140758" y="289591"/>
                  <a:pt x="122238" y="222652"/>
                  <a:pt x="114300" y="190637"/>
                </a:cubicBezTo>
                <a:cubicBezTo>
                  <a:pt x="106363" y="158623"/>
                  <a:pt x="109802" y="116025"/>
                  <a:pt x="88900" y="82687"/>
                </a:cubicBezTo>
                <a:cubicBezTo>
                  <a:pt x="67998" y="49349"/>
                  <a:pt x="0" y="-3038"/>
                  <a:pt x="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72DF32EF-087C-4894-931F-BA0ADF9F5D32}"/>
              </a:ext>
            </a:extLst>
          </p:cNvPr>
          <p:cNvSpPr/>
          <p:nvPr/>
        </p:nvSpPr>
        <p:spPr>
          <a:xfrm>
            <a:off x="2752237" y="12063493"/>
            <a:ext cx="178886" cy="262493"/>
          </a:xfrm>
          <a:custGeom>
            <a:avLst/>
            <a:gdLst>
              <a:gd name="connsiteX0" fmla="*/ 488 w 178886"/>
              <a:gd name="connsiteY0" fmla="*/ 1507 h 262493"/>
              <a:gd name="connsiteX1" fmla="*/ 121138 w 178886"/>
              <a:gd name="connsiteY1" fmla="*/ 88820 h 262493"/>
              <a:gd name="connsiteX2" fmla="*/ 151301 w 178886"/>
              <a:gd name="connsiteY2" fmla="*/ 176132 h 262493"/>
              <a:gd name="connsiteX3" fmla="*/ 114788 w 178886"/>
              <a:gd name="connsiteY3" fmla="*/ 261857 h 262493"/>
              <a:gd name="connsiteX4" fmla="*/ 151301 w 178886"/>
              <a:gd name="connsiteY4" fmla="*/ 212645 h 262493"/>
              <a:gd name="connsiteX5" fmla="*/ 171938 w 178886"/>
              <a:gd name="connsiteY5" fmla="*/ 165020 h 262493"/>
              <a:gd name="connsiteX6" fmla="*/ 488 w 178886"/>
              <a:gd name="connsiteY6" fmla="*/ 1507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86" h="262493">
                <a:moveTo>
                  <a:pt x="488" y="1507"/>
                </a:moveTo>
                <a:cubicBezTo>
                  <a:pt x="-7979" y="-11193"/>
                  <a:pt x="96003" y="59716"/>
                  <a:pt x="121138" y="88820"/>
                </a:cubicBezTo>
                <a:cubicBezTo>
                  <a:pt x="146273" y="117924"/>
                  <a:pt x="152359" y="147293"/>
                  <a:pt x="151301" y="176132"/>
                </a:cubicBezTo>
                <a:cubicBezTo>
                  <a:pt x="150243" y="204971"/>
                  <a:pt x="114788" y="255772"/>
                  <a:pt x="114788" y="261857"/>
                </a:cubicBezTo>
                <a:cubicBezTo>
                  <a:pt x="114788" y="267942"/>
                  <a:pt x="141776" y="228785"/>
                  <a:pt x="151301" y="212645"/>
                </a:cubicBezTo>
                <a:cubicBezTo>
                  <a:pt x="160826" y="196506"/>
                  <a:pt x="192840" y="198358"/>
                  <a:pt x="171938" y="165020"/>
                </a:cubicBezTo>
                <a:cubicBezTo>
                  <a:pt x="151036" y="131682"/>
                  <a:pt x="8955" y="14207"/>
                  <a:pt x="488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A486D392-10C9-49DB-85CF-21668F08C0C2}"/>
              </a:ext>
            </a:extLst>
          </p:cNvPr>
          <p:cNvSpPr/>
          <p:nvPr/>
        </p:nvSpPr>
        <p:spPr>
          <a:xfrm>
            <a:off x="2857166" y="12341829"/>
            <a:ext cx="210052" cy="115048"/>
          </a:xfrm>
          <a:custGeom>
            <a:avLst/>
            <a:gdLst>
              <a:gd name="connsiteX0" fmla="*/ 334 w 210052"/>
              <a:gd name="connsiteY0" fmla="*/ 4159 h 115048"/>
              <a:gd name="connsiteX1" fmla="*/ 103522 w 210052"/>
              <a:gd name="connsiteY1" fmla="*/ 10509 h 115048"/>
              <a:gd name="connsiteX2" fmla="*/ 208297 w 210052"/>
              <a:gd name="connsiteY2" fmla="*/ 113696 h 115048"/>
              <a:gd name="connsiteX3" fmla="*/ 162259 w 210052"/>
              <a:gd name="connsiteY3" fmla="*/ 66071 h 115048"/>
              <a:gd name="connsiteX4" fmla="*/ 73359 w 210052"/>
              <a:gd name="connsiteY4" fmla="*/ 16859 h 115048"/>
              <a:gd name="connsiteX5" fmla="*/ 334 w 210052"/>
              <a:gd name="connsiteY5" fmla="*/ 4159 h 1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52" h="115048">
                <a:moveTo>
                  <a:pt x="334" y="4159"/>
                </a:moveTo>
                <a:cubicBezTo>
                  <a:pt x="5361" y="3101"/>
                  <a:pt x="68862" y="-7747"/>
                  <a:pt x="103522" y="10509"/>
                </a:cubicBezTo>
                <a:cubicBezTo>
                  <a:pt x="138182" y="28765"/>
                  <a:pt x="198508" y="104436"/>
                  <a:pt x="208297" y="113696"/>
                </a:cubicBezTo>
                <a:cubicBezTo>
                  <a:pt x="218086" y="122956"/>
                  <a:pt x="184749" y="82211"/>
                  <a:pt x="162259" y="66071"/>
                </a:cubicBezTo>
                <a:cubicBezTo>
                  <a:pt x="139769" y="49932"/>
                  <a:pt x="98494" y="26384"/>
                  <a:pt x="73359" y="16859"/>
                </a:cubicBezTo>
                <a:cubicBezTo>
                  <a:pt x="48224" y="7334"/>
                  <a:pt x="-4693" y="5217"/>
                  <a:pt x="334" y="4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AFE179E-D803-4629-9D7F-C57C0818B1F8}"/>
              </a:ext>
            </a:extLst>
          </p:cNvPr>
          <p:cNvSpPr/>
          <p:nvPr/>
        </p:nvSpPr>
        <p:spPr>
          <a:xfrm>
            <a:off x="3060499" y="12468060"/>
            <a:ext cx="193099" cy="55820"/>
          </a:xfrm>
          <a:custGeom>
            <a:avLst/>
            <a:gdLst>
              <a:gd name="connsiteX0" fmla="*/ 201 w 193099"/>
              <a:gd name="connsiteY0" fmla="*/ 165 h 55820"/>
              <a:gd name="connsiteX1" fmla="*/ 117676 w 193099"/>
              <a:gd name="connsiteY1" fmla="*/ 28740 h 55820"/>
              <a:gd name="connsiteX2" fmla="*/ 192289 w 193099"/>
              <a:gd name="connsiteY2" fmla="*/ 55728 h 55820"/>
              <a:gd name="connsiteX3" fmla="*/ 147839 w 193099"/>
              <a:gd name="connsiteY3" fmla="*/ 19215 h 55820"/>
              <a:gd name="connsiteX4" fmla="*/ 201 w 193099"/>
              <a:gd name="connsiteY4" fmla="*/ 165 h 5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99" h="55820">
                <a:moveTo>
                  <a:pt x="201" y="165"/>
                </a:moveTo>
                <a:cubicBezTo>
                  <a:pt x="-4826" y="1752"/>
                  <a:pt x="85661" y="19480"/>
                  <a:pt x="117676" y="28740"/>
                </a:cubicBezTo>
                <a:cubicBezTo>
                  <a:pt x="149691" y="38001"/>
                  <a:pt x="187262" y="57315"/>
                  <a:pt x="192289" y="55728"/>
                </a:cubicBezTo>
                <a:cubicBezTo>
                  <a:pt x="197316" y="54141"/>
                  <a:pt x="178531" y="29798"/>
                  <a:pt x="147839" y="19215"/>
                </a:cubicBezTo>
                <a:cubicBezTo>
                  <a:pt x="117147" y="8632"/>
                  <a:pt x="5228" y="-1422"/>
                  <a:pt x="20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2917C7F5-4252-47D4-8A02-A8DD921B1383}"/>
              </a:ext>
            </a:extLst>
          </p:cNvPr>
          <p:cNvSpPr/>
          <p:nvPr/>
        </p:nvSpPr>
        <p:spPr>
          <a:xfrm>
            <a:off x="2947892" y="12534859"/>
            <a:ext cx="313264" cy="67132"/>
          </a:xfrm>
          <a:custGeom>
            <a:avLst/>
            <a:gdLst>
              <a:gd name="connsiteX0" fmla="*/ 4858 w 313264"/>
              <a:gd name="connsiteY0" fmla="*/ 41 h 67132"/>
              <a:gd name="connsiteX1" fmla="*/ 55658 w 313264"/>
              <a:gd name="connsiteY1" fmla="*/ 15916 h 67132"/>
              <a:gd name="connsiteX2" fmla="*/ 184246 w 313264"/>
              <a:gd name="connsiteY2" fmla="*/ 34966 h 67132"/>
              <a:gd name="connsiteX3" fmla="*/ 292196 w 313264"/>
              <a:gd name="connsiteY3" fmla="*/ 65129 h 67132"/>
              <a:gd name="connsiteX4" fmla="*/ 311246 w 313264"/>
              <a:gd name="connsiteY4" fmla="*/ 61954 h 67132"/>
              <a:gd name="connsiteX5" fmla="*/ 263621 w 313264"/>
              <a:gd name="connsiteY5" fmla="*/ 42904 h 67132"/>
              <a:gd name="connsiteX6" fmla="*/ 168371 w 313264"/>
              <a:gd name="connsiteY6" fmla="*/ 20679 h 67132"/>
              <a:gd name="connsiteX7" fmla="*/ 4858 w 313264"/>
              <a:gd name="connsiteY7" fmla="*/ 41 h 6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264" h="67132">
                <a:moveTo>
                  <a:pt x="4858" y="41"/>
                </a:moveTo>
                <a:cubicBezTo>
                  <a:pt x="-13927" y="-753"/>
                  <a:pt x="25760" y="10095"/>
                  <a:pt x="55658" y="15916"/>
                </a:cubicBezTo>
                <a:cubicBezTo>
                  <a:pt x="85556" y="21737"/>
                  <a:pt x="144823" y="26764"/>
                  <a:pt x="184246" y="34966"/>
                </a:cubicBezTo>
                <a:cubicBezTo>
                  <a:pt x="223669" y="43168"/>
                  <a:pt x="271029" y="60631"/>
                  <a:pt x="292196" y="65129"/>
                </a:cubicBezTo>
                <a:cubicBezTo>
                  <a:pt x="313363" y="69627"/>
                  <a:pt x="316008" y="65658"/>
                  <a:pt x="311246" y="61954"/>
                </a:cubicBezTo>
                <a:cubicBezTo>
                  <a:pt x="306484" y="58250"/>
                  <a:pt x="287433" y="49783"/>
                  <a:pt x="263621" y="42904"/>
                </a:cubicBezTo>
                <a:cubicBezTo>
                  <a:pt x="239809" y="36025"/>
                  <a:pt x="208059" y="24648"/>
                  <a:pt x="168371" y="20679"/>
                </a:cubicBezTo>
                <a:cubicBezTo>
                  <a:pt x="128683" y="16710"/>
                  <a:pt x="23643" y="835"/>
                  <a:pt x="485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4888252-7754-400C-9531-7C1BD7D4B775}"/>
              </a:ext>
            </a:extLst>
          </p:cNvPr>
          <p:cNvSpPr/>
          <p:nvPr/>
        </p:nvSpPr>
        <p:spPr>
          <a:xfrm>
            <a:off x="3148009" y="12531724"/>
            <a:ext cx="155186" cy="92470"/>
          </a:xfrm>
          <a:custGeom>
            <a:avLst/>
            <a:gdLst>
              <a:gd name="connsiteX0" fmla="*/ 146054 w 155186"/>
              <a:gd name="connsiteY0" fmla="*/ 1 h 92470"/>
              <a:gd name="connsiteX1" fmla="*/ 152404 w 155186"/>
              <a:gd name="connsiteY1" fmla="*/ 65089 h 92470"/>
              <a:gd name="connsiteX2" fmla="*/ 139704 w 155186"/>
              <a:gd name="connsiteY2" fmla="*/ 80964 h 92470"/>
              <a:gd name="connsiteX3" fmla="*/ 4 w 155186"/>
              <a:gd name="connsiteY3" fmla="*/ 92076 h 92470"/>
              <a:gd name="connsiteX4" fmla="*/ 134941 w 155186"/>
              <a:gd name="connsiteY4" fmla="*/ 66676 h 92470"/>
              <a:gd name="connsiteX5" fmla="*/ 146054 w 155186"/>
              <a:gd name="connsiteY5" fmla="*/ 1 h 9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86" h="92470">
                <a:moveTo>
                  <a:pt x="146054" y="1"/>
                </a:moveTo>
                <a:cubicBezTo>
                  <a:pt x="148964" y="-263"/>
                  <a:pt x="153462" y="51595"/>
                  <a:pt x="152404" y="65089"/>
                </a:cubicBezTo>
                <a:cubicBezTo>
                  <a:pt x="151346" y="78583"/>
                  <a:pt x="165104" y="76466"/>
                  <a:pt x="139704" y="80964"/>
                </a:cubicBezTo>
                <a:cubicBezTo>
                  <a:pt x="114304" y="85462"/>
                  <a:pt x="798" y="94457"/>
                  <a:pt x="4" y="92076"/>
                </a:cubicBezTo>
                <a:cubicBezTo>
                  <a:pt x="-790" y="89695"/>
                  <a:pt x="112452" y="77524"/>
                  <a:pt x="134941" y="66676"/>
                </a:cubicBezTo>
                <a:cubicBezTo>
                  <a:pt x="157430" y="55828"/>
                  <a:pt x="143144" y="265"/>
                  <a:pt x="14605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53AE26CA-CAE3-4939-AC1F-69A7B1C084F0}"/>
              </a:ext>
            </a:extLst>
          </p:cNvPr>
          <p:cNvSpPr/>
          <p:nvPr/>
        </p:nvSpPr>
        <p:spPr>
          <a:xfrm>
            <a:off x="3230499" y="12504523"/>
            <a:ext cx="52451" cy="83053"/>
          </a:xfrm>
          <a:custGeom>
            <a:avLst/>
            <a:gdLst>
              <a:gd name="connsiteX0" fmla="*/ 64 w 52451"/>
              <a:gd name="connsiteY0" fmla="*/ 215 h 83053"/>
              <a:gd name="connsiteX1" fmla="*/ 41339 w 52451"/>
              <a:gd name="connsiteY1" fmla="*/ 38315 h 83053"/>
              <a:gd name="connsiteX2" fmla="*/ 27051 w 52451"/>
              <a:gd name="connsiteY2" fmla="*/ 82765 h 83053"/>
              <a:gd name="connsiteX3" fmla="*/ 52451 w 52451"/>
              <a:gd name="connsiteY3" fmla="*/ 55777 h 83053"/>
              <a:gd name="connsiteX4" fmla="*/ 64 w 52451"/>
              <a:gd name="connsiteY4" fmla="*/ 215 h 8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51" h="83053">
                <a:moveTo>
                  <a:pt x="64" y="215"/>
                </a:moveTo>
                <a:cubicBezTo>
                  <a:pt x="-1788" y="-2695"/>
                  <a:pt x="36841" y="24557"/>
                  <a:pt x="41339" y="38315"/>
                </a:cubicBezTo>
                <a:cubicBezTo>
                  <a:pt x="45837" y="52073"/>
                  <a:pt x="25199" y="79855"/>
                  <a:pt x="27051" y="82765"/>
                </a:cubicBezTo>
                <a:cubicBezTo>
                  <a:pt x="28903" y="85675"/>
                  <a:pt x="52451" y="65831"/>
                  <a:pt x="52451" y="55777"/>
                </a:cubicBezTo>
                <a:cubicBezTo>
                  <a:pt x="52451" y="45723"/>
                  <a:pt x="1916" y="3125"/>
                  <a:pt x="6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A73BDA2E-789F-4BFB-B6C5-69A32B521F62}"/>
              </a:ext>
            </a:extLst>
          </p:cNvPr>
          <p:cNvSpPr/>
          <p:nvPr/>
        </p:nvSpPr>
        <p:spPr>
          <a:xfrm>
            <a:off x="2929580" y="12280891"/>
            <a:ext cx="415044" cy="159029"/>
          </a:xfrm>
          <a:custGeom>
            <a:avLst/>
            <a:gdLst>
              <a:gd name="connsiteX0" fmla="*/ 945 w 415044"/>
              <a:gd name="connsiteY0" fmla="*/ 9 h 159029"/>
              <a:gd name="connsiteX1" fmla="*/ 186683 w 415044"/>
              <a:gd name="connsiteY1" fmla="*/ 61922 h 159029"/>
              <a:gd name="connsiteX2" fmla="*/ 291458 w 415044"/>
              <a:gd name="connsiteY2" fmla="*/ 66684 h 159029"/>
              <a:gd name="connsiteX3" fmla="*/ 413695 w 415044"/>
              <a:gd name="connsiteY3" fmla="*/ 158759 h 159029"/>
              <a:gd name="connsiteX4" fmla="*/ 350195 w 415044"/>
              <a:gd name="connsiteY4" fmla="*/ 93672 h 159029"/>
              <a:gd name="connsiteX5" fmla="*/ 248595 w 415044"/>
              <a:gd name="connsiteY5" fmla="*/ 58747 h 159029"/>
              <a:gd name="connsiteX6" fmla="*/ 120008 w 415044"/>
              <a:gd name="connsiteY6" fmla="*/ 66684 h 159029"/>
              <a:gd name="connsiteX7" fmla="*/ 945 w 415044"/>
              <a:gd name="connsiteY7" fmla="*/ 9 h 15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044" h="159029">
                <a:moveTo>
                  <a:pt x="945" y="9"/>
                </a:moveTo>
                <a:cubicBezTo>
                  <a:pt x="12057" y="-785"/>
                  <a:pt x="138264" y="50810"/>
                  <a:pt x="186683" y="61922"/>
                </a:cubicBezTo>
                <a:cubicBezTo>
                  <a:pt x="235102" y="73034"/>
                  <a:pt x="253623" y="50545"/>
                  <a:pt x="291458" y="66684"/>
                </a:cubicBezTo>
                <a:cubicBezTo>
                  <a:pt x="329293" y="82823"/>
                  <a:pt x="403906" y="154261"/>
                  <a:pt x="413695" y="158759"/>
                </a:cubicBezTo>
                <a:cubicBezTo>
                  <a:pt x="423485" y="163257"/>
                  <a:pt x="377712" y="110341"/>
                  <a:pt x="350195" y="93672"/>
                </a:cubicBezTo>
                <a:cubicBezTo>
                  <a:pt x="322678" y="77003"/>
                  <a:pt x="286959" y="63245"/>
                  <a:pt x="248595" y="58747"/>
                </a:cubicBezTo>
                <a:cubicBezTo>
                  <a:pt x="210231" y="54249"/>
                  <a:pt x="160489" y="73828"/>
                  <a:pt x="120008" y="66684"/>
                </a:cubicBezTo>
                <a:cubicBezTo>
                  <a:pt x="79527" y="59540"/>
                  <a:pt x="-10167" y="803"/>
                  <a:pt x="9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E734F5AE-8E12-40EC-A245-55EFD5D4C516}"/>
              </a:ext>
            </a:extLst>
          </p:cNvPr>
          <p:cNvSpPr/>
          <p:nvPr/>
        </p:nvSpPr>
        <p:spPr>
          <a:xfrm>
            <a:off x="3060215" y="12411642"/>
            <a:ext cx="265653" cy="60165"/>
          </a:xfrm>
          <a:custGeom>
            <a:avLst/>
            <a:gdLst>
              <a:gd name="connsiteX0" fmla="*/ 485 w 265653"/>
              <a:gd name="connsiteY0" fmla="*/ 1021 h 60165"/>
              <a:gd name="connsiteX1" fmla="*/ 71923 w 265653"/>
              <a:gd name="connsiteY1" fmla="*/ 23246 h 60165"/>
              <a:gd name="connsiteX2" fmla="*/ 176698 w 265653"/>
              <a:gd name="connsiteY2" fmla="*/ 45471 h 60165"/>
              <a:gd name="connsiteX3" fmla="*/ 265598 w 265653"/>
              <a:gd name="connsiteY3" fmla="*/ 53408 h 60165"/>
              <a:gd name="connsiteX4" fmla="*/ 163998 w 265653"/>
              <a:gd name="connsiteY4" fmla="*/ 50233 h 60165"/>
              <a:gd name="connsiteX5" fmla="*/ 106848 w 265653"/>
              <a:gd name="connsiteY5" fmla="*/ 58171 h 60165"/>
              <a:gd name="connsiteX6" fmla="*/ 485 w 265653"/>
              <a:gd name="connsiteY6" fmla="*/ 1021 h 6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653" h="60165">
                <a:moveTo>
                  <a:pt x="485" y="1021"/>
                </a:moveTo>
                <a:cubicBezTo>
                  <a:pt x="-5336" y="-4800"/>
                  <a:pt x="42554" y="15838"/>
                  <a:pt x="71923" y="23246"/>
                </a:cubicBezTo>
                <a:cubicBezTo>
                  <a:pt x="101292" y="30654"/>
                  <a:pt x="144419" y="40444"/>
                  <a:pt x="176698" y="45471"/>
                </a:cubicBezTo>
                <a:cubicBezTo>
                  <a:pt x="208977" y="50498"/>
                  <a:pt x="267715" y="52614"/>
                  <a:pt x="265598" y="53408"/>
                </a:cubicBezTo>
                <a:cubicBezTo>
                  <a:pt x="263481" y="54202"/>
                  <a:pt x="190456" y="49439"/>
                  <a:pt x="163998" y="50233"/>
                </a:cubicBezTo>
                <a:cubicBezTo>
                  <a:pt x="137540" y="51027"/>
                  <a:pt x="132777" y="65315"/>
                  <a:pt x="106848" y="58171"/>
                </a:cubicBezTo>
                <a:cubicBezTo>
                  <a:pt x="80919" y="51027"/>
                  <a:pt x="6306" y="6842"/>
                  <a:pt x="485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168F121-AB86-4148-9EC2-547E4F345773}"/>
              </a:ext>
            </a:extLst>
          </p:cNvPr>
          <p:cNvSpPr/>
          <p:nvPr/>
        </p:nvSpPr>
        <p:spPr>
          <a:xfrm>
            <a:off x="2964308" y="12216191"/>
            <a:ext cx="317907" cy="58733"/>
          </a:xfrm>
          <a:custGeom>
            <a:avLst/>
            <a:gdLst>
              <a:gd name="connsiteX0" fmla="*/ 10667 w 317907"/>
              <a:gd name="connsiteY0" fmla="*/ 1209 h 58733"/>
              <a:gd name="connsiteX1" fmla="*/ 61467 w 317907"/>
              <a:gd name="connsiteY1" fmla="*/ 10734 h 58733"/>
              <a:gd name="connsiteX2" fmla="*/ 275780 w 317907"/>
              <a:gd name="connsiteY2" fmla="*/ 23434 h 58733"/>
              <a:gd name="connsiteX3" fmla="*/ 315467 w 317907"/>
              <a:gd name="connsiteY3" fmla="*/ 58359 h 58733"/>
              <a:gd name="connsiteX4" fmla="*/ 237680 w 317907"/>
              <a:gd name="connsiteY4" fmla="*/ 39309 h 58733"/>
              <a:gd name="connsiteX5" fmla="*/ 10667 w 317907"/>
              <a:gd name="connsiteY5" fmla="*/ 1209 h 5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07" h="58733">
                <a:moveTo>
                  <a:pt x="10667" y="1209"/>
                </a:moveTo>
                <a:cubicBezTo>
                  <a:pt x="-18702" y="-3553"/>
                  <a:pt x="17282" y="7030"/>
                  <a:pt x="61467" y="10734"/>
                </a:cubicBezTo>
                <a:cubicBezTo>
                  <a:pt x="105652" y="14438"/>
                  <a:pt x="233447" y="15497"/>
                  <a:pt x="275780" y="23434"/>
                </a:cubicBezTo>
                <a:cubicBezTo>
                  <a:pt x="318113" y="31371"/>
                  <a:pt x="321817" y="55713"/>
                  <a:pt x="315467" y="58359"/>
                </a:cubicBezTo>
                <a:cubicBezTo>
                  <a:pt x="309117" y="61005"/>
                  <a:pt x="294301" y="49099"/>
                  <a:pt x="237680" y="39309"/>
                </a:cubicBezTo>
                <a:lnTo>
                  <a:pt x="10667" y="1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6D4F516-1357-456B-8A71-98F7020022AD}"/>
              </a:ext>
            </a:extLst>
          </p:cNvPr>
          <p:cNvSpPr/>
          <p:nvPr/>
        </p:nvSpPr>
        <p:spPr>
          <a:xfrm>
            <a:off x="2802352" y="12126368"/>
            <a:ext cx="44618" cy="175754"/>
          </a:xfrm>
          <a:custGeom>
            <a:avLst/>
            <a:gdLst>
              <a:gd name="connsiteX0" fmla="*/ 115 w 44618"/>
              <a:gd name="connsiteY0" fmla="*/ 15 h 175754"/>
              <a:gd name="connsiteX1" fmla="*/ 12815 w 44618"/>
              <a:gd name="connsiteY1" fmla="*/ 120665 h 175754"/>
              <a:gd name="connsiteX2" fmla="*/ 44565 w 44618"/>
              <a:gd name="connsiteY2" fmla="*/ 175699 h 175754"/>
              <a:gd name="connsiteX3" fmla="*/ 19165 w 44618"/>
              <a:gd name="connsiteY3" fmla="*/ 129132 h 175754"/>
              <a:gd name="connsiteX4" fmla="*/ 115 w 44618"/>
              <a:gd name="connsiteY4" fmla="*/ 15 h 17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18" h="175754">
                <a:moveTo>
                  <a:pt x="115" y="15"/>
                </a:moveTo>
                <a:cubicBezTo>
                  <a:pt x="-943" y="-1396"/>
                  <a:pt x="5407" y="91384"/>
                  <a:pt x="12815" y="120665"/>
                </a:cubicBezTo>
                <a:cubicBezTo>
                  <a:pt x="20223" y="149946"/>
                  <a:pt x="43507" y="174288"/>
                  <a:pt x="44565" y="175699"/>
                </a:cubicBezTo>
                <a:cubicBezTo>
                  <a:pt x="45623" y="177110"/>
                  <a:pt x="30807" y="151357"/>
                  <a:pt x="19165" y="129132"/>
                </a:cubicBezTo>
                <a:cubicBezTo>
                  <a:pt x="7523" y="106907"/>
                  <a:pt x="1173" y="1426"/>
                  <a:pt x="11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70614B11-CF45-4B01-A45F-E134B35C9B7A}"/>
              </a:ext>
            </a:extLst>
          </p:cNvPr>
          <p:cNvSpPr/>
          <p:nvPr/>
        </p:nvSpPr>
        <p:spPr>
          <a:xfrm>
            <a:off x="6807174" y="9339278"/>
            <a:ext cx="369061" cy="1165132"/>
          </a:xfrm>
          <a:custGeom>
            <a:avLst/>
            <a:gdLst>
              <a:gd name="connsiteX0" fmla="*/ 355626 w 369061"/>
              <a:gd name="connsiteY0" fmla="*/ 39672 h 1165132"/>
              <a:gd name="connsiteX1" fmla="*/ 184176 w 369061"/>
              <a:gd name="connsiteY1" fmla="*/ 649272 h 1165132"/>
              <a:gd name="connsiteX2" fmla="*/ 26 w 369061"/>
              <a:gd name="connsiteY2" fmla="*/ 1163622 h 1165132"/>
              <a:gd name="connsiteX3" fmla="*/ 196876 w 369061"/>
              <a:gd name="connsiteY3" fmla="*/ 795322 h 1165132"/>
              <a:gd name="connsiteX4" fmla="*/ 317526 w 369061"/>
              <a:gd name="connsiteY4" fmla="*/ 465122 h 1165132"/>
              <a:gd name="connsiteX5" fmla="*/ 355626 w 369061"/>
              <a:gd name="connsiteY5" fmla="*/ 103172 h 1165132"/>
              <a:gd name="connsiteX6" fmla="*/ 355626 w 369061"/>
              <a:gd name="connsiteY6" fmla="*/ 39672 h 116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061" h="1165132">
                <a:moveTo>
                  <a:pt x="355626" y="39672"/>
                </a:moveTo>
                <a:cubicBezTo>
                  <a:pt x="327051" y="130689"/>
                  <a:pt x="243443" y="461947"/>
                  <a:pt x="184176" y="649272"/>
                </a:cubicBezTo>
                <a:cubicBezTo>
                  <a:pt x="124909" y="836597"/>
                  <a:pt x="-2091" y="1139280"/>
                  <a:pt x="26" y="1163622"/>
                </a:cubicBezTo>
                <a:cubicBezTo>
                  <a:pt x="2143" y="1187964"/>
                  <a:pt x="143959" y="911738"/>
                  <a:pt x="196876" y="795322"/>
                </a:cubicBezTo>
                <a:cubicBezTo>
                  <a:pt x="249793" y="678906"/>
                  <a:pt x="291068" y="580480"/>
                  <a:pt x="317526" y="465122"/>
                </a:cubicBezTo>
                <a:cubicBezTo>
                  <a:pt x="343984" y="349764"/>
                  <a:pt x="352451" y="173022"/>
                  <a:pt x="355626" y="103172"/>
                </a:cubicBezTo>
                <a:cubicBezTo>
                  <a:pt x="358801" y="33322"/>
                  <a:pt x="384201" y="-51345"/>
                  <a:pt x="355626" y="39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74A52896-5512-4FFA-84B0-33B519A4007F}"/>
              </a:ext>
            </a:extLst>
          </p:cNvPr>
          <p:cNvSpPr/>
          <p:nvPr/>
        </p:nvSpPr>
        <p:spPr>
          <a:xfrm>
            <a:off x="7496575" y="9094811"/>
            <a:ext cx="310690" cy="1359985"/>
          </a:xfrm>
          <a:custGeom>
            <a:avLst/>
            <a:gdLst>
              <a:gd name="connsiteX0" fmla="*/ 307575 w 310690"/>
              <a:gd name="connsiteY0" fmla="*/ 36489 h 1359985"/>
              <a:gd name="connsiteX1" fmla="*/ 282175 w 310690"/>
              <a:gd name="connsiteY1" fmla="*/ 131739 h 1359985"/>
              <a:gd name="connsiteX2" fmla="*/ 123425 w 310690"/>
              <a:gd name="connsiteY2" fmla="*/ 1090589 h 1359985"/>
              <a:gd name="connsiteX3" fmla="*/ 2775 w 310690"/>
              <a:gd name="connsiteY3" fmla="*/ 1319189 h 1359985"/>
              <a:gd name="connsiteX4" fmla="*/ 244075 w 310690"/>
              <a:gd name="connsiteY4" fmla="*/ 398439 h 1359985"/>
              <a:gd name="connsiteX5" fmla="*/ 307575 w 310690"/>
              <a:gd name="connsiteY5" fmla="*/ 36489 h 135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90" h="1359985">
                <a:moveTo>
                  <a:pt x="307575" y="36489"/>
                </a:moveTo>
                <a:cubicBezTo>
                  <a:pt x="313925" y="-7961"/>
                  <a:pt x="312867" y="-43944"/>
                  <a:pt x="282175" y="131739"/>
                </a:cubicBezTo>
                <a:cubicBezTo>
                  <a:pt x="251483" y="307422"/>
                  <a:pt x="169992" y="892681"/>
                  <a:pt x="123425" y="1090589"/>
                </a:cubicBezTo>
                <a:cubicBezTo>
                  <a:pt x="76858" y="1288497"/>
                  <a:pt x="-17333" y="1434547"/>
                  <a:pt x="2775" y="1319189"/>
                </a:cubicBezTo>
                <a:cubicBezTo>
                  <a:pt x="22883" y="1203831"/>
                  <a:pt x="198567" y="607989"/>
                  <a:pt x="244075" y="398439"/>
                </a:cubicBezTo>
                <a:cubicBezTo>
                  <a:pt x="289583" y="188889"/>
                  <a:pt x="301225" y="80939"/>
                  <a:pt x="307575" y="36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3464BBBF-15A4-4DEC-A594-96BD11382B4A}"/>
              </a:ext>
            </a:extLst>
          </p:cNvPr>
          <p:cNvSpPr/>
          <p:nvPr/>
        </p:nvSpPr>
        <p:spPr>
          <a:xfrm>
            <a:off x="7554906" y="9234086"/>
            <a:ext cx="353197" cy="1227769"/>
          </a:xfrm>
          <a:custGeom>
            <a:avLst/>
            <a:gdLst>
              <a:gd name="connsiteX0" fmla="*/ 331794 w 353197"/>
              <a:gd name="connsiteY0" fmla="*/ 17864 h 1227769"/>
              <a:gd name="connsiteX1" fmla="*/ 325444 w 353197"/>
              <a:gd name="connsiteY1" fmla="*/ 132164 h 1227769"/>
              <a:gd name="connsiteX2" fmla="*/ 211144 w 353197"/>
              <a:gd name="connsiteY2" fmla="*/ 684614 h 1227769"/>
              <a:gd name="connsiteX3" fmla="*/ 1594 w 353197"/>
              <a:gd name="connsiteY3" fmla="*/ 1224364 h 1227769"/>
              <a:gd name="connsiteX4" fmla="*/ 331794 w 353197"/>
              <a:gd name="connsiteY4" fmla="*/ 417914 h 1227769"/>
              <a:gd name="connsiteX5" fmla="*/ 331794 w 353197"/>
              <a:gd name="connsiteY5" fmla="*/ 17864 h 122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97" h="1227769">
                <a:moveTo>
                  <a:pt x="331794" y="17864"/>
                </a:moveTo>
                <a:cubicBezTo>
                  <a:pt x="330736" y="-29761"/>
                  <a:pt x="345552" y="21039"/>
                  <a:pt x="325444" y="132164"/>
                </a:cubicBezTo>
                <a:cubicBezTo>
                  <a:pt x="305336" y="243289"/>
                  <a:pt x="265119" y="502581"/>
                  <a:pt x="211144" y="684614"/>
                </a:cubicBezTo>
                <a:cubicBezTo>
                  <a:pt x="157169" y="866647"/>
                  <a:pt x="-18514" y="1268814"/>
                  <a:pt x="1594" y="1224364"/>
                </a:cubicBezTo>
                <a:cubicBezTo>
                  <a:pt x="21702" y="1179914"/>
                  <a:pt x="284169" y="621114"/>
                  <a:pt x="331794" y="417914"/>
                </a:cubicBezTo>
                <a:cubicBezTo>
                  <a:pt x="379419" y="214714"/>
                  <a:pt x="332852" y="65489"/>
                  <a:pt x="331794" y="17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6B778AC-806F-4B9D-9240-FA328F2F5FFA}"/>
              </a:ext>
            </a:extLst>
          </p:cNvPr>
          <p:cNvSpPr/>
          <p:nvPr/>
        </p:nvSpPr>
        <p:spPr>
          <a:xfrm>
            <a:off x="7752913" y="9999828"/>
            <a:ext cx="102272" cy="842497"/>
          </a:xfrm>
          <a:custGeom>
            <a:avLst/>
            <a:gdLst>
              <a:gd name="connsiteX0" fmla="*/ 76637 w 102272"/>
              <a:gd name="connsiteY0" fmla="*/ 7772 h 842497"/>
              <a:gd name="connsiteX1" fmla="*/ 70287 w 102272"/>
              <a:gd name="connsiteY1" fmla="*/ 134772 h 842497"/>
              <a:gd name="connsiteX2" fmla="*/ 51237 w 102272"/>
              <a:gd name="connsiteY2" fmla="*/ 439572 h 842497"/>
              <a:gd name="connsiteX3" fmla="*/ 95687 w 102272"/>
              <a:gd name="connsiteY3" fmla="*/ 807872 h 842497"/>
              <a:gd name="connsiteX4" fmla="*/ 102037 w 102272"/>
              <a:gd name="connsiteY4" fmla="*/ 826922 h 842497"/>
              <a:gd name="connsiteX5" fmla="*/ 63937 w 102272"/>
              <a:gd name="connsiteY5" fmla="*/ 788822 h 842497"/>
              <a:gd name="connsiteX6" fmla="*/ 437 w 102272"/>
              <a:gd name="connsiteY6" fmla="*/ 566572 h 842497"/>
              <a:gd name="connsiteX7" fmla="*/ 38537 w 102272"/>
              <a:gd name="connsiteY7" fmla="*/ 344322 h 842497"/>
              <a:gd name="connsiteX8" fmla="*/ 76637 w 102272"/>
              <a:gd name="connsiteY8" fmla="*/ 7772 h 84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72" h="842497">
                <a:moveTo>
                  <a:pt x="76637" y="7772"/>
                </a:moveTo>
                <a:cubicBezTo>
                  <a:pt x="81929" y="-27153"/>
                  <a:pt x="74520" y="62805"/>
                  <a:pt x="70287" y="134772"/>
                </a:cubicBezTo>
                <a:cubicBezTo>
                  <a:pt x="66054" y="206739"/>
                  <a:pt x="47004" y="327389"/>
                  <a:pt x="51237" y="439572"/>
                </a:cubicBezTo>
                <a:cubicBezTo>
                  <a:pt x="55470" y="551755"/>
                  <a:pt x="87220" y="743314"/>
                  <a:pt x="95687" y="807872"/>
                </a:cubicBezTo>
                <a:cubicBezTo>
                  <a:pt x="104154" y="872430"/>
                  <a:pt x="102037" y="826922"/>
                  <a:pt x="102037" y="826922"/>
                </a:cubicBezTo>
                <a:cubicBezTo>
                  <a:pt x="96745" y="823747"/>
                  <a:pt x="80870" y="832214"/>
                  <a:pt x="63937" y="788822"/>
                </a:cubicBezTo>
                <a:cubicBezTo>
                  <a:pt x="47004" y="745430"/>
                  <a:pt x="4670" y="640655"/>
                  <a:pt x="437" y="566572"/>
                </a:cubicBezTo>
                <a:cubicBezTo>
                  <a:pt x="-3796" y="492489"/>
                  <a:pt x="23720" y="440630"/>
                  <a:pt x="38537" y="344322"/>
                </a:cubicBezTo>
                <a:cubicBezTo>
                  <a:pt x="53354" y="248014"/>
                  <a:pt x="71345" y="42697"/>
                  <a:pt x="76637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274BCD3-1562-418F-9F90-6F5B923269EE}"/>
              </a:ext>
            </a:extLst>
          </p:cNvPr>
          <p:cNvSpPr/>
          <p:nvPr/>
        </p:nvSpPr>
        <p:spPr>
          <a:xfrm>
            <a:off x="6680200" y="10815141"/>
            <a:ext cx="1122238" cy="288124"/>
          </a:xfrm>
          <a:custGeom>
            <a:avLst/>
            <a:gdLst>
              <a:gd name="connsiteX0" fmla="*/ 0 w 1122238"/>
              <a:gd name="connsiteY0" fmla="*/ 5259 h 288124"/>
              <a:gd name="connsiteX1" fmla="*/ 148167 w 1122238"/>
              <a:gd name="connsiteY1" fmla="*/ 34892 h 288124"/>
              <a:gd name="connsiteX2" fmla="*/ 706967 w 1122238"/>
              <a:gd name="connsiteY2" fmla="*/ 267726 h 288124"/>
              <a:gd name="connsiteX3" fmla="*/ 1104900 w 1122238"/>
              <a:gd name="connsiteY3" fmla="*/ 271959 h 288124"/>
              <a:gd name="connsiteX4" fmla="*/ 1011767 w 1122238"/>
              <a:gd name="connsiteY4" fmla="*/ 229626 h 288124"/>
              <a:gd name="connsiteX5" fmla="*/ 660400 w 1122238"/>
              <a:gd name="connsiteY5" fmla="*/ 144959 h 288124"/>
              <a:gd name="connsiteX6" fmla="*/ 0 w 1122238"/>
              <a:gd name="connsiteY6" fmla="*/ 5259 h 2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238" h="288124">
                <a:moveTo>
                  <a:pt x="0" y="5259"/>
                </a:moveTo>
                <a:cubicBezTo>
                  <a:pt x="15169" y="-1797"/>
                  <a:pt x="30339" y="-8853"/>
                  <a:pt x="148167" y="34892"/>
                </a:cubicBezTo>
                <a:cubicBezTo>
                  <a:pt x="265995" y="78637"/>
                  <a:pt x="547512" y="228215"/>
                  <a:pt x="706967" y="267726"/>
                </a:cubicBezTo>
                <a:cubicBezTo>
                  <a:pt x="866422" y="307237"/>
                  <a:pt x="1054100" y="278309"/>
                  <a:pt x="1104900" y="271959"/>
                </a:cubicBezTo>
                <a:cubicBezTo>
                  <a:pt x="1155700" y="265609"/>
                  <a:pt x="1085850" y="250793"/>
                  <a:pt x="1011767" y="229626"/>
                </a:cubicBezTo>
                <a:cubicBezTo>
                  <a:pt x="937684" y="208459"/>
                  <a:pt x="660400" y="144959"/>
                  <a:pt x="660400" y="144959"/>
                </a:cubicBezTo>
                <a:lnTo>
                  <a:pt x="0" y="5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51294D58-F4E0-461C-8CF8-EE0C9B95D34B}"/>
              </a:ext>
            </a:extLst>
          </p:cNvPr>
          <p:cNvSpPr/>
          <p:nvPr/>
        </p:nvSpPr>
        <p:spPr>
          <a:xfrm>
            <a:off x="6681276" y="10621288"/>
            <a:ext cx="1209896" cy="394673"/>
          </a:xfrm>
          <a:custGeom>
            <a:avLst/>
            <a:gdLst>
              <a:gd name="connsiteX0" fmla="*/ 3157 w 1209896"/>
              <a:gd name="connsiteY0" fmla="*/ 203345 h 394673"/>
              <a:gd name="connsiteX1" fmla="*/ 176724 w 1209896"/>
              <a:gd name="connsiteY1" fmla="*/ 38245 h 394673"/>
              <a:gd name="connsiteX2" fmla="*/ 570424 w 1209896"/>
              <a:gd name="connsiteY2" fmla="*/ 144079 h 394673"/>
              <a:gd name="connsiteX3" fmla="*/ 900624 w 1209896"/>
              <a:gd name="connsiteY3" fmla="*/ 190645 h 394673"/>
              <a:gd name="connsiteX4" fmla="*/ 1196957 w 1209896"/>
              <a:gd name="connsiteY4" fmla="*/ 199112 h 394673"/>
              <a:gd name="connsiteX5" fmla="*/ 1141924 w 1209896"/>
              <a:gd name="connsiteY5" fmla="*/ 393845 h 394673"/>
              <a:gd name="connsiteX6" fmla="*/ 1006457 w 1209896"/>
              <a:gd name="connsiteY6" fmla="*/ 266845 h 394673"/>
              <a:gd name="connsiteX7" fmla="*/ 727057 w 1209896"/>
              <a:gd name="connsiteY7" fmla="*/ 207579 h 394673"/>
              <a:gd name="connsiteX8" fmla="*/ 117457 w 1209896"/>
              <a:gd name="connsiteY8" fmla="*/ 145 h 394673"/>
              <a:gd name="connsiteX9" fmla="*/ 3157 w 1209896"/>
              <a:gd name="connsiteY9" fmla="*/ 203345 h 3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9896" h="394673">
                <a:moveTo>
                  <a:pt x="3157" y="203345"/>
                </a:moveTo>
                <a:cubicBezTo>
                  <a:pt x="13035" y="209695"/>
                  <a:pt x="82180" y="48123"/>
                  <a:pt x="176724" y="38245"/>
                </a:cubicBezTo>
                <a:cubicBezTo>
                  <a:pt x="271268" y="28367"/>
                  <a:pt x="449774" y="118679"/>
                  <a:pt x="570424" y="144079"/>
                </a:cubicBezTo>
                <a:cubicBezTo>
                  <a:pt x="691074" y="169479"/>
                  <a:pt x="796202" y="181473"/>
                  <a:pt x="900624" y="190645"/>
                </a:cubicBezTo>
                <a:cubicBezTo>
                  <a:pt x="1005046" y="199817"/>
                  <a:pt x="1156740" y="165245"/>
                  <a:pt x="1196957" y="199112"/>
                </a:cubicBezTo>
                <a:cubicBezTo>
                  <a:pt x="1237174" y="232979"/>
                  <a:pt x="1173674" y="382556"/>
                  <a:pt x="1141924" y="393845"/>
                </a:cubicBezTo>
                <a:cubicBezTo>
                  <a:pt x="1110174" y="405134"/>
                  <a:pt x="1075602" y="297889"/>
                  <a:pt x="1006457" y="266845"/>
                </a:cubicBezTo>
                <a:cubicBezTo>
                  <a:pt x="937313" y="235801"/>
                  <a:pt x="875224" y="252029"/>
                  <a:pt x="727057" y="207579"/>
                </a:cubicBezTo>
                <a:cubicBezTo>
                  <a:pt x="578890" y="163129"/>
                  <a:pt x="234579" y="6495"/>
                  <a:pt x="117457" y="145"/>
                </a:cubicBezTo>
                <a:cubicBezTo>
                  <a:pt x="335" y="-6205"/>
                  <a:pt x="-6721" y="196995"/>
                  <a:pt x="3157" y="20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6B831F6-CCCE-4FB1-B92F-28C1C1B975E4}"/>
              </a:ext>
            </a:extLst>
          </p:cNvPr>
          <p:cNvSpPr/>
          <p:nvPr/>
        </p:nvSpPr>
        <p:spPr>
          <a:xfrm>
            <a:off x="6783040" y="10839246"/>
            <a:ext cx="41117" cy="268576"/>
          </a:xfrm>
          <a:custGeom>
            <a:avLst/>
            <a:gdLst>
              <a:gd name="connsiteX0" fmla="*/ 2993 w 41117"/>
              <a:gd name="connsiteY0" fmla="*/ 2321 h 268576"/>
              <a:gd name="connsiteX1" fmla="*/ 5110 w 41117"/>
              <a:gd name="connsiteY1" fmla="*/ 260554 h 268576"/>
              <a:gd name="connsiteX2" fmla="*/ 26277 w 41117"/>
              <a:gd name="connsiteY2" fmla="*/ 197054 h 268576"/>
              <a:gd name="connsiteX3" fmla="*/ 41093 w 41117"/>
              <a:gd name="connsiteY3" fmla="*/ 135671 h 268576"/>
              <a:gd name="connsiteX4" fmla="*/ 2993 w 41117"/>
              <a:gd name="connsiteY4" fmla="*/ 2321 h 26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17" h="268576">
                <a:moveTo>
                  <a:pt x="2993" y="2321"/>
                </a:moveTo>
                <a:cubicBezTo>
                  <a:pt x="-3004" y="23135"/>
                  <a:pt x="1229" y="228099"/>
                  <a:pt x="5110" y="260554"/>
                </a:cubicBezTo>
                <a:cubicBezTo>
                  <a:pt x="8991" y="293010"/>
                  <a:pt x="20280" y="217868"/>
                  <a:pt x="26277" y="197054"/>
                </a:cubicBezTo>
                <a:cubicBezTo>
                  <a:pt x="32274" y="176240"/>
                  <a:pt x="40035" y="164599"/>
                  <a:pt x="41093" y="135671"/>
                </a:cubicBezTo>
                <a:cubicBezTo>
                  <a:pt x="42151" y="106743"/>
                  <a:pt x="8990" y="-18493"/>
                  <a:pt x="299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48DE9FB0-61B1-4629-9A3B-31C8225C65A0}"/>
              </a:ext>
            </a:extLst>
          </p:cNvPr>
          <p:cNvSpPr/>
          <p:nvPr/>
        </p:nvSpPr>
        <p:spPr>
          <a:xfrm>
            <a:off x="6923608" y="10959713"/>
            <a:ext cx="74095" cy="356042"/>
          </a:xfrm>
          <a:custGeom>
            <a:avLst/>
            <a:gdLst>
              <a:gd name="connsiteX0" fmla="*/ 46575 w 74095"/>
              <a:gd name="connsiteY0" fmla="*/ 387 h 356042"/>
              <a:gd name="connsiteX1" fmla="*/ 46575 w 74095"/>
              <a:gd name="connsiteY1" fmla="*/ 260737 h 356042"/>
              <a:gd name="connsiteX2" fmla="*/ 9 w 74095"/>
              <a:gd name="connsiteY2" fmla="*/ 355987 h 356042"/>
              <a:gd name="connsiteX3" fmla="*/ 50809 w 74095"/>
              <a:gd name="connsiteY3" fmla="*/ 273437 h 356042"/>
              <a:gd name="connsiteX4" fmla="*/ 74092 w 74095"/>
              <a:gd name="connsiteY4" fmla="*/ 203587 h 356042"/>
              <a:gd name="connsiteX5" fmla="*/ 46575 w 74095"/>
              <a:gd name="connsiteY5" fmla="*/ 387 h 35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95" h="356042">
                <a:moveTo>
                  <a:pt x="46575" y="387"/>
                </a:moveTo>
                <a:cubicBezTo>
                  <a:pt x="41989" y="9912"/>
                  <a:pt x="54336" y="201470"/>
                  <a:pt x="46575" y="260737"/>
                </a:cubicBezTo>
                <a:cubicBezTo>
                  <a:pt x="38814" y="320004"/>
                  <a:pt x="-697" y="353870"/>
                  <a:pt x="9" y="355987"/>
                </a:cubicBezTo>
                <a:cubicBezTo>
                  <a:pt x="715" y="358104"/>
                  <a:pt x="38462" y="298837"/>
                  <a:pt x="50809" y="273437"/>
                </a:cubicBezTo>
                <a:cubicBezTo>
                  <a:pt x="63156" y="248037"/>
                  <a:pt x="73739" y="247331"/>
                  <a:pt x="74092" y="203587"/>
                </a:cubicBezTo>
                <a:cubicBezTo>
                  <a:pt x="74445" y="159843"/>
                  <a:pt x="51161" y="-9138"/>
                  <a:pt x="46575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CA397DA-1FCE-4FF7-9EC7-868DBAC6A803}"/>
              </a:ext>
            </a:extLst>
          </p:cNvPr>
          <p:cNvSpPr/>
          <p:nvPr/>
        </p:nvSpPr>
        <p:spPr>
          <a:xfrm>
            <a:off x="6777297" y="10928350"/>
            <a:ext cx="197717" cy="406400"/>
          </a:xfrm>
          <a:custGeom>
            <a:avLst/>
            <a:gdLst>
              <a:gd name="connsiteX0" fmla="*/ 186536 w 197717"/>
              <a:gd name="connsiteY0" fmla="*/ 0 h 406400"/>
              <a:gd name="connsiteX1" fmla="*/ 175953 w 197717"/>
              <a:gd name="connsiteY1" fmla="*/ 243417 h 406400"/>
              <a:gd name="connsiteX2" fmla="*/ 108220 w 197717"/>
              <a:gd name="connsiteY2" fmla="*/ 334433 h 406400"/>
              <a:gd name="connsiteX3" fmla="*/ 270 w 197717"/>
              <a:gd name="connsiteY3" fmla="*/ 406400 h 406400"/>
              <a:gd name="connsiteX4" fmla="*/ 142086 w 197717"/>
              <a:gd name="connsiteY4" fmla="*/ 334433 h 406400"/>
              <a:gd name="connsiteX5" fmla="*/ 195003 w 197717"/>
              <a:gd name="connsiteY5" fmla="*/ 241300 h 406400"/>
              <a:gd name="connsiteX6" fmla="*/ 186536 w 197717"/>
              <a:gd name="connsiteY6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717" h="406400">
                <a:moveTo>
                  <a:pt x="186536" y="0"/>
                </a:moveTo>
                <a:cubicBezTo>
                  <a:pt x="183361" y="353"/>
                  <a:pt x="189006" y="187678"/>
                  <a:pt x="175953" y="243417"/>
                </a:cubicBezTo>
                <a:cubicBezTo>
                  <a:pt x="162900" y="299156"/>
                  <a:pt x="137501" y="307269"/>
                  <a:pt x="108220" y="334433"/>
                </a:cubicBezTo>
                <a:cubicBezTo>
                  <a:pt x="78939" y="361597"/>
                  <a:pt x="-5374" y="406400"/>
                  <a:pt x="270" y="406400"/>
                </a:cubicBezTo>
                <a:cubicBezTo>
                  <a:pt x="5914" y="406400"/>
                  <a:pt x="109631" y="361950"/>
                  <a:pt x="142086" y="334433"/>
                </a:cubicBezTo>
                <a:cubicBezTo>
                  <a:pt x="174541" y="306916"/>
                  <a:pt x="186536" y="292805"/>
                  <a:pt x="195003" y="241300"/>
                </a:cubicBezTo>
                <a:cubicBezTo>
                  <a:pt x="203470" y="189795"/>
                  <a:pt x="189711" y="-353"/>
                  <a:pt x="1865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A78639FA-214A-4B2B-8BA1-3053A098E480}"/>
              </a:ext>
            </a:extLst>
          </p:cNvPr>
          <p:cNvSpPr/>
          <p:nvPr/>
        </p:nvSpPr>
        <p:spPr>
          <a:xfrm>
            <a:off x="6713719" y="11089148"/>
            <a:ext cx="161514" cy="231910"/>
          </a:xfrm>
          <a:custGeom>
            <a:avLst/>
            <a:gdLst>
              <a:gd name="connsiteX0" fmla="*/ 78664 w 161514"/>
              <a:gd name="connsiteY0" fmla="*/ 69 h 231910"/>
              <a:gd name="connsiteX1" fmla="*/ 57498 w 161514"/>
              <a:gd name="connsiteY1" fmla="*/ 118602 h 231910"/>
              <a:gd name="connsiteX2" fmla="*/ 348 w 161514"/>
              <a:gd name="connsiteY2" fmla="*/ 228669 h 231910"/>
              <a:gd name="connsiteX3" fmla="*/ 87131 w 161514"/>
              <a:gd name="connsiteY3" fmla="*/ 203269 h 231910"/>
              <a:gd name="connsiteX4" fmla="*/ 159098 w 161514"/>
              <a:gd name="connsiteY4" fmla="*/ 209619 h 231910"/>
              <a:gd name="connsiteX5" fmla="*/ 144281 w 161514"/>
              <a:gd name="connsiteY5" fmla="*/ 42402 h 231910"/>
              <a:gd name="connsiteX6" fmla="*/ 142164 w 161514"/>
              <a:gd name="connsiteY6" fmla="*/ 152469 h 231910"/>
              <a:gd name="connsiteX7" fmla="*/ 40564 w 161514"/>
              <a:gd name="connsiteY7" fmla="*/ 194802 h 231910"/>
              <a:gd name="connsiteX8" fmla="*/ 57498 w 161514"/>
              <a:gd name="connsiteY8" fmla="*/ 135535 h 231910"/>
              <a:gd name="connsiteX9" fmla="*/ 78664 w 161514"/>
              <a:gd name="connsiteY9" fmla="*/ 69 h 23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514" h="231910">
                <a:moveTo>
                  <a:pt x="78664" y="69"/>
                </a:moveTo>
                <a:cubicBezTo>
                  <a:pt x="78664" y="-2753"/>
                  <a:pt x="70551" y="80502"/>
                  <a:pt x="57498" y="118602"/>
                </a:cubicBezTo>
                <a:cubicBezTo>
                  <a:pt x="44445" y="156702"/>
                  <a:pt x="-4591" y="214558"/>
                  <a:pt x="348" y="228669"/>
                </a:cubicBezTo>
                <a:cubicBezTo>
                  <a:pt x="5287" y="242780"/>
                  <a:pt x="60673" y="206444"/>
                  <a:pt x="87131" y="203269"/>
                </a:cubicBezTo>
                <a:cubicBezTo>
                  <a:pt x="113589" y="200094"/>
                  <a:pt x="149573" y="236430"/>
                  <a:pt x="159098" y="209619"/>
                </a:cubicBezTo>
                <a:cubicBezTo>
                  <a:pt x="168623" y="182808"/>
                  <a:pt x="147103" y="51927"/>
                  <a:pt x="144281" y="42402"/>
                </a:cubicBezTo>
                <a:cubicBezTo>
                  <a:pt x="141459" y="32877"/>
                  <a:pt x="159450" y="127069"/>
                  <a:pt x="142164" y="152469"/>
                </a:cubicBezTo>
                <a:cubicBezTo>
                  <a:pt x="124878" y="177869"/>
                  <a:pt x="54675" y="197624"/>
                  <a:pt x="40564" y="194802"/>
                </a:cubicBezTo>
                <a:cubicBezTo>
                  <a:pt x="26453" y="191980"/>
                  <a:pt x="49031" y="163405"/>
                  <a:pt x="57498" y="135535"/>
                </a:cubicBezTo>
                <a:cubicBezTo>
                  <a:pt x="65965" y="107666"/>
                  <a:pt x="78664" y="2891"/>
                  <a:pt x="7866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45E8B566-14FB-4A96-B8EE-B7D62A575B3A}"/>
              </a:ext>
            </a:extLst>
          </p:cNvPr>
          <p:cNvSpPr/>
          <p:nvPr/>
        </p:nvSpPr>
        <p:spPr>
          <a:xfrm>
            <a:off x="6775334" y="11095523"/>
            <a:ext cx="110195" cy="59574"/>
          </a:xfrm>
          <a:custGeom>
            <a:avLst/>
            <a:gdLst>
              <a:gd name="connsiteX0" fmla="*/ 116 w 110195"/>
              <a:gd name="connsiteY0" fmla="*/ 44 h 59574"/>
              <a:gd name="connsiteX1" fmla="*/ 95366 w 110195"/>
              <a:gd name="connsiteY1" fmla="*/ 46610 h 59574"/>
              <a:gd name="connsiteX2" fmla="*/ 108066 w 110195"/>
              <a:gd name="connsiteY2" fmla="*/ 59310 h 59574"/>
              <a:gd name="connsiteX3" fmla="*/ 76316 w 110195"/>
              <a:gd name="connsiteY3" fmla="*/ 38144 h 59574"/>
              <a:gd name="connsiteX4" fmla="*/ 116 w 110195"/>
              <a:gd name="connsiteY4" fmla="*/ 44 h 5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5" h="59574">
                <a:moveTo>
                  <a:pt x="116" y="44"/>
                </a:moveTo>
                <a:cubicBezTo>
                  <a:pt x="3291" y="1455"/>
                  <a:pt x="77374" y="36732"/>
                  <a:pt x="95366" y="46610"/>
                </a:cubicBezTo>
                <a:cubicBezTo>
                  <a:pt x="113358" y="56488"/>
                  <a:pt x="111241" y="60721"/>
                  <a:pt x="108066" y="59310"/>
                </a:cubicBezTo>
                <a:cubicBezTo>
                  <a:pt x="104891" y="57899"/>
                  <a:pt x="93249" y="45199"/>
                  <a:pt x="76316" y="38144"/>
                </a:cubicBezTo>
                <a:cubicBezTo>
                  <a:pt x="59383" y="31089"/>
                  <a:pt x="-3059" y="-1367"/>
                  <a:pt x="1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A1D47FF9-8350-4F1C-BE07-E0B1F036D7CC}"/>
              </a:ext>
            </a:extLst>
          </p:cNvPr>
          <p:cNvSpPr/>
          <p:nvPr/>
        </p:nvSpPr>
        <p:spPr>
          <a:xfrm>
            <a:off x="7139384" y="11038716"/>
            <a:ext cx="89049" cy="362145"/>
          </a:xfrm>
          <a:custGeom>
            <a:avLst/>
            <a:gdLst>
              <a:gd name="connsiteX0" fmla="*/ 89033 w 89049"/>
              <a:gd name="connsiteY0" fmla="*/ 1817 h 362145"/>
              <a:gd name="connsiteX1" fmla="*/ 53049 w 89049"/>
              <a:gd name="connsiteY1" fmla="*/ 293917 h 362145"/>
              <a:gd name="connsiteX2" fmla="*/ 133 w 89049"/>
              <a:gd name="connsiteY2" fmla="*/ 361651 h 362145"/>
              <a:gd name="connsiteX3" fmla="*/ 38233 w 89049"/>
              <a:gd name="connsiteY3" fmla="*/ 274867 h 362145"/>
              <a:gd name="connsiteX4" fmla="*/ 48816 w 89049"/>
              <a:gd name="connsiteY4" fmla="*/ 175384 h 362145"/>
              <a:gd name="connsiteX5" fmla="*/ 89033 w 89049"/>
              <a:gd name="connsiteY5" fmla="*/ 1817 h 36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" h="362145">
                <a:moveTo>
                  <a:pt x="89033" y="1817"/>
                </a:moveTo>
                <a:cubicBezTo>
                  <a:pt x="89738" y="21572"/>
                  <a:pt x="67866" y="233945"/>
                  <a:pt x="53049" y="293917"/>
                </a:cubicBezTo>
                <a:cubicBezTo>
                  <a:pt x="38232" y="353889"/>
                  <a:pt x="2602" y="364826"/>
                  <a:pt x="133" y="361651"/>
                </a:cubicBezTo>
                <a:cubicBezTo>
                  <a:pt x="-2336" y="358476"/>
                  <a:pt x="30119" y="305912"/>
                  <a:pt x="38233" y="274867"/>
                </a:cubicBezTo>
                <a:cubicBezTo>
                  <a:pt x="46347" y="243822"/>
                  <a:pt x="41055" y="221951"/>
                  <a:pt x="48816" y="175384"/>
                </a:cubicBezTo>
                <a:cubicBezTo>
                  <a:pt x="56577" y="128817"/>
                  <a:pt x="88328" y="-17938"/>
                  <a:pt x="89033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24F0B50-DF00-4BB2-AD67-ECE3B2A640BB}"/>
              </a:ext>
            </a:extLst>
          </p:cNvPr>
          <p:cNvSpPr/>
          <p:nvPr/>
        </p:nvSpPr>
        <p:spPr>
          <a:xfrm>
            <a:off x="7028425" y="11006001"/>
            <a:ext cx="23241" cy="225231"/>
          </a:xfrm>
          <a:custGeom>
            <a:avLst/>
            <a:gdLst>
              <a:gd name="connsiteX0" fmla="*/ 22192 w 23241"/>
              <a:gd name="connsiteY0" fmla="*/ 666 h 225231"/>
              <a:gd name="connsiteX1" fmla="*/ 5258 w 23241"/>
              <a:gd name="connsiteY1" fmla="*/ 91682 h 225231"/>
              <a:gd name="connsiteX2" fmla="*/ 1025 w 23241"/>
              <a:gd name="connsiteY2" fmla="*/ 225032 h 225231"/>
              <a:gd name="connsiteX3" fmla="*/ 22192 w 23241"/>
              <a:gd name="connsiteY3" fmla="*/ 59932 h 225231"/>
              <a:gd name="connsiteX4" fmla="*/ 22192 w 23241"/>
              <a:gd name="connsiteY4" fmla="*/ 666 h 22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" h="225231">
                <a:moveTo>
                  <a:pt x="22192" y="666"/>
                </a:moveTo>
                <a:cubicBezTo>
                  <a:pt x="19370" y="5958"/>
                  <a:pt x="8786" y="54288"/>
                  <a:pt x="5258" y="91682"/>
                </a:cubicBezTo>
                <a:cubicBezTo>
                  <a:pt x="1730" y="129076"/>
                  <a:pt x="-1797" y="230324"/>
                  <a:pt x="1025" y="225032"/>
                </a:cubicBezTo>
                <a:cubicBezTo>
                  <a:pt x="3847" y="219740"/>
                  <a:pt x="23250" y="97679"/>
                  <a:pt x="22192" y="59932"/>
                </a:cubicBezTo>
                <a:cubicBezTo>
                  <a:pt x="21134" y="22185"/>
                  <a:pt x="25014" y="-4626"/>
                  <a:pt x="2219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059E4547-B4FE-4E57-9EF7-113E028DC202}"/>
              </a:ext>
            </a:extLst>
          </p:cNvPr>
          <p:cNvSpPr/>
          <p:nvPr/>
        </p:nvSpPr>
        <p:spPr>
          <a:xfrm>
            <a:off x="6782484" y="11326261"/>
            <a:ext cx="152656" cy="347959"/>
          </a:xfrm>
          <a:custGeom>
            <a:avLst/>
            <a:gdLst>
              <a:gd name="connsiteX0" fmla="*/ 151716 w 152656"/>
              <a:gd name="connsiteY0" fmla="*/ 22 h 347959"/>
              <a:gd name="connsiteX1" fmla="*/ 96683 w 152656"/>
              <a:gd name="connsiteY1" fmla="*/ 127022 h 347959"/>
              <a:gd name="connsiteX2" fmla="*/ 52233 w 152656"/>
              <a:gd name="connsiteY2" fmla="*/ 169356 h 347959"/>
              <a:gd name="connsiteX3" fmla="*/ 28949 w 152656"/>
              <a:gd name="connsiteY3" fmla="*/ 194756 h 347959"/>
              <a:gd name="connsiteX4" fmla="*/ 5666 w 152656"/>
              <a:gd name="connsiteY4" fmla="*/ 347156 h 347959"/>
              <a:gd name="connsiteX5" fmla="*/ 3549 w 152656"/>
              <a:gd name="connsiteY5" fmla="*/ 249789 h 347959"/>
              <a:gd name="connsiteX6" fmla="*/ 47999 w 152656"/>
              <a:gd name="connsiteY6" fmla="*/ 137606 h 347959"/>
              <a:gd name="connsiteX7" fmla="*/ 151716 w 152656"/>
              <a:gd name="connsiteY7" fmla="*/ 22 h 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56" h="347959">
                <a:moveTo>
                  <a:pt x="151716" y="22"/>
                </a:moveTo>
                <a:cubicBezTo>
                  <a:pt x="159830" y="-1742"/>
                  <a:pt x="113263" y="98800"/>
                  <a:pt x="96683" y="127022"/>
                </a:cubicBezTo>
                <a:cubicBezTo>
                  <a:pt x="80103" y="155244"/>
                  <a:pt x="63522" y="158067"/>
                  <a:pt x="52233" y="169356"/>
                </a:cubicBezTo>
                <a:cubicBezTo>
                  <a:pt x="40944" y="180645"/>
                  <a:pt x="36710" y="165123"/>
                  <a:pt x="28949" y="194756"/>
                </a:cubicBezTo>
                <a:cubicBezTo>
                  <a:pt x="21188" y="224389"/>
                  <a:pt x="9899" y="337984"/>
                  <a:pt x="5666" y="347156"/>
                </a:cubicBezTo>
                <a:cubicBezTo>
                  <a:pt x="1433" y="356328"/>
                  <a:pt x="-3507" y="284714"/>
                  <a:pt x="3549" y="249789"/>
                </a:cubicBezTo>
                <a:cubicBezTo>
                  <a:pt x="10604" y="214864"/>
                  <a:pt x="19777" y="183820"/>
                  <a:pt x="47999" y="137606"/>
                </a:cubicBezTo>
                <a:cubicBezTo>
                  <a:pt x="76221" y="91392"/>
                  <a:pt x="143602" y="1786"/>
                  <a:pt x="15171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0F38B41B-5CFF-4795-93BC-D41C901AAD39}"/>
              </a:ext>
            </a:extLst>
          </p:cNvPr>
          <p:cNvSpPr/>
          <p:nvPr/>
        </p:nvSpPr>
        <p:spPr>
          <a:xfrm>
            <a:off x="7015780" y="11262777"/>
            <a:ext cx="100516" cy="78747"/>
          </a:xfrm>
          <a:custGeom>
            <a:avLst/>
            <a:gdLst>
              <a:gd name="connsiteX0" fmla="*/ 970 w 100516"/>
              <a:gd name="connsiteY0" fmla="*/ 6 h 78747"/>
              <a:gd name="connsiteX1" fmla="*/ 58120 w 100516"/>
              <a:gd name="connsiteY1" fmla="*/ 71973 h 78747"/>
              <a:gd name="connsiteX2" fmla="*/ 100453 w 100516"/>
              <a:gd name="connsiteY2" fmla="*/ 76206 h 78747"/>
              <a:gd name="connsiteX3" fmla="*/ 66587 w 100516"/>
              <a:gd name="connsiteY3" fmla="*/ 78323 h 78747"/>
              <a:gd name="connsiteX4" fmla="*/ 24253 w 100516"/>
              <a:gd name="connsiteY4" fmla="*/ 67740 h 78747"/>
              <a:gd name="connsiteX5" fmla="*/ 970 w 100516"/>
              <a:gd name="connsiteY5" fmla="*/ 6 h 7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6" h="78747">
                <a:moveTo>
                  <a:pt x="970" y="6"/>
                </a:moveTo>
                <a:cubicBezTo>
                  <a:pt x="6615" y="712"/>
                  <a:pt x="41540" y="59273"/>
                  <a:pt x="58120" y="71973"/>
                </a:cubicBezTo>
                <a:cubicBezTo>
                  <a:pt x="74700" y="84673"/>
                  <a:pt x="99042" y="75148"/>
                  <a:pt x="100453" y="76206"/>
                </a:cubicBezTo>
                <a:cubicBezTo>
                  <a:pt x="101864" y="77264"/>
                  <a:pt x="79287" y="79734"/>
                  <a:pt x="66587" y="78323"/>
                </a:cubicBezTo>
                <a:cubicBezTo>
                  <a:pt x="53887" y="76912"/>
                  <a:pt x="32720" y="76207"/>
                  <a:pt x="24253" y="67740"/>
                </a:cubicBezTo>
                <a:cubicBezTo>
                  <a:pt x="15786" y="59273"/>
                  <a:pt x="-4675" y="-700"/>
                  <a:pt x="97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6119F8C3-DF68-4A4F-927F-36C1F54C50B7}"/>
              </a:ext>
            </a:extLst>
          </p:cNvPr>
          <p:cNvSpPr/>
          <p:nvPr/>
        </p:nvSpPr>
        <p:spPr>
          <a:xfrm>
            <a:off x="6958759" y="11342605"/>
            <a:ext cx="122898" cy="80784"/>
          </a:xfrm>
          <a:custGeom>
            <a:avLst/>
            <a:gdLst>
              <a:gd name="connsiteX0" fmla="*/ 841 w 122898"/>
              <a:gd name="connsiteY0" fmla="*/ 612 h 80784"/>
              <a:gd name="connsiteX1" fmla="*/ 89741 w 122898"/>
              <a:gd name="connsiteY1" fmla="*/ 74695 h 80784"/>
              <a:gd name="connsiteX2" fmla="*/ 121491 w 122898"/>
              <a:gd name="connsiteY2" fmla="*/ 72578 h 80784"/>
              <a:gd name="connsiteX3" fmla="*/ 49524 w 122898"/>
              <a:gd name="connsiteY3" fmla="*/ 40828 h 80784"/>
              <a:gd name="connsiteX4" fmla="*/ 841 w 122898"/>
              <a:gd name="connsiteY4" fmla="*/ 612 h 8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98" h="80784">
                <a:moveTo>
                  <a:pt x="841" y="612"/>
                </a:moveTo>
                <a:cubicBezTo>
                  <a:pt x="7544" y="6257"/>
                  <a:pt x="69633" y="62701"/>
                  <a:pt x="89741" y="74695"/>
                </a:cubicBezTo>
                <a:cubicBezTo>
                  <a:pt x="109849" y="86689"/>
                  <a:pt x="128194" y="78223"/>
                  <a:pt x="121491" y="72578"/>
                </a:cubicBezTo>
                <a:cubicBezTo>
                  <a:pt x="114788" y="66934"/>
                  <a:pt x="69985" y="51764"/>
                  <a:pt x="49524" y="40828"/>
                </a:cubicBezTo>
                <a:cubicBezTo>
                  <a:pt x="29063" y="29892"/>
                  <a:pt x="-5862" y="-5033"/>
                  <a:pt x="841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9FE92207-AC2C-4DE9-81BE-54D0AD6DFB2D}"/>
              </a:ext>
            </a:extLst>
          </p:cNvPr>
          <p:cNvSpPr/>
          <p:nvPr/>
        </p:nvSpPr>
        <p:spPr>
          <a:xfrm>
            <a:off x="6969155" y="11412173"/>
            <a:ext cx="159807" cy="206254"/>
          </a:xfrm>
          <a:custGeom>
            <a:avLst/>
            <a:gdLst>
              <a:gd name="connsiteX0" fmla="*/ 159778 w 159807"/>
              <a:gd name="connsiteY0" fmla="*/ 894 h 206254"/>
              <a:gd name="connsiteX1" fmla="*/ 13728 w 159807"/>
              <a:gd name="connsiteY1" fmla="*/ 187160 h 206254"/>
              <a:gd name="connsiteX2" fmla="*/ 7378 w 159807"/>
              <a:gd name="connsiteY2" fmla="*/ 195627 h 206254"/>
              <a:gd name="connsiteX3" fmla="*/ 24312 w 159807"/>
              <a:gd name="connsiteY3" fmla="*/ 146944 h 206254"/>
              <a:gd name="connsiteX4" fmla="*/ 26428 w 159807"/>
              <a:gd name="connsiteY4" fmla="*/ 117310 h 206254"/>
              <a:gd name="connsiteX5" fmla="*/ 159778 w 159807"/>
              <a:gd name="connsiteY5" fmla="*/ 894 h 20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807" h="206254">
                <a:moveTo>
                  <a:pt x="159778" y="894"/>
                </a:moveTo>
                <a:cubicBezTo>
                  <a:pt x="157661" y="12536"/>
                  <a:pt x="39128" y="154705"/>
                  <a:pt x="13728" y="187160"/>
                </a:cubicBezTo>
                <a:cubicBezTo>
                  <a:pt x="-11672" y="219616"/>
                  <a:pt x="5614" y="202330"/>
                  <a:pt x="7378" y="195627"/>
                </a:cubicBezTo>
                <a:cubicBezTo>
                  <a:pt x="9142" y="188924"/>
                  <a:pt x="21137" y="159997"/>
                  <a:pt x="24312" y="146944"/>
                </a:cubicBezTo>
                <a:cubicBezTo>
                  <a:pt x="27487" y="133891"/>
                  <a:pt x="4203" y="139888"/>
                  <a:pt x="26428" y="117310"/>
                </a:cubicBezTo>
                <a:cubicBezTo>
                  <a:pt x="48653" y="94732"/>
                  <a:pt x="161895" y="-10748"/>
                  <a:pt x="159778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C26EA154-DE8F-4F25-B0B3-F2E9104D70C6}"/>
              </a:ext>
            </a:extLst>
          </p:cNvPr>
          <p:cNvSpPr/>
          <p:nvPr/>
        </p:nvSpPr>
        <p:spPr>
          <a:xfrm>
            <a:off x="6839028" y="11531600"/>
            <a:ext cx="89026" cy="85058"/>
          </a:xfrm>
          <a:custGeom>
            <a:avLst/>
            <a:gdLst>
              <a:gd name="connsiteX0" fmla="*/ 2039 w 89026"/>
              <a:gd name="connsiteY0" fmla="*/ 0 h 85058"/>
              <a:gd name="connsiteX1" fmla="*/ 12622 w 89026"/>
              <a:gd name="connsiteY1" fmla="*/ 74083 h 85058"/>
              <a:gd name="connsiteX2" fmla="*/ 88822 w 89026"/>
              <a:gd name="connsiteY2" fmla="*/ 84667 h 85058"/>
              <a:gd name="connsiteX3" fmla="*/ 33789 w 89026"/>
              <a:gd name="connsiteY3" fmla="*/ 74083 h 85058"/>
              <a:gd name="connsiteX4" fmla="*/ 2039 w 89026"/>
              <a:gd name="connsiteY4" fmla="*/ 0 h 8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26" h="85058">
                <a:moveTo>
                  <a:pt x="2039" y="0"/>
                </a:moveTo>
                <a:cubicBezTo>
                  <a:pt x="-1489" y="0"/>
                  <a:pt x="-1842" y="59972"/>
                  <a:pt x="12622" y="74083"/>
                </a:cubicBezTo>
                <a:cubicBezTo>
                  <a:pt x="27086" y="88194"/>
                  <a:pt x="85294" y="84667"/>
                  <a:pt x="88822" y="84667"/>
                </a:cubicBezTo>
                <a:cubicBezTo>
                  <a:pt x="92350" y="84667"/>
                  <a:pt x="49311" y="84314"/>
                  <a:pt x="33789" y="74083"/>
                </a:cubicBezTo>
                <a:cubicBezTo>
                  <a:pt x="18267" y="63852"/>
                  <a:pt x="5567" y="0"/>
                  <a:pt x="20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596BD62-F90E-4527-B3FD-B9A9324D1F3E}"/>
              </a:ext>
            </a:extLst>
          </p:cNvPr>
          <p:cNvSpPr/>
          <p:nvPr/>
        </p:nvSpPr>
        <p:spPr>
          <a:xfrm>
            <a:off x="6777281" y="11616097"/>
            <a:ext cx="192972" cy="118708"/>
          </a:xfrm>
          <a:custGeom>
            <a:avLst/>
            <a:gdLst>
              <a:gd name="connsiteX0" fmla="*/ 192902 w 192972"/>
              <a:gd name="connsiteY0" fmla="*/ 170 h 118708"/>
              <a:gd name="connsiteX1" fmla="*/ 93419 w 192972"/>
              <a:gd name="connsiteY1" fmla="*/ 82720 h 118708"/>
              <a:gd name="connsiteX2" fmla="*/ 78602 w 192972"/>
              <a:gd name="connsiteY2" fmla="*/ 118703 h 118708"/>
              <a:gd name="connsiteX3" fmla="*/ 34152 w 192972"/>
              <a:gd name="connsiteY3" fmla="*/ 84836 h 118708"/>
              <a:gd name="connsiteX4" fmla="*/ 286 w 192972"/>
              <a:gd name="connsiteY4" fmla="*/ 17103 h 118708"/>
              <a:gd name="connsiteX5" fmla="*/ 53202 w 192972"/>
              <a:gd name="connsiteY5" fmla="*/ 89070 h 118708"/>
              <a:gd name="connsiteX6" fmla="*/ 108236 w 192972"/>
              <a:gd name="connsiteY6" fmla="*/ 61553 h 118708"/>
              <a:gd name="connsiteX7" fmla="*/ 192902 w 192972"/>
              <a:gd name="connsiteY7" fmla="*/ 170 h 11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72" h="118708">
                <a:moveTo>
                  <a:pt x="192902" y="170"/>
                </a:moveTo>
                <a:cubicBezTo>
                  <a:pt x="190433" y="3698"/>
                  <a:pt x="112469" y="62965"/>
                  <a:pt x="93419" y="82720"/>
                </a:cubicBezTo>
                <a:cubicBezTo>
                  <a:pt x="74369" y="102475"/>
                  <a:pt x="88480" y="118350"/>
                  <a:pt x="78602" y="118703"/>
                </a:cubicBezTo>
                <a:cubicBezTo>
                  <a:pt x="68724" y="119056"/>
                  <a:pt x="47205" y="101769"/>
                  <a:pt x="34152" y="84836"/>
                </a:cubicBezTo>
                <a:cubicBezTo>
                  <a:pt x="21099" y="67903"/>
                  <a:pt x="-2889" y="16397"/>
                  <a:pt x="286" y="17103"/>
                </a:cubicBezTo>
                <a:cubicBezTo>
                  <a:pt x="3461" y="17809"/>
                  <a:pt x="35210" y="81662"/>
                  <a:pt x="53202" y="89070"/>
                </a:cubicBezTo>
                <a:cubicBezTo>
                  <a:pt x="71194" y="96478"/>
                  <a:pt x="84600" y="74253"/>
                  <a:pt x="108236" y="61553"/>
                </a:cubicBezTo>
                <a:cubicBezTo>
                  <a:pt x="131872" y="48853"/>
                  <a:pt x="195371" y="-3358"/>
                  <a:pt x="192902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2C6DD6D-1A35-4497-A161-1C5E005C4CF0}"/>
              </a:ext>
            </a:extLst>
          </p:cNvPr>
          <p:cNvSpPr/>
          <p:nvPr/>
        </p:nvSpPr>
        <p:spPr>
          <a:xfrm>
            <a:off x="6792383" y="11633200"/>
            <a:ext cx="162984" cy="17260"/>
          </a:xfrm>
          <a:custGeom>
            <a:avLst/>
            <a:gdLst>
              <a:gd name="connsiteX0" fmla="*/ 162984 w 162984"/>
              <a:gd name="connsiteY0" fmla="*/ 0 h 17260"/>
              <a:gd name="connsiteX1" fmla="*/ 29634 w 162984"/>
              <a:gd name="connsiteY1" fmla="*/ 12700 h 17260"/>
              <a:gd name="connsiteX2" fmla="*/ 0 w 162984"/>
              <a:gd name="connsiteY2" fmla="*/ 10583 h 17260"/>
              <a:gd name="connsiteX3" fmla="*/ 84667 w 162984"/>
              <a:gd name="connsiteY3" fmla="*/ 16933 h 17260"/>
              <a:gd name="connsiteX4" fmla="*/ 162984 w 162984"/>
              <a:gd name="connsiteY4" fmla="*/ 0 h 1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4" h="17260">
                <a:moveTo>
                  <a:pt x="162984" y="0"/>
                </a:moveTo>
                <a:lnTo>
                  <a:pt x="29634" y="12700"/>
                </a:lnTo>
                <a:lnTo>
                  <a:pt x="0" y="10583"/>
                </a:lnTo>
                <a:cubicBezTo>
                  <a:pt x="9172" y="11288"/>
                  <a:pt x="61031" y="15875"/>
                  <a:pt x="84667" y="16933"/>
                </a:cubicBezTo>
                <a:cubicBezTo>
                  <a:pt x="108303" y="17991"/>
                  <a:pt x="125060" y="17462"/>
                  <a:pt x="162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A1E0A073-7A39-4AC5-8705-1B46B780A5A1}"/>
              </a:ext>
            </a:extLst>
          </p:cNvPr>
          <p:cNvSpPr/>
          <p:nvPr/>
        </p:nvSpPr>
        <p:spPr>
          <a:xfrm>
            <a:off x="7160670" y="11089002"/>
            <a:ext cx="298614" cy="307154"/>
          </a:xfrm>
          <a:custGeom>
            <a:avLst/>
            <a:gdLst>
              <a:gd name="connsiteX0" fmla="*/ 298463 w 298614"/>
              <a:gd name="connsiteY0" fmla="*/ 215 h 307154"/>
              <a:gd name="connsiteX1" fmla="*/ 228613 w 298614"/>
              <a:gd name="connsiteY1" fmla="*/ 203415 h 307154"/>
              <a:gd name="connsiteX2" fmla="*/ 213797 w 298614"/>
              <a:gd name="connsiteY2" fmla="*/ 254215 h 307154"/>
              <a:gd name="connsiteX3" fmla="*/ 152413 w 298614"/>
              <a:gd name="connsiteY3" fmla="*/ 283848 h 307154"/>
              <a:gd name="connsiteX4" fmla="*/ 13 w 298614"/>
              <a:gd name="connsiteY4" fmla="*/ 307131 h 307154"/>
              <a:gd name="connsiteX5" fmla="*/ 143947 w 298614"/>
              <a:gd name="connsiteY5" fmla="*/ 279615 h 307154"/>
              <a:gd name="connsiteX6" fmla="*/ 207447 w 298614"/>
              <a:gd name="connsiteY6" fmla="*/ 245748 h 307154"/>
              <a:gd name="connsiteX7" fmla="*/ 298463 w 298614"/>
              <a:gd name="connsiteY7" fmla="*/ 215 h 30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14" h="307154">
                <a:moveTo>
                  <a:pt x="298463" y="215"/>
                </a:moveTo>
                <a:cubicBezTo>
                  <a:pt x="301991" y="-6840"/>
                  <a:pt x="242724" y="161082"/>
                  <a:pt x="228613" y="203415"/>
                </a:cubicBezTo>
                <a:cubicBezTo>
                  <a:pt x="214502" y="245748"/>
                  <a:pt x="226497" y="240810"/>
                  <a:pt x="213797" y="254215"/>
                </a:cubicBezTo>
                <a:cubicBezTo>
                  <a:pt x="201097" y="267620"/>
                  <a:pt x="188044" y="275029"/>
                  <a:pt x="152413" y="283848"/>
                </a:cubicBezTo>
                <a:cubicBezTo>
                  <a:pt x="116782" y="292667"/>
                  <a:pt x="1424" y="307837"/>
                  <a:pt x="13" y="307131"/>
                </a:cubicBezTo>
                <a:cubicBezTo>
                  <a:pt x="-1398" y="306426"/>
                  <a:pt x="109375" y="289845"/>
                  <a:pt x="143947" y="279615"/>
                </a:cubicBezTo>
                <a:cubicBezTo>
                  <a:pt x="178519" y="269385"/>
                  <a:pt x="184164" y="290904"/>
                  <a:pt x="207447" y="245748"/>
                </a:cubicBezTo>
                <a:cubicBezTo>
                  <a:pt x="230730" y="200592"/>
                  <a:pt x="294935" y="7270"/>
                  <a:pt x="2984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3BA396EB-0EF5-41A2-88EE-0E2B7A482518}"/>
              </a:ext>
            </a:extLst>
          </p:cNvPr>
          <p:cNvSpPr/>
          <p:nvPr/>
        </p:nvSpPr>
        <p:spPr>
          <a:xfrm>
            <a:off x="7393307" y="11120963"/>
            <a:ext cx="199176" cy="195229"/>
          </a:xfrm>
          <a:custGeom>
            <a:avLst/>
            <a:gdLst>
              <a:gd name="connsiteX0" fmla="*/ 210 w 199176"/>
              <a:gd name="connsiteY0" fmla="*/ 194737 h 195229"/>
              <a:gd name="connsiteX1" fmla="*/ 139910 w 199176"/>
              <a:gd name="connsiteY1" fmla="*/ 171454 h 195229"/>
              <a:gd name="connsiteX2" fmla="*/ 182243 w 199176"/>
              <a:gd name="connsiteY2" fmla="*/ 112187 h 195229"/>
              <a:gd name="connsiteX3" fmla="*/ 199176 w 199176"/>
              <a:gd name="connsiteY3" fmla="*/ 4 h 195229"/>
              <a:gd name="connsiteX4" fmla="*/ 182243 w 199176"/>
              <a:gd name="connsiteY4" fmla="*/ 107954 h 195229"/>
              <a:gd name="connsiteX5" fmla="*/ 110276 w 199176"/>
              <a:gd name="connsiteY5" fmla="*/ 152404 h 195229"/>
              <a:gd name="connsiteX6" fmla="*/ 210 w 199176"/>
              <a:gd name="connsiteY6" fmla="*/ 194737 h 19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6" h="195229">
                <a:moveTo>
                  <a:pt x="210" y="194737"/>
                </a:moveTo>
                <a:cubicBezTo>
                  <a:pt x="5149" y="197912"/>
                  <a:pt x="109571" y="185212"/>
                  <a:pt x="139910" y="171454"/>
                </a:cubicBezTo>
                <a:cubicBezTo>
                  <a:pt x="170249" y="157696"/>
                  <a:pt x="172365" y="140762"/>
                  <a:pt x="182243" y="112187"/>
                </a:cubicBezTo>
                <a:cubicBezTo>
                  <a:pt x="192121" y="83612"/>
                  <a:pt x="199176" y="709"/>
                  <a:pt x="199176" y="4"/>
                </a:cubicBezTo>
                <a:cubicBezTo>
                  <a:pt x="199176" y="-701"/>
                  <a:pt x="197060" y="82554"/>
                  <a:pt x="182243" y="107954"/>
                </a:cubicBezTo>
                <a:cubicBezTo>
                  <a:pt x="167426" y="133354"/>
                  <a:pt x="142026" y="140762"/>
                  <a:pt x="110276" y="152404"/>
                </a:cubicBezTo>
                <a:cubicBezTo>
                  <a:pt x="78526" y="164046"/>
                  <a:pt x="-4729" y="191562"/>
                  <a:pt x="210" y="19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2CB414E1-8338-401A-8585-AC7DF29D2875}"/>
              </a:ext>
            </a:extLst>
          </p:cNvPr>
          <p:cNvSpPr/>
          <p:nvPr/>
        </p:nvSpPr>
        <p:spPr>
          <a:xfrm>
            <a:off x="7635605" y="11099520"/>
            <a:ext cx="155970" cy="117301"/>
          </a:xfrm>
          <a:custGeom>
            <a:avLst/>
            <a:gdLst>
              <a:gd name="connsiteX0" fmla="*/ 155845 w 155970"/>
              <a:gd name="connsiteY0" fmla="*/ 280 h 117301"/>
              <a:gd name="connsiteX1" fmla="*/ 26728 w 155970"/>
              <a:gd name="connsiteY1" fmla="*/ 82830 h 117301"/>
              <a:gd name="connsiteX2" fmla="*/ 1328 w 155970"/>
              <a:gd name="connsiteY2" fmla="*/ 116697 h 117301"/>
              <a:gd name="connsiteX3" fmla="*/ 50012 w 155970"/>
              <a:gd name="connsiteY3" fmla="*/ 57430 h 117301"/>
              <a:gd name="connsiteX4" fmla="*/ 155845 w 155970"/>
              <a:gd name="connsiteY4" fmla="*/ 280 h 1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970" h="117301">
                <a:moveTo>
                  <a:pt x="155845" y="280"/>
                </a:moveTo>
                <a:cubicBezTo>
                  <a:pt x="151964" y="4513"/>
                  <a:pt x="52481" y="63427"/>
                  <a:pt x="26728" y="82830"/>
                </a:cubicBezTo>
                <a:cubicBezTo>
                  <a:pt x="975" y="102233"/>
                  <a:pt x="-2553" y="120930"/>
                  <a:pt x="1328" y="116697"/>
                </a:cubicBezTo>
                <a:cubicBezTo>
                  <a:pt x="5209" y="112464"/>
                  <a:pt x="27434" y="74011"/>
                  <a:pt x="50012" y="57430"/>
                </a:cubicBezTo>
                <a:cubicBezTo>
                  <a:pt x="72590" y="40849"/>
                  <a:pt x="159726" y="-3953"/>
                  <a:pt x="155845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B91E98EB-2822-466E-84AE-99C8CAFB2BE9}"/>
              </a:ext>
            </a:extLst>
          </p:cNvPr>
          <p:cNvSpPr/>
          <p:nvPr/>
        </p:nvSpPr>
        <p:spPr>
          <a:xfrm>
            <a:off x="3610380" y="1200584"/>
            <a:ext cx="726223" cy="1473735"/>
          </a:xfrm>
          <a:custGeom>
            <a:avLst/>
            <a:gdLst>
              <a:gd name="connsiteX0" fmla="*/ 720320 w 726223"/>
              <a:gd name="connsiteY0" fmla="*/ 5916 h 1473735"/>
              <a:gd name="connsiteX1" fmla="*/ 393295 w 726223"/>
              <a:gd name="connsiteY1" fmla="*/ 237691 h 1473735"/>
              <a:gd name="connsiteX2" fmla="*/ 275820 w 726223"/>
              <a:gd name="connsiteY2" fmla="*/ 444066 h 1473735"/>
              <a:gd name="connsiteX3" fmla="*/ 269470 w 726223"/>
              <a:gd name="connsiteY3" fmla="*/ 729816 h 1473735"/>
              <a:gd name="connsiteX4" fmla="*/ 234545 w 726223"/>
              <a:gd name="connsiteY4" fmla="*/ 545666 h 1473735"/>
              <a:gd name="connsiteX5" fmla="*/ 171045 w 726223"/>
              <a:gd name="connsiteY5" fmla="*/ 901266 h 1473735"/>
              <a:gd name="connsiteX6" fmla="*/ 237720 w 726223"/>
              <a:gd name="connsiteY6" fmla="*/ 1428316 h 1473735"/>
              <a:gd name="connsiteX7" fmla="*/ 244070 w 726223"/>
              <a:gd name="connsiteY7" fmla="*/ 1393391 h 1473735"/>
              <a:gd name="connsiteX8" fmla="*/ 234545 w 726223"/>
              <a:gd name="connsiteY8" fmla="*/ 964766 h 1473735"/>
              <a:gd name="connsiteX9" fmla="*/ 53570 w 726223"/>
              <a:gd name="connsiteY9" fmla="*/ 818716 h 1473735"/>
              <a:gd name="connsiteX10" fmla="*/ 9120 w 726223"/>
              <a:gd name="connsiteY10" fmla="*/ 698066 h 1473735"/>
              <a:gd name="connsiteX11" fmla="*/ 82145 w 726223"/>
              <a:gd name="connsiteY11" fmla="*/ 494866 h 1473735"/>
              <a:gd name="connsiteX12" fmla="*/ 720320 w 726223"/>
              <a:gd name="connsiteY12" fmla="*/ 5916 h 147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223" h="1473735">
                <a:moveTo>
                  <a:pt x="720320" y="5916"/>
                </a:moveTo>
                <a:cubicBezTo>
                  <a:pt x="772178" y="-36946"/>
                  <a:pt x="467378" y="164666"/>
                  <a:pt x="393295" y="237691"/>
                </a:cubicBezTo>
                <a:cubicBezTo>
                  <a:pt x="319212" y="310716"/>
                  <a:pt x="296457" y="362045"/>
                  <a:pt x="275820" y="444066"/>
                </a:cubicBezTo>
                <a:cubicBezTo>
                  <a:pt x="255182" y="526087"/>
                  <a:pt x="276349" y="712883"/>
                  <a:pt x="269470" y="729816"/>
                </a:cubicBezTo>
                <a:cubicBezTo>
                  <a:pt x="262591" y="746749"/>
                  <a:pt x="250949" y="517091"/>
                  <a:pt x="234545" y="545666"/>
                </a:cubicBezTo>
                <a:cubicBezTo>
                  <a:pt x="218141" y="574241"/>
                  <a:pt x="170516" y="754158"/>
                  <a:pt x="171045" y="901266"/>
                </a:cubicBezTo>
                <a:cubicBezTo>
                  <a:pt x="171574" y="1048374"/>
                  <a:pt x="225549" y="1346295"/>
                  <a:pt x="237720" y="1428316"/>
                </a:cubicBezTo>
                <a:cubicBezTo>
                  <a:pt x="249891" y="1510337"/>
                  <a:pt x="244599" y="1470649"/>
                  <a:pt x="244070" y="1393391"/>
                </a:cubicBezTo>
                <a:cubicBezTo>
                  <a:pt x="243541" y="1316133"/>
                  <a:pt x="266295" y="1060545"/>
                  <a:pt x="234545" y="964766"/>
                </a:cubicBezTo>
                <a:cubicBezTo>
                  <a:pt x="202795" y="868987"/>
                  <a:pt x="91141" y="863166"/>
                  <a:pt x="53570" y="818716"/>
                </a:cubicBezTo>
                <a:cubicBezTo>
                  <a:pt x="15999" y="774266"/>
                  <a:pt x="4357" y="752041"/>
                  <a:pt x="9120" y="698066"/>
                </a:cubicBezTo>
                <a:cubicBezTo>
                  <a:pt x="13883" y="644091"/>
                  <a:pt x="-43797" y="612870"/>
                  <a:pt x="82145" y="494866"/>
                </a:cubicBezTo>
                <a:cubicBezTo>
                  <a:pt x="208087" y="376862"/>
                  <a:pt x="668462" y="48778"/>
                  <a:pt x="720320" y="59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AF2472B6-1E35-4759-BAB7-9C0C11A9F0D3}"/>
              </a:ext>
            </a:extLst>
          </p:cNvPr>
          <p:cNvSpPr/>
          <p:nvPr/>
        </p:nvSpPr>
        <p:spPr>
          <a:xfrm>
            <a:off x="4131117" y="1097255"/>
            <a:ext cx="1327616" cy="379126"/>
          </a:xfrm>
          <a:custGeom>
            <a:avLst/>
            <a:gdLst>
              <a:gd name="connsiteX0" fmla="*/ 5908 w 1327616"/>
              <a:gd name="connsiteY0" fmla="*/ 118770 h 379126"/>
              <a:gd name="connsiteX1" fmla="*/ 539308 w 1327616"/>
              <a:gd name="connsiteY1" fmla="*/ 4470 h 379126"/>
              <a:gd name="connsiteX2" fmla="*/ 1158433 w 1327616"/>
              <a:gd name="connsiteY2" fmla="*/ 293395 h 379126"/>
              <a:gd name="connsiteX3" fmla="*/ 672658 w 1327616"/>
              <a:gd name="connsiteY3" fmla="*/ 80670 h 379126"/>
              <a:gd name="connsiteX4" fmla="*/ 1326708 w 1327616"/>
              <a:gd name="connsiteY4" fmla="*/ 379120 h 379126"/>
              <a:gd name="connsiteX5" fmla="*/ 501208 w 1327616"/>
              <a:gd name="connsiteY5" fmla="*/ 71145 h 379126"/>
              <a:gd name="connsiteX6" fmla="*/ 1152083 w 1327616"/>
              <a:gd name="connsiteY6" fmla="*/ 280695 h 379126"/>
              <a:gd name="connsiteX7" fmla="*/ 310708 w 1327616"/>
              <a:gd name="connsiteY7" fmla="*/ 134645 h 379126"/>
              <a:gd name="connsiteX8" fmla="*/ 5908 w 1327616"/>
              <a:gd name="connsiteY8" fmla="*/ 118770 h 37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7616" h="379126">
                <a:moveTo>
                  <a:pt x="5908" y="118770"/>
                </a:moveTo>
                <a:cubicBezTo>
                  <a:pt x="44008" y="97074"/>
                  <a:pt x="347221" y="-24634"/>
                  <a:pt x="539308" y="4470"/>
                </a:cubicBezTo>
                <a:cubicBezTo>
                  <a:pt x="731395" y="33574"/>
                  <a:pt x="1136208" y="280695"/>
                  <a:pt x="1158433" y="293395"/>
                </a:cubicBezTo>
                <a:cubicBezTo>
                  <a:pt x="1180658" y="306095"/>
                  <a:pt x="644612" y="66382"/>
                  <a:pt x="672658" y="80670"/>
                </a:cubicBezTo>
                <a:cubicBezTo>
                  <a:pt x="700704" y="94957"/>
                  <a:pt x="1355283" y="380708"/>
                  <a:pt x="1326708" y="379120"/>
                </a:cubicBezTo>
                <a:cubicBezTo>
                  <a:pt x="1298133" y="377533"/>
                  <a:pt x="530312" y="87549"/>
                  <a:pt x="501208" y="71145"/>
                </a:cubicBezTo>
                <a:cubicBezTo>
                  <a:pt x="472104" y="54741"/>
                  <a:pt x="1183833" y="270112"/>
                  <a:pt x="1152083" y="280695"/>
                </a:cubicBezTo>
                <a:cubicBezTo>
                  <a:pt x="1120333" y="291278"/>
                  <a:pt x="502266" y="160574"/>
                  <a:pt x="310708" y="134645"/>
                </a:cubicBezTo>
                <a:cubicBezTo>
                  <a:pt x="119150" y="108716"/>
                  <a:pt x="-32192" y="140466"/>
                  <a:pt x="5908" y="1187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AA31D006-C122-4234-A78C-2D81B798AE27}"/>
              </a:ext>
            </a:extLst>
          </p:cNvPr>
          <p:cNvSpPr/>
          <p:nvPr/>
        </p:nvSpPr>
        <p:spPr>
          <a:xfrm>
            <a:off x="4371559" y="1161840"/>
            <a:ext cx="1251370" cy="1339141"/>
          </a:xfrm>
          <a:custGeom>
            <a:avLst/>
            <a:gdLst>
              <a:gd name="connsiteX0" fmla="*/ 648116 w 1251370"/>
              <a:gd name="connsiteY0" fmla="*/ 54185 h 1339141"/>
              <a:gd name="connsiteX1" fmla="*/ 746541 w 1251370"/>
              <a:gd name="connsiteY1" fmla="*/ 124035 h 1339141"/>
              <a:gd name="connsiteX2" fmla="*/ 1165641 w 1251370"/>
              <a:gd name="connsiteY2" fmla="*/ 289135 h 1339141"/>
              <a:gd name="connsiteX3" fmla="*/ 1019591 w 1251370"/>
              <a:gd name="connsiteY3" fmla="*/ 295485 h 1339141"/>
              <a:gd name="connsiteX4" fmla="*/ 1162466 w 1251370"/>
              <a:gd name="connsiteY4" fmla="*/ 441535 h 1339141"/>
              <a:gd name="connsiteX5" fmla="*/ 1251366 w 1251370"/>
              <a:gd name="connsiteY5" fmla="*/ 860635 h 1339141"/>
              <a:gd name="connsiteX6" fmla="*/ 1159291 w 1251370"/>
              <a:gd name="connsiteY6" fmla="*/ 654260 h 1339141"/>
              <a:gd name="connsiteX7" fmla="*/ 1241841 w 1251370"/>
              <a:gd name="connsiteY7" fmla="*/ 1311485 h 1339141"/>
              <a:gd name="connsiteX8" fmla="*/ 1225966 w 1251370"/>
              <a:gd name="connsiteY8" fmla="*/ 1181310 h 1339141"/>
              <a:gd name="connsiteX9" fmla="*/ 1121191 w 1251370"/>
              <a:gd name="connsiteY9" fmla="*/ 860635 h 1339141"/>
              <a:gd name="connsiteX10" fmla="*/ 1225966 w 1251370"/>
              <a:gd name="connsiteY10" fmla="*/ 1330535 h 1339141"/>
              <a:gd name="connsiteX11" fmla="*/ 1143416 w 1251370"/>
              <a:gd name="connsiteY11" fmla="*/ 813010 h 1339141"/>
              <a:gd name="connsiteX12" fmla="*/ 987841 w 1251370"/>
              <a:gd name="connsiteY12" fmla="*/ 447885 h 1339141"/>
              <a:gd name="connsiteX13" fmla="*/ 660816 w 1251370"/>
              <a:gd name="connsiteY13" fmla="*/ 171660 h 1339141"/>
              <a:gd name="connsiteX14" fmla="*/ 416 w 1251370"/>
              <a:gd name="connsiteY14" fmla="*/ 210 h 1339141"/>
              <a:gd name="connsiteX15" fmla="*/ 552866 w 1251370"/>
              <a:gd name="connsiteY15" fmla="*/ 133560 h 1339141"/>
              <a:gd name="connsiteX16" fmla="*/ 965616 w 1251370"/>
              <a:gd name="connsiteY16" fmla="*/ 216110 h 1339141"/>
              <a:gd name="connsiteX17" fmla="*/ 648116 w 1251370"/>
              <a:gd name="connsiteY17" fmla="*/ 54185 h 133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51370" h="1339141">
                <a:moveTo>
                  <a:pt x="648116" y="54185"/>
                </a:moveTo>
                <a:cubicBezTo>
                  <a:pt x="611604" y="38839"/>
                  <a:pt x="660287" y="84877"/>
                  <a:pt x="746541" y="124035"/>
                </a:cubicBezTo>
                <a:cubicBezTo>
                  <a:pt x="832795" y="163193"/>
                  <a:pt x="1120133" y="260560"/>
                  <a:pt x="1165641" y="289135"/>
                </a:cubicBezTo>
                <a:cubicBezTo>
                  <a:pt x="1211149" y="317710"/>
                  <a:pt x="1020120" y="270085"/>
                  <a:pt x="1019591" y="295485"/>
                </a:cubicBezTo>
                <a:cubicBezTo>
                  <a:pt x="1019062" y="320885"/>
                  <a:pt x="1123837" y="347343"/>
                  <a:pt x="1162466" y="441535"/>
                </a:cubicBezTo>
                <a:cubicBezTo>
                  <a:pt x="1201095" y="535727"/>
                  <a:pt x="1251895" y="825181"/>
                  <a:pt x="1251366" y="860635"/>
                </a:cubicBezTo>
                <a:cubicBezTo>
                  <a:pt x="1250837" y="896089"/>
                  <a:pt x="1160879" y="579118"/>
                  <a:pt x="1159291" y="654260"/>
                </a:cubicBezTo>
                <a:cubicBezTo>
                  <a:pt x="1157704" y="729402"/>
                  <a:pt x="1230729" y="1223643"/>
                  <a:pt x="1241841" y="1311485"/>
                </a:cubicBezTo>
                <a:cubicBezTo>
                  <a:pt x="1252953" y="1399327"/>
                  <a:pt x="1246074" y="1256452"/>
                  <a:pt x="1225966" y="1181310"/>
                </a:cubicBezTo>
                <a:cubicBezTo>
                  <a:pt x="1205858" y="1106168"/>
                  <a:pt x="1121191" y="835764"/>
                  <a:pt x="1121191" y="860635"/>
                </a:cubicBezTo>
                <a:cubicBezTo>
                  <a:pt x="1121191" y="885506"/>
                  <a:pt x="1222262" y="1338472"/>
                  <a:pt x="1225966" y="1330535"/>
                </a:cubicBezTo>
                <a:cubicBezTo>
                  <a:pt x="1229670" y="1322598"/>
                  <a:pt x="1183103" y="960118"/>
                  <a:pt x="1143416" y="813010"/>
                </a:cubicBezTo>
                <a:cubicBezTo>
                  <a:pt x="1103729" y="665902"/>
                  <a:pt x="1068274" y="554777"/>
                  <a:pt x="987841" y="447885"/>
                </a:cubicBezTo>
                <a:cubicBezTo>
                  <a:pt x="907408" y="340993"/>
                  <a:pt x="825387" y="246273"/>
                  <a:pt x="660816" y="171660"/>
                </a:cubicBezTo>
                <a:cubicBezTo>
                  <a:pt x="496245" y="97047"/>
                  <a:pt x="18408" y="6560"/>
                  <a:pt x="416" y="210"/>
                </a:cubicBezTo>
                <a:cubicBezTo>
                  <a:pt x="-17576" y="-6140"/>
                  <a:pt x="552866" y="133560"/>
                  <a:pt x="552866" y="133560"/>
                </a:cubicBezTo>
                <a:cubicBezTo>
                  <a:pt x="713733" y="169543"/>
                  <a:pt x="953974" y="224048"/>
                  <a:pt x="965616" y="216110"/>
                </a:cubicBezTo>
                <a:cubicBezTo>
                  <a:pt x="977258" y="208173"/>
                  <a:pt x="684628" y="69531"/>
                  <a:pt x="648116" y="541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1E8DDBBF-8A5C-4985-B7F8-4EE35C69AA64}"/>
              </a:ext>
            </a:extLst>
          </p:cNvPr>
          <p:cNvSpPr/>
          <p:nvPr/>
        </p:nvSpPr>
        <p:spPr>
          <a:xfrm>
            <a:off x="5194290" y="2138259"/>
            <a:ext cx="427729" cy="1100637"/>
          </a:xfrm>
          <a:custGeom>
            <a:avLst/>
            <a:gdLst>
              <a:gd name="connsiteX0" fmla="*/ 425460 w 427729"/>
              <a:gd name="connsiteY0" fmla="*/ 284266 h 1100637"/>
              <a:gd name="connsiteX1" fmla="*/ 374660 w 427729"/>
              <a:gd name="connsiteY1" fmla="*/ 557316 h 1100637"/>
              <a:gd name="connsiteX2" fmla="*/ 244485 w 427729"/>
              <a:gd name="connsiteY2" fmla="*/ 795441 h 1100637"/>
              <a:gd name="connsiteX3" fmla="*/ 10 w 427729"/>
              <a:gd name="connsiteY3" fmla="*/ 1100241 h 1100637"/>
              <a:gd name="connsiteX4" fmla="*/ 254010 w 427729"/>
              <a:gd name="connsiteY4" fmla="*/ 728766 h 1100637"/>
              <a:gd name="connsiteX5" fmla="*/ 114310 w 427729"/>
              <a:gd name="connsiteY5" fmla="*/ 890691 h 1100637"/>
              <a:gd name="connsiteX6" fmla="*/ 336560 w 427729"/>
              <a:gd name="connsiteY6" fmla="*/ 446191 h 1100637"/>
              <a:gd name="connsiteX7" fmla="*/ 307985 w 427729"/>
              <a:gd name="connsiteY7" fmla="*/ 1691 h 1100637"/>
              <a:gd name="connsiteX8" fmla="*/ 425460 w 427729"/>
              <a:gd name="connsiteY8" fmla="*/ 284266 h 110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729" h="1100637">
                <a:moveTo>
                  <a:pt x="425460" y="284266"/>
                </a:moveTo>
                <a:cubicBezTo>
                  <a:pt x="436573" y="376870"/>
                  <a:pt x="404822" y="472120"/>
                  <a:pt x="374660" y="557316"/>
                </a:cubicBezTo>
                <a:cubicBezTo>
                  <a:pt x="344498" y="642512"/>
                  <a:pt x="306927" y="704954"/>
                  <a:pt x="244485" y="795441"/>
                </a:cubicBezTo>
                <a:cubicBezTo>
                  <a:pt x="182043" y="885928"/>
                  <a:pt x="-1577" y="1111353"/>
                  <a:pt x="10" y="1100241"/>
                </a:cubicBezTo>
                <a:cubicBezTo>
                  <a:pt x="1597" y="1089129"/>
                  <a:pt x="234960" y="763691"/>
                  <a:pt x="254010" y="728766"/>
                </a:cubicBezTo>
                <a:cubicBezTo>
                  <a:pt x="273060" y="693841"/>
                  <a:pt x="100552" y="937787"/>
                  <a:pt x="114310" y="890691"/>
                </a:cubicBezTo>
                <a:cubicBezTo>
                  <a:pt x="128068" y="843595"/>
                  <a:pt x="304281" y="594358"/>
                  <a:pt x="336560" y="446191"/>
                </a:cubicBezTo>
                <a:cubicBezTo>
                  <a:pt x="368839" y="298024"/>
                  <a:pt x="298989" y="24445"/>
                  <a:pt x="307985" y="1691"/>
                </a:cubicBezTo>
                <a:cubicBezTo>
                  <a:pt x="316981" y="-21063"/>
                  <a:pt x="414347" y="191662"/>
                  <a:pt x="425460" y="2842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FF91C9F7-1BA1-4CAA-8F1F-3EE50DF3E21D}"/>
              </a:ext>
            </a:extLst>
          </p:cNvPr>
          <p:cNvSpPr/>
          <p:nvPr/>
        </p:nvSpPr>
        <p:spPr>
          <a:xfrm>
            <a:off x="4501867" y="3096430"/>
            <a:ext cx="867770" cy="405834"/>
          </a:xfrm>
          <a:custGeom>
            <a:avLst/>
            <a:gdLst>
              <a:gd name="connsiteX0" fmla="*/ 867058 w 867770"/>
              <a:gd name="connsiteY0" fmla="*/ 2370 h 405834"/>
              <a:gd name="connsiteX1" fmla="*/ 597183 w 867770"/>
              <a:gd name="connsiteY1" fmla="*/ 310345 h 405834"/>
              <a:gd name="connsiteX2" fmla="*/ 419383 w 867770"/>
              <a:gd name="connsiteY2" fmla="*/ 405595 h 405834"/>
              <a:gd name="connsiteX3" fmla="*/ 378108 w 867770"/>
              <a:gd name="connsiteY3" fmla="*/ 338920 h 405834"/>
              <a:gd name="connsiteX4" fmla="*/ 283 w 867770"/>
              <a:gd name="connsiteY4" fmla="*/ 383370 h 405834"/>
              <a:gd name="connsiteX5" fmla="*/ 444783 w 867770"/>
              <a:gd name="connsiteY5" fmla="*/ 262720 h 405834"/>
              <a:gd name="connsiteX6" fmla="*/ 305083 w 867770"/>
              <a:gd name="connsiteY6" fmla="*/ 234145 h 405834"/>
              <a:gd name="connsiteX7" fmla="*/ 663858 w 867770"/>
              <a:gd name="connsiteY7" fmla="*/ 170645 h 405834"/>
              <a:gd name="connsiteX8" fmla="*/ 867058 w 867770"/>
              <a:gd name="connsiteY8" fmla="*/ 2370 h 40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770" h="405834">
                <a:moveTo>
                  <a:pt x="867058" y="2370"/>
                </a:moveTo>
                <a:cubicBezTo>
                  <a:pt x="855946" y="25653"/>
                  <a:pt x="671795" y="243141"/>
                  <a:pt x="597183" y="310345"/>
                </a:cubicBezTo>
                <a:cubicBezTo>
                  <a:pt x="522570" y="377549"/>
                  <a:pt x="455895" y="400833"/>
                  <a:pt x="419383" y="405595"/>
                </a:cubicBezTo>
                <a:cubicBezTo>
                  <a:pt x="382870" y="410358"/>
                  <a:pt x="447958" y="342624"/>
                  <a:pt x="378108" y="338920"/>
                </a:cubicBezTo>
                <a:cubicBezTo>
                  <a:pt x="308258" y="335216"/>
                  <a:pt x="-10829" y="396070"/>
                  <a:pt x="283" y="383370"/>
                </a:cubicBezTo>
                <a:cubicBezTo>
                  <a:pt x="11395" y="370670"/>
                  <a:pt x="393983" y="287591"/>
                  <a:pt x="444783" y="262720"/>
                </a:cubicBezTo>
                <a:cubicBezTo>
                  <a:pt x="495583" y="237849"/>
                  <a:pt x="268571" y="249491"/>
                  <a:pt x="305083" y="234145"/>
                </a:cubicBezTo>
                <a:cubicBezTo>
                  <a:pt x="341595" y="218799"/>
                  <a:pt x="570725" y="207158"/>
                  <a:pt x="663858" y="170645"/>
                </a:cubicBezTo>
                <a:cubicBezTo>
                  <a:pt x="756991" y="134133"/>
                  <a:pt x="878170" y="-20913"/>
                  <a:pt x="867058" y="2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17E290E3-B443-4052-A615-CDC968869BB9}"/>
              </a:ext>
            </a:extLst>
          </p:cNvPr>
          <p:cNvSpPr/>
          <p:nvPr/>
        </p:nvSpPr>
        <p:spPr>
          <a:xfrm>
            <a:off x="3916567" y="2834156"/>
            <a:ext cx="899949" cy="563794"/>
          </a:xfrm>
          <a:custGeom>
            <a:avLst/>
            <a:gdLst>
              <a:gd name="connsiteX0" fmla="*/ 293483 w 899949"/>
              <a:gd name="connsiteY0" fmla="*/ 1119 h 563794"/>
              <a:gd name="connsiteX1" fmla="*/ 309358 w 899949"/>
              <a:gd name="connsiteY1" fmla="*/ 51919 h 563794"/>
              <a:gd name="connsiteX2" fmla="*/ 398258 w 899949"/>
              <a:gd name="connsiteY2" fmla="*/ 217019 h 563794"/>
              <a:gd name="connsiteX3" fmla="*/ 528433 w 899949"/>
              <a:gd name="connsiteY3" fmla="*/ 334494 h 563794"/>
              <a:gd name="connsiteX4" fmla="*/ 715758 w 899949"/>
              <a:gd name="connsiteY4" fmla="*/ 458319 h 563794"/>
              <a:gd name="connsiteX5" fmla="*/ 899908 w 899949"/>
              <a:gd name="connsiteY5" fmla="*/ 563094 h 563794"/>
              <a:gd name="connsiteX6" fmla="*/ 699883 w 899949"/>
              <a:gd name="connsiteY6" fmla="*/ 502769 h 563794"/>
              <a:gd name="connsiteX7" fmla="*/ 633208 w 899949"/>
              <a:gd name="connsiteY7" fmla="*/ 477369 h 563794"/>
              <a:gd name="connsiteX8" fmla="*/ 283958 w 899949"/>
              <a:gd name="connsiteY8" fmla="*/ 188444 h 563794"/>
              <a:gd name="connsiteX9" fmla="*/ 144258 w 899949"/>
              <a:gd name="connsiteY9" fmla="*/ 77319 h 563794"/>
              <a:gd name="connsiteX10" fmla="*/ 4558 w 899949"/>
              <a:gd name="connsiteY10" fmla="*/ 58269 h 563794"/>
              <a:gd name="connsiteX11" fmla="*/ 322058 w 899949"/>
              <a:gd name="connsiteY11" fmla="*/ 134469 h 563794"/>
              <a:gd name="connsiteX12" fmla="*/ 350633 w 899949"/>
              <a:gd name="connsiteY12" fmla="*/ 153519 h 563794"/>
              <a:gd name="connsiteX13" fmla="*/ 252208 w 899949"/>
              <a:gd name="connsiteY13" fmla="*/ 90019 h 563794"/>
              <a:gd name="connsiteX14" fmla="*/ 293483 w 899949"/>
              <a:gd name="connsiteY14" fmla="*/ 1119 h 5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9949" h="563794">
                <a:moveTo>
                  <a:pt x="293483" y="1119"/>
                </a:moveTo>
                <a:cubicBezTo>
                  <a:pt x="303008" y="-5231"/>
                  <a:pt x="291896" y="15936"/>
                  <a:pt x="309358" y="51919"/>
                </a:cubicBezTo>
                <a:cubicBezTo>
                  <a:pt x="326820" y="87902"/>
                  <a:pt x="361746" y="169923"/>
                  <a:pt x="398258" y="217019"/>
                </a:cubicBezTo>
                <a:cubicBezTo>
                  <a:pt x="434771" y="264115"/>
                  <a:pt x="475516" y="294277"/>
                  <a:pt x="528433" y="334494"/>
                </a:cubicBezTo>
                <a:cubicBezTo>
                  <a:pt x="581350" y="374711"/>
                  <a:pt x="653845" y="420219"/>
                  <a:pt x="715758" y="458319"/>
                </a:cubicBezTo>
                <a:cubicBezTo>
                  <a:pt x="777671" y="496419"/>
                  <a:pt x="902554" y="555686"/>
                  <a:pt x="899908" y="563094"/>
                </a:cubicBezTo>
                <a:cubicBezTo>
                  <a:pt x="897262" y="570502"/>
                  <a:pt x="744333" y="517056"/>
                  <a:pt x="699883" y="502769"/>
                </a:cubicBezTo>
                <a:cubicBezTo>
                  <a:pt x="655433" y="488482"/>
                  <a:pt x="702529" y="529756"/>
                  <a:pt x="633208" y="477369"/>
                </a:cubicBezTo>
                <a:cubicBezTo>
                  <a:pt x="563887" y="424982"/>
                  <a:pt x="365450" y="255119"/>
                  <a:pt x="283958" y="188444"/>
                </a:cubicBezTo>
                <a:cubicBezTo>
                  <a:pt x="202466" y="121769"/>
                  <a:pt x="190825" y="99015"/>
                  <a:pt x="144258" y="77319"/>
                </a:cubicBezTo>
                <a:cubicBezTo>
                  <a:pt x="97691" y="55623"/>
                  <a:pt x="-25075" y="48744"/>
                  <a:pt x="4558" y="58269"/>
                </a:cubicBezTo>
                <a:cubicBezTo>
                  <a:pt x="34191" y="67794"/>
                  <a:pt x="264379" y="118594"/>
                  <a:pt x="322058" y="134469"/>
                </a:cubicBezTo>
                <a:cubicBezTo>
                  <a:pt x="379737" y="150344"/>
                  <a:pt x="362275" y="160927"/>
                  <a:pt x="350633" y="153519"/>
                </a:cubicBezTo>
                <a:cubicBezTo>
                  <a:pt x="338991" y="146111"/>
                  <a:pt x="261733" y="109069"/>
                  <a:pt x="252208" y="90019"/>
                </a:cubicBezTo>
                <a:cubicBezTo>
                  <a:pt x="242683" y="70969"/>
                  <a:pt x="283958" y="7469"/>
                  <a:pt x="293483" y="1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94E6169B-AADD-4F68-AD3F-7D1883A0895A}"/>
              </a:ext>
            </a:extLst>
          </p:cNvPr>
          <p:cNvSpPr/>
          <p:nvPr/>
        </p:nvSpPr>
        <p:spPr>
          <a:xfrm>
            <a:off x="3781493" y="2002590"/>
            <a:ext cx="465130" cy="991282"/>
          </a:xfrm>
          <a:custGeom>
            <a:avLst/>
            <a:gdLst>
              <a:gd name="connsiteX0" fmla="*/ 145982 w 465130"/>
              <a:gd name="connsiteY0" fmla="*/ 210385 h 991282"/>
              <a:gd name="connsiteX1" fmla="*/ 139632 w 465130"/>
              <a:gd name="connsiteY1" fmla="*/ 448510 h 991282"/>
              <a:gd name="connsiteX2" fmla="*/ 282507 w 465130"/>
              <a:gd name="connsiteY2" fmla="*/ 727910 h 991282"/>
              <a:gd name="connsiteX3" fmla="*/ 355532 w 465130"/>
              <a:gd name="connsiteY3" fmla="*/ 797760 h 991282"/>
              <a:gd name="connsiteX4" fmla="*/ 311082 w 465130"/>
              <a:gd name="connsiteY4" fmla="*/ 797760 h 991282"/>
              <a:gd name="connsiteX5" fmla="*/ 209482 w 465130"/>
              <a:gd name="connsiteY5" fmla="*/ 781885 h 991282"/>
              <a:gd name="connsiteX6" fmla="*/ 463482 w 465130"/>
              <a:gd name="connsiteY6" fmla="*/ 988260 h 991282"/>
              <a:gd name="connsiteX7" fmla="*/ 63432 w 465130"/>
              <a:gd name="connsiteY7" fmla="*/ 600910 h 991282"/>
              <a:gd name="connsiteX8" fmla="*/ 3107 w 465130"/>
              <a:gd name="connsiteY8" fmla="*/ 429460 h 991282"/>
              <a:gd name="connsiteX9" fmla="*/ 85657 w 465130"/>
              <a:gd name="connsiteY9" fmla="*/ 835 h 991282"/>
              <a:gd name="connsiteX10" fmla="*/ 41207 w 465130"/>
              <a:gd name="connsiteY10" fmla="*/ 550110 h 991282"/>
              <a:gd name="connsiteX11" fmla="*/ 145982 w 465130"/>
              <a:gd name="connsiteY11" fmla="*/ 210385 h 99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130" h="991282">
                <a:moveTo>
                  <a:pt x="145982" y="210385"/>
                </a:moveTo>
                <a:cubicBezTo>
                  <a:pt x="162386" y="193452"/>
                  <a:pt x="116878" y="362256"/>
                  <a:pt x="139632" y="448510"/>
                </a:cubicBezTo>
                <a:cubicBezTo>
                  <a:pt x="162386" y="534764"/>
                  <a:pt x="246524" y="669702"/>
                  <a:pt x="282507" y="727910"/>
                </a:cubicBezTo>
                <a:cubicBezTo>
                  <a:pt x="318490" y="786118"/>
                  <a:pt x="350770" y="786118"/>
                  <a:pt x="355532" y="797760"/>
                </a:cubicBezTo>
                <a:cubicBezTo>
                  <a:pt x="360294" y="809402"/>
                  <a:pt x="335424" y="800406"/>
                  <a:pt x="311082" y="797760"/>
                </a:cubicBezTo>
                <a:cubicBezTo>
                  <a:pt x="286740" y="795114"/>
                  <a:pt x="184082" y="750135"/>
                  <a:pt x="209482" y="781885"/>
                </a:cubicBezTo>
                <a:cubicBezTo>
                  <a:pt x="234882" y="813635"/>
                  <a:pt x="487824" y="1018423"/>
                  <a:pt x="463482" y="988260"/>
                </a:cubicBezTo>
                <a:cubicBezTo>
                  <a:pt x="439140" y="958098"/>
                  <a:pt x="140161" y="694043"/>
                  <a:pt x="63432" y="600910"/>
                </a:cubicBezTo>
                <a:cubicBezTo>
                  <a:pt x="-13297" y="507777"/>
                  <a:pt x="-597" y="529472"/>
                  <a:pt x="3107" y="429460"/>
                </a:cubicBezTo>
                <a:cubicBezTo>
                  <a:pt x="6811" y="329448"/>
                  <a:pt x="79307" y="-19273"/>
                  <a:pt x="85657" y="835"/>
                </a:cubicBezTo>
                <a:cubicBezTo>
                  <a:pt x="92007" y="20943"/>
                  <a:pt x="33270" y="510423"/>
                  <a:pt x="41207" y="550110"/>
                </a:cubicBezTo>
                <a:cubicBezTo>
                  <a:pt x="49144" y="589797"/>
                  <a:pt x="129578" y="227318"/>
                  <a:pt x="145982" y="210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AB64A63-1AEE-4946-BBC5-BBE6E5243B1C}"/>
              </a:ext>
            </a:extLst>
          </p:cNvPr>
          <p:cNvSpPr/>
          <p:nvPr/>
        </p:nvSpPr>
        <p:spPr>
          <a:xfrm>
            <a:off x="4587853" y="1418866"/>
            <a:ext cx="176376" cy="436403"/>
          </a:xfrm>
          <a:custGeom>
            <a:avLst/>
            <a:gdLst>
              <a:gd name="connsiteX0" fmla="*/ 22 w 176376"/>
              <a:gd name="connsiteY0" fmla="*/ 435334 h 436403"/>
              <a:gd name="connsiteX1" fmla="*/ 168297 w 176376"/>
              <a:gd name="connsiteY1" fmla="*/ 355959 h 436403"/>
              <a:gd name="connsiteX2" fmla="*/ 146072 w 176376"/>
              <a:gd name="connsiteY2" fmla="*/ 279759 h 436403"/>
              <a:gd name="connsiteX3" fmla="*/ 114322 w 176376"/>
              <a:gd name="connsiteY3" fmla="*/ 200384 h 436403"/>
              <a:gd name="connsiteX4" fmla="*/ 127022 w 176376"/>
              <a:gd name="connsiteY4" fmla="*/ 3534 h 436403"/>
              <a:gd name="connsiteX5" fmla="*/ 104797 w 176376"/>
              <a:gd name="connsiteY5" fmla="*/ 82909 h 436403"/>
              <a:gd name="connsiteX6" fmla="*/ 95272 w 176376"/>
              <a:gd name="connsiteY6" fmla="*/ 197209 h 436403"/>
              <a:gd name="connsiteX7" fmla="*/ 155597 w 176376"/>
              <a:gd name="connsiteY7" fmla="*/ 295634 h 436403"/>
              <a:gd name="connsiteX8" fmla="*/ 22 w 176376"/>
              <a:gd name="connsiteY8" fmla="*/ 435334 h 43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76" h="436403">
                <a:moveTo>
                  <a:pt x="22" y="435334"/>
                </a:moveTo>
                <a:cubicBezTo>
                  <a:pt x="2139" y="445388"/>
                  <a:pt x="143955" y="381888"/>
                  <a:pt x="168297" y="355959"/>
                </a:cubicBezTo>
                <a:cubicBezTo>
                  <a:pt x="192639" y="330030"/>
                  <a:pt x="155068" y="305688"/>
                  <a:pt x="146072" y="279759"/>
                </a:cubicBezTo>
                <a:cubicBezTo>
                  <a:pt x="137076" y="253830"/>
                  <a:pt x="117497" y="246421"/>
                  <a:pt x="114322" y="200384"/>
                </a:cubicBezTo>
                <a:cubicBezTo>
                  <a:pt x="111147" y="154347"/>
                  <a:pt x="128609" y="23113"/>
                  <a:pt x="127022" y="3534"/>
                </a:cubicBezTo>
                <a:cubicBezTo>
                  <a:pt x="125435" y="-16045"/>
                  <a:pt x="110089" y="50630"/>
                  <a:pt x="104797" y="82909"/>
                </a:cubicBezTo>
                <a:cubicBezTo>
                  <a:pt x="99505" y="115188"/>
                  <a:pt x="86805" y="161755"/>
                  <a:pt x="95272" y="197209"/>
                </a:cubicBezTo>
                <a:cubicBezTo>
                  <a:pt x="103739" y="232663"/>
                  <a:pt x="165122" y="260709"/>
                  <a:pt x="155597" y="295634"/>
                </a:cubicBezTo>
                <a:cubicBezTo>
                  <a:pt x="146072" y="330559"/>
                  <a:pt x="-2095" y="425280"/>
                  <a:pt x="22" y="435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F9456D2D-8ECF-4ACA-B567-A33D68009C3F}"/>
              </a:ext>
            </a:extLst>
          </p:cNvPr>
          <p:cNvSpPr/>
          <p:nvPr/>
        </p:nvSpPr>
        <p:spPr>
          <a:xfrm>
            <a:off x="4019504" y="1936361"/>
            <a:ext cx="357126" cy="140259"/>
          </a:xfrm>
          <a:custGeom>
            <a:avLst/>
            <a:gdLst>
              <a:gd name="connsiteX0" fmla="*/ 46 w 357126"/>
              <a:gd name="connsiteY0" fmla="*/ 389 h 140259"/>
              <a:gd name="connsiteX1" fmla="*/ 273096 w 357126"/>
              <a:gd name="connsiteY1" fmla="*/ 44839 h 140259"/>
              <a:gd name="connsiteX2" fmla="*/ 355646 w 357126"/>
              <a:gd name="connsiteY2" fmla="*/ 140089 h 140259"/>
              <a:gd name="connsiteX3" fmla="*/ 323896 w 357126"/>
              <a:gd name="connsiteY3" fmla="*/ 67064 h 140259"/>
              <a:gd name="connsiteX4" fmla="*/ 295321 w 357126"/>
              <a:gd name="connsiteY4" fmla="*/ 25789 h 140259"/>
              <a:gd name="connsiteX5" fmla="*/ 46 w 357126"/>
              <a:gd name="connsiteY5" fmla="*/ 389 h 14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6" h="140259">
                <a:moveTo>
                  <a:pt x="46" y="389"/>
                </a:moveTo>
                <a:cubicBezTo>
                  <a:pt x="-3658" y="3564"/>
                  <a:pt x="213829" y="21556"/>
                  <a:pt x="273096" y="44839"/>
                </a:cubicBezTo>
                <a:cubicBezTo>
                  <a:pt x="332363" y="68122"/>
                  <a:pt x="347179" y="136385"/>
                  <a:pt x="355646" y="140089"/>
                </a:cubicBezTo>
                <a:cubicBezTo>
                  <a:pt x="364113" y="143793"/>
                  <a:pt x="333950" y="86114"/>
                  <a:pt x="323896" y="67064"/>
                </a:cubicBezTo>
                <a:cubicBezTo>
                  <a:pt x="313842" y="48014"/>
                  <a:pt x="346121" y="37431"/>
                  <a:pt x="295321" y="25789"/>
                </a:cubicBezTo>
                <a:cubicBezTo>
                  <a:pt x="244521" y="14147"/>
                  <a:pt x="3750" y="-2786"/>
                  <a:pt x="46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7A7A04D4-5448-423F-87AC-38B3290F6629}"/>
              </a:ext>
            </a:extLst>
          </p:cNvPr>
          <p:cNvSpPr/>
          <p:nvPr/>
        </p:nvSpPr>
        <p:spPr>
          <a:xfrm>
            <a:off x="4116703" y="1523994"/>
            <a:ext cx="87180" cy="236834"/>
          </a:xfrm>
          <a:custGeom>
            <a:avLst/>
            <a:gdLst>
              <a:gd name="connsiteX0" fmla="*/ 86997 w 87180"/>
              <a:gd name="connsiteY0" fmla="*/ 6 h 236834"/>
              <a:gd name="connsiteX1" fmla="*/ 29847 w 87180"/>
              <a:gd name="connsiteY1" fmla="*/ 158756 h 236834"/>
              <a:gd name="connsiteX2" fmla="*/ 42547 w 87180"/>
              <a:gd name="connsiteY2" fmla="*/ 234956 h 236834"/>
              <a:gd name="connsiteX3" fmla="*/ 7622 w 87180"/>
              <a:gd name="connsiteY3" fmla="*/ 209556 h 236834"/>
              <a:gd name="connsiteX4" fmla="*/ 7622 w 87180"/>
              <a:gd name="connsiteY4" fmla="*/ 165106 h 236834"/>
              <a:gd name="connsiteX5" fmla="*/ 86997 w 87180"/>
              <a:gd name="connsiteY5" fmla="*/ 6 h 23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80" h="236834">
                <a:moveTo>
                  <a:pt x="86997" y="6"/>
                </a:moveTo>
                <a:cubicBezTo>
                  <a:pt x="90701" y="-1052"/>
                  <a:pt x="37255" y="119598"/>
                  <a:pt x="29847" y="158756"/>
                </a:cubicBezTo>
                <a:cubicBezTo>
                  <a:pt x="22439" y="197914"/>
                  <a:pt x="46251" y="226489"/>
                  <a:pt x="42547" y="234956"/>
                </a:cubicBezTo>
                <a:cubicBezTo>
                  <a:pt x="38843" y="243423"/>
                  <a:pt x="13443" y="221198"/>
                  <a:pt x="7622" y="209556"/>
                </a:cubicBezTo>
                <a:cubicBezTo>
                  <a:pt x="1801" y="197914"/>
                  <a:pt x="-6136" y="194739"/>
                  <a:pt x="7622" y="165106"/>
                </a:cubicBezTo>
                <a:cubicBezTo>
                  <a:pt x="21380" y="135473"/>
                  <a:pt x="83293" y="1064"/>
                  <a:pt x="8699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2D06A9BB-362F-430A-AFD1-2C91199D72F5}"/>
              </a:ext>
            </a:extLst>
          </p:cNvPr>
          <p:cNvSpPr/>
          <p:nvPr/>
        </p:nvSpPr>
        <p:spPr>
          <a:xfrm>
            <a:off x="4749240" y="2736689"/>
            <a:ext cx="18380" cy="80798"/>
          </a:xfrm>
          <a:custGeom>
            <a:avLst/>
            <a:gdLst>
              <a:gd name="connsiteX0" fmla="*/ 18023 w 18380"/>
              <a:gd name="connsiteY0" fmla="*/ 161 h 80798"/>
              <a:gd name="connsiteX1" fmla="*/ 11673 w 18380"/>
              <a:gd name="connsiteY1" fmla="*/ 76361 h 80798"/>
              <a:gd name="connsiteX2" fmla="*/ 3735 w 18380"/>
              <a:gd name="connsiteY2" fmla="*/ 70011 h 80798"/>
              <a:gd name="connsiteX3" fmla="*/ 560 w 18380"/>
              <a:gd name="connsiteY3" fmla="*/ 55724 h 80798"/>
              <a:gd name="connsiteX4" fmla="*/ 18023 w 18380"/>
              <a:gd name="connsiteY4" fmla="*/ 161 h 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0" h="80798">
                <a:moveTo>
                  <a:pt x="18023" y="161"/>
                </a:moveTo>
                <a:cubicBezTo>
                  <a:pt x="19875" y="3600"/>
                  <a:pt x="14054" y="64720"/>
                  <a:pt x="11673" y="76361"/>
                </a:cubicBezTo>
                <a:cubicBezTo>
                  <a:pt x="9292" y="88002"/>
                  <a:pt x="5587" y="73450"/>
                  <a:pt x="3735" y="70011"/>
                </a:cubicBezTo>
                <a:cubicBezTo>
                  <a:pt x="1883" y="66572"/>
                  <a:pt x="-1292" y="62339"/>
                  <a:pt x="560" y="55724"/>
                </a:cubicBezTo>
                <a:cubicBezTo>
                  <a:pt x="2412" y="49110"/>
                  <a:pt x="16171" y="-3278"/>
                  <a:pt x="1802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6B74F9F2-6489-4920-AD43-2D41EA781206}"/>
              </a:ext>
            </a:extLst>
          </p:cNvPr>
          <p:cNvSpPr/>
          <p:nvPr/>
        </p:nvSpPr>
        <p:spPr>
          <a:xfrm>
            <a:off x="4622800" y="2783911"/>
            <a:ext cx="83141" cy="56226"/>
          </a:xfrm>
          <a:custGeom>
            <a:avLst/>
            <a:gdLst>
              <a:gd name="connsiteX0" fmla="*/ 0 w 83141"/>
              <a:gd name="connsiteY0" fmla="*/ 564 h 56226"/>
              <a:gd name="connsiteX1" fmla="*/ 73025 w 83141"/>
              <a:gd name="connsiteY1" fmla="*/ 30727 h 56226"/>
              <a:gd name="connsiteX2" fmla="*/ 82550 w 83141"/>
              <a:gd name="connsiteY2" fmla="*/ 56127 h 56226"/>
              <a:gd name="connsiteX3" fmla="*/ 80963 w 83141"/>
              <a:gd name="connsiteY3" fmla="*/ 21202 h 56226"/>
              <a:gd name="connsiteX4" fmla="*/ 71438 w 83141"/>
              <a:gd name="connsiteY4" fmla="*/ 11677 h 56226"/>
              <a:gd name="connsiteX5" fmla="*/ 0 w 83141"/>
              <a:gd name="connsiteY5" fmla="*/ 564 h 5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41" h="56226">
                <a:moveTo>
                  <a:pt x="0" y="564"/>
                </a:moveTo>
                <a:cubicBezTo>
                  <a:pt x="265" y="3739"/>
                  <a:pt x="59267" y="21467"/>
                  <a:pt x="73025" y="30727"/>
                </a:cubicBezTo>
                <a:cubicBezTo>
                  <a:pt x="86783" y="39988"/>
                  <a:pt x="81227" y="57714"/>
                  <a:pt x="82550" y="56127"/>
                </a:cubicBezTo>
                <a:cubicBezTo>
                  <a:pt x="83873" y="54540"/>
                  <a:pt x="82815" y="28610"/>
                  <a:pt x="80963" y="21202"/>
                </a:cubicBezTo>
                <a:cubicBezTo>
                  <a:pt x="79111" y="13794"/>
                  <a:pt x="83609" y="14852"/>
                  <a:pt x="71438" y="11677"/>
                </a:cubicBezTo>
                <a:cubicBezTo>
                  <a:pt x="59267" y="8502"/>
                  <a:pt x="-265" y="-2611"/>
                  <a:pt x="0" y="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AF1391BF-B661-4EF6-8EE2-23581800434D}"/>
              </a:ext>
            </a:extLst>
          </p:cNvPr>
          <p:cNvSpPr/>
          <p:nvPr/>
        </p:nvSpPr>
        <p:spPr>
          <a:xfrm>
            <a:off x="7123701" y="11079679"/>
            <a:ext cx="337928" cy="333011"/>
          </a:xfrm>
          <a:custGeom>
            <a:avLst/>
            <a:gdLst>
              <a:gd name="connsiteX0" fmla="*/ 337549 w 337928"/>
              <a:gd name="connsiteY0" fmla="*/ 1071 h 333011"/>
              <a:gd name="connsiteX1" fmla="*/ 235949 w 337928"/>
              <a:gd name="connsiteY1" fmla="*/ 286821 h 333011"/>
              <a:gd name="connsiteX2" fmla="*/ 999 w 337928"/>
              <a:gd name="connsiteY2" fmla="*/ 331271 h 333011"/>
              <a:gd name="connsiteX3" fmla="*/ 153399 w 337928"/>
              <a:gd name="connsiteY3" fmla="*/ 274121 h 333011"/>
              <a:gd name="connsiteX4" fmla="*/ 204199 w 337928"/>
              <a:gd name="connsiteY4" fmla="*/ 191571 h 333011"/>
              <a:gd name="connsiteX5" fmla="*/ 337549 w 337928"/>
              <a:gd name="connsiteY5" fmla="*/ 1071 h 33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28" h="333011">
                <a:moveTo>
                  <a:pt x="337549" y="1071"/>
                </a:moveTo>
                <a:cubicBezTo>
                  <a:pt x="342841" y="16946"/>
                  <a:pt x="292040" y="231788"/>
                  <a:pt x="235949" y="286821"/>
                </a:cubicBezTo>
                <a:cubicBezTo>
                  <a:pt x="179858" y="341854"/>
                  <a:pt x="14757" y="333388"/>
                  <a:pt x="999" y="331271"/>
                </a:cubicBezTo>
                <a:cubicBezTo>
                  <a:pt x="-12759" y="329154"/>
                  <a:pt x="119532" y="297404"/>
                  <a:pt x="153399" y="274121"/>
                </a:cubicBezTo>
                <a:cubicBezTo>
                  <a:pt x="187266" y="250838"/>
                  <a:pt x="172449" y="232846"/>
                  <a:pt x="204199" y="191571"/>
                </a:cubicBezTo>
                <a:cubicBezTo>
                  <a:pt x="235949" y="150296"/>
                  <a:pt x="332257" y="-14804"/>
                  <a:pt x="337549" y="1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5FE4E142-8749-4F3D-B86D-65A2F294CFBB}"/>
              </a:ext>
            </a:extLst>
          </p:cNvPr>
          <p:cNvSpPr/>
          <p:nvPr/>
        </p:nvSpPr>
        <p:spPr>
          <a:xfrm>
            <a:off x="7527915" y="11103291"/>
            <a:ext cx="282924" cy="211578"/>
          </a:xfrm>
          <a:custGeom>
            <a:avLst/>
            <a:gdLst>
              <a:gd name="connsiteX0" fmla="*/ 282585 w 282924"/>
              <a:gd name="connsiteY0" fmla="*/ 2859 h 211578"/>
              <a:gd name="connsiteX1" fmla="*/ 47635 w 282924"/>
              <a:gd name="connsiteY1" fmla="*/ 167959 h 211578"/>
              <a:gd name="connsiteX2" fmla="*/ 3185 w 282924"/>
              <a:gd name="connsiteY2" fmla="*/ 206059 h 211578"/>
              <a:gd name="connsiteX3" fmla="*/ 98435 w 282924"/>
              <a:gd name="connsiteY3" fmla="*/ 72709 h 211578"/>
              <a:gd name="connsiteX4" fmla="*/ 282585 w 282924"/>
              <a:gd name="connsiteY4" fmla="*/ 2859 h 2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24" h="211578">
                <a:moveTo>
                  <a:pt x="282585" y="2859"/>
                </a:moveTo>
                <a:cubicBezTo>
                  <a:pt x="274118" y="18734"/>
                  <a:pt x="94201" y="134092"/>
                  <a:pt x="47635" y="167959"/>
                </a:cubicBezTo>
                <a:cubicBezTo>
                  <a:pt x="1069" y="201826"/>
                  <a:pt x="-5282" y="221934"/>
                  <a:pt x="3185" y="206059"/>
                </a:cubicBezTo>
                <a:cubicBezTo>
                  <a:pt x="11652" y="190184"/>
                  <a:pt x="58218" y="104459"/>
                  <a:pt x="98435" y="72709"/>
                </a:cubicBezTo>
                <a:cubicBezTo>
                  <a:pt x="138652" y="40959"/>
                  <a:pt x="291052" y="-13016"/>
                  <a:pt x="282585" y="2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071A3C66-0EEF-4C9D-BC66-99DE8C3C2FEA}"/>
              </a:ext>
            </a:extLst>
          </p:cNvPr>
          <p:cNvSpPr/>
          <p:nvPr/>
        </p:nvSpPr>
        <p:spPr>
          <a:xfrm>
            <a:off x="7397349" y="11067687"/>
            <a:ext cx="215198" cy="254434"/>
          </a:xfrm>
          <a:custGeom>
            <a:avLst/>
            <a:gdLst>
              <a:gd name="connsiteX0" fmla="*/ 190901 w 215198"/>
              <a:gd name="connsiteY0" fmla="*/ 363 h 254434"/>
              <a:gd name="connsiteX1" fmla="*/ 203601 w 215198"/>
              <a:gd name="connsiteY1" fmla="*/ 178163 h 254434"/>
              <a:gd name="connsiteX2" fmla="*/ 401 w 215198"/>
              <a:gd name="connsiteY2" fmla="*/ 254363 h 254434"/>
              <a:gd name="connsiteX3" fmla="*/ 152801 w 215198"/>
              <a:gd name="connsiteY3" fmla="*/ 190863 h 254434"/>
              <a:gd name="connsiteX4" fmla="*/ 197251 w 215198"/>
              <a:gd name="connsiteY4" fmla="*/ 133713 h 254434"/>
              <a:gd name="connsiteX5" fmla="*/ 190901 w 215198"/>
              <a:gd name="connsiteY5" fmla="*/ 363 h 2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198" h="254434">
                <a:moveTo>
                  <a:pt x="190901" y="363"/>
                </a:moveTo>
                <a:cubicBezTo>
                  <a:pt x="191959" y="7771"/>
                  <a:pt x="235351" y="135830"/>
                  <a:pt x="203601" y="178163"/>
                </a:cubicBezTo>
                <a:cubicBezTo>
                  <a:pt x="171851" y="220496"/>
                  <a:pt x="8868" y="252246"/>
                  <a:pt x="401" y="254363"/>
                </a:cubicBezTo>
                <a:cubicBezTo>
                  <a:pt x="-8066" y="256480"/>
                  <a:pt x="119993" y="210971"/>
                  <a:pt x="152801" y="190863"/>
                </a:cubicBezTo>
                <a:cubicBezTo>
                  <a:pt x="185609" y="170755"/>
                  <a:pt x="191959" y="166521"/>
                  <a:pt x="197251" y="133713"/>
                </a:cubicBezTo>
                <a:cubicBezTo>
                  <a:pt x="202543" y="100905"/>
                  <a:pt x="189843" y="-7045"/>
                  <a:pt x="19090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FCFFCF7B-5601-4E81-952B-835F0B43611C}"/>
              </a:ext>
            </a:extLst>
          </p:cNvPr>
          <p:cNvSpPr/>
          <p:nvPr/>
        </p:nvSpPr>
        <p:spPr>
          <a:xfrm>
            <a:off x="2529581" y="12095372"/>
            <a:ext cx="295725" cy="351192"/>
          </a:xfrm>
          <a:custGeom>
            <a:avLst/>
            <a:gdLst>
              <a:gd name="connsiteX0" fmla="*/ 259 w 295725"/>
              <a:gd name="connsiteY0" fmla="*/ 108 h 351192"/>
              <a:gd name="connsiteX1" fmla="*/ 152659 w 295725"/>
              <a:gd name="connsiteY1" fmla="*/ 188068 h 351192"/>
              <a:gd name="connsiteX2" fmla="*/ 208539 w 295725"/>
              <a:gd name="connsiteY2" fmla="*/ 315068 h 351192"/>
              <a:gd name="connsiteX3" fmla="*/ 294899 w 295725"/>
              <a:gd name="connsiteY3" fmla="*/ 350628 h 351192"/>
              <a:gd name="connsiteX4" fmla="*/ 152659 w 295725"/>
              <a:gd name="connsiteY4" fmla="*/ 294748 h 351192"/>
              <a:gd name="connsiteX5" fmla="*/ 117099 w 295725"/>
              <a:gd name="connsiteY5" fmla="*/ 162668 h 351192"/>
              <a:gd name="connsiteX6" fmla="*/ 259 w 295725"/>
              <a:gd name="connsiteY6" fmla="*/ 108 h 3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25" h="351192">
                <a:moveTo>
                  <a:pt x="259" y="108"/>
                </a:moveTo>
                <a:cubicBezTo>
                  <a:pt x="6186" y="4341"/>
                  <a:pt x="117946" y="135575"/>
                  <a:pt x="152659" y="188068"/>
                </a:cubicBezTo>
                <a:cubicBezTo>
                  <a:pt x="187372" y="240561"/>
                  <a:pt x="184832" y="287975"/>
                  <a:pt x="208539" y="315068"/>
                </a:cubicBezTo>
                <a:cubicBezTo>
                  <a:pt x="232246" y="342161"/>
                  <a:pt x="304212" y="354015"/>
                  <a:pt x="294899" y="350628"/>
                </a:cubicBezTo>
                <a:cubicBezTo>
                  <a:pt x="285586" y="347241"/>
                  <a:pt x="182292" y="326075"/>
                  <a:pt x="152659" y="294748"/>
                </a:cubicBezTo>
                <a:cubicBezTo>
                  <a:pt x="123026" y="263421"/>
                  <a:pt x="142499" y="208388"/>
                  <a:pt x="117099" y="162668"/>
                </a:cubicBezTo>
                <a:cubicBezTo>
                  <a:pt x="91699" y="116948"/>
                  <a:pt x="-5668" y="-4125"/>
                  <a:pt x="25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AE943A86-2062-432A-B183-E5697EFBFDF7}"/>
              </a:ext>
            </a:extLst>
          </p:cNvPr>
          <p:cNvSpPr/>
          <p:nvPr/>
        </p:nvSpPr>
        <p:spPr>
          <a:xfrm>
            <a:off x="3088498" y="12009941"/>
            <a:ext cx="296073" cy="241326"/>
          </a:xfrm>
          <a:custGeom>
            <a:avLst/>
            <a:gdLst>
              <a:gd name="connsiteX0" fmla="*/ 1835 w 296073"/>
              <a:gd name="connsiteY0" fmla="*/ 26 h 241326"/>
              <a:gd name="connsiteX1" fmla="*/ 120369 w 296073"/>
              <a:gd name="connsiteY1" fmla="*/ 169359 h 241326"/>
              <a:gd name="connsiteX2" fmla="*/ 260069 w 296073"/>
              <a:gd name="connsiteY2" fmla="*/ 224392 h 241326"/>
              <a:gd name="connsiteX3" fmla="*/ 285469 w 296073"/>
              <a:gd name="connsiteY3" fmla="*/ 241326 h 241326"/>
              <a:gd name="connsiteX4" fmla="*/ 111902 w 296073"/>
              <a:gd name="connsiteY4" fmla="*/ 232859 h 241326"/>
              <a:gd name="connsiteX5" fmla="*/ 52635 w 296073"/>
              <a:gd name="connsiteY5" fmla="*/ 156659 h 241326"/>
              <a:gd name="connsiteX6" fmla="*/ 1835 w 296073"/>
              <a:gd name="connsiteY6" fmla="*/ 26 h 24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73" h="241326">
                <a:moveTo>
                  <a:pt x="1835" y="26"/>
                </a:moveTo>
                <a:cubicBezTo>
                  <a:pt x="13124" y="2143"/>
                  <a:pt x="77330" y="131965"/>
                  <a:pt x="120369" y="169359"/>
                </a:cubicBezTo>
                <a:cubicBezTo>
                  <a:pt x="163408" y="206753"/>
                  <a:pt x="232552" y="212398"/>
                  <a:pt x="260069" y="224392"/>
                </a:cubicBezTo>
                <a:cubicBezTo>
                  <a:pt x="287586" y="236386"/>
                  <a:pt x="310163" y="239915"/>
                  <a:pt x="285469" y="241326"/>
                </a:cubicBezTo>
                <a:lnTo>
                  <a:pt x="111902" y="232859"/>
                </a:lnTo>
                <a:cubicBezTo>
                  <a:pt x="73096" y="218748"/>
                  <a:pt x="70979" y="191937"/>
                  <a:pt x="52635" y="156659"/>
                </a:cubicBezTo>
                <a:cubicBezTo>
                  <a:pt x="34291" y="121381"/>
                  <a:pt x="-9454" y="-2091"/>
                  <a:pt x="183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6F6C8A3E-1958-4492-A44C-E7CA19E36830}"/>
              </a:ext>
            </a:extLst>
          </p:cNvPr>
          <p:cNvSpPr/>
          <p:nvPr/>
        </p:nvSpPr>
        <p:spPr>
          <a:xfrm>
            <a:off x="7189522" y="6346061"/>
            <a:ext cx="752889" cy="655993"/>
          </a:xfrm>
          <a:custGeom>
            <a:avLst/>
            <a:gdLst>
              <a:gd name="connsiteX0" fmla="*/ 701411 w 752889"/>
              <a:gd name="connsiteY0" fmla="*/ 16639 h 655993"/>
              <a:gd name="connsiteX1" fmla="*/ 663311 w 752889"/>
              <a:gd name="connsiteY1" fmla="*/ 75906 h 655993"/>
              <a:gd name="connsiteX2" fmla="*/ 295011 w 752889"/>
              <a:gd name="connsiteY2" fmla="*/ 257939 h 655993"/>
              <a:gd name="connsiteX3" fmla="*/ 70645 w 752889"/>
              <a:gd name="connsiteY3" fmla="*/ 545806 h 655993"/>
              <a:gd name="connsiteX4" fmla="*/ 70645 w 752889"/>
              <a:gd name="connsiteY4" fmla="*/ 655872 h 655993"/>
              <a:gd name="connsiteX5" fmla="*/ 83345 w 752889"/>
              <a:gd name="connsiteY5" fmla="*/ 528872 h 655993"/>
              <a:gd name="connsiteX6" fmla="*/ 41011 w 752889"/>
              <a:gd name="connsiteY6" fmla="*/ 363772 h 655993"/>
              <a:gd name="connsiteX7" fmla="*/ 701411 w 752889"/>
              <a:gd name="connsiteY7" fmla="*/ 16639 h 65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889" h="655993">
                <a:moveTo>
                  <a:pt x="701411" y="16639"/>
                </a:moveTo>
                <a:cubicBezTo>
                  <a:pt x="805128" y="-31339"/>
                  <a:pt x="731044" y="35689"/>
                  <a:pt x="663311" y="75906"/>
                </a:cubicBezTo>
                <a:cubicBezTo>
                  <a:pt x="595578" y="116123"/>
                  <a:pt x="393789" y="179622"/>
                  <a:pt x="295011" y="257939"/>
                </a:cubicBezTo>
                <a:cubicBezTo>
                  <a:pt x="196233" y="336256"/>
                  <a:pt x="108039" y="479484"/>
                  <a:pt x="70645" y="545806"/>
                </a:cubicBezTo>
                <a:cubicBezTo>
                  <a:pt x="33251" y="612128"/>
                  <a:pt x="68528" y="658694"/>
                  <a:pt x="70645" y="655872"/>
                </a:cubicBezTo>
                <a:cubicBezTo>
                  <a:pt x="72762" y="653050"/>
                  <a:pt x="88284" y="577555"/>
                  <a:pt x="83345" y="528872"/>
                </a:cubicBezTo>
                <a:cubicBezTo>
                  <a:pt x="78406" y="480189"/>
                  <a:pt x="-69761" y="447028"/>
                  <a:pt x="41011" y="363772"/>
                </a:cubicBezTo>
                <a:cubicBezTo>
                  <a:pt x="151783" y="280517"/>
                  <a:pt x="597694" y="64617"/>
                  <a:pt x="701411" y="1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1CF5A12A-09C6-481E-842D-BCAD37DD1382}"/>
              </a:ext>
            </a:extLst>
          </p:cNvPr>
          <p:cNvSpPr/>
          <p:nvPr/>
        </p:nvSpPr>
        <p:spPr>
          <a:xfrm>
            <a:off x="7452358" y="6593193"/>
            <a:ext cx="427385" cy="297998"/>
          </a:xfrm>
          <a:custGeom>
            <a:avLst/>
            <a:gdLst>
              <a:gd name="connsiteX0" fmla="*/ 417409 w 427385"/>
              <a:gd name="connsiteY0" fmla="*/ 2340 h 297998"/>
              <a:gd name="connsiteX1" fmla="*/ 78742 w 427385"/>
              <a:gd name="connsiteY1" fmla="*/ 273274 h 297998"/>
              <a:gd name="connsiteX2" fmla="*/ 6775 w 427385"/>
              <a:gd name="connsiteY2" fmla="*/ 281740 h 297998"/>
              <a:gd name="connsiteX3" fmla="*/ 197275 w 427385"/>
              <a:gd name="connsiteY3" fmla="*/ 239407 h 297998"/>
              <a:gd name="connsiteX4" fmla="*/ 328509 w 427385"/>
              <a:gd name="connsiteY4" fmla="*/ 146274 h 297998"/>
              <a:gd name="connsiteX5" fmla="*/ 417409 w 427385"/>
              <a:gd name="connsiteY5" fmla="*/ 2340 h 2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385" h="297998">
                <a:moveTo>
                  <a:pt x="417409" y="2340"/>
                </a:moveTo>
                <a:cubicBezTo>
                  <a:pt x="375781" y="23507"/>
                  <a:pt x="147181" y="226707"/>
                  <a:pt x="78742" y="273274"/>
                </a:cubicBezTo>
                <a:cubicBezTo>
                  <a:pt x="10303" y="319841"/>
                  <a:pt x="-12981" y="287385"/>
                  <a:pt x="6775" y="281740"/>
                </a:cubicBezTo>
                <a:cubicBezTo>
                  <a:pt x="26530" y="276096"/>
                  <a:pt x="143653" y="261985"/>
                  <a:pt x="197275" y="239407"/>
                </a:cubicBezTo>
                <a:cubicBezTo>
                  <a:pt x="250897" y="216829"/>
                  <a:pt x="298170" y="182963"/>
                  <a:pt x="328509" y="146274"/>
                </a:cubicBezTo>
                <a:cubicBezTo>
                  <a:pt x="358848" y="109585"/>
                  <a:pt x="459037" y="-18827"/>
                  <a:pt x="417409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D17E7B37-D23A-410C-831C-C5C54632EA1D}"/>
              </a:ext>
            </a:extLst>
          </p:cNvPr>
          <p:cNvSpPr/>
          <p:nvPr/>
        </p:nvSpPr>
        <p:spPr>
          <a:xfrm>
            <a:off x="7316780" y="7095067"/>
            <a:ext cx="696920" cy="104403"/>
          </a:xfrm>
          <a:custGeom>
            <a:avLst/>
            <a:gdLst>
              <a:gd name="connsiteX0" fmla="*/ 6887 w 696920"/>
              <a:gd name="connsiteY0" fmla="*/ 101600 h 104403"/>
              <a:gd name="connsiteX1" fmla="*/ 265120 w 696920"/>
              <a:gd name="connsiteY1" fmla="*/ 71966 h 104403"/>
              <a:gd name="connsiteX2" fmla="*/ 552987 w 696920"/>
              <a:gd name="connsiteY2" fmla="*/ 29633 h 104403"/>
              <a:gd name="connsiteX3" fmla="*/ 696920 w 696920"/>
              <a:gd name="connsiteY3" fmla="*/ 76200 h 104403"/>
              <a:gd name="connsiteX4" fmla="*/ 552987 w 696920"/>
              <a:gd name="connsiteY4" fmla="*/ 0 h 104403"/>
              <a:gd name="connsiteX5" fmla="*/ 6887 w 696920"/>
              <a:gd name="connsiteY5" fmla="*/ 101600 h 1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920" h="104403">
                <a:moveTo>
                  <a:pt x="6887" y="101600"/>
                </a:moveTo>
                <a:cubicBezTo>
                  <a:pt x="-41091" y="113594"/>
                  <a:pt x="174103" y="83960"/>
                  <a:pt x="265120" y="71966"/>
                </a:cubicBezTo>
                <a:cubicBezTo>
                  <a:pt x="356137" y="59972"/>
                  <a:pt x="481020" y="28927"/>
                  <a:pt x="552987" y="29633"/>
                </a:cubicBezTo>
                <a:cubicBezTo>
                  <a:pt x="624954" y="30339"/>
                  <a:pt x="696920" y="81139"/>
                  <a:pt x="696920" y="76200"/>
                </a:cubicBezTo>
                <a:cubicBezTo>
                  <a:pt x="696920" y="71261"/>
                  <a:pt x="673637" y="0"/>
                  <a:pt x="552987" y="0"/>
                </a:cubicBezTo>
                <a:cubicBezTo>
                  <a:pt x="432337" y="0"/>
                  <a:pt x="54865" y="89606"/>
                  <a:pt x="6887" y="10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529F808E-9F57-437F-9B63-6759A0503E60}"/>
              </a:ext>
            </a:extLst>
          </p:cNvPr>
          <p:cNvSpPr/>
          <p:nvPr/>
        </p:nvSpPr>
        <p:spPr>
          <a:xfrm>
            <a:off x="7326540" y="7648425"/>
            <a:ext cx="556429" cy="99297"/>
          </a:xfrm>
          <a:custGeom>
            <a:avLst/>
            <a:gdLst>
              <a:gd name="connsiteX0" fmla="*/ 1360 w 556429"/>
              <a:gd name="connsiteY0" fmla="*/ 1208 h 99297"/>
              <a:gd name="connsiteX1" fmla="*/ 251127 w 556429"/>
              <a:gd name="connsiteY1" fmla="*/ 43542 h 99297"/>
              <a:gd name="connsiteX2" fmla="*/ 555927 w 556429"/>
              <a:gd name="connsiteY2" fmla="*/ 35075 h 99297"/>
              <a:gd name="connsiteX3" fmla="*/ 318860 w 556429"/>
              <a:gd name="connsiteY3" fmla="*/ 64708 h 99297"/>
              <a:gd name="connsiteX4" fmla="*/ 157993 w 556429"/>
              <a:gd name="connsiteY4" fmla="*/ 98575 h 99297"/>
              <a:gd name="connsiteX5" fmla="*/ 1360 w 556429"/>
              <a:gd name="connsiteY5" fmla="*/ 1208 h 9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29" h="99297">
                <a:moveTo>
                  <a:pt x="1360" y="1208"/>
                </a:moveTo>
                <a:cubicBezTo>
                  <a:pt x="16882" y="-7964"/>
                  <a:pt x="158699" y="37898"/>
                  <a:pt x="251127" y="43542"/>
                </a:cubicBezTo>
                <a:cubicBezTo>
                  <a:pt x="343555" y="49187"/>
                  <a:pt x="544638" y="31547"/>
                  <a:pt x="555927" y="35075"/>
                </a:cubicBezTo>
                <a:cubicBezTo>
                  <a:pt x="567216" y="38603"/>
                  <a:pt x="385182" y="54125"/>
                  <a:pt x="318860" y="64708"/>
                </a:cubicBezTo>
                <a:cubicBezTo>
                  <a:pt x="252538" y="75291"/>
                  <a:pt x="208793" y="104219"/>
                  <a:pt x="157993" y="98575"/>
                </a:cubicBezTo>
                <a:cubicBezTo>
                  <a:pt x="107193" y="92931"/>
                  <a:pt x="-14162" y="10380"/>
                  <a:pt x="1360" y="1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8FAA990-E350-4F60-99B0-4FC6A209C448}"/>
              </a:ext>
            </a:extLst>
          </p:cNvPr>
          <p:cNvSpPr/>
          <p:nvPr/>
        </p:nvSpPr>
        <p:spPr>
          <a:xfrm>
            <a:off x="7225811" y="7881268"/>
            <a:ext cx="408082" cy="115685"/>
          </a:xfrm>
          <a:custGeom>
            <a:avLst/>
            <a:gdLst>
              <a:gd name="connsiteX0" fmla="*/ 489 w 408082"/>
              <a:gd name="connsiteY0" fmla="*/ 1199 h 115685"/>
              <a:gd name="connsiteX1" fmla="*/ 97856 w 408082"/>
              <a:gd name="connsiteY1" fmla="*/ 43532 h 115685"/>
              <a:gd name="connsiteX2" fmla="*/ 406889 w 408082"/>
              <a:gd name="connsiteY2" fmla="*/ 111265 h 115685"/>
              <a:gd name="connsiteX3" fmla="*/ 199456 w 408082"/>
              <a:gd name="connsiteY3" fmla="*/ 107032 h 115685"/>
              <a:gd name="connsiteX4" fmla="*/ 68222 w 408082"/>
              <a:gd name="connsiteY4" fmla="*/ 90099 h 115685"/>
              <a:gd name="connsiteX5" fmla="*/ 489 w 408082"/>
              <a:gd name="connsiteY5" fmla="*/ 1199 h 11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82" h="115685">
                <a:moveTo>
                  <a:pt x="489" y="1199"/>
                </a:moveTo>
                <a:cubicBezTo>
                  <a:pt x="5428" y="-6562"/>
                  <a:pt x="30123" y="25188"/>
                  <a:pt x="97856" y="43532"/>
                </a:cubicBezTo>
                <a:cubicBezTo>
                  <a:pt x="165589" y="61876"/>
                  <a:pt x="389956" y="100682"/>
                  <a:pt x="406889" y="111265"/>
                </a:cubicBezTo>
                <a:cubicBezTo>
                  <a:pt x="423822" y="121848"/>
                  <a:pt x="255900" y="110560"/>
                  <a:pt x="199456" y="107032"/>
                </a:cubicBezTo>
                <a:cubicBezTo>
                  <a:pt x="143012" y="103504"/>
                  <a:pt x="107733" y="106327"/>
                  <a:pt x="68222" y="90099"/>
                </a:cubicBezTo>
                <a:cubicBezTo>
                  <a:pt x="28711" y="73871"/>
                  <a:pt x="-4450" y="8960"/>
                  <a:pt x="489" y="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4F786AC3-E82E-44F8-860C-1D146615A60B}"/>
              </a:ext>
            </a:extLst>
          </p:cNvPr>
          <p:cNvSpPr/>
          <p:nvPr/>
        </p:nvSpPr>
        <p:spPr>
          <a:xfrm>
            <a:off x="2327123" y="7566189"/>
            <a:ext cx="767383" cy="110221"/>
          </a:xfrm>
          <a:custGeom>
            <a:avLst/>
            <a:gdLst>
              <a:gd name="connsiteX0" fmla="*/ 101117 w 767383"/>
              <a:gd name="connsiteY0" fmla="*/ 33491 h 110221"/>
              <a:gd name="connsiteX1" fmla="*/ 289077 w 767383"/>
              <a:gd name="connsiteY1" fmla="*/ 33491 h 110221"/>
              <a:gd name="connsiteX2" fmla="*/ 634517 w 767383"/>
              <a:gd name="connsiteY2" fmla="*/ 43651 h 110221"/>
              <a:gd name="connsiteX3" fmla="*/ 766597 w 767383"/>
              <a:gd name="connsiteY3" fmla="*/ 109691 h 110221"/>
              <a:gd name="connsiteX4" fmla="*/ 583717 w 767383"/>
              <a:gd name="connsiteY4" fmla="*/ 3011 h 110221"/>
              <a:gd name="connsiteX5" fmla="*/ 29997 w 767383"/>
              <a:gd name="connsiteY5" fmla="*/ 28411 h 110221"/>
              <a:gd name="connsiteX6" fmla="*/ 101117 w 767383"/>
              <a:gd name="connsiteY6" fmla="*/ 33491 h 11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383" h="110221">
                <a:moveTo>
                  <a:pt x="101117" y="33491"/>
                </a:moveTo>
                <a:cubicBezTo>
                  <a:pt x="144297" y="34338"/>
                  <a:pt x="289077" y="33491"/>
                  <a:pt x="289077" y="33491"/>
                </a:cubicBezTo>
                <a:cubicBezTo>
                  <a:pt x="377977" y="35184"/>
                  <a:pt x="554930" y="30951"/>
                  <a:pt x="634517" y="43651"/>
                </a:cubicBezTo>
                <a:cubicBezTo>
                  <a:pt x="714104" y="56351"/>
                  <a:pt x="775064" y="116464"/>
                  <a:pt x="766597" y="109691"/>
                </a:cubicBezTo>
                <a:cubicBezTo>
                  <a:pt x="758130" y="102918"/>
                  <a:pt x="706484" y="16558"/>
                  <a:pt x="583717" y="3011"/>
                </a:cubicBezTo>
                <a:cubicBezTo>
                  <a:pt x="460950" y="-10536"/>
                  <a:pt x="112970" y="25871"/>
                  <a:pt x="29997" y="28411"/>
                </a:cubicBezTo>
                <a:cubicBezTo>
                  <a:pt x="-52976" y="30951"/>
                  <a:pt x="57937" y="32644"/>
                  <a:pt x="101117" y="33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4CC0E52C-579B-4B41-A7F9-220688C53422}"/>
              </a:ext>
            </a:extLst>
          </p:cNvPr>
          <p:cNvSpPr/>
          <p:nvPr/>
        </p:nvSpPr>
        <p:spPr>
          <a:xfrm>
            <a:off x="2601592" y="7362145"/>
            <a:ext cx="522631" cy="197004"/>
          </a:xfrm>
          <a:custGeom>
            <a:avLst/>
            <a:gdLst>
              <a:gd name="connsiteX0" fmla="*/ 4448 w 522631"/>
              <a:gd name="connsiteY0" fmla="*/ 8935 h 197004"/>
              <a:gd name="connsiteX1" fmla="*/ 177168 w 522631"/>
              <a:gd name="connsiteY1" fmla="*/ 8935 h 197004"/>
              <a:gd name="connsiteX2" fmla="*/ 375288 w 522631"/>
              <a:gd name="connsiteY2" fmla="*/ 69895 h 197004"/>
              <a:gd name="connsiteX3" fmla="*/ 522608 w 522631"/>
              <a:gd name="connsiteY3" fmla="*/ 196895 h 197004"/>
              <a:gd name="connsiteX4" fmla="*/ 365128 w 522631"/>
              <a:gd name="connsiteY4" fmla="*/ 90215 h 197004"/>
              <a:gd name="connsiteX5" fmla="*/ 4448 w 522631"/>
              <a:gd name="connsiteY5" fmla="*/ 8935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631" h="197004">
                <a:moveTo>
                  <a:pt x="4448" y="8935"/>
                </a:moveTo>
                <a:cubicBezTo>
                  <a:pt x="-26879" y="-4612"/>
                  <a:pt x="115361" y="-1225"/>
                  <a:pt x="177168" y="8935"/>
                </a:cubicBezTo>
                <a:cubicBezTo>
                  <a:pt x="238975" y="19095"/>
                  <a:pt x="317715" y="38568"/>
                  <a:pt x="375288" y="69895"/>
                </a:cubicBezTo>
                <a:cubicBezTo>
                  <a:pt x="432861" y="101222"/>
                  <a:pt x="524301" y="193508"/>
                  <a:pt x="522608" y="196895"/>
                </a:cubicBezTo>
                <a:cubicBezTo>
                  <a:pt x="520915" y="200282"/>
                  <a:pt x="448948" y="124082"/>
                  <a:pt x="365128" y="90215"/>
                </a:cubicBezTo>
                <a:cubicBezTo>
                  <a:pt x="281308" y="56348"/>
                  <a:pt x="35775" y="22482"/>
                  <a:pt x="4448" y="8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72206457-20FF-45DD-86CE-09981E654FF1}"/>
              </a:ext>
            </a:extLst>
          </p:cNvPr>
          <p:cNvSpPr/>
          <p:nvPr/>
        </p:nvSpPr>
        <p:spPr>
          <a:xfrm>
            <a:off x="2672618" y="7112748"/>
            <a:ext cx="540749" cy="257809"/>
          </a:xfrm>
          <a:custGeom>
            <a:avLst/>
            <a:gdLst>
              <a:gd name="connsiteX0" fmla="*/ 19782 w 540749"/>
              <a:gd name="connsiteY0" fmla="*/ 19572 h 257809"/>
              <a:gd name="connsiteX1" fmla="*/ 299182 w 540749"/>
              <a:gd name="connsiteY1" fmla="*/ 19572 h 257809"/>
              <a:gd name="connsiteX2" fmla="*/ 532862 w 540749"/>
              <a:gd name="connsiteY2" fmla="*/ 253252 h 257809"/>
              <a:gd name="connsiteX3" fmla="*/ 446502 w 540749"/>
              <a:gd name="connsiteY3" fmla="*/ 161812 h 257809"/>
              <a:gd name="connsiteX4" fmla="*/ 70582 w 540749"/>
              <a:gd name="connsiteY4" fmla="*/ 9412 h 257809"/>
              <a:gd name="connsiteX5" fmla="*/ 19782 w 540749"/>
              <a:gd name="connsiteY5" fmla="*/ 19572 h 2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749" h="257809">
                <a:moveTo>
                  <a:pt x="19782" y="19572"/>
                </a:moveTo>
                <a:cubicBezTo>
                  <a:pt x="57882" y="21265"/>
                  <a:pt x="213669" y="-19375"/>
                  <a:pt x="299182" y="19572"/>
                </a:cubicBezTo>
                <a:cubicBezTo>
                  <a:pt x="384695" y="58519"/>
                  <a:pt x="508309" y="229545"/>
                  <a:pt x="532862" y="253252"/>
                </a:cubicBezTo>
                <a:cubicBezTo>
                  <a:pt x="557415" y="276959"/>
                  <a:pt x="523549" y="202452"/>
                  <a:pt x="446502" y="161812"/>
                </a:cubicBezTo>
                <a:cubicBezTo>
                  <a:pt x="369455" y="121172"/>
                  <a:pt x="142549" y="34812"/>
                  <a:pt x="70582" y="9412"/>
                </a:cubicBezTo>
                <a:cubicBezTo>
                  <a:pt x="-1385" y="-15988"/>
                  <a:pt x="-18318" y="17879"/>
                  <a:pt x="19782" y="1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B18A4004-19E5-4427-9A77-7A48BE3D8B3D}"/>
              </a:ext>
            </a:extLst>
          </p:cNvPr>
          <p:cNvSpPr/>
          <p:nvPr/>
        </p:nvSpPr>
        <p:spPr>
          <a:xfrm>
            <a:off x="2519099" y="8655312"/>
            <a:ext cx="511063" cy="100055"/>
          </a:xfrm>
          <a:custGeom>
            <a:avLst/>
            <a:gdLst>
              <a:gd name="connsiteX0" fmla="*/ 5661 w 511063"/>
              <a:gd name="connsiteY0" fmla="*/ 92448 h 100055"/>
              <a:gd name="connsiteX1" fmla="*/ 127581 w 511063"/>
              <a:gd name="connsiteY1" fmla="*/ 87368 h 100055"/>
              <a:gd name="connsiteX2" fmla="*/ 508581 w 511063"/>
              <a:gd name="connsiteY2" fmla="*/ 11168 h 100055"/>
              <a:gd name="connsiteX3" fmla="*/ 279981 w 511063"/>
              <a:gd name="connsiteY3" fmla="*/ 11168 h 100055"/>
              <a:gd name="connsiteX4" fmla="*/ 5661 w 511063"/>
              <a:gd name="connsiteY4" fmla="*/ 92448 h 10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063" h="100055">
                <a:moveTo>
                  <a:pt x="5661" y="92448"/>
                </a:moveTo>
                <a:cubicBezTo>
                  <a:pt x="-19739" y="105148"/>
                  <a:pt x="43761" y="100915"/>
                  <a:pt x="127581" y="87368"/>
                </a:cubicBezTo>
                <a:cubicBezTo>
                  <a:pt x="211401" y="73821"/>
                  <a:pt x="483181" y="23868"/>
                  <a:pt x="508581" y="11168"/>
                </a:cubicBezTo>
                <a:cubicBezTo>
                  <a:pt x="533981" y="-1532"/>
                  <a:pt x="357874" y="-5765"/>
                  <a:pt x="279981" y="11168"/>
                </a:cubicBezTo>
                <a:cubicBezTo>
                  <a:pt x="202088" y="28101"/>
                  <a:pt x="31061" y="79748"/>
                  <a:pt x="5661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D6349430-F319-424A-917E-0A0BC6EF3A9B}"/>
              </a:ext>
            </a:extLst>
          </p:cNvPr>
          <p:cNvSpPr/>
          <p:nvPr/>
        </p:nvSpPr>
        <p:spPr>
          <a:xfrm>
            <a:off x="6877387" y="10525760"/>
            <a:ext cx="161673" cy="260387"/>
          </a:xfrm>
          <a:custGeom>
            <a:avLst/>
            <a:gdLst>
              <a:gd name="connsiteX0" fmla="*/ 933 w 161673"/>
              <a:gd name="connsiteY0" fmla="*/ 0 h 260387"/>
              <a:gd name="connsiteX1" fmla="*/ 92373 w 161673"/>
              <a:gd name="connsiteY1" fmla="*/ 101600 h 260387"/>
              <a:gd name="connsiteX2" fmla="*/ 77133 w 161673"/>
              <a:gd name="connsiteY2" fmla="*/ 259080 h 260387"/>
              <a:gd name="connsiteX3" fmla="*/ 102533 w 161673"/>
              <a:gd name="connsiteY3" fmla="*/ 172720 h 260387"/>
              <a:gd name="connsiteX4" fmla="*/ 158413 w 161673"/>
              <a:gd name="connsiteY4" fmla="*/ 101600 h 260387"/>
              <a:gd name="connsiteX5" fmla="*/ 933 w 161673"/>
              <a:gd name="connsiteY5" fmla="*/ 0 h 2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73" h="260387">
                <a:moveTo>
                  <a:pt x="933" y="0"/>
                </a:moveTo>
                <a:cubicBezTo>
                  <a:pt x="-10074" y="0"/>
                  <a:pt x="79673" y="58420"/>
                  <a:pt x="92373" y="101600"/>
                </a:cubicBezTo>
                <a:cubicBezTo>
                  <a:pt x="105073" y="144780"/>
                  <a:pt x="75440" y="247227"/>
                  <a:pt x="77133" y="259080"/>
                </a:cubicBezTo>
                <a:cubicBezTo>
                  <a:pt x="78826" y="270933"/>
                  <a:pt x="88986" y="198967"/>
                  <a:pt x="102533" y="172720"/>
                </a:cubicBezTo>
                <a:cubicBezTo>
                  <a:pt x="116080" y="146473"/>
                  <a:pt x="176193" y="130387"/>
                  <a:pt x="158413" y="101600"/>
                </a:cubicBezTo>
                <a:cubicBezTo>
                  <a:pt x="140633" y="72813"/>
                  <a:pt x="11940" y="0"/>
                  <a:pt x="9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F207F4C-6078-4BD3-8ABE-75A267053583}"/>
              </a:ext>
            </a:extLst>
          </p:cNvPr>
          <p:cNvSpPr/>
          <p:nvPr/>
        </p:nvSpPr>
        <p:spPr>
          <a:xfrm>
            <a:off x="4429116" y="2328097"/>
            <a:ext cx="60309" cy="146816"/>
          </a:xfrm>
          <a:custGeom>
            <a:avLst/>
            <a:gdLst>
              <a:gd name="connsiteX0" fmla="*/ 9 w 60309"/>
              <a:gd name="connsiteY0" fmla="*/ 766 h 146816"/>
              <a:gd name="connsiteX1" fmla="*/ 52397 w 60309"/>
              <a:gd name="connsiteY1" fmla="*/ 59503 h 146816"/>
              <a:gd name="connsiteX2" fmla="*/ 31759 w 60309"/>
              <a:gd name="connsiteY2" fmla="*/ 146816 h 146816"/>
              <a:gd name="connsiteX3" fmla="*/ 49222 w 60309"/>
              <a:gd name="connsiteY3" fmla="*/ 61091 h 146816"/>
              <a:gd name="connsiteX4" fmla="*/ 57159 w 60309"/>
              <a:gd name="connsiteY4" fmla="*/ 27753 h 146816"/>
              <a:gd name="connsiteX5" fmla="*/ 9 w 60309"/>
              <a:gd name="connsiteY5" fmla="*/ 766 h 14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309" h="146816">
                <a:moveTo>
                  <a:pt x="9" y="766"/>
                </a:moveTo>
                <a:cubicBezTo>
                  <a:pt x="-785" y="6058"/>
                  <a:pt x="47105" y="35161"/>
                  <a:pt x="52397" y="59503"/>
                </a:cubicBezTo>
                <a:cubicBezTo>
                  <a:pt x="57689" y="83845"/>
                  <a:pt x="32288" y="146551"/>
                  <a:pt x="31759" y="146816"/>
                </a:cubicBezTo>
                <a:cubicBezTo>
                  <a:pt x="31230" y="147081"/>
                  <a:pt x="44989" y="80935"/>
                  <a:pt x="49222" y="61091"/>
                </a:cubicBezTo>
                <a:cubicBezTo>
                  <a:pt x="53455" y="41247"/>
                  <a:pt x="66155" y="36484"/>
                  <a:pt x="57159" y="27753"/>
                </a:cubicBezTo>
                <a:cubicBezTo>
                  <a:pt x="48163" y="19022"/>
                  <a:pt x="803" y="-4526"/>
                  <a:pt x="9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35EC23E7-644B-41F1-B406-9749A6A182B2}"/>
              </a:ext>
            </a:extLst>
          </p:cNvPr>
          <p:cNvSpPr/>
          <p:nvPr/>
        </p:nvSpPr>
        <p:spPr>
          <a:xfrm>
            <a:off x="4683059" y="2219315"/>
            <a:ext cx="90843" cy="169437"/>
          </a:xfrm>
          <a:custGeom>
            <a:avLst/>
            <a:gdLst>
              <a:gd name="connsiteX0" fmla="*/ 61979 w 90843"/>
              <a:gd name="connsiteY0" fmla="*/ 10 h 169437"/>
              <a:gd name="connsiteX1" fmla="*/ 30229 w 90843"/>
              <a:gd name="connsiteY1" fmla="*/ 109548 h 169437"/>
              <a:gd name="connsiteX2" fmla="*/ 90554 w 90843"/>
              <a:gd name="connsiteY2" fmla="*/ 168285 h 169437"/>
              <a:gd name="connsiteX3" fmla="*/ 50866 w 90843"/>
              <a:gd name="connsiteY3" fmla="*/ 146060 h 169437"/>
              <a:gd name="connsiteX4" fmla="*/ 66 w 90843"/>
              <a:gd name="connsiteY4" fmla="*/ 115898 h 169437"/>
              <a:gd name="connsiteX5" fmla="*/ 61979 w 90843"/>
              <a:gd name="connsiteY5" fmla="*/ 10 h 16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43" h="169437">
                <a:moveTo>
                  <a:pt x="61979" y="10"/>
                </a:moveTo>
                <a:cubicBezTo>
                  <a:pt x="67006" y="-1048"/>
                  <a:pt x="25467" y="81502"/>
                  <a:pt x="30229" y="109548"/>
                </a:cubicBezTo>
                <a:cubicBezTo>
                  <a:pt x="34991" y="137594"/>
                  <a:pt x="87115" y="162200"/>
                  <a:pt x="90554" y="168285"/>
                </a:cubicBezTo>
                <a:cubicBezTo>
                  <a:pt x="93993" y="174370"/>
                  <a:pt x="65947" y="154791"/>
                  <a:pt x="50866" y="146060"/>
                </a:cubicBezTo>
                <a:cubicBezTo>
                  <a:pt x="35785" y="137329"/>
                  <a:pt x="-1786" y="138652"/>
                  <a:pt x="66" y="115898"/>
                </a:cubicBezTo>
                <a:cubicBezTo>
                  <a:pt x="1918" y="93144"/>
                  <a:pt x="56952" y="1068"/>
                  <a:pt x="6197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D196E594-5A5A-4A3A-A740-8B06378EFD98}"/>
              </a:ext>
            </a:extLst>
          </p:cNvPr>
          <p:cNvSpPr/>
          <p:nvPr/>
        </p:nvSpPr>
        <p:spPr>
          <a:xfrm>
            <a:off x="5263666" y="1841403"/>
            <a:ext cx="67218" cy="296566"/>
          </a:xfrm>
          <a:custGeom>
            <a:avLst/>
            <a:gdLst>
              <a:gd name="connsiteX0" fmla="*/ 67159 w 67218"/>
              <a:gd name="connsiteY0" fmla="*/ 97 h 296566"/>
              <a:gd name="connsiteX1" fmla="*/ 13184 w 67218"/>
              <a:gd name="connsiteY1" fmla="*/ 120747 h 296566"/>
              <a:gd name="connsiteX2" fmla="*/ 59222 w 67218"/>
              <a:gd name="connsiteY2" fmla="*/ 292197 h 296566"/>
              <a:gd name="connsiteX3" fmla="*/ 33822 w 67218"/>
              <a:gd name="connsiteY3" fmla="*/ 236635 h 296566"/>
              <a:gd name="connsiteX4" fmla="*/ 484 w 67218"/>
              <a:gd name="connsiteY4" fmla="*/ 139797 h 296566"/>
              <a:gd name="connsiteX5" fmla="*/ 67159 w 67218"/>
              <a:gd name="connsiteY5" fmla="*/ 97 h 29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18" h="296566">
                <a:moveTo>
                  <a:pt x="67159" y="97"/>
                </a:moveTo>
                <a:cubicBezTo>
                  <a:pt x="69276" y="-3078"/>
                  <a:pt x="14507" y="72064"/>
                  <a:pt x="13184" y="120747"/>
                </a:cubicBezTo>
                <a:cubicBezTo>
                  <a:pt x="11861" y="169430"/>
                  <a:pt x="55782" y="272882"/>
                  <a:pt x="59222" y="292197"/>
                </a:cubicBezTo>
                <a:cubicBezTo>
                  <a:pt x="62662" y="311512"/>
                  <a:pt x="43612" y="262035"/>
                  <a:pt x="33822" y="236635"/>
                </a:cubicBezTo>
                <a:cubicBezTo>
                  <a:pt x="24032" y="211235"/>
                  <a:pt x="-4014" y="177897"/>
                  <a:pt x="484" y="139797"/>
                </a:cubicBezTo>
                <a:cubicBezTo>
                  <a:pt x="4982" y="101697"/>
                  <a:pt x="65042" y="3272"/>
                  <a:pt x="6715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3A484FC2-A404-4D68-BA1D-165BA42FEFC9}"/>
              </a:ext>
            </a:extLst>
          </p:cNvPr>
          <p:cNvSpPr/>
          <p:nvPr/>
        </p:nvSpPr>
        <p:spPr>
          <a:xfrm>
            <a:off x="3764110" y="1042987"/>
            <a:ext cx="1024289" cy="776587"/>
          </a:xfrm>
          <a:custGeom>
            <a:avLst/>
            <a:gdLst>
              <a:gd name="connsiteX0" fmla="*/ 520553 w 1024289"/>
              <a:gd name="connsiteY0" fmla="*/ 269876 h 776587"/>
              <a:gd name="connsiteX1" fmla="*/ 307828 w 1024289"/>
              <a:gd name="connsiteY1" fmla="*/ 417513 h 776587"/>
              <a:gd name="connsiteX2" fmla="*/ 247503 w 1024289"/>
              <a:gd name="connsiteY2" fmla="*/ 619126 h 776587"/>
              <a:gd name="connsiteX3" fmla="*/ 223690 w 1024289"/>
              <a:gd name="connsiteY3" fmla="*/ 730251 h 776587"/>
              <a:gd name="connsiteX4" fmla="*/ 230040 w 1024289"/>
              <a:gd name="connsiteY4" fmla="*/ 696913 h 776587"/>
              <a:gd name="connsiteX5" fmla="*/ 231628 w 1024289"/>
              <a:gd name="connsiteY5" fmla="*/ 515938 h 776587"/>
              <a:gd name="connsiteX6" fmla="*/ 195115 w 1024289"/>
              <a:gd name="connsiteY6" fmla="*/ 717551 h 776587"/>
              <a:gd name="connsiteX7" fmla="*/ 168128 w 1024289"/>
              <a:gd name="connsiteY7" fmla="*/ 617538 h 776587"/>
              <a:gd name="connsiteX8" fmla="*/ 206228 w 1024289"/>
              <a:gd name="connsiteY8" fmla="*/ 776288 h 776587"/>
              <a:gd name="connsiteX9" fmla="*/ 130028 w 1024289"/>
              <a:gd name="connsiteY9" fmla="*/ 654051 h 776587"/>
              <a:gd name="connsiteX10" fmla="*/ 4615 w 1024289"/>
              <a:gd name="connsiteY10" fmla="*/ 534988 h 776587"/>
              <a:gd name="connsiteX11" fmla="*/ 307828 w 1024289"/>
              <a:gd name="connsiteY11" fmla="*/ 257176 h 776587"/>
              <a:gd name="connsiteX12" fmla="*/ 377678 w 1024289"/>
              <a:gd name="connsiteY12" fmla="*/ 238126 h 776587"/>
              <a:gd name="connsiteX13" fmla="*/ 771378 w 1024289"/>
              <a:gd name="connsiteY13" fmla="*/ 1 h 776587"/>
              <a:gd name="connsiteX14" fmla="*/ 242740 w 1024289"/>
              <a:gd name="connsiteY14" fmla="*/ 234951 h 776587"/>
              <a:gd name="connsiteX15" fmla="*/ 1020615 w 1024289"/>
              <a:gd name="connsiteY15" fmla="*/ 163513 h 776587"/>
              <a:gd name="connsiteX16" fmla="*/ 520553 w 1024289"/>
              <a:gd name="connsiteY16" fmla="*/ 269876 h 7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289" h="776587">
                <a:moveTo>
                  <a:pt x="520553" y="269876"/>
                </a:moveTo>
                <a:cubicBezTo>
                  <a:pt x="401755" y="312209"/>
                  <a:pt x="353336" y="359305"/>
                  <a:pt x="307828" y="417513"/>
                </a:cubicBezTo>
                <a:cubicBezTo>
                  <a:pt x="262320" y="475721"/>
                  <a:pt x="261526" y="567003"/>
                  <a:pt x="247503" y="619126"/>
                </a:cubicBezTo>
                <a:cubicBezTo>
                  <a:pt x="233480" y="671249"/>
                  <a:pt x="226600" y="717287"/>
                  <a:pt x="223690" y="730251"/>
                </a:cubicBezTo>
                <a:cubicBezTo>
                  <a:pt x="220779" y="743216"/>
                  <a:pt x="228717" y="732632"/>
                  <a:pt x="230040" y="696913"/>
                </a:cubicBezTo>
                <a:cubicBezTo>
                  <a:pt x="231363" y="661194"/>
                  <a:pt x="237449" y="512498"/>
                  <a:pt x="231628" y="515938"/>
                </a:cubicBezTo>
                <a:cubicBezTo>
                  <a:pt x="225807" y="519378"/>
                  <a:pt x="205698" y="700618"/>
                  <a:pt x="195115" y="717551"/>
                </a:cubicBezTo>
                <a:cubicBezTo>
                  <a:pt x="184532" y="734484"/>
                  <a:pt x="166276" y="607749"/>
                  <a:pt x="168128" y="617538"/>
                </a:cubicBezTo>
                <a:cubicBezTo>
                  <a:pt x="169980" y="627327"/>
                  <a:pt x="212578" y="770203"/>
                  <a:pt x="206228" y="776288"/>
                </a:cubicBezTo>
                <a:cubicBezTo>
                  <a:pt x="199878" y="782374"/>
                  <a:pt x="163630" y="694268"/>
                  <a:pt x="130028" y="654051"/>
                </a:cubicBezTo>
                <a:cubicBezTo>
                  <a:pt x="96426" y="613834"/>
                  <a:pt x="-25018" y="601134"/>
                  <a:pt x="4615" y="534988"/>
                </a:cubicBezTo>
                <a:cubicBezTo>
                  <a:pt x="34248" y="468842"/>
                  <a:pt x="245651" y="306653"/>
                  <a:pt x="307828" y="257176"/>
                </a:cubicBezTo>
                <a:cubicBezTo>
                  <a:pt x="370005" y="207699"/>
                  <a:pt x="300420" y="280989"/>
                  <a:pt x="377678" y="238126"/>
                </a:cubicBezTo>
                <a:cubicBezTo>
                  <a:pt x="454936" y="195263"/>
                  <a:pt x="793868" y="530"/>
                  <a:pt x="771378" y="1"/>
                </a:cubicBezTo>
                <a:cubicBezTo>
                  <a:pt x="748888" y="-528"/>
                  <a:pt x="201201" y="207699"/>
                  <a:pt x="242740" y="234951"/>
                </a:cubicBezTo>
                <a:cubicBezTo>
                  <a:pt x="284279" y="262203"/>
                  <a:pt x="972990" y="157428"/>
                  <a:pt x="1020615" y="163513"/>
                </a:cubicBezTo>
                <a:cubicBezTo>
                  <a:pt x="1068240" y="169598"/>
                  <a:pt x="639351" y="227543"/>
                  <a:pt x="520553" y="2698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net Jackson &amp;gt;3333 - ジャネット・ジャクソン 壁紙 (6878271) - ファンポップ" hidden="1">
            <a:extLst>
              <a:ext uri="{FF2B5EF4-FFF2-40B4-BE49-F238E27FC236}">
                <a16:creationId xmlns:a16="http://schemas.microsoft.com/office/drawing/2014/main" id="{B906E52B-822E-485D-85BA-CA3DCEA2D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7" r="28368"/>
          <a:stretch/>
        </p:blipFill>
        <p:spPr bwMode="auto">
          <a:xfrm>
            <a:off x="1178693" y="15497"/>
            <a:ext cx="7243814" cy="1272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8F49278-D765-4555-94FE-CC3394AAD43C}"/>
              </a:ext>
            </a:extLst>
          </p:cNvPr>
          <p:cNvSpPr/>
          <p:nvPr/>
        </p:nvSpPr>
        <p:spPr>
          <a:xfrm>
            <a:off x="4749734" y="1770057"/>
            <a:ext cx="227173" cy="209831"/>
          </a:xfrm>
          <a:custGeom>
            <a:avLst/>
            <a:gdLst>
              <a:gd name="connsiteX0" fmla="*/ 66 w 227173"/>
              <a:gd name="connsiteY0" fmla="*/ 209556 h 209831"/>
              <a:gd name="connsiteX1" fmla="*/ 123891 w 227173"/>
              <a:gd name="connsiteY1" fmla="*/ 107956 h 209831"/>
              <a:gd name="connsiteX2" fmla="*/ 198504 w 227173"/>
              <a:gd name="connsiteY2" fmla="*/ 46043 h 209831"/>
              <a:gd name="connsiteX3" fmla="*/ 227079 w 227173"/>
              <a:gd name="connsiteY3" fmla="*/ 6 h 209831"/>
              <a:gd name="connsiteX4" fmla="*/ 190566 w 227173"/>
              <a:gd name="connsiteY4" fmla="*/ 42868 h 209831"/>
              <a:gd name="connsiteX5" fmla="*/ 141354 w 227173"/>
              <a:gd name="connsiteY5" fmla="*/ 74618 h 209831"/>
              <a:gd name="connsiteX6" fmla="*/ 66 w 227173"/>
              <a:gd name="connsiteY6" fmla="*/ 209556 h 20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73" h="209831">
                <a:moveTo>
                  <a:pt x="66" y="209556"/>
                </a:moveTo>
                <a:cubicBezTo>
                  <a:pt x="-2844" y="215112"/>
                  <a:pt x="90818" y="135208"/>
                  <a:pt x="123891" y="107956"/>
                </a:cubicBezTo>
                <a:cubicBezTo>
                  <a:pt x="156964" y="80704"/>
                  <a:pt x="181306" y="64035"/>
                  <a:pt x="198504" y="46043"/>
                </a:cubicBezTo>
                <a:cubicBezTo>
                  <a:pt x="215702" y="28051"/>
                  <a:pt x="228402" y="535"/>
                  <a:pt x="227079" y="6"/>
                </a:cubicBezTo>
                <a:cubicBezTo>
                  <a:pt x="225756" y="-523"/>
                  <a:pt x="204854" y="30433"/>
                  <a:pt x="190566" y="42868"/>
                </a:cubicBezTo>
                <a:cubicBezTo>
                  <a:pt x="176278" y="55303"/>
                  <a:pt x="168871" y="50276"/>
                  <a:pt x="141354" y="74618"/>
                </a:cubicBezTo>
                <a:cubicBezTo>
                  <a:pt x="113837" y="98960"/>
                  <a:pt x="2976" y="204000"/>
                  <a:pt x="66" y="20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9573B95-E599-4BF7-B0F6-3D78B897F28A}"/>
              </a:ext>
            </a:extLst>
          </p:cNvPr>
          <p:cNvSpPr/>
          <p:nvPr/>
        </p:nvSpPr>
        <p:spPr>
          <a:xfrm>
            <a:off x="4726981" y="1821284"/>
            <a:ext cx="109047" cy="168136"/>
          </a:xfrm>
          <a:custGeom>
            <a:avLst/>
            <a:gdLst>
              <a:gd name="connsiteX0" fmla="*/ 594 w 109047"/>
              <a:gd name="connsiteY0" fmla="*/ 167854 h 168136"/>
              <a:gd name="connsiteX1" fmla="*/ 38694 w 109047"/>
              <a:gd name="connsiteY1" fmla="*/ 67841 h 168136"/>
              <a:gd name="connsiteX2" fmla="*/ 108544 w 109047"/>
              <a:gd name="connsiteY2" fmla="*/ 1166 h 168136"/>
              <a:gd name="connsiteX3" fmla="*/ 67269 w 109047"/>
              <a:gd name="connsiteY3" fmla="*/ 34504 h 168136"/>
              <a:gd name="connsiteX4" fmla="*/ 594 w 109047"/>
              <a:gd name="connsiteY4" fmla="*/ 167854 h 16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47" h="168136">
                <a:moveTo>
                  <a:pt x="594" y="167854"/>
                </a:moveTo>
                <a:cubicBezTo>
                  <a:pt x="-4168" y="173410"/>
                  <a:pt x="20702" y="95622"/>
                  <a:pt x="38694" y="67841"/>
                </a:cubicBezTo>
                <a:cubicBezTo>
                  <a:pt x="56686" y="40060"/>
                  <a:pt x="103782" y="6722"/>
                  <a:pt x="108544" y="1166"/>
                </a:cubicBezTo>
                <a:cubicBezTo>
                  <a:pt x="113306" y="-4390"/>
                  <a:pt x="83144" y="10427"/>
                  <a:pt x="67269" y="34504"/>
                </a:cubicBezTo>
                <a:cubicBezTo>
                  <a:pt x="51394" y="58581"/>
                  <a:pt x="5356" y="162298"/>
                  <a:pt x="594" y="167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707D788-FA62-4D9E-8609-18DFBE14E194}"/>
              </a:ext>
            </a:extLst>
          </p:cNvPr>
          <p:cNvSpPr/>
          <p:nvPr/>
        </p:nvSpPr>
        <p:spPr>
          <a:xfrm>
            <a:off x="4822024" y="1695094"/>
            <a:ext cx="175459" cy="126961"/>
          </a:xfrm>
          <a:custGeom>
            <a:avLst/>
            <a:gdLst>
              <a:gd name="connsiteX0" fmla="*/ 175426 w 175459"/>
              <a:gd name="connsiteY0" fmla="*/ 356 h 126961"/>
              <a:gd name="connsiteX1" fmla="*/ 92876 w 175459"/>
              <a:gd name="connsiteY1" fmla="*/ 55919 h 126961"/>
              <a:gd name="connsiteX2" fmla="*/ 801 w 175459"/>
              <a:gd name="connsiteY2" fmla="*/ 125769 h 126961"/>
              <a:gd name="connsiteX3" fmla="*/ 50014 w 175459"/>
              <a:gd name="connsiteY3" fmla="*/ 98781 h 126961"/>
              <a:gd name="connsiteX4" fmla="*/ 83351 w 175459"/>
              <a:gd name="connsiteY4" fmla="*/ 82906 h 126961"/>
              <a:gd name="connsiteX5" fmla="*/ 175426 w 175459"/>
              <a:gd name="connsiteY5" fmla="*/ 356 h 12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59" h="126961">
                <a:moveTo>
                  <a:pt x="175426" y="356"/>
                </a:moveTo>
                <a:cubicBezTo>
                  <a:pt x="177013" y="-4142"/>
                  <a:pt x="121980" y="35017"/>
                  <a:pt x="92876" y="55919"/>
                </a:cubicBezTo>
                <a:cubicBezTo>
                  <a:pt x="63772" y="76821"/>
                  <a:pt x="7945" y="118625"/>
                  <a:pt x="801" y="125769"/>
                </a:cubicBezTo>
                <a:cubicBezTo>
                  <a:pt x="-6343" y="132913"/>
                  <a:pt x="36256" y="105925"/>
                  <a:pt x="50014" y="98781"/>
                </a:cubicBezTo>
                <a:cubicBezTo>
                  <a:pt x="63772" y="91637"/>
                  <a:pt x="64301" y="96135"/>
                  <a:pt x="83351" y="82906"/>
                </a:cubicBezTo>
                <a:cubicBezTo>
                  <a:pt x="102401" y="69677"/>
                  <a:pt x="173839" y="4854"/>
                  <a:pt x="17542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E3C1467-DDAF-45D7-84C8-49331D590559}"/>
              </a:ext>
            </a:extLst>
          </p:cNvPr>
          <p:cNvSpPr/>
          <p:nvPr/>
        </p:nvSpPr>
        <p:spPr>
          <a:xfrm>
            <a:off x="4998621" y="1687213"/>
            <a:ext cx="173645" cy="17769"/>
          </a:xfrm>
          <a:custGeom>
            <a:avLst/>
            <a:gdLst>
              <a:gd name="connsiteX0" fmla="*/ 417 w 173645"/>
              <a:gd name="connsiteY0" fmla="*/ 1887 h 17769"/>
              <a:gd name="connsiteX1" fmla="*/ 111542 w 173645"/>
              <a:gd name="connsiteY1" fmla="*/ 300 h 17769"/>
              <a:gd name="connsiteX2" fmla="*/ 173454 w 173645"/>
              <a:gd name="connsiteY2" fmla="*/ 1887 h 17769"/>
              <a:gd name="connsiteX3" fmla="*/ 129004 w 173645"/>
              <a:gd name="connsiteY3" fmla="*/ 8237 h 17769"/>
              <a:gd name="connsiteX4" fmla="*/ 75029 w 173645"/>
              <a:gd name="connsiteY4" fmla="*/ 17762 h 17769"/>
              <a:gd name="connsiteX5" fmla="*/ 417 w 173645"/>
              <a:gd name="connsiteY5" fmla="*/ 1887 h 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5" h="17769">
                <a:moveTo>
                  <a:pt x="417" y="1887"/>
                </a:moveTo>
                <a:cubicBezTo>
                  <a:pt x="6502" y="-1023"/>
                  <a:pt x="82703" y="300"/>
                  <a:pt x="111542" y="300"/>
                </a:cubicBezTo>
                <a:cubicBezTo>
                  <a:pt x="140381" y="300"/>
                  <a:pt x="170544" y="564"/>
                  <a:pt x="173454" y="1887"/>
                </a:cubicBezTo>
                <a:cubicBezTo>
                  <a:pt x="176364" y="3210"/>
                  <a:pt x="145408" y="5591"/>
                  <a:pt x="129004" y="8237"/>
                </a:cubicBezTo>
                <a:cubicBezTo>
                  <a:pt x="112600" y="10883"/>
                  <a:pt x="93550" y="18026"/>
                  <a:pt x="75029" y="17762"/>
                </a:cubicBezTo>
                <a:cubicBezTo>
                  <a:pt x="56508" y="17498"/>
                  <a:pt x="-5668" y="4797"/>
                  <a:pt x="417" y="1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B369B20-A98F-4D44-A7B0-CE07AE1B14FD}"/>
              </a:ext>
            </a:extLst>
          </p:cNvPr>
          <p:cNvSpPr/>
          <p:nvPr/>
        </p:nvSpPr>
        <p:spPr>
          <a:xfrm>
            <a:off x="5001669" y="1705855"/>
            <a:ext cx="148648" cy="37419"/>
          </a:xfrm>
          <a:custGeom>
            <a:avLst/>
            <a:gdLst>
              <a:gd name="connsiteX0" fmla="*/ 544 w 148648"/>
              <a:gd name="connsiteY0" fmla="*/ 37220 h 37419"/>
              <a:gd name="connsiteX1" fmla="*/ 95794 w 148648"/>
              <a:gd name="connsiteY1" fmla="*/ 14995 h 37419"/>
              <a:gd name="connsiteX2" fmla="*/ 148181 w 148648"/>
              <a:gd name="connsiteY2" fmla="*/ 7058 h 37419"/>
              <a:gd name="connsiteX3" fmla="*/ 118019 w 148648"/>
              <a:gd name="connsiteY3" fmla="*/ 7058 h 37419"/>
              <a:gd name="connsiteX4" fmla="*/ 59281 w 148648"/>
              <a:gd name="connsiteY4" fmla="*/ 708 h 37419"/>
              <a:gd name="connsiteX5" fmla="*/ 544 w 148648"/>
              <a:gd name="connsiteY5" fmla="*/ 37220 h 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48" h="37419">
                <a:moveTo>
                  <a:pt x="544" y="37220"/>
                </a:moveTo>
                <a:cubicBezTo>
                  <a:pt x="6629" y="39601"/>
                  <a:pt x="71188" y="20022"/>
                  <a:pt x="95794" y="14995"/>
                </a:cubicBezTo>
                <a:cubicBezTo>
                  <a:pt x="120400" y="9968"/>
                  <a:pt x="144477" y="8381"/>
                  <a:pt x="148181" y="7058"/>
                </a:cubicBezTo>
                <a:cubicBezTo>
                  <a:pt x="151885" y="5735"/>
                  <a:pt x="132836" y="8116"/>
                  <a:pt x="118019" y="7058"/>
                </a:cubicBezTo>
                <a:cubicBezTo>
                  <a:pt x="103202" y="6000"/>
                  <a:pt x="77537" y="-2467"/>
                  <a:pt x="59281" y="708"/>
                </a:cubicBezTo>
                <a:cubicBezTo>
                  <a:pt x="41025" y="3883"/>
                  <a:pt x="-5541" y="34839"/>
                  <a:pt x="544" y="37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EADAAFD-D239-4F2C-A03F-A3326605CA9D}"/>
              </a:ext>
            </a:extLst>
          </p:cNvPr>
          <p:cNvSpPr/>
          <p:nvPr/>
        </p:nvSpPr>
        <p:spPr>
          <a:xfrm>
            <a:off x="4773078" y="1879549"/>
            <a:ext cx="369207" cy="167404"/>
          </a:xfrm>
          <a:custGeom>
            <a:avLst/>
            <a:gdLst>
              <a:gd name="connsiteX0" fmla="*/ 367247 w 369207"/>
              <a:gd name="connsiteY0" fmla="*/ 42914 h 167404"/>
              <a:gd name="connsiteX1" fmla="*/ 203735 w 369207"/>
              <a:gd name="connsiteY1" fmla="*/ 36564 h 167404"/>
              <a:gd name="connsiteX2" fmla="*/ 71972 w 369207"/>
              <a:gd name="connsiteY2" fmla="*/ 109589 h 167404"/>
              <a:gd name="connsiteX3" fmla="*/ 13235 w 369207"/>
              <a:gd name="connsiteY3" fmla="*/ 157214 h 167404"/>
              <a:gd name="connsiteX4" fmla="*/ 535 w 369207"/>
              <a:gd name="connsiteY4" fmla="*/ 165151 h 167404"/>
              <a:gd name="connsiteX5" fmla="*/ 24347 w 369207"/>
              <a:gd name="connsiteY5" fmla="*/ 127051 h 167404"/>
              <a:gd name="connsiteX6" fmla="*/ 75147 w 369207"/>
              <a:gd name="connsiteY6" fmla="*/ 68314 h 167404"/>
              <a:gd name="connsiteX7" fmla="*/ 178335 w 369207"/>
              <a:gd name="connsiteY7" fmla="*/ 19101 h 167404"/>
              <a:gd name="connsiteX8" fmla="*/ 287872 w 369207"/>
              <a:gd name="connsiteY8" fmla="*/ 51 h 167404"/>
              <a:gd name="connsiteX9" fmla="*/ 367247 w 369207"/>
              <a:gd name="connsiteY9" fmla="*/ 42914 h 16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07" h="167404">
                <a:moveTo>
                  <a:pt x="367247" y="42914"/>
                </a:moveTo>
                <a:cubicBezTo>
                  <a:pt x="353224" y="48999"/>
                  <a:pt x="252947" y="25452"/>
                  <a:pt x="203735" y="36564"/>
                </a:cubicBezTo>
                <a:cubicBezTo>
                  <a:pt x="154523" y="47676"/>
                  <a:pt x="103722" y="89481"/>
                  <a:pt x="71972" y="109589"/>
                </a:cubicBezTo>
                <a:cubicBezTo>
                  <a:pt x="40222" y="129697"/>
                  <a:pt x="25141" y="147954"/>
                  <a:pt x="13235" y="157214"/>
                </a:cubicBezTo>
                <a:cubicBezTo>
                  <a:pt x="1329" y="166474"/>
                  <a:pt x="-1317" y="170178"/>
                  <a:pt x="535" y="165151"/>
                </a:cubicBezTo>
                <a:cubicBezTo>
                  <a:pt x="2387" y="160124"/>
                  <a:pt x="11912" y="143191"/>
                  <a:pt x="24347" y="127051"/>
                </a:cubicBezTo>
                <a:cubicBezTo>
                  <a:pt x="36782" y="110912"/>
                  <a:pt x="49482" y="86306"/>
                  <a:pt x="75147" y="68314"/>
                </a:cubicBezTo>
                <a:cubicBezTo>
                  <a:pt x="100812" y="50322"/>
                  <a:pt x="142881" y="30478"/>
                  <a:pt x="178335" y="19101"/>
                </a:cubicBezTo>
                <a:cubicBezTo>
                  <a:pt x="213789" y="7724"/>
                  <a:pt x="259297" y="-743"/>
                  <a:pt x="287872" y="51"/>
                </a:cubicBezTo>
                <a:cubicBezTo>
                  <a:pt x="316447" y="845"/>
                  <a:pt x="381270" y="36829"/>
                  <a:pt x="367247" y="4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5CA798-3948-4396-B971-E9FF3F8CD87E}"/>
              </a:ext>
            </a:extLst>
          </p:cNvPr>
          <p:cNvSpPr/>
          <p:nvPr/>
        </p:nvSpPr>
        <p:spPr>
          <a:xfrm>
            <a:off x="4700549" y="1989127"/>
            <a:ext cx="105132" cy="186880"/>
          </a:xfrm>
          <a:custGeom>
            <a:avLst/>
            <a:gdLst>
              <a:gd name="connsiteX0" fmla="*/ 104814 w 105132"/>
              <a:gd name="connsiteY0" fmla="*/ 11 h 186880"/>
              <a:gd name="connsiteX1" fmla="*/ 34964 w 105132"/>
              <a:gd name="connsiteY1" fmla="*/ 68273 h 186880"/>
              <a:gd name="connsiteX2" fmla="*/ 4801 w 105132"/>
              <a:gd name="connsiteY2" fmla="*/ 166698 h 186880"/>
              <a:gd name="connsiteX3" fmla="*/ 1626 w 105132"/>
              <a:gd name="connsiteY3" fmla="*/ 185748 h 186880"/>
              <a:gd name="connsiteX4" fmla="*/ 20676 w 105132"/>
              <a:gd name="connsiteY4" fmla="*/ 147648 h 186880"/>
              <a:gd name="connsiteX5" fmla="*/ 47664 w 105132"/>
              <a:gd name="connsiteY5" fmla="*/ 106373 h 186880"/>
              <a:gd name="connsiteX6" fmla="*/ 60364 w 105132"/>
              <a:gd name="connsiteY6" fmla="*/ 73036 h 186880"/>
              <a:gd name="connsiteX7" fmla="*/ 104814 w 105132"/>
              <a:gd name="connsiteY7" fmla="*/ 11 h 18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32" h="186880">
                <a:moveTo>
                  <a:pt x="104814" y="11"/>
                </a:moveTo>
                <a:cubicBezTo>
                  <a:pt x="100581" y="-783"/>
                  <a:pt x="51633" y="40492"/>
                  <a:pt x="34964" y="68273"/>
                </a:cubicBezTo>
                <a:cubicBezTo>
                  <a:pt x="18295" y="96054"/>
                  <a:pt x="10357" y="147119"/>
                  <a:pt x="4801" y="166698"/>
                </a:cubicBezTo>
                <a:cubicBezTo>
                  <a:pt x="-755" y="186277"/>
                  <a:pt x="-1020" y="188923"/>
                  <a:pt x="1626" y="185748"/>
                </a:cubicBezTo>
                <a:cubicBezTo>
                  <a:pt x="4272" y="182573"/>
                  <a:pt x="13003" y="160877"/>
                  <a:pt x="20676" y="147648"/>
                </a:cubicBezTo>
                <a:cubicBezTo>
                  <a:pt x="28349" y="134419"/>
                  <a:pt x="41049" y="118808"/>
                  <a:pt x="47664" y="106373"/>
                </a:cubicBezTo>
                <a:cubicBezTo>
                  <a:pt x="54279" y="93938"/>
                  <a:pt x="50839" y="86265"/>
                  <a:pt x="60364" y="73036"/>
                </a:cubicBezTo>
                <a:cubicBezTo>
                  <a:pt x="69889" y="59807"/>
                  <a:pt x="109047" y="805"/>
                  <a:pt x="10481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81DAEC0-CE95-455D-8FA1-3908A7EDFC39}"/>
              </a:ext>
            </a:extLst>
          </p:cNvPr>
          <p:cNvSpPr/>
          <p:nvPr/>
        </p:nvSpPr>
        <p:spPr>
          <a:xfrm>
            <a:off x="4770240" y="1964972"/>
            <a:ext cx="241449" cy="204567"/>
          </a:xfrm>
          <a:custGeom>
            <a:avLst/>
            <a:gdLst>
              <a:gd name="connsiteX0" fmla="*/ 198 w 241449"/>
              <a:gd name="connsiteY0" fmla="*/ 201966 h 204567"/>
              <a:gd name="connsiteX1" fmla="*/ 87510 w 241449"/>
              <a:gd name="connsiteY1" fmla="*/ 76553 h 204567"/>
              <a:gd name="connsiteX2" fmla="*/ 127198 w 241449"/>
              <a:gd name="connsiteY2" fmla="*/ 40041 h 204567"/>
              <a:gd name="connsiteX3" fmla="*/ 239910 w 241449"/>
              <a:gd name="connsiteY3" fmla="*/ 353 h 204567"/>
              <a:gd name="connsiteX4" fmla="*/ 185935 w 241449"/>
              <a:gd name="connsiteY4" fmla="*/ 25753 h 204567"/>
              <a:gd name="connsiteX5" fmla="*/ 92273 w 241449"/>
              <a:gd name="connsiteY5" fmla="*/ 108303 h 204567"/>
              <a:gd name="connsiteX6" fmla="*/ 63698 w 241449"/>
              <a:gd name="connsiteY6" fmla="*/ 159103 h 204567"/>
              <a:gd name="connsiteX7" fmla="*/ 198 w 241449"/>
              <a:gd name="connsiteY7" fmla="*/ 201966 h 20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449" h="204567">
                <a:moveTo>
                  <a:pt x="198" y="201966"/>
                </a:moveTo>
                <a:cubicBezTo>
                  <a:pt x="4167" y="188208"/>
                  <a:pt x="66343" y="103540"/>
                  <a:pt x="87510" y="76553"/>
                </a:cubicBezTo>
                <a:cubicBezTo>
                  <a:pt x="108677" y="49565"/>
                  <a:pt x="101798" y="52741"/>
                  <a:pt x="127198" y="40041"/>
                </a:cubicBezTo>
                <a:cubicBezTo>
                  <a:pt x="152598" y="27341"/>
                  <a:pt x="230120" y="2734"/>
                  <a:pt x="239910" y="353"/>
                </a:cubicBezTo>
                <a:cubicBezTo>
                  <a:pt x="249700" y="-2028"/>
                  <a:pt x="210541" y="7761"/>
                  <a:pt x="185935" y="25753"/>
                </a:cubicBezTo>
                <a:cubicBezTo>
                  <a:pt x="161329" y="43745"/>
                  <a:pt x="112646" y="86078"/>
                  <a:pt x="92273" y="108303"/>
                </a:cubicBezTo>
                <a:cubicBezTo>
                  <a:pt x="71900" y="130528"/>
                  <a:pt x="74546" y="147197"/>
                  <a:pt x="63698" y="159103"/>
                </a:cubicBezTo>
                <a:cubicBezTo>
                  <a:pt x="52850" y="171009"/>
                  <a:pt x="-3771" y="215724"/>
                  <a:pt x="198" y="20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277E28A-DCB5-442B-A951-8F003B04CAEC}"/>
              </a:ext>
            </a:extLst>
          </p:cNvPr>
          <p:cNvSpPr/>
          <p:nvPr/>
        </p:nvSpPr>
        <p:spPr>
          <a:xfrm>
            <a:off x="4932363" y="1936493"/>
            <a:ext cx="305131" cy="43472"/>
          </a:xfrm>
          <a:custGeom>
            <a:avLst/>
            <a:gdLst>
              <a:gd name="connsiteX0" fmla="*/ 0 w 305131"/>
              <a:gd name="connsiteY0" fmla="*/ 43120 h 43472"/>
              <a:gd name="connsiteX1" fmla="*/ 142875 w 305131"/>
              <a:gd name="connsiteY1" fmla="*/ 19307 h 43472"/>
              <a:gd name="connsiteX2" fmla="*/ 238125 w 305131"/>
              <a:gd name="connsiteY2" fmla="*/ 19307 h 43472"/>
              <a:gd name="connsiteX3" fmla="*/ 304800 w 305131"/>
              <a:gd name="connsiteY3" fmla="*/ 257 h 43472"/>
              <a:gd name="connsiteX4" fmla="*/ 263525 w 305131"/>
              <a:gd name="connsiteY4" fmla="*/ 35182 h 43472"/>
              <a:gd name="connsiteX5" fmla="*/ 257175 w 305131"/>
              <a:gd name="connsiteY5" fmla="*/ 38357 h 43472"/>
              <a:gd name="connsiteX6" fmla="*/ 185737 w 305131"/>
              <a:gd name="connsiteY6" fmla="*/ 43120 h 43472"/>
              <a:gd name="connsiteX7" fmla="*/ 60325 w 305131"/>
              <a:gd name="connsiteY7" fmla="*/ 43120 h 43472"/>
              <a:gd name="connsiteX8" fmla="*/ 0 w 305131"/>
              <a:gd name="connsiteY8" fmla="*/ 43120 h 4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31" h="43472">
                <a:moveTo>
                  <a:pt x="0" y="43120"/>
                </a:moveTo>
                <a:cubicBezTo>
                  <a:pt x="51593" y="33198"/>
                  <a:pt x="103187" y="23276"/>
                  <a:pt x="142875" y="19307"/>
                </a:cubicBezTo>
                <a:cubicBezTo>
                  <a:pt x="182563" y="15338"/>
                  <a:pt x="211137" y="22482"/>
                  <a:pt x="238125" y="19307"/>
                </a:cubicBezTo>
                <a:cubicBezTo>
                  <a:pt x="265113" y="16132"/>
                  <a:pt x="300567" y="-2389"/>
                  <a:pt x="304800" y="257"/>
                </a:cubicBezTo>
                <a:cubicBezTo>
                  <a:pt x="309033" y="2903"/>
                  <a:pt x="271462" y="28832"/>
                  <a:pt x="263525" y="35182"/>
                </a:cubicBezTo>
                <a:cubicBezTo>
                  <a:pt x="255588" y="41532"/>
                  <a:pt x="270140" y="37034"/>
                  <a:pt x="257175" y="38357"/>
                </a:cubicBezTo>
                <a:cubicBezTo>
                  <a:pt x="244210" y="39680"/>
                  <a:pt x="218545" y="42326"/>
                  <a:pt x="185737" y="43120"/>
                </a:cubicBezTo>
                <a:cubicBezTo>
                  <a:pt x="152929" y="43914"/>
                  <a:pt x="60325" y="43120"/>
                  <a:pt x="60325" y="43120"/>
                </a:cubicBezTo>
                <a:lnTo>
                  <a:pt x="0" y="431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35DD30-2024-4E5C-A96A-CE1080451669}"/>
              </a:ext>
            </a:extLst>
          </p:cNvPr>
          <p:cNvSpPr/>
          <p:nvPr/>
        </p:nvSpPr>
        <p:spPr>
          <a:xfrm>
            <a:off x="4958811" y="1949211"/>
            <a:ext cx="273630" cy="124065"/>
          </a:xfrm>
          <a:custGeom>
            <a:avLst/>
            <a:gdLst>
              <a:gd name="connsiteX0" fmla="*/ 67214 w 273630"/>
              <a:gd name="connsiteY0" fmla="*/ 66914 h 124065"/>
              <a:gd name="connsiteX1" fmla="*/ 135477 w 273630"/>
              <a:gd name="connsiteY1" fmla="*/ 63739 h 124065"/>
              <a:gd name="connsiteX2" fmla="*/ 137064 w 273630"/>
              <a:gd name="connsiteY2" fmla="*/ 90727 h 124065"/>
              <a:gd name="connsiteX3" fmla="*/ 116427 w 273630"/>
              <a:gd name="connsiteY3" fmla="*/ 124064 h 124065"/>
              <a:gd name="connsiteX4" fmla="*/ 151352 w 273630"/>
              <a:gd name="connsiteY4" fmla="*/ 92314 h 124065"/>
              <a:gd name="connsiteX5" fmla="*/ 222789 w 273630"/>
              <a:gd name="connsiteY5" fmla="*/ 90727 h 124065"/>
              <a:gd name="connsiteX6" fmla="*/ 213264 w 273630"/>
              <a:gd name="connsiteY6" fmla="*/ 63739 h 124065"/>
              <a:gd name="connsiteX7" fmla="*/ 273589 w 273630"/>
              <a:gd name="connsiteY7" fmla="*/ 1827 h 124065"/>
              <a:gd name="connsiteX8" fmla="*/ 221202 w 273630"/>
              <a:gd name="connsiteY8" fmla="*/ 16114 h 124065"/>
              <a:gd name="connsiteX9" fmla="*/ 137064 w 273630"/>
              <a:gd name="connsiteY9" fmla="*/ 12939 h 124065"/>
              <a:gd name="connsiteX10" fmla="*/ 2127 w 273630"/>
              <a:gd name="connsiteY10" fmla="*/ 28814 h 124065"/>
              <a:gd name="connsiteX11" fmla="*/ 67214 w 273630"/>
              <a:gd name="connsiteY11" fmla="*/ 66914 h 1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630" h="124065">
                <a:moveTo>
                  <a:pt x="67214" y="66914"/>
                </a:moveTo>
                <a:cubicBezTo>
                  <a:pt x="89439" y="72735"/>
                  <a:pt x="123835" y="59770"/>
                  <a:pt x="135477" y="63739"/>
                </a:cubicBezTo>
                <a:cubicBezTo>
                  <a:pt x="147119" y="67708"/>
                  <a:pt x="140239" y="80673"/>
                  <a:pt x="137064" y="90727"/>
                </a:cubicBezTo>
                <a:cubicBezTo>
                  <a:pt x="133889" y="100781"/>
                  <a:pt x="114046" y="123800"/>
                  <a:pt x="116427" y="124064"/>
                </a:cubicBezTo>
                <a:cubicBezTo>
                  <a:pt x="118808" y="124328"/>
                  <a:pt x="133625" y="97870"/>
                  <a:pt x="151352" y="92314"/>
                </a:cubicBezTo>
                <a:cubicBezTo>
                  <a:pt x="169079" y="86758"/>
                  <a:pt x="212470" y="95489"/>
                  <a:pt x="222789" y="90727"/>
                </a:cubicBezTo>
                <a:cubicBezTo>
                  <a:pt x="233108" y="85965"/>
                  <a:pt x="204797" y="78556"/>
                  <a:pt x="213264" y="63739"/>
                </a:cubicBezTo>
                <a:cubicBezTo>
                  <a:pt x="221731" y="48922"/>
                  <a:pt x="272266" y="9764"/>
                  <a:pt x="273589" y="1827"/>
                </a:cubicBezTo>
                <a:cubicBezTo>
                  <a:pt x="274912" y="-6110"/>
                  <a:pt x="243956" y="14262"/>
                  <a:pt x="221202" y="16114"/>
                </a:cubicBezTo>
                <a:cubicBezTo>
                  <a:pt x="198448" y="17966"/>
                  <a:pt x="173576" y="10822"/>
                  <a:pt x="137064" y="12939"/>
                </a:cubicBezTo>
                <a:cubicBezTo>
                  <a:pt x="100552" y="15056"/>
                  <a:pt x="15885" y="23522"/>
                  <a:pt x="2127" y="28814"/>
                </a:cubicBezTo>
                <a:cubicBezTo>
                  <a:pt x="-11631" y="34106"/>
                  <a:pt x="44989" y="61093"/>
                  <a:pt x="67214" y="6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E89DE97-4A4B-413F-9323-430EF4C842D0}"/>
              </a:ext>
            </a:extLst>
          </p:cNvPr>
          <p:cNvSpPr/>
          <p:nvPr/>
        </p:nvSpPr>
        <p:spPr>
          <a:xfrm>
            <a:off x="4876703" y="1977060"/>
            <a:ext cx="208434" cy="159720"/>
          </a:xfrm>
          <a:custGeom>
            <a:avLst/>
            <a:gdLst>
              <a:gd name="connsiteX0" fmla="*/ 206472 w 208434"/>
              <a:gd name="connsiteY0" fmla="*/ 10490 h 159720"/>
              <a:gd name="connsiteX1" fmla="*/ 169960 w 208434"/>
              <a:gd name="connsiteY1" fmla="*/ 56528 h 159720"/>
              <a:gd name="connsiteX2" fmla="*/ 168372 w 208434"/>
              <a:gd name="connsiteY2" fmla="*/ 110503 h 159720"/>
              <a:gd name="connsiteX3" fmla="*/ 119160 w 208434"/>
              <a:gd name="connsiteY3" fmla="*/ 123203 h 159720"/>
              <a:gd name="connsiteX4" fmla="*/ 103285 w 208434"/>
              <a:gd name="connsiteY4" fmla="*/ 142253 h 159720"/>
              <a:gd name="connsiteX5" fmla="*/ 101697 w 208434"/>
              <a:gd name="connsiteY5" fmla="*/ 159715 h 159720"/>
              <a:gd name="connsiteX6" fmla="*/ 74710 w 208434"/>
              <a:gd name="connsiteY6" fmla="*/ 143840 h 159720"/>
              <a:gd name="connsiteX7" fmla="*/ 42960 w 208434"/>
              <a:gd name="connsiteY7" fmla="*/ 116853 h 159720"/>
              <a:gd name="connsiteX8" fmla="*/ 97 w 208434"/>
              <a:gd name="connsiteY8" fmla="*/ 81928 h 159720"/>
              <a:gd name="connsiteX9" fmla="*/ 33435 w 208434"/>
              <a:gd name="connsiteY9" fmla="*/ 39065 h 159720"/>
              <a:gd name="connsiteX10" fmla="*/ 101697 w 208434"/>
              <a:gd name="connsiteY10" fmla="*/ 2553 h 159720"/>
              <a:gd name="connsiteX11" fmla="*/ 206472 w 208434"/>
              <a:gd name="connsiteY11" fmla="*/ 10490 h 15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4" h="159720">
                <a:moveTo>
                  <a:pt x="206472" y="10490"/>
                </a:moveTo>
                <a:cubicBezTo>
                  <a:pt x="217849" y="19486"/>
                  <a:pt x="176310" y="39859"/>
                  <a:pt x="169960" y="56528"/>
                </a:cubicBezTo>
                <a:cubicBezTo>
                  <a:pt x="163610" y="73197"/>
                  <a:pt x="176839" y="99391"/>
                  <a:pt x="168372" y="110503"/>
                </a:cubicBezTo>
                <a:cubicBezTo>
                  <a:pt x="159905" y="121615"/>
                  <a:pt x="130008" y="117911"/>
                  <a:pt x="119160" y="123203"/>
                </a:cubicBezTo>
                <a:cubicBezTo>
                  <a:pt x="108312" y="128495"/>
                  <a:pt x="106195" y="136168"/>
                  <a:pt x="103285" y="142253"/>
                </a:cubicBezTo>
                <a:cubicBezTo>
                  <a:pt x="100375" y="148338"/>
                  <a:pt x="106459" y="159451"/>
                  <a:pt x="101697" y="159715"/>
                </a:cubicBezTo>
                <a:cubicBezTo>
                  <a:pt x="96935" y="159979"/>
                  <a:pt x="84499" y="150984"/>
                  <a:pt x="74710" y="143840"/>
                </a:cubicBezTo>
                <a:cubicBezTo>
                  <a:pt x="64921" y="136696"/>
                  <a:pt x="55395" y="127172"/>
                  <a:pt x="42960" y="116853"/>
                </a:cubicBezTo>
                <a:cubicBezTo>
                  <a:pt x="30524" y="106534"/>
                  <a:pt x="1684" y="94893"/>
                  <a:pt x="97" y="81928"/>
                </a:cubicBezTo>
                <a:cubicBezTo>
                  <a:pt x="-1490" y="68963"/>
                  <a:pt x="16502" y="52294"/>
                  <a:pt x="33435" y="39065"/>
                </a:cubicBezTo>
                <a:cubicBezTo>
                  <a:pt x="50368" y="25836"/>
                  <a:pt x="75768" y="8374"/>
                  <a:pt x="101697" y="2553"/>
                </a:cubicBezTo>
                <a:cubicBezTo>
                  <a:pt x="127626" y="-3268"/>
                  <a:pt x="195095" y="1494"/>
                  <a:pt x="206472" y="10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88D70EB-447D-4023-B30C-21C6F2C915A7}"/>
              </a:ext>
            </a:extLst>
          </p:cNvPr>
          <p:cNvSpPr/>
          <p:nvPr/>
        </p:nvSpPr>
        <p:spPr>
          <a:xfrm>
            <a:off x="4946651" y="200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BC3972E-6185-4EA6-BEBF-D7AEA90F88F8}"/>
              </a:ext>
            </a:extLst>
          </p:cNvPr>
          <p:cNvSpPr/>
          <p:nvPr/>
        </p:nvSpPr>
        <p:spPr>
          <a:xfrm>
            <a:off x="4833325" y="2055523"/>
            <a:ext cx="272510" cy="92422"/>
          </a:xfrm>
          <a:custGeom>
            <a:avLst/>
            <a:gdLst>
              <a:gd name="connsiteX0" fmla="*/ 613 w 272510"/>
              <a:gd name="connsiteY0" fmla="*/ 76490 h 92422"/>
              <a:gd name="connsiteX1" fmla="*/ 116500 w 272510"/>
              <a:gd name="connsiteY1" fmla="*/ 92365 h 92422"/>
              <a:gd name="connsiteX2" fmla="*/ 195875 w 272510"/>
              <a:gd name="connsiteY2" fmla="*/ 70140 h 92422"/>
              <a:gd name="connsiteX3" fmla="*/ 272075 w 272510"/>
              <a:gd name="connsiteY3" fmla="*/ 290 h 92422"/>
              <a:gd name="connsiteX4" fmla="*/ 224450 w 272510"/>
              <a:gd name="connsiteY4" fmla="*/ 46327 h 92422"/>
              <a:gd name="connsiteX5" fmla="*/ 170475 w 272510"/>
              <a:gd name="connsiteY5" fmla="*/ 73315 h 92422"/>
              <a:gd name="connsiteX6" fmla="*/ 613 w 272510"/>
              <a:gd name="connsiteY6" fmla="*/ 76490 h 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10" h="92422">
                <a:moveTo>
                  <a:pt x="613" y="76490"/>
                </a:moveTo>
                <a:cubicBezTo>
                  <a:pt x="-8383" y="79665"/>
                  <a:pt x="83956" y="93423"/>
                  <a:pt x="116500" y="92365"/>
                </a:cubicBezTo>
                <a:cubicBezTo>
                  <a:pt x="149044" y="91307"/>
                  <a:pt x="169946" y="85486"/>
                  <a:pt x="195875" y="70140"/>
                </a:cubicBezTo>
                <a:cubicBezTo>
                  <a:pt x="221804" y="54794"/>
                  <a:pt x="267313" y="4259"/>
                  <a:pt x="272075" y="290"/>
                </a:cubicBezTo>
                <a:cubicBezTo>
                  <a:pt x="276837" y="-3679"/>
                  <a:pt x="241383" y="34156"/>
                  <a:pt x="224450" y="46327"/>
                </a:cubicBezTo>
                <a:cubicBezTo>
                  <a:pt x="207517" y="58498"/>
                  <a:pt x="203813" y="68817"/>
                  <a:pt x="170475" y="73315"/>
                </a:cubicBezTo>
                <a:cubicBezTo>
                  <a:pt x="137138" y="77813"/>
                  <a:pt x="9609" y="73315"/>
                  <a:pt x="613" y="7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FB64C93-B1D8-4511-99BB-1CEE583BC681}"/>
              </a:ext>
            </a:extLst>
          </p:cNvPr>
          <p:cNvSpPr/>
          <p:nvPr/>
        </p:nvSpPr>
        <p:spPr>
          <a:xfrm>
            <a:off x="4832347" y="2049641"/>
            <a:ext cx="378232" cy="134999"/>
          </a:xfrm>
          <a:custGeom>
            <a:avLst/>
            <a:gdLst>
              <a:gd name="connsiteX0" fmla="*/ 3 w 378232"/>
              <a:gd name="connsiteY0" fmla="*/ 109359 h 134999"/>
              <a:gd name="connsiteX1" fmla="*/ 165103 w 378232"/>
              <a:gd name="connsiteY1" fmla="*/ 134759 h 134999"/>
              <a:gd name="connsiteX2" fmla="*/ 277816 w 378232"/>
              <a:gd name="connsiteY2" fmla="*/ 91897 h 134999"/>
              <a:gd name="connsiteX3" fmla="*/ 317503 w 378232"/>
              <a:gd name="connsiteY3" fmla="*/ 34747 h 134999"/>
              <a:gd name="connsiteX4" fmla="*/ 377828 w 378232"/>
              <a:gd name="connsiteY4" fmla="*/ 15697 h 134999"/>
              <a:gd name="connsiteX5" fmla="*/ 342903 w 378232"/>
              <a:gd name="connsiteY5" fmla="*/ 4584 h 134999"/>
              <a:gd name="connsiteX6" fmla="*/ 323853 w 378232"/>
              <a:gd name="connsiteY6" fmla="*/ 1409 h 134999"/>
              <a:gd name="connsiteX7" fmla="*/ 315916 w 378232"/>
              <a:gd name="connsiteY7" fmla="*/ 26809 h 134999"/>
              <a:gd name="connsiteX8" fmla="*/ 285753 w 378232"/>
              <a:gd name="connsiteY8" fmla="*/ 76022 h 134999"/>
              <a:gd name="connsiteX9" fmla="*/ 233366 w 378232"/>
              <a:gd name="connsiteY9" fmla="*/ 101422 h 134999"/>
              <a:gd name="connsiteX10" fmla="*/ 160341 w 378232"/>
              <a:gd name="connsiteY10" fmla="*/ 110947 h 134999"/>
              <a:gd name="connsiteX11" fmla="*/ 3 w 378232"/>
              <a:gd name="connsiteY11" fmla="*/ 109359 h 13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32" h="134999">
                <a:moveTo>
                  <a:pt x="3" y="109359"/>
                </a:moveTo>
                <a:cubicBezTo>
                  <a:pt x="797" y="113328"/>
                  <a:pt x="118801" y="137669"/>
                  <a:pt x="165103" y="134759"/>
                </a:cubicBezTo>
                <a:cubicBezTo>
                  <a:pt x="211405" y="131849"/>
                  <a:pt x="252416" y="108566"/>
                  <a:pt x="277816" y="91897"/>
                </a:cubicBezTo>
                <a:cubicBezTo>
                  <a:pt x="303216" y="75228"/>
                  <a:pt x="300834" y="47447"/>
                  <a:pt x="317503" y="34747"/>
                </a:cubicBezTo>
                <a:cubicBezTo>
                  <a:pt x="334172" y="22047"/>
                  <a:pt x="373595" y="20724"/>
                  <a:pt x="377828" y="15697"/>
                </a:cubicBezTo>
                <a:cubicBezTo>
                  <a:pt x="382061" y="10670"/>
                  <a:pt x="351899" y="6965"/>
                  <a:pt x="342903" y="4584"/>
                </a:cubicBezTo>
                <a:cubicBezTo>
                  <a:pt x="333907" y="2203"/>
                  <a:pt x="328351" y="-2295"/>
                  <a:pt x="323853" y="1409"/>
                </a:cubicBezTo>
                <a:cubicBezTo>
                  <a:pt x="319355" y="5113"/>
                  <a:pt x="322266" y="14373"/>
                  <a:pt x="315916" y="26809"/>
                </a:cubicBezTo>
                <a:cubicBezTo>
                  <a:pt x="309566" y="39244"/>
                  <a:pt x="299511" y="63587"/>
                  <a:pt x="285753" y="76022"/>
                </a:cubicBezTo>
                <a:cubicBezTo>
                  <a:pt x="271995" y="88457"/>
                  <a:pt x="254268" y="95601"/>
                  <a:pt x="233366" y="101422"/>
                </a:cubicBezTo>
                <a:cubicBezTo>
                  <a:pt x="212464" y="107243"/>
                  <a:pt x="197647" y="110418"/>
                  <a:pt x="160341" y="110947"/>
                </a:cubicBezTo>
                <a:cubicBezTo>
                  <a:pt x="123035" y="111476"/>
                  <a:pt x="-791" y="105390"/>
                  <a:pt x="3" y="109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D487CFC-CEA3-470A-A5F9-A6FE11236815}"/>
              </a:ext>
            </a:extLst>
          </p:cNvPr>
          <p:cNvSpPr/>
          <p:nvPr/>
        </p:nvSpPr>
        <p:spPr>
          <a:xfrm>
            <a:off x="3819150" y="2062445"/>
            <a:ext cx="289537" cy="81414"/>
          </a:xfrm>
          <a:custGeom>
            <a:avLst/>
            <a:gdLst>
              <a:gd name="connsiteX0" fmla="*/ 375 w 289537"/>
              <a:gd name="connsiteY0" fmla="*/ 67980 h 81414"/>
              <a:gd name="connsiteX1" fmla="*/ 113088 w 289537"/>
              <a:gd name="connsiteY1" fmla="*/ 20355 h 81414"/>
              <a:gd name="connsiteX2" fmla="*/ 282950 w 289537"/>
              <a:gd name="connsiteY2" fmla="*/ 80680 h 81414"/>
              <a:gd name="connsiteX3" fmla="*/ 243263 w 289537"/>
              <a:gd name="connsiteY3" fmla="*/ 50518 h 81414"/>
              <a:gd name="connsiteX4" fmla="*/ 135313 w 289537"/>
              <a:gd name="connsiteY4" fmla="*/ 1305 h 81414"/>
              <a:gd name="connsiteX5" fmla="*/ 78163 w 289537"/>
              <a:gd name="connsiteY5" fmla="*/ 17180 h 81414"/>
              <a:gd name="connsiteX6" fmla="*/ 375 w 289537"/>
              <a:gd name="connsiteY6" fmla="*/ 67980 h 8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37" h="81414">
                <a:moveTo>
                  <a:pt x="375" y="67980"/>
                </a:moveTo>
                <a:cubicBezTo>
                  <a:pt x="6196" y="68509"/>
                  <a:pt x="65992" y="18238"/>
                  <a:pt x="113088" y="20355"/>
                </a:cubicBezTo>
                <a:cubicBezTo>
                  <a:pt x="160184" y="22472"/>
                  <a:pt x="261254" y="75653"/>
                  <a:pt x="282950" y="80680"/>
                </a:cubicBezTo>
                <a:cubicBezTo>
                  <a:pt x="304646" y="85707"/>
                  <a:pt x="267869" y="63747"/>
                  <a:pt x="243263" y="50518"/>
                </a:cubicBezTo>
                <a:cubicBezTo>
                  <a:pt x="218657" y="37289"/>
                  <a:pt x="162830" y="6861"/>
                  <a:pt x="135313" y="1305"/>
                </a:cubicBezTo>
                <a:cubicBezTo>
                  <a:pt x="107796" y="-4251"/>
                  <a:pt x="98271" y="9243"/>
                  <a:pt x="78163" y="17180"/>
                </a:cubicBezTo>
                <a:cubicBezTo>
                  <a:pt x="58055" y="25117"/>
                  <a:pt x="-5446" y="67451"/>
                  <a:pt x="375" y="67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F727AB-D6B7-42E1-9B81-F65CB1D80403}"/>
              </a:ext>
            </a:extLst>
          </p:cNvPr>
          <p:cNvSpPr/>
          <p:nvPr/>
        </p:nvSpPr>
        <p:spPr>
          <a:xfrm>
            <a:off x="3920609" y="2025411"/>
            <a:ext cx="307065" cy="74921"/>
          </a:xfrm>
          <a:custGeom>
            <a:avLst/>
            <a:gdLst>
              <a:gd name="connsiteX0" fmla="*/ 516 w 307065"/>
              <a:gd name="connsiteY0" fmla="*/ 1827 h 74921"/>
              <a:gd name="connsiteX1" fmla="*/ 200541 w 307065"/>
              <a:gd name="connsiteY1" fmla="*/ 28814 h 74921"/>
              <a:gd name="connsiteX2" fmla="*/ 306904 w 307065"/>
              <a:gd name="connsiteY2" fmla="*/ 74852 h 74921"/>
              <a:gd name="connsiteX3" fmla="*/ 222766 w 307065"/>
              <a:gd name="connsiteY3" fmla="*/ 17702 h 74921"/>
              <a:gd name="connsiteX4" fmla="*/ 144979 w 307065"/>
              <a:gd name="connsiteY4" fmla="*/ 3414 h 74921"/>
              <a:gd name="connsiteX5" fmla="*/ 516 w 307065"/>
              <a:gd name="connsiteY5" fmla="*/ 1827 h 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65" h="74921">
                <a:moveTo>
                  <a:pt x="516" y="1827"/>
                </a:moveTo>
                <a:cubicBezTo>
                  <a:pt x="9776" y="6060"/>
                  <a:pt x="149476" y="16643"/>
                  <a:pt x="200541" y="28814"/>
                </a:cubicBezTo>
                <a:cubicBezTo>
                  <a:pt x="251606" y="40985"/>
                  <a:pt x="303200" y="76704"/>
                  <a:pt x="306904" y="74852"/>
                </a:cubicBezTo>
                <a:cubicBezTo>
                  <a:pt x="310608" y="73000"/>
                  <a:pt x="249753" y="29608"/>
                  <a:pt x="222766" y="17702"/>
                </a:cubicBezTo>
                <a:cubicBezTo>
                  <a:pt x="195779" y="5796"/>
                  <a:pt x="180962" y="5002"/>
                  <a:pt x="144979" y="3414"/>
                </a:cubicBezTo>
                <a:cubicBezTo>
                  <a:pt x="108996" y="1826"/>
                  <a:pt x="-8744" y="-2406"/>
                  <a:pt x="516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59288DD-4C4B-45AC-8137-D3769CFE0EC2}"/>
              </a:ext>
            </a:extLst>
          </p:cNvPr>
          <p:cNvSpPr/>
          <p:nvPr/>
        </p:nvSpPr>
        <p:spPr>
          <a:xfrm>
            <a:off x="3813439" y="2040105"/>
            <a:ext cx="128352" cy="60380"/>
          </a:xfrm>
          <a:custGeom>
            <a:avLst/>
            <a:gdLst>
              <a:gd name="connsiteX0" fmla="*/ 128324 w 128352"/>
              <a:gd name="connsiteY0" fmla="*/ 1420 h 60380"/>
              <a:gd name="connsiteX1" fmla="*/ 12436 w 128352"/>
              <a:gd name="connsiteY1" fmla="*/ 26820 h 60380"/>
              <a:gd name="connsiteX2" fmla="*/ 4499 w 128352"/>
              <a:gd name="connsiteY2" fmla="*/ 60158 h 60380"/>
              <a:gd name="connsiteX3" fmla="*/ 23549 w 128352"/>
              <a:gd name="connsiteY3" fmla="*/ 9358 h 60380"/>
              <a:gd name="connsiteX4" fmla="*/ 128324 w 128352"/>
              <a:gd name="connsiteY4" fmla="*/ 1420 h 6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52" h="60380">
                <a:moveTo>
                  <a:pt x="128324" y="1420"/>
                </a:moveTo>
                <a:cubicBezTo>
                  <a:pt x="126472" y="4330"/>
                  <a:pt x="33074" y="17030"/>
                  <a:pt x="12436" y="26820"/>
                </a:cubicBezTo>
                <a:cubicBezTo>
                  <a:pt x="-8202" y="36610"/>
                  <a:pt x="2647" y="63068"/>
                  <a:pt x="4499" y="60158"/>
                </a:cubicBezTo>
                <a:cubicBezTo>
                  <a:pt x="6351" y="57248"/>
                  <a:pt x="5293" y="19148"/>
                  <a:pt x="23549" y="9358"/>
                </a:cubicBezTo>
                <a:cubicBezTo>
                  <a:pt x="41805" y="-432"/>
                  <a:pt x="130176" y="-1490"/>
                  <a:pt x="128324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C0E06B4-6290-4E09-8091-417D6C959E12}"/>
              </a:ext>
            </a:extLst>
          </p:cNvPr>
          <p:cNvSpPr/>
          <p:nvPr/>
        </p:nvSpPr>
        <p:spPr>
          <a:xfrm>
            <a:off x="4109967" y="2060215"/>
            <a:ext cx="158061" cy="101272"/>
          </a:xfrm>
          <a:custGeom>
            <a:avLst/>
            <a:gdLst>
              <a:gd name="connsiteX0" fmla="*/ 71 w 158061"/>
              <a:gd name="connsiteY0" fmla="*/ 97198 h 101272"/>
              <a:gd name="connsiteX1" fmla="*/ 139771 w 158061"/>
              <a:gd name="connsiteY1" fmla="*/ 97198 h 101272"/>
              <a:gd name="connsiteX2" fmla="*/ 157233 w 158061"/>
              <a:gd name="connsiteY2" fmla="*/ 46398 h 101272"/>
              <a:gd name="connsiteX3" fmla="*/ 147708 w 158061"/>
              <a:gd name="connsiteY3" fmla="*/ 360 h 101272"/>
              <a:gd name="connsiteX4" fmla="*/ 141358 w 158061"/>
              <a:gd name="connsiteY4" fmla="*/ 71798 h 101272"/>
              <a:gd name="connsiteX5" fmla="*/ 120721 w 158061"/>
              <a:gd name="connsiteY5" fmla="*/ 89260 h 101272"/>
              <a:gd name="connsiteX6" fmla="*/ 71 w 158061"/>
              <a:gd name="connsiteY6" fmla="*/ 97198 h 10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061" h="101272">
                <a:moveTo>
                  <a:pt x="71" y="97198"/>
                </a:moveTo>
                <a:cubicBezTo>
                  <a:pt x="3246" y="98521"/>
                  <a:pt x="113577" y="105665"/>
                  <a:pt x="139771" y="97198"/>
                </a:cubicBezTo>
                <a:cubicBezTo>
                  <a:pt x="165965" y="88731"/>
                  <a:pt x="155910" y="62538"/>
                  <a:pt x="157233" y="46398"/>
                </a:cubicBezTo>
                <a:cubicBezTo>
                  <a:pt x="158556" y="30258"/>
                  <a:pt x="150354" y="-3873"/>
                  <a:pt x="147708" y="360"/>
                </a:cubicBezTo>
                <a:cubicBezTo>
                  <a:pt x="145062" y="4593"/>
                  <a:pt x="145856" y="56981"/>
                  <a:pt x="141358" y="71798"/>
                </a:cubicBezTo>
                <a:cubicBezTo>
                  <a:pt x="136860" y="86615"/>
                  <a:pt x="141358" y="86614"/>
                  <a:pt x="120721" y="89260"/>
                </a:cubicBezTo>
                <a:cubicBezTo>
                  <a:pt x="100084" y="91906"/>
                  <a:pt x="-3104" y="95875"/>
                  <a:pt x="71" y="97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338DEB6-FC48-4E6C-9C4F-6FC4285701A9}"/>
              </a:ext>
            </a:extLst>
          </p:cNvPr>
          <p:cNvSpPr/>
          <p:nvPr/>
        </p:nvSpPr>
        <p:spPr>
          <a:xfrm>
            <a:off x="3954164" y="2143653"/>
            <a:ext cx="453708" cy="133250"/>
          </a:xfrm>
          <a:custGeom>
            <a:avLst/>
            <a:gdLst>
              <a:gd name="connsiteX0" fmla="*/ 299 w 453708"/>
              <a:gd name="connsiteY0" fmla="*/ 109010 h 133250"/>
              <a:gd name="connsiteX1" fmla="*/ 171749 w 453708"/>
              <a:gd name="connsiteY1" fmla="*/ 53447 h 133250"/>
              <a:gd name="connsiteX2" fmla="*/ 335261 w 453708"/>
              <a:gd name="connsiteY2" fmla="*/ 80435 h 133250"/>
              <a:gd name="connsiteX3" fmla="*/ 451149 w 453708"/>
              <a:gd name="connsiteY3" fmla="*/ 132822 h 133250"/>
              <a:gd name="connsiteX4" fmla="*/ 413049 w 453708"/>
              <a:gd name="connsiteY4" fmla="*/ 102660 h 133250"/>
              <a:gd name="connsiteX5" fmla="*/ 384474 w 453708"/>
              <a:gd name="connsiteY5" fmla="*/ 56622 h 133250"/>
              <a:gd name="connsiteX6" fmla="*/ 216199 w 453708"/>
              <a:gd name="connsiteY6" fmla="*/ 8997 h 133250"/>
              <a:gd name="connsiteX7" fmla="*/ 132061 w 453708"/>
              <a:gd name="connsiteY7" fmla="*/ 7410 h 133250"/>
              <a:gd name="connsiteX8" fmla="*/ 299 w 453708"/>
              <a:gd name="connsiteY8" fmla="*/ 109010 h 1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708" h="133250">
                <a:moveTo>
                  <a:pt x="299" y="109010"/>
                </a:moveTo>
                <a:cubicBezTo>
                  <a:pt x="6914" y="116683"/>
                  <a:pt x="115922" y="58209"/>
                  <a:pt x="171749" y="53447"/>
                </a:cubicBezTo>
                <a:cubicBezTo>
                  <a:pt x="227576" y="48685"/>
                  <a:pt x="288694" y="67206"/>
                  <a:pt x="335261" y="80435"/>
                </a:cubicBezTo>
                <a:cubicBezTo>
                  <a:pt x="381828" y="93664"/>
                  <a:pt x="438184" y="129118"/>
                  <a:pt x="451149" y="132822"/>
                </a:cubicBezTo>
                <a:cubicBezTo>
                  <a:pt x="464114" y="136526"/>
                  <a:pt x="424161" y="115360"/>
                  <a:pt x="413049" y="102660"/>
                </a:cubicBezTo>
                <a:cubicBezTo>
                  <a:pt x="401937" y="89960"/>
                  <a:pt x="417282" y="72232"/>
                  <a:pt x="384474" y="56622"/>
                </a:cubicBezTo>
                <a:cubicBezTo>
                  <a:pt x="351666" y="41012"/>
                  <a:pt x="258268" y="17199"/>
                  <a:pt x="216199" y="8997"/>
                </a:cubicBezTo>
                <a:cubicBezTo>
                  <a:pt x="174130" y="795"/>
                  <a:pt x="165663" y="-5555"/>
                  <a:pt x="132061" y="7410"/>
                </a:cubicBezTo>
                <a:cubicBezTo>
                  <a:pt x="98459" y="20375"/>
                  <a:pt x="-6316" y="101337"/>
                  <a:pt x="299" y="109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8BF8DC3-45B9-460D-AAF7-68D2375508AD}"/>
              </a:ext>
            </a:extLst>
          </p:cNvPr>
          <p:cNvSpPr/>
          <p:nvPr/>
        </p:nvSpPr>
        <p:spPr>
          <a:xfrm>
            <a:off x="3933764" y="2238172"/>
            <a:ext cx="453973" cy="68128"/>
          </a:xfrm>
          <a:custGeom>
            <a:avLst/>
            <a:gdLst>
              <a:gd name="connsiteX0" fmla="*/ 61 w 453973"/>
              <a:gd name="connsiteY0" fmla="*/ 38303 h 68128"/>
              <a:gd name="connsiteX1" fmla="*/ 85786 w 453973"/>
              <a:gd name="connsiteY1" fmla="*/ 28778 h 68128"/>
              <a:gd name="connsiteX2" fmla="*/ 209611 w 453973"/>
              <a:gd name="connsiteY2" fmla="*/ 6553 h 68128"/>
              <a:gd name="connsiteX3" fmla="*/ 349311 w 453973"/>
              <a:gd name="connsiteY3" fmla="*/ 4966 h 68128"/>
              <a:gd name="connsiteX4" fmla="*/ 452499 w 453973"/>
              <a:gd name="connsiteY4" fmla="*/ 66878 h 68128"/>
              <a:gd name="connsiteX5" fmla="*/ 403286 w 453973"/>
              <a:gd name="connsiteY5" fmla="*/ 44653 h 68128"/>
              <a:gd name="connsiteX6" fmla="*/ 308036 w 453973"/>
              <a:gd name="connsiteY6" fmla="*/ 22428 h 68128"/>
              <a:gd name="connsiteX7" fmla="*/ 198499 w 453973"/>
              <a:gd name="connsiteY7" fmla="*/ 19253 h 68128"/>
              <a:gd name="connsiteX8" fmla="*/ 141349 w 453973"/>
              <a:gd name="connsiteY8" fmla="*/ 39891 h 68128"/>
              <a:gd name="connsiteX9" fmla="*/ 98486 w 453973"/>
              <a:gd name="connsiteY9" fmla="*/ 65291 h 68128"/>
              <a:gd name="connsiteX10" fmla="*/ 61 w 453973"/>
              <a:gd name="connsiteY10" fmla="*/ 38303 h 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73" h="68128">
                <a:moveTo>
                  <a:pt x="61" y="38303"/>
                </a:moveTo>
                <a:cubicBezTo>
                  <a:pt x="-2056" y="32217"/>
                  <a:pt x="50861" y="34070"/>
                  <a:pt x="85786" y="28778"/>
                </a:cubicBezTo>
                <a:cubicBezTo>
                  <a:pt x="120711" y="23486"/>
                  <a:pt x="165690" y="10522"/>
                  <a:pt x="209611" y="6553"/>
                </a:cubicBezTo>
                <a:cubicBezTo>
                  <a:pt x="253532" y="2584"/>
                  <a:pt x="308830" y="-5088"/>
                  <a:pt x="349311" y="4966"/>
                </a:cubicBezTo>
                <a:cubicBezTo>
                  <a:pt x="389792" y="15020"/>
                  <a:pt x="443503" y="60263"/>
                  <a:pt x="452499" y="66878"/>
                </a:cubicBezTo>
                <a:cubicBezTo>
                  <a:pt x="461495" y="73493"/>
                  <a:pt x="427363" y="52061"/>
                  <a:pt x="403286" y="44653"/>
                </a:cubicBezTo>
                <a:cubicBezTo>
                  <a:pt x="379209" y="37245"/>
                  <a:pt x="342167" y="26661"/>
                  <a:pt x="308036" y="22428"/>
                </a:cubicBezTo>
                <a:cubicBezTo>
                  <a:pt x="273905" y="18195"/>
                  <a:pt x="226280" y="16342"/>
                  <a:pt x="198499" y="19253"/>
                </a:cubicBezTo>
                <a:cubicBezTo>
                  <a:pt x="170718" y="22164"/>
                  <a:pt x="158018" y="32218"/>
                  <a:pt x="141349" y="39891"/>
                </a:cubicBezTo>
                <a:cubicBezTo>
                  <a:pt x="124680" y="47564"/>
                  <a:pt x="118594" y="64762"/>
                  <a:pt x="98486" y="65291"/>
                </a:cubicBezTo>
                <a:cubicBezTo>
                  <a:pt x="78378" y="65820"/>
                  <a:pt x="2178" y="44389"/>
                  <a:pt x="61" y="38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B2E0D8D-0BC8-4F34-9C85-3515D5D401B9}"/>
              </a:ext>
            </a:extLst>
          </p:cNvPr>
          <p:cNvSpPr/>
          <p:nvPr/>
        </p:nvSpPr>
        <p:spPr>
          <a:xfrm>
            <a:off x="3881438" y="2281968"/>
            <a:ext cx="325546" cy="117107"/>
          </a:xfrm>
          <a:custGeom>
            <a:avLst/>
            <a:gdLst>
              <a:gd name="connsiteX0" fmla="*/ 187325 w 325546"/>
              <a:gd name="connsiteY0" fmla="*/ 4032 h 117107"/>
              <a:gd name="connsiteX1" fmla="*/ 155575 w 325546"/>
              <a:gd name="connsiteY1" fmla="*/ 75470 h 117107"/>
              <a:gd name="connsiteX2" fmla="*/ 188912 w 325546"/>
              <a:gd name="connsiteY2" fmla="*/ 97695 h 117107"/>
              <a:gd name="connsiteX3" fmla="*/ 323850 w 325546"/>
              <a:gd name="connsiteY3" fmla="*/ 116745 h 117107"/>
              <a:gd name="connsiteX4" fmla="*/ 252412 w 325546"/>
              <a:gd name="connsiteY4" fmla="*/ 107220 h 117107"/>
              <a:gd name="connsiteX5" fmla="*/ 76200 w 325546"/>
              <a:gd name="connsiteY5" fmla="*/ 72295 h 117107"/>
              <a:gd name="connsiteX6" fmla="*/ 0 w 325546"/>
              <a:gd name="connsiteY6" fmla="*/ 56420 h 117107"/>
              <a:gd name="connsiteX7" fmla="*/ 0 w 325546"/>
              <a:gd name="connsiteY7" fmla="*/ 56420 h 117107"/>
              <a:gd name="connsiteX8" fmla="*/ 92075 w 325546"/>
              <a:gd name="connsiteY8" fmla="*/ 42132 h 117107"/>
              <a:gd name="connsiteX9" fmla="*/ 123825 w 325546"/>
              <a:gd name="connsiteY9" fmla="*/ 11970 h 117107"/>
              <a:gd name="connsiteX10" fmla="*/ 187325 w 325546"/>
              <a:gd name="connsiteY10" fmla="*/ 4032 h 1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46" h="117107">
                <a:moveTo>
                  <a:pt x="187325" y="4032"/>
                </a:moveTo>
                <a:cubicBezTo>
                  <a:pt x="192617" y="14615"/>
                  <a:pt x="155311" y="59860"/>
                  <a:pt x="155575" y="75470"/>
                </a:cubicBezTo>
                <a:cubicBezTo>
                  <a:pt x="155839" y="91080"/>
                  <a:pt x="160866" y="90816"/>
                  <a:pt x="188912" y="97695"/>
                </a:cubicBezTo>
                <a:cubicBezTo>
                  <a:pt x="216958" y="104574"/>
                  <a:pt x="313267" y="115158"/>
                  <a:pt x="323850" y="116745"/>
                </a:cubicBezTo>
                <a:cubicBezTo>
                  <a:pt x="334433" y="118333"/>
                  <a:pt x="293687" y="114628"/>
                  <a:pt x="252412" y="107220"/>
                </a:cubicBezTo>
                <a:cubicBezTo>
                  <a:pt x="211137" y="99812"/>
                  <a:pt x="118269" y="80762"/>
                  <a:pt x="76200" y="72295"/>
                </a:cubicBezTo>
                <a:lnTo>
                  <a:pt x="0" y="56420"/>
                </a:lnTo>
                <a:lnTo>
                  <a:pt x="0" y="56420"/>
                </a:lnTo>
                <a:cubicBezTo>
                  <a:pt x="15346" y="54039"/>
                  <a:pt x="71438" y="49540"/>
                  <a:pt x="92075" y="42132"/>
                </a:cubicBezTo>
                <a:cubicBezTo>
                  <a:pt x="112712" y="34724"/>
                  <a:pt x="108215" y="17526"/>
                  <a:pt x="123825" y="11970"/>
                </a:cubicBezTo>
                <a:cubicBezTo>
                  <a:pt x="139435" y="6414"/>
                  <a:pt x="182033" y="-6551"/>
                  <a:pt x="187325" y="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9E133FB-13A9-43A9-B3DB-91CF1C95AE6B}"/>
              </a:ext>
            </a:extLst>
          </p:cNvPr>
          <p:cNvSpPr/>
          <p:nvPr/>
        </p:nvSpPr>
        <p:spPr>
          <a:xfrm>
            <a:off x="4152735" y="2299653"/>
            <a:ext cx="216214" cy="94500"/>
          </a:xfrm>
          <a:custGeom>
            <a:avLst/>
            <a:gdLst>
              <a:gd name="connsiteX0" fmla="*/ 216065 w 216214"/>
              <a:gd name="connsiteY0" fmla="*/ 635 h 94500"/>
              <a:gd name="connsiteX1" fmla="*/ 131928 w 216214"/>
              <a:gd name="connsiteY1" fmla="*/ 10160 h 94500"/>
              <a:gd name="connsiteX2" fmla="*/ 103353 w 216214"/>
              <a:gd name="connsiteY2" fmla="*/ 51435 h 94500"/>
              <a:gd name="connsiteX3" fmla="*/ 165 w 216214"/>
              <a:gd name="connsiteY3" fmla="*/ 94297 h 94500"/>
              <a:gd name="connsiteX4" fmla="*/ 81128 w 216214"/>
              <a:gd name="connsiteY4" fmla="*/ 65722 h 94500"/>
              <a:gd name="connsiteX5" fmla="*/ 150978 w 216214"/>
              <a:gd name="connsiteY5" fmla="*/ 22860 h 94500"/>
              <a:gd name="connsiteX6" fmla="*/ 216065 w 216214"/>
              <a:gd name="connsiteY6" fmla="*/ 635 h 9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4" h="94500">
                <a:moveTo>
                  <a:pt x="216065" y="635"/>
                </a:moveTo>
                <a:cubicBezTo>
                  <a:pt x="212890" y="-1482"/>
                  <a:pt x="150713" y="1693"/>
                  <a:pt x="131928" y="10160"/>
                </a:cubicBezTo>
                <a:cubicBezTo>
                  <a:pt x="113143" y="18627"/>
                  <a:pt x="125313" y="37412"/>
                  <a:pt x="103353" y="51435"/>
                </a:cubicBezTo>
                <a:cubicBezTo>
                  <a:pt x="81393" y="65458"/>
                  <a:pt x="3869" y="91916"/>
                  <a:pt x="165" y="94297"/>
                </a:cubicBezTo>
                <a:cubicBezTo>
                  <a:pt x="-3539" y="96678"/>
                  <a:pt x="55993" y="77628"/>
                  <a:pt x="81128" y="65722"/>
                </a:cubicBezTo>
                <a:cubicBezTo>
                  <a:pt x="106263" y="53816"/>
                  <a:pt x="130870" y="32914"/>
                  <a:pt x="150978" y="22860"/>
                </a:cubicBezTo>
                <a:cubicBezTo>
                  <a:pt x="171086" y="12806"/>
                  <a:pt x="219240" y="2752"/>
                  <a:pt x="216065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9F22444-6B75-4193-A1C0-2F1A76687426}"/>
              </a:ext>
            </a:extLst>
          </p:cNvPr>
          <p:cNvSpPr/>
          <p:nvPr/>
        </p:nvSpPr>
        <p:spPr>
          <a:xfrm>
            <a:off x="4061734" y="2398713"/>
            <a:ext cx="181654" cy="79561"/>
          </a:xfrm>
          <a:custGeom>
            <a:avLst/>
            <a:gdLst>
              <a:gd name="connsiteX0" fmla="*/ 181654 w 181654"/>
              <a:gd name="connsiteY0" fmla="*/ 0 h 79561"/>
              <a:gd name="connsiteX1" fmla="*/ 57829 w 181654"/>
              <a:gd name="connsiteY1" fmla="*/ 23812 h 79561"/>
              <a:gd name="connsiteX2" fmla="*/ 679 w 181654"/>
              <a:gd name="connsiteY2" fmla="*/ 79375 h 79561"/>
              <a:gd name="connsiteX3" fmla="*/ 32429 w 181654"/>
              <a:gd name="connsiteY3" fmla="*/ 41275 h 79561"/>
              <a:gd name="connsiteX4" fmla="*/ 119741 w 181654"/>
              <a:gd name="connsiteY4" fmla="*/ 25400 h 79561"/>
              <a:gd name="connsiteX5" fmla="*/ 181654 w 181654"/>
              <a:gd name="connsiteY5" fmla="*/ 0 h 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54" h="79561">
                <a:moveTo>
                  <a:pt x="181654" y="0"/>
                </a:moveTo>
                <a:cubicBezTo>
                  <a:pt x="134822" y="5291"/>
                  <a:pt x="87991" y="10583"/>
                  <a:pt x="57829" y="23812"/>
                </a:cubicBezTo>
                <a:cubicBezTo>
                  <a:pt x="27667" y="37041"/>
                  <a:pt x="4912" y="76465"/>
                  <a:pt x="679" y="79375"/>
                </a:cubicBezTo>
                <a:cubicBezTo>
                  <a:pt x="-3554" y="82285"/>
                  <a:pt x="12585" y="50271"/>
                  <a:pt x="32429" y="41275"/>
                </a:cubicBezTo>
                <a:cubicBezTo>
                  <a:pt x="52273" y="32279"/>
                  <a:pt x="95664" y="29898"/>
                  <a:pt x="119741" y="25400"/>
                </a:cubicBezTo>
                <a:lnTo>
                  <a:pt x="1816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D2E34E1-BC65-4854-A0EC-D3D3560D7370}"/>
              </a:ext>
            </a:extLst>
          </p:cNvPr>
          <p:cNvSpPr/>
          <p:nvPr/>
        </p:nvSpPr>
        <p:spPr>
          <a:xfrm>
            <a:off x="3963257" y="2350932"/>
            <a:ext cx="114429" cy="127259"/>
          </a:xfrm>
          <a:custGeom>
            <a:avLst/>
            <a:gdLst>
              <a:gd name="connsiteX0" fmla="*/ 19781 w 114429"/>
              <a:gd name="connsiteY0" fmla="*/ 156 h 127259"/>
              <a:gd name="connsiteX1" fmla="*/ 731 w 114429"/>
              <a:gd name="connsiteY1" fmla="*/ 57306 h 127259"/>
              <a:gd name="connsiteX2" fmla="*/ 46768 w 114429"/>
              <a:gd name="connsiteY2" fmla="*/ 85881 h 127259"/>
              <a:gd name="connsiteX3" fmla="*/ 113443 w 114429"/>
              <a:gd name="connsiteY3" fmla="*/ 127156 h 127259"/>
              <a:gd name="connsiteX4" fmla="*/ 83281 w 114429"/>
              <a:gd name="connsiteY4" fmla="*/ 96993 h 127259"/>
              <a:gd name="connsiteX5" fmla="*/ 37243 w 114429"/>
              <a:gd name="connsiteY5" fmla="*/ 76356 h 127259"/>
              <a:gd name="connsiteX6" fmla="*/ 19781 w 114429"/>
              <a:gd name="connsiteY6" fmla="*/ 156 h 1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29" h="127259">
                <a:moveTo>
                  <a:pt x="19781" y="156"/>
                </a:moveTo>
                <a:cubicBezTo>
                  <a:pt x="13696" y="-3019"/>
                  <a:pt x="-3767" y="43019"/>
                  <a:pt x="731" y="57306"/>
                </a:cubicBezTo>
                <a:cubicBezTo>
                  <a:pt x="5229" y="71594"/>
                  <a:pt x="46768" y="85881"/>
                  <a:pt x="46768" y="85881"/>
                </a:cubicBezTo>
                <a:cubicBezTo>
                  <a:pt x="65553" y="97523"/>
                  <a:pt x="107358" y="125304"/>
                  <a:pt x="113443" y="127156"/>
                </a:cubicBezTo>
                <a:cubicBezTo>
                  <a:pt x="119529" y="129008"/>
                  <a:pt x="95981" y="105460"/>
                  <a:pt x="83281" y="96993"/>
                </a:cubicBezTo>
                <a:cubicBezTo>
                  <a:pt x="70581" y="88526"/>
                  <a:pt x="47562" y="88791"/>
                  <a:pt x="37243" y="76356"/>
                </a:cubicBezTo>
                <a:cubicBezTo>
                  <a:pt x="26924" y="63921"/>
                  <a:pt x="25866" y="3331"/>
                  <a:pt x="1978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28A5F94-E2DB-4F6C-969C-440641B765CF}"/>
              </a:ext>
            </a:extLst>
          </p:cNvPr>
          <p:cNvSpPr/>
          <p:nvPr/>
        </p:nvSpPr>
        <p:spPr>
          <a:xfrm>
            <a:off x="4029645" y="2244942"/>
            <a:ext cx="219400" cy="131195"/>
          </a:xfrm>
          <a:custGeom>
            <a:avLst/>
            <a:gdLst>
              <a:gd name="connsiteX0" fmla="*/ 213743 w 219400"/>
              <a:gd name="connsiteY0" fmla="*/ 6133 h 131195"/>
              <a:gd name="connsiteX1" fmla="*/ 202630 w 219400"/>
              <a:gd name="connsiteY1" fmla="*/ 74396 h 131195"/>
              <a:gd name="connsiteX2" fmla="*/ 170880 w 219400"/>
              <a:gd name="connsiteY2" fmla="*/ 102971 h 131195"/>
              <a:gd name="connsiteX3" fmla="*/ 139130 w 219400"/>
              <a:gd name="connsiteY3" fmla="*/ 129958 h 131195"/>
              <a:gd name="connsiteX4" fmla="*/ 108968 w 219400"/>
              <a:gd name="connsiteY4" fmla="*/ 120433 h 131195"/>
              <a:gd name="connsiteX5" fmla="*/ 47055 w 219400"/>
              <a:gd name="connsiteY5" fmla="*/ 66458 h 131195"/>
              <a:gd name="connsiteX6" fmla="*/ 1018 w 219400"/>
              <a:gd name="connsiteY6" fmla="*/ 61696 h 131195"/>
              <a:gd name="connsiteX7" fmla="*/ 23243 w 219400"/>
              <a:gd name="connsiteY7" fmla="*/ 28358 h 131195"/>
              <a:gd name="connsiteX8" fmla="*/ 112143 w 219400"/>
              <a:gd name="connsiteY8" fmla="*/ 6133 h 131195"/>
              <a:gd name="connsiteX9" fmla="*/ 213743 w 219400"/>
              <a:gd name="connsiteY9" fmla="*/ 6133 h 1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00" h="131195">
                <a:moveTo>
                  <a:pt x="213743" y="6133"/>
                </a:moveTo>
                <a:cubicBezTo>
                  <a:pt x="228824" y="17510"/>
                  <a:pt x="209774" y="58256"/>
                  <a:pt x="202630" y="74396"/>
                </a:cubicBezTo>
                <a:cubicBezTo>
                  <a:pt x="195486" y="90536"/>
                  <a:pt x="181463" y="93711"/>
                  <a:pt x="170880" y="102971"/>
                </a:cubicBezTo>
                <a:cubicBezTo>
                  <a:pt x="160297" y="112231"/>
                  <a:pt x="149449" y="127048"/>
                  <a:pt x="139130" y="129958"/>
                </a:cubicBezTo>
                <a:cubicBezTo>
                  <a:pt x="128811" y="132868"/>
                  <a:pt x="124314" y="131016"/>
                  <a:pt x="108968" y="120433"/>
                </a:cubicBezTo>
                <a:cubicBezTo>
                  <a:pt x="93622" y="109850"/>
                  <a:pt x="65047" y="76248"/>
                  <a:pt x="47055" y="66458"/>
                </a:cubicBezTo>
                <a:cubicBezTo>
                  <a:pt x="29063" y="56669"/>
                  <a:pt x="4987" y="68046"/>
                  <a:pt x="1018" y="61696"/>
                </a:cubicBezTo>
                <a:cubicBezTo>
                  <a:pt x="-2951" y="55346"/>
                  <a:pt x="4722" y="37618"/>
                  <a:pt x="23243" y="28358"/>
                </a:cubicBezTo>
                <a:cubicBezTo>
                  <a:pt x="41764" y="19098"/>
                  <a:pt x="83039" y="10366"/>
                  <a:pt x="112143" y="6133"/>
                </a:cubicBezTo>
                <a:cubicBezTo>
                  <a:pt x="141247" y="1900"/>
                  <a:pt x="198662" y="-5244"/>
                  <a:pt x="213743" y="6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C99E3F2-9AC2-41BA-9624-6064E40B8C37}"/>
              </a:ext>
            </a:extLst>
          </p:cNvPr>
          <p:cNvSpPr/>
          <p:nvPr/>
        </p:nvSpPr>
        <p:spPr>
          <a:xfrm>
            <a:off x="4148138" y="22621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8803CA0-7DE8-406E-B268-3D4473B681C9}"/>
              </a:ext>
            </a:extLst>
          </p:cNvPr>
          <p:cNvSpPr/>
          <p:nvPr/>
        </p:nvSpPr>
        <p:spPr>
          <a:xfrm>
            <a:off x="3975011" y="2234463"/>
            <a:ext cx="271436" cy="52682"/>
          </a:xfrm>
          <a:custGeom>
            <a:avLst/>
            <a:gdLst>
              <a:gd name="connsiteX0" fmla="*/ 89 w 271436"/>
              <a:gd name="connsiteY0" fmla="*/ 51537 h 52682"/>
              <a:gd name="connsiteX1" fmla="*/ 104864 w 271436"/>
              <a:gd name="connsiteY1" fmla="*/ 10262 h 52682"/>
              <a:gd name="connsiteX2" fmla="*/ 157252 w 271436"/>
              <a:gd name="connsiteY2" fmla="*/ 737 h 52682"/>
              <a:gd name="connsiteX3" fmla="*/ 269964 w 271436"/>
              <a:gd name="connsiteY3" fmla="*/ 24550 h 52682"/>
              <a:gd name="connsiteX4" fmla="*/ 212814 w 271436"/>
              <a:gd name="connsiteY4" fmla="*/ 21375 h 52682"/>
              <a:gd name="connsiteX5" fmla="*/ 88989 w 271436"/>
              <a:gd name="connsiteY5" fmla="*/ 40425 h 52682"/>
              <a:gd name="connsiteX6" fmla="*/ 89 w 271436"/>
              <a:gd name="connsiteY6" fmla="*/ 51537 h 5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36" h="52682">
                <a:moveTo>
                  <a:pt x="89" y="51537"/>
                </a:moveTo>
                <a:cubicBezTo>
                  <a:pt x="2735" y="46510"/>
                  <a:pt x="78670" y="18729"/>
                  <a:pt x="104864" y="10262"/>
                </a:cubicBezTo>
                <a:cubicBezTo>
                  <a:pt x="131058" y="1795"/>
                  <a:pt x="129735" y="-1644"/>
                  <a:pt x="157252" y="737"/>
                </a:cubicBezTo>
                <a:cubicBezTo>
                  <a:pt x="184769" y="3118"/>
                  <a:pt x="260704" y="21110"/>
                  <a:pt x="269964" y="24550"/>
                </a:cubicBezTo>
                <a:cubicBezTo>
                  <a:pt x="279224" y="27990"/>
                  <a:pt x="242976" y="18729"/>
                  <a:pt x="212814" y="21375"/>
                </a:cubicBezTo>
                <a:cubicBezTo>
                  <a:pt x="182652" y="24021"/>
                  <a:pt x="123914" y="37250"/>
                  <a:pt x="88989" y="40425"/>
                </a:cubicBezTo>
                <a:cubicBezTo>
                  <a:pt x="54064" y="43600"/>
                  <a:pt x="-2557" y="56564"/>
                  <a:pt x="89" y="5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98F03BF-B02D-41ED-B360-C4B4B73FCACE}"/>
              </a:ext>
            </a:extLst>
          </p:cNvPr>
          <p:cNvSpPr/>
          <p:nvPr/>
        </p:nvSpPr>
        <p:spPr>
          <a:xfrm>
            <a:off x="4387672" y="2165349"/>
            <a:ext cx="134455" cy="210413"/>
          </a:xfrm>
          <a:custGeom>
            <a:avLst/>
            <a:gdLst>
              <a:gd name="connsiteX0" fmla="*/ 178 w 134455"/>
              <a:gd name="connsiteY0" fmla="*/ 1 h 210413"/>
              <a:gd name="connsiteX1" fmla="*/ 81141 w 134455"/>
              <a:gd name="connsiteY1" fmla="*/ 61914 h 210413"/>
              <a:gd name="connsiteX2" fmla="*/ 130353 w 134455"/>
              <a:gd name="connsiteY2" fmla="*/ 204789 h 210413"/>
              <a:gd name="connsiteX3" fmla="*/ 128766 w 134455"/>
              <a:gd name="connsiteY3" fmla="*/ 169864 h 210413"/>
              <a:gd name="connsiteX4" fmla="*/ 104953 w 134455"/>
              <a:gd name="connsiteY4" fmla="*/ 60326 h 210413"/>
              <a:gd name="connsiteX5" fmla="*/ 178 w 134455"/>
              <a:gd name="connsiteY5" fmla="*/ 1 h 21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55" h="210413">
                <a:moveTo>
                  <a:pt x="178" y="1"/>
                </a:moveTo>
                <a:cubicBezTo>
                  <a:pt x="-3791" y="266"/>
                  <a:pt x="59445" y="27783"/>
                  <a:pt x="81141" y="61914"/>
                </a:cubicBezTo>
                <a:cubicBezTo>
                  <a:pt x="102837" y="96045"/>
                  <a:pt x="122416" y="186797"/>
                  <a:pt x="130353" y="204789"/>
                </a:cubicBezTo>
                <a:cubicBezTo>
                  <a:pt x="138291" y="222781"/>
                  <a:pt x="132999" y="193941"/>
                  <a:pt x="128766" y="169864"/>
                </a:cubicBezTo>
                <a:cubicBezTo>
                  <a:pt x="124533" y="145787"/>
                  <a:pt x="125855" y="88372"/>
                  <a:pt x="104953" y="60326"/>
                </a:cubicBezTo>
                <a:cubicBezTo>
                  <a:pt x="84051" y="32280"/>
                  <a:pt x="4147" y="-264"/>
                  <a:pt x="1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B72D06-D67C-47CF-BE19-D4CCFBE68141}"/>
              </a:ext>
            </a:extLst>
          </p:cNvPr>
          <p:cNvSpPr/>
          <p:nvPr/>
        </p:nvSpPr>
        <p:spPr>
          <a:xfrm>
            <a:off x="4581283" y="2093737"/>
            <a:ext cx="75252" cy="313281"/>
          </a:xfrm>
          <a:custGeom>
            <a:avLst/>
            <a:gdLst>
              <a:gd name="connsiteX0" fmla="*/ 44692 w 75252"/>
              <a:gd name="connsiteY0" fmla="*/ 176 h 313281"/>
              <a:gd name="connsiteX1" fmla="*/ 14530 w 75252"/>
              <a:gd name="connsiteY1" fmla="*/ 119238 h 313281"/>
              <a:gd name="connsiteX2" fmla="*/ 68505 w 75252"/>
              <a:gd name="connsiteY2" fmla="*/ 303388 h 313281"/>
              <a:gd name="connsiteX3" fmla="*/ 66917 w 75252"/>
              <a:gd name="connsiteY3" fmla="*/ 273226 h 313281"/>
              <a:gd name="connsiteX4" fmla="*/ 242 w 75252"/>
              <a:gd name="connsiteY4" fmla="*/ 144638 h 313281"/>
              <a:gd name="connsiteX5" fmla="*/ 44692 w 75252"/>
              <a:gd name="connsiteY5" fmla="*/ 176 h 31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52" h="313281">
                <a:moveTo>
                  <a:pt x="44692" y="176"/>
                </a:moveTo>
                <a:cubicBezTo>
                  <a:pt x="47073" y="-4057"/>
                  <a:pt x="10561" y="68703"/>
                  <a:pt x="14530" y="119238"/>
                </a:cubicBezTo>
                <a:cubicBezTo>
                  <a:pt x="18499" y="169773"/>
                  <a:pt x="59774" y="277723"/>
                  <a:pt x="68505" y="303388"/>
                </a:cubicBezTo>
                <a:cubicBezTo>
                  <a:pt x="77236" y="329053"/>
                  <a:pt x="78294" y="299684"/>
                  <a:pt x="66917" y="273226"/>
                </a:cubicBezTo>
                <a:cubicBezTo>
                  <a:pt x="55540" y="246768"/>
                  <a:pt x="4211" y="187500"/>
                  <a:pt x="242" y="144638"/>
                </a:cubicBezTo>
                <a:cubicBezTo>
                  <a:pt x="-3727" y="101776"/>
                  <a:pt x="42311" y="4409"/>
                  <a:pt x="44692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0B6FBE9-12CD-42A9-B5E3-174C37C3D1B4}"/>
              </a:ext>
            </a:extLst>
          </p:cNvPr>
          <p:cNvSpPr/>
          <p:nvPr/>
        </p:nvSpPr>
        <p:spPr>
          <a:xfrm>
            <a:off x="4525707" y="2416820"/>
            <a:ext cx="19372" cy="135858"/>
          </a:xfrm>
          <a:custGeom>
            <a:avLst/>
            <a:gdLst>
              <a:gd name="connsiteX0" fmla="*/ 19306 w 19372"/>
              <a:gd name="connsiteY0" fmla="*/ 943 h 135858"/>
              <a:gd name="connsiteX1" fmla="*/ 6606 w 19372"/>
              <a:gd name="connsiteY1" fmla="*/ 131118 h 135858"/>
              <a:gd name="connsiteX2" fmla="*/ 8193 w 19372"/>
              <a:gd name="connsiteY2" fmla="*/ 104130 h 135858"/>
              <a:gd name="connsiteX3" fmla="*/ 256 w 19372"/>
              <a:gd name="connsiteY3" fmla="*/ 72380 h 135858"/>
              <a:gd name="connsiteX4" fmla="*/ 19306 w 19372"/>
              <a:gd name="connsiteY4" fmla="*/ 943 h 1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2" h="135858">
                <a:moveTo>
                  <a:pt x="19306" y="943"/>
                </a:moveTo>
                <a:cubicBezTo>
                  <a:pt x="20364" y="10733"/>
                  <a:pt x="8458" y="113920"/>
                  <a:pt x="6606" y="131118"/>
                </a:cubicBezTo>
                <a:cubicBezTo>
                  <a:pt x="4754" y="148316"/>
                  <a:pt x="9251" y="113920"/>
                  <a:pt x="8193" y="104130"/>
                </a:cubicBezTo>
                <a:cubicBezTo>
                  <a:pt x="7135" y="94340"/>
                  <a:pt x="-1596" y="84286"/>
                  <a:pt x="256" y="72380"/>
                </a:cubicBezTo>
                <a:cubicBezTo>
                  <a:pt x="2108" y="60474"/>
                  <a:pt x="18248" y="-8847"/>
                  <a:pt x="19306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AB49F19-66BB-4EC1-9584-12747C3FE9E7}"/>
              </a:ext>
            </a:extLst>
          </p:cNvPr>
          <p:cNvSpPr/>
          <p:nvPr/>
        </p:nvSpPr>
        <p:spPr>
          <a:xfrm>
            <a:off x="4740292" y="2419318"/>
            <a:ext cx="170962" cy="254556"/>
          </a:xfrm>
          <a:custGeom>
            <a:avLst/>
            <a:gdLst>
              <a:gd name="connsiteX0" fmla="*/ 85708 w 170962"/>
              <a:gd name="connsiteY0" fmla="*/ 32 h 254556"/>
              <a:gd name="connsiteX1" fmla="*/ 165083 w 170962"/>
              <a:gd name="connsiteY1" fmla="*/ 128620 h 254556"/>
              <a:gd name="connsiteX2" fmla="*/ 165083 w 170962"/>
              <a:gd name="connsiteY2" fmla="*/ 174657 h 254556"/>
              <a:gd name="connsiteX3" fmla="*/ 155558 w 170962"/>
              <a:gd name="connsiteY3" fmla="*/ 179420 h 254556"/>
              <a:gd name="connsiteX4" fmla="*/ 101583 w 170962"/>
              <a:gd name="connsiteY4" fmla="*/ 177832 h 254556"/>
              <a:gd name="connsiteX5" fmla="*/ 57133 w 170962"/>
              <a:gd name="connsiteY5" fmla="*/ 179420 h 254556"/>
              <a:gd name="connsiteX6" fmla="*/ 1571 w 170962"/>
              <a:gd name="connsiteY6" fmla="*/ 254032 h 254556"/>
              <a:gd name="connsiteX7" fmla="*/ 15858 w 170962"/>
              <a:gd name="connsiteY7" fmla="*/ 211170 h 254556"/>
              <a:gd name="connsiteX8" fmla="*/ 22208 w 170962"/>
              <a:gd name="connsiteY8" fmla="*/ 182595 h 254556"/>
              <a:gd name="connsiteX9" fmla="*/ 104758 w 170962"/>
              <a:gd name="connsiteY9" fmla="*/ 176245 h 254556"/>
              <a:gd name="connsiteX10" fmla="*/ 158733 w 170962"/>
              <a:gd name="connsiteY10" fmla="*/ 174657 h 254556"/>
              <a:gd name="connsiteX11" fmla="*/ 155558 w 170962"/>
              <a:gd name="connsiteY11" fmla="*/ 141320 h 254556"/>
              <a:gd name="connsiteX12" fmla="*/ 85708 w 170962"/>
              <a:gd name="connsiteY12" fmla="*/ 32 h 2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962" h="254556">
                <a:moveTo>
                  <a:pt x="85708" y="32"/>
                </a:moveTo>
                <a:cubicBezTo>
                  <a:pt x="87296" y="-2085"/>
                  <a:pt x="151854" y="99516"/>
                  <a:pt x="165083" y="128620"/>
                </a:cubicBezTo>
                <a:cubicBezTo>
                  <a:pt x="178312" y="157724"/>
                  <a:pt x="165083" y="174657"/>
                  <a:pt x="165083" y="174657"/>
                </a:cubicBezTo>
                <a:cubicBezTo>
                  <a:pt x="163496" y="183124"/>
                  <a:pt x="166141" y="178891"/>
                  <a:pt x="155558" y="179420"/>
                </a:cubicBezTo>
                <a:cubicBezTo>
                  <a:pt x="144975" y="179949"/>
                  <a:pt x="117987" y="177832"/>
                  <a:pt x="101583" y="177832"/>
                </a:cubicBezTo>
                <a:cubicBezTo>
                  <a:pt x="85179" y="177832"/>
                  <a:pt x="73802" y="166720"/>
                  <a:pt x="57133" y="179420"/>
                </a:cubicBezTo>
                <a:cubicBezTo>
                  <a:pt x="40464" y="192120"/>
                  <a:pt x="8450" y="248740"/>
                  <a:pt x="1571" y="254032"/>
                </a:cubicBezTo>
                <a:cubicBezTo>
                  <a:pt x="-5308" y="259324"/>
                  <a:pt x="12419" y="223076"/>
                  <a:pt x="15858" y="211170"/>
                </a:cubicBezTo>
                <a:cubicBezTo>
                  <a:pt x="19297" y="199264"/>
                  <a:pt x="7391" y="188416"/>
                  <a:pt x="22208" y="182595"/>
                </a:cubicBezTo>
                <a:cubicBezTo>
                  <a:pt x="37025" y="176774"/>
                  <a:pt x="82004" y="177568"/>
                  <a:pt x="104758" y="176245"/>
                </a:cubicBezTo>
                <a:cubicBezTo>
                  <a:pt x="127512" y="174922"/>
                  <a:pt x="150266" y="180478"/>
                  <a:pt x="158733" y="174657"/>
                </a:cubicBezTo>
                <a:cubicBezTo>
                  <a:pt x="167200" y="168836"/>
                  <a:pt x="168258" y="168043"/>
                  <a:pt x="155558" y="141320"/>
                </a:cubicBezTo>
                <a:cubicBezTo>
                  <a:pt x="142858" y="114597"/>
                  <a:pt x="84120" y="2149"/>
                  <a:pt x="8570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F7CBC30-DC2F-4AF6-ACC3-C8371DF2F914}"/>
              </a:ext>
            </a:extLst>
          </p:cNvPr>
          <p:cNvSpPr/>
          <p:nvPr/>
        </p:nvSpPr>
        <p:spPr>
          <a:xfrm>
            <a:off x="4442795" y="2573220"/>
            <a:ext cx="39387" cy="162173"/>
          </a:xfrm>
          <a:custGeom>
            <a:avLst/>
            <a:gdLst>
              <a:gd name="connsiteX0" fmla="*/ 29193 w 39387"/>
              <a:gd name="connsiteY0" fmla="*/ 118 h 162173"/>
              <a:gd name="connsiteX1" fmla="*/ 3793 w 39387"/>
              <a:gd name="connsiteY1" fmla="*/ 76318 h 162173"/>
              <a:gd name="connsiteX2" fmla="*/ 3793 w 39387"/>
              <a:gd name="connsiteY2" fmla="*/ 108068 h 162173"/>
              <a:gd name="connsiteX3" fmla="*/ 38718 w 39387"/>
              <a:gd name="connsiteY3" fmla="*/ 162043 h 162173"/>
              <a:gd name="connsiteX4" fmla="*/ 26018 w 39387"/>
              <a:gd name="connsiteY4" fmla="*/ 122355 h 162173"/>
              <a:gd name="connsiteX5" fmla="*/ 16493 w 39387"/>
              <a:gd name="connsiteY5" fmla="*/ 95368 h 162173"/>
              <a:gd name="connsiteX6" fmla="*/ 29193 w 39387"/>
              <a:gd name="connsiteY6" fmla="*/ 118 h 16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7" h="162173">
                <a:moveTo>
                  <a:pt x="29193" y="118"/>
                </a:moveTo>
                <a:cubicBezTo>
                  <a:pt x="27076" y="-3057"/>
                  <a:pt x="8026" y="58326"/>
                  <a:pt x="3793" y="76318"/>
                </a:cubicBezTo>
                <a:cubicBezTo>
                  <a:pt x="-440" y="94310"/>
                  <a:pt x="-2028" y="93781"/>
                  <a:pt x="3793" y="108068"/>
                </a:cubicBezTo>
                <a:cubicBezTo>
                  <a:pt x="9614" y="122355"/>
                  <a:pt x="35014" y="159662"/>
                  <a:pt x="38718" y="162043"/>
                </a:cubicBezTo>
                <a:cubicBezTo>
                  <a:pt x="42422" y="164424"/>
                  <a:pt x="29722" y="133467"/>
                  <a:pt x="26018" y="122355"/>
                </a:cubicBezTo>
                <a:cubicBezTo>
                  <a:pt x="22314" y="111243"/>
                  <a:pt x="17022" y="110185"/>
                  <a:pt x="16493" y="95368"/>
                </a:cubicBezTo>
                <a:cubicBezTo>
                  <a:pt x="15964" y="80551"/>
                  <a:pt x="31310" y="3293"/>
                  <a:pt x="2919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809DEA7-66A9-4D04-97F3-6A4EA7F92E44}"/>
              </a:ext>
            </a:extLst>
          </p:cNvPr>
          <p:cNvSpPr/>
          <p:nvPr/>
        </p:nvSpPr>
        <p:spPr>
          <a:xfrm>
            <a:off x="4552436" y="2651120"/>
            <a:ext cx="142122" cy="69876"/>
          </a:xfrm>
          <a:custGeom>
            <a:avLst/>
            <a:gdLst>
              <a:gd name="connsiteX0" fmla="*/ 514 w 142122"/>
              <a:gd name="connsiteY0" fmla="*/ 5 h 69876"/>
              <a:gd name="connsiteX1" fmla="*/ 73539 w 142122"/>
              <a:gd name="connsiteY1" fmla="*/ 49218 h 69876"/>
              <a:gd name="connsiteX2" fmla="*/ 141802 w 142122"/>
              <a:gd name="connsiteY2" fmla="*/ 69855 h 69876"/>
              <a:gd name="connsiteX3" fmla="*/ 44964 w 142122"/>
              <a:gd name="connsiteY3" fmla="*/ 46043 h 69876"/>
              <a:gd name="connsiteX4" fmla="*/ 514 w 142122"/>
              <a:gd name="connsiteY4" fmla="*/ 5 h 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22" h="69876">
                <a:moveTo>
                  <a:pt x="514" y="5"/>
                </a:moveTo>
                <a:cubicBezTo>
                  <a:pt x="5277" y="534"/>
                  <a:pt x="49991" y="37576"/>
                  <a:pt x="73539" y="49218"/>
                </a:cubicBezTo>
                <a:cubicBezTo>
                  <a:pt x="97087" y="60860"/>
                  <a:pt x="146565" y="70384"/>
                  <a:pt x="141802" y="69855"/>
                </a:cubicBezTo>
                <a:cubicBezTo>
                  <a:pt x="137040" y="69326"/>
                  <a:pt x="64808" y="54510"/>
                  <a:pt x="44964" y="46043"/>
                </a:cubicBezTo>
                <a:cubicBezTo>
                  <a:pt x="25120" y="37576"/>
                  <a:pt x="-4249" y="-524"/>
                  <a:pt x="5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E923466-D180-4DED-A89C-6EACA8F70AC2}"/>
              </a:ext>
            </a:extLst>
          </p:cNvPr>
          <p:cNvSpPr/>
          <p:nvPr/>
        </p:nvSpPr>
        <p:spPr>
          <a:xfrm>
            <a:off x="4641467" y="2471696"/>
            <a:ext cx="105394" cy="97661"/>
          </a:xfrm>
          <a:custGeom>
            <a:avLst/>
            <a:gdLst>
              <a:gd name="connsiteX0" fmla="*/ 16258 w 105394"/>
              <a:gd name="connsiteY0" fmla="*/ 42 h 97661"/>
              <a:gd name="connsiteX1" fmla="*/ 5146 w 105394"/>
              <a:gd name="connsiteY1" fmla="*/ 95292 h 97661"/>
              <a:gd name="connsiteX2" fmla="*/ 105158 w 105394"/>
              <a:gd name="connsiteY2" fmla="*/ 69892 h 97661"/>
              <a:gd name="connsiteX3" fmla="*/ 32133 w 105394"/>
              <a:gd name="connsiteY3" fmla="*/ 82592 h 97661"/>
              <a:gd name="connsiteX4" fmla="*/ 16258 w 105394"/>
              <a:gd name="connsiteY4" fmla="*/ 42 h 9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94" h="97661">
                <a:moveTo>
                  <a:pt x="16258" y="42"/>
                </a:moveTo>
                <a:cubicBezTo>
                  <a:pt x="11760" y="2159"/>
                  <a:pt x="-9670" y="83650"/>
                  <a:pt x="5146" y="95292"/>
                </a:cubicBezTo>
                <a:cubicBezTo>
                  <a:pt x="19962" y="106934"/>
                  <a:pt x="100660" y="72009"/>
                  <a:pt x="105158" y="69892"/>
                </a:cubicBezTo>
                <a:cubicBezTo>
                  <a:pt x="109656" y="67775"/>
                  <a:pt x="48802" y="90529"/>
                  <a:pt x="32133" y="82592"/>
                </a:cubicBezTo>
                <a:cubicBezTo>
                  <a:pt x="15464" y="74655"/>
                  <a:pt x="20756" y="-2075"/>
                  <a:pt x="1625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27945BA-234C-487A-BFC0-9B8E997E5420}"/>
              </a:ext>
            </a:extLst>
          </p:cNvPr>
          <p:cNvSpPr/>
          <p:nvPr/>
        </p:nvSpPr>
        <p:spPr>
          <a:xfrm>
            <a:off x="4560882" y="2449513"/>
            <a:ext cx="78034" cy="201647"/>
          </a:xfrm>
          <a:custGeom>
            <a:avLst/>
            <a:gdLst>
              <a:gd name="connsiteX0" fmla="*/ 36518 w 78034"/>
              <a:gd name="connsiteY0" fmla="*/ 0 h 201647"/>
              <a:gd name="connsiteX1" fmla="*/ 47631 w 78034"/>
              <a:gd name="connsiteY1" fmla="*/ 134937 h 201647"/>
              <a:gd name="connsiteX2" fmla="*/ 6 w 78034"/>
              <a:gd name="connsiteY2" fmla="*/ 149225 h 201647"/>
              <a:gd name="connsiteX3" fmla="*/ 44456 w 78034"/>
              <a:gd name="connsiteY3" fmla="*/ 142875 h 201647"/>
              <a:gd name="connsiteX4" fmla="*/ 77793 w 78034"/>
              <a:gd name="connsiteY4" fmla="*/ 201612 h 201647"/>
              <a:gd name="connsiteX5" fmla="*/ 58743 w 78034"/>
              <a:gd name="connsiteY5" fmla="*/ 133350 h 201647"/>
              <a:gd name="connsiteX6" fmla="*/ 36518 w 78034"/>
              <a:gd name="connsiteY6" fmla="*/ 0 h 2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34" h="201647">
                <a:moveTo>
                  <a:pt x="36518" y="0"/>
                </a:moveTo>
                <a:cubicBezTo>
                  <a:pt x="34666" y="264"/>
                  <a:pt x="53716" y="110066"/>
                  <a:pt x="47631" y="134937"/>
                </a:cubicBezTo>
                <a:cubicBezTo>
                  <a:pt x="41546" y="159808"/>
                  <a:pt x="535" y="147902"/>
                  <a:pt x="6" y="149225"/>
                </a:cubicBezTo>
                <a:cubicBezTo>
                  <a:pt x="-523" y="150548"/>
                  <a:pt x="31492" y="134144"/>
                  <a:pt x="44456" y="142875"/>
                </a:cubicBezTo>
                <a:cubicBezTo>
                  <a:pt x="57420" y="151606"/>
                  <a:pt x="75412" y="203200"/>
                  <a:pt x="77793" y="201612"/>
                </a:cubicBezTo>
                <a:cubicBezTo>
                  <a:pt x="80174" y="200025"/>
                  <a:pt x="64299" y="162189"/>
                  <a:pt x="58743" y="133350"/>
                </a:cubicBezTo>
                <a:cubicBezTo>
                  <a:pt x="53187" y="104511"/>
                  <a:pt x="38370" y="-264"/>
                  <a:pt x="365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4C4837C-3A7B-49AE-8CEE-B296BE1C8EC6}"/>
              </a:ext>
            </a:extLst>
          </p:cNvPr>
          <p:cNvSpPr/>
          <p:nvPr/>
        </p:nvSpPr>
        <p:spPr>
          <a:xfrm>
            <a:off x="4495131" y="2653941"/>
            <a:ext cx="57867" cy="62326"/>
          </a:xfrm>
          <a:custGeom>
            <a:avLst/>
            <a:gdLst>
              <a:gd name="connsiteX0" fmla="*/ 57819 w 57867"/>
              <a:gd name="connsiteY0" fmla="*/ 359 h 62326"/>
              <a:gd name="connsiteX1" fmla="*/ 11782 w 57867"/>
              <a:gd name="connsiteY1" fmla="*/ 44809 h 62326"/>
              <a:gd name="connsiteX2" fmla="*/ 669 w 57867"/>
              <a:gd name="connsiteY2" fmla="*/ 62272 h 62326"/>
              <a:gd name="connsiteX3" fmla="*/ 5432 w 57867"/>
              <a:gd name="connsiteY3" fmla="*/ 40047 h 62326"/>
              <a:gd name="connsiteX4" fmla="*/ 2257 w 57867"/>
              <a:gd name="connsiteY4" fmla="*/ 24172 h 62326"/>
              <a:gd name="connsiteX5" fmla="*/ 57819 w 57867"/>
              <a:gd name="connsiteY5" fmla="*/ 359 h 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67" h="62326">
                <a:moveTo>
                  <a:pt x="57819" y="359"/>
                </a:moveTo>
                <a:cubicBezTo>
                  <a:pt x="59406" y="3798"/>
                  <a:pt x="21307" y="34490"/>
                  <a:pt x="11782" y="44809"/>
                </a:cubicBezTo>
                <a:cubicBezTo>
                  <a:pt x="2257" y="55128"/>
                  <a:pt x="1727" y="63066"/>
                  <a:pt x="669" y="62272"/>
                </a:cubicBezTo>
                <a:cubicBezTo>
                  <a:pt x="-389" y="61478"/>
                  <a:pt x="5167" y="46397"/>
                  <a:pt x="5432" y="40047"/>
                </a:cubicBezTo>
                <a:cubicBezTo>
                  <a:pt x="5697" y="33697"/>
                  <a:pt x="-4358" y="29199"/>
                  <a:pt x="2257" y="24172"/>
                </a:cubicBezTo>
                <a:cubicBezTo>
                  <a:pt x="8872" y="19145"/>
                  <a:pt x="56232" y="-3080"/>
                  <a:pt x="57819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E9547BE-C8F5-49EA-8372-41AEAF7F03B2}"/>
              </a:ext>
            </a:extLst>
          </p:cNvPr>
          <p:cNvSpPr/>
          <p:nvPr/>
        </p:nvSpPr>
        <p:spPr>
          <a:xfrm>
            <a:off x="4754763" y="2692370"/>
            <a:ext cx="454451" cy="180169"/>
          </a:xfrm>
          <a:custGeom>
            <a:avLst/>
            <a:gdLst>
              <a:gd name="connsiteX0" fmla="*/ 1387 w 454451"/>
              <a:gd name="connsiteY0" fmla="*/ 179418 h 180169"/>
              <a:gd name="connsiteX1" fmla="*/ 117275 w 454451"/>
              <a:gd name="connsiteY1" fmla="*/ 139730 h 180169"/>
              <a:gd name="connsiteX2" fmla="*/ 247450 w 454451"/>
              <a:gd name="connsiteY2" fmla="*/ 66705 h 180169"/>
              <a:gd name="connsiteX3" fmla="*/ 360162 w 454451"/>
              <a:gd name="connsiteY3" fmla="*/ 17493 h 180169"/>
              <a:gd name="connsiteX4" fmla="*/ 410962 w 454451"/>
              <a:gd name="connsiteY4" fmla="*/ 15905 h 180169"/>
              <a:gd name="connsiteX5" fmla="*/ 453825 w 454451"/>
              <a:gd name="connsiteY5" fmla="*/ 42893 h 180169"/>
              <a:gd name="connsiteX6" fmla="*/ 377625 w 454451"/>
              <a:gd name="connsiteY6" fmla="*/ 30 h 180169"/>
              <a:gd name="connsiteX7" fmla="*/ 280787 w 454451"/>
              <a:gd name="connsiteY7" fmla="*/ 50830 h 180169"/>
              <a:gd name="connsiteX8" fmla="*/ 198237 w 454451"/>
              <a:gd name="connsiteY8" fmla="*/ 106393 h 180169"/>
              <a:gd name="connsiteX9" fmla="*/ 1387 w 454451"/>
              <a:gd name="connsiteY9" fmla="*/ 179418 h 18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451" h="180169">
                <a:moveTo>
                  <a:pt x="1387" y="179418"/>
                </a:moveTo>
                <a:cubicBezTo>
                  <a:pt x="-12107" y="184974"/>
                  <a:pt x="76265" y="158515"/>
                  <a:pt x="117275" y="139730"/>
                </a:cubicBezTo>
                <a:cubicBezTo>
                  <a:pt x="158286" y="120944"/>
                  <a:pt x="206969" y="87078"/>
                  <a:pt x="247450" y="66705"/>
                </a:cubicBezTo>
                <a:cubicBezTo>
                  <a:pt x="287931" y="46332"/>
                  <a:pt x="332910" y="25960"/>
                  <a:pt x="360162" y="17493"/>
                </a:cubicBezTo>
                <a:cubicBezTo>
                  <a:pt x="387414" y="9026"/>
                  <a:pt x="395352" y="11672"/>
                  <a:pt x="410962" y="15905"/>
                </a:cubicBezTo>
                <a:cubicBezTo>
                  <a:pt x="426573" y="20138"/>
                  <a:pt x="459381" y="45539"/>
                  <a:pt x="453825" y="42893"/>
                </a:cubicBezTo>
                <a:cubicBezTo>
                  <a:pt x="448269" y="40247"/>
                  <a:pt x="406465" y="-1293"/>
                  <a:pt x="377625" y="30"/>
                </a:cubicBezTo>
                <a:cubicBezTo>
                  <a:pt x="348785" y="1353"/>
                  <a:pt x="310685" y="33103"/>
                  <a:pt x="280787" y="50830"/>
                </a:cubicBezTo>
                <a:cubicBezTo>
                  <a:pt x="250889" y="68557"/>
                  <a:pt x="239776" y="84962"/>
                  <a:pt x="198237" y="106393"/>
                </a:cubicBezTo>
                <a:cubicBezTo>
                  <a:pt x="156698" y="127824"/>
                  <a:pt x="14881" y="173862"/>
                  <a:pt x="1387" y="179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CBB5398-9B6B-4E47-8B26-F370B9DED1DD}"/>
              </a:ext>
            </a:extLst>
          </p:cNvPr>
          <p:cNvSpPr/>
          <p:nvPr/>
        </p:nvSpPr>
        <p:spPr>
          <a:xfrm>
            <a:off x="4427473" y="2873239"/>
            <a:ext cx="342973" cy="48056"/>
          </a:xfrm>
          <a:custGeom>
            <a:avLst/>
            <a:gdLst>
              <a:gd name="connsiteX0" fmla="*/ 65 w 342973"/>
              <a:gd name="connsiteY0" fmla="*/ 35061 h 48056"/>
              <a:gd name="connsiteX1" fmla="*/ 158815 w 342973"/>
              <a:gd name="connsiteY1" fmla="*/ 17599 h 48056"/>
              <a:gd name="connsiteX2" fmla="*/ 288990 w 342973"/>
              <a:gd name="connsiteY2" fmla="*/ 3311 h 48056"/>
              <a:gd name="connsiteX3" fmla="*/ 342965 w 342973"/>
              <a:gd name="connsiteY3" fmla="*/ 8074 h 48056"/>
              <a:gd name="connsiteX4" fmla="*/ 285815 w 342973"/>
              <a:gd name="connsiteY4" fmla="*/ 136 h 48056"/>
              <a:gd name="connsiteX5" fmla="*/ 204852 w 342973"/>
              <a:gd name="connsiteY5" fmla="*/ 16011 h 48056"/>
              <a:gd name="connsiteX6" fmla="*/ 139765 w 342973"/>
              <a:gd name="connsiteY6" fmla="*/ 47761 h 48056"/>
              <a:gd name="connsiteX7" fmla="*/ 65 w 342973"/>
              <a:gd name="connsiteY7" fmla="*/ 35061 h 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73" h="48056">
                <a:moveTo>
                  <a:pt x="65" y="35061"/>
                </a:moveTo>
                <a:cubicBezTo>
                  <a:pt x="3240" y="30034"/>
                  <a:pt x="158815" y="17599"/>
                  <a:pt x="158815" y="17599"/>
                </a:cubicBezTo>
                <a:cubicBezTo>
                  <a:pt x="206969" y="12307"/>
                  <a:pt x="258298" y="4898"/>
                  <a:pt x="288990" y="3311"/>
                </a:cubicBezTo>
                <a:cubicBezTo>
                  <a:pt x="319682" y="1723"/>
                  <a:pt x="343494" y="8603"/>
                  <a:pt x="342965" y="8074"/>
                </a:cubicBezTo>
                <a:cubicBezTo>
                  <a:pt x="342436" y="7545"/>
                  <a:pt x="308834" y="-1187"/>
                  <a:pt x="285815" y="136"/>
                </a:cubicBezTo>
                <a:cubicBezTo>
                  <a:pt x="262796" y="1459"/>
                  <a:pt x="229194" y="8074"/>
                  <a:pt x="204852" y="16011"/>
                </a:cubicBezTo>
                <a:cubicBezTo>
                  <a:pt x="180510" y="23948"/>
                  <a:pt x="169927" y="45644"/>
                  <a:pt x="139765" y="47761"/>
                </a:cubicBezTo>
                <a:cubicBezTo>
                  <a:pt x="109603" y="49878"/>
                  <a:pt x="-3110" y="40088"/>
                  <a:pt x="65" y="3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79280A7-03D6-4152-BA4D-464F14B9A396}"/>
              </a:ext>
            </a:extLst>
          </p:cNvPr>
          <p:cNvSpPr/>
          <p:nvPr/>
        </p:nvSpPr>
        <p:spPr>
          <a:xfrm>
            <a:off x="4800182" y="2709837"/>
            <a:ext cx="340145" cy="242982"/>
          </a:xfrm>
          <a:custGeom>
            <a:avLst/>
            <a:gdLst>
              <a:gd name="connsiteX0" fmla="*/ 340143 w 340145"/>
              <a:gd name="connsiteY0" fmla="*/ 26 h 242982"/>
              <a:gd name="connsiteX1" fmla="*/ 238543 w 340145"/>
              <a:gd name="connsiteY1" fmla="*/ 73051 h 242982"/>
              <a:gd name="connsiteX2" fmla="*/ 181393 w 340145"/>
              <a:gd name="connsiteY2" fmla="*/ 123851 h 242982"/>
              <a:gd name="connsiteX3" fmla="*/ 141706 w 340145"/>
              <a:gd name="connsiteY3" fmla="*/ 149251 h 242982"/>
              <a:gd name="connsiteX4" fmla="*/ 65506 w 340145"/>
              <a:gd name="connsiteY4" fmla="*/ 198463 h 242982"/>
              <a:gd name="connsiteX5" fmla="*/ 418 w 340145"/>
              <a:gd name="connsiteY5" fmla="*/ 242913 h 242982"/>
              <a:gd name="connsiteX6" fmla="*/ 43281 w 340145"/>
              <a:gd name="connsiteY6" fmla="*/ 206401 h 242982"/>
              <a:gd name="connsiteX7" fmla="*/ 151231 w 340145"/>
              <a:gd name="connsiteY7" fmla="*/ 122263 h 242982"/>
              <a:gd name="connsiteX8" fmla="*/ 235368 w 340145"/>
              <a:gd name="connsiteY8" fmla="*/ 65113 h 242982"/>
              <a:gd name="connsiteX9" fmla="*/ 340143 w 340145"/>
              <a:gd name="connsiteY9" fmla="*/ 26 h 2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145" h="242982">
                <a:moveTo>
                  <a:pt x="340143" y="26"/>
                </a:moveTo>
                <a:cubicBezTo>
                  <a:pt x="340672" y="1349"/>
                  <a:pt x="265001" y="52413"/>
                  <a:pt x="238543" y="73051"/>
                </a:cubicBezTo>
                <a:cubicBezTo>
                  <a:pt x="212085" y="93689"/>
                  <a:pt x="197532" y="111151"/>
                  <a:pt x="181393" y="123851"/>
                </a:cubicBezTo>
                <a:cubicBezTo>
                  <a:pt x="165254" y="136551"/>
                  <a:pt x="141706" y="149251"/>
                  <a:pt x="141706" y="149251"/>
                </a:cubicBezTo>
                <a:lnTo>
                  <a:pt x="65506" y="198463"/>
                </a:lnTo>
                <a:cubicBezTo>
                  <a:pt x="41958" y="214073"/>
                  <a:pt x="4122" y="241590"/>
                  <a:pt x="418" y="242913"/>
                </a:cubicBezTo>
                <a:cubicBezTo>
                  <a:pt x="-3286" y="244236"/>
                  <a:pt x="18146" y="226509"/>
                  <a:pt x="43281" y="206401"/>
                </a:cubicBezTo>
                <a:cubicBezTo>
                  <a:pt x="68416" y="186293"/>
                  <a:pt x="119217" y="145811"/>
                  <a:pt x="151231" y="122263"/>
                </a:cubicBezTo>
                <a:cubicBezTo>
                  <a:pt x="183245" y="98715"/>
                  <a:pt x="202560" y="83369"/>
                  <a:pt x="235368" y="65113"/>
                </a:cubicBezTo>
                <a:cubicBezTo>
                  <a:pt x="268176" y="46857"/>
                  <a:pt x="339614" y="-1297"/>
                  <a:pt x="34014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A344307-902F-403D-8C8A-94728B128D43}"/>
              </a:ext>
            </a:extLst>
          </p:cNvPr>
          <p:cNvSpPr/>
          <p:nvPr/>
        </p:nvSpPr>
        <p:spPr>
          <a:xfrm>
            <a:off x="4352922" y="2905119"/>
            <a:ext cx="439430" cy="50890"/>
          </a:xfrm>
          <a:custGeom>
            <a:avLst/>
            <a:gdLst>
              <a:gd name="connsiteX0" fmla="*/ 438153 w 439430"/>
              <a:gd name="connsiteY0" fmla="*/ 50806 h 50890"/>
              <a:gd name="connsiteX1" fmla="*/ 249241 w 439430"/>
              <a:gd name="connsiteY1" fmla="*/ 34931 h 50890"/>
              <a:gd name="connsiteX2" fmla="*/ 174628 w 439430"/>
              <a:gd name="connsiteY2" fmla="*/ 34931 h 50890"/>
              <a:gd name="connsiteX3" fmla="*/ 44453 w 439430"/>
              <a:gd name="connsiteY3" fmla="*/ 6 h 50890"/>
              <a:gd name="connsiteX4" fmla="*/ 3 w 439430"/>
              <a:gd name="connsiteY4" fmla="*/ 31756 h 50890"/>
              <a:gd name="connsiteX5" fmla="*/ 46041 w 439430"/>
              <a:gd name="connsiteY5" fmla="*/ 15881 h 50890"/>
              <a:gd name="connsiteX6" fmla="*/ 142878 w 439430"/>
              <a:gd name="connsiteY6" fmla="*/ 41281 h 50890"/>
              <a:gd name="connsiteX7" fmla="*/ 322266 w 439430"/>
              <a:gd name="connsiteY7" fmla="*/ 26994 h 50890"/>
              <a:gd name="connsiteX8" fmla="*/ 438153 w 439430"/>
              <a:gd name="connsiteY8" fmla="*/ 50806 h 5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430" h="50890">
                <a:moveTo>
                  <a:pt x="438153" y="50806"/>
                </a:moveTo>
                <a:cubicBezTo>
                  <a:pt x="425982" y="52129"/>
                  <a:pt x="293162" y="37577"/>
                  <a:pt x="249241" y="34931"/>
                </a:cubicBezTo>
                <a:cubicBezTo>
                  <a:pt x="205320" y="32285"/>
                  <a:pt x="208759" y="40752"/>
                  <a:pt x="174628" y="34931"/>
                </a:cubicBezTo>
                <a:cubicBezTo>
                  <a:pt x="140497" y="29110"/>
                  <a:pt x="73557" y="535"/>
                  <a:pt x="44453" y="6"/>
                </a:cubicBezTo>
                <a:cubicBezTo>
                  <a:pt x="15349" y="-523"/>
                  <a:pt x="-262" y="29110"/>
                  <a:pt x="3" y="31756"/>
                </a:cubicBezTo>
                <a:cubicBezTo>
                  <a:pt x="268" y="34402"/>
                  <a:pt x="22228" y="14293"/>
                  <a:pt x="46041" y="15881"/>
                </a:cubicBezTo>
                <a:cubicBezTo>
                  <a:pt x="69854" y="17469"/>
                  <a:pt x="96841" y="39429"/>
                  <a:pt x="142878" y="41281"/>
                </a:cubicBezTo>
                <a:cubicBezTo>
                  <a:pt x="188915" y="43133"/>
                  <a:pt x="271731" y="24877"/>
                  <a:pt x="322266" y="26994"/>
                </a:cubicBezTo>
                <a:cubicBezTo>
                  <a:pt x="372801" y="29111"/>
                  <a:pt x="450324" y="49483"/>
                  <a:pt x="438153" y="5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CC1C5C8-71D5-478E-8951-2F2E15D12476}"/>
              </a:ext>
            </a:extLst>
          </p:cNvPr>
          <p:cNvSpPr/>
          <p:nvPr/>
        </p:nvSpPr>
        <p:spPr>
          <a:xfrm>
            <a:off x="4831712" y="2754479"/>
            <a:ext cx="271037" cy="250281"/>
          </a:xfrm>
          <a:custGeom>
            <a:avLst/>
            <a:gdLst>
              <a:gd name="connsiteX0" fmla="*/ 270513 w 271037"/>
              <a:gd name="connsiteY0" fmla="*/ 1421 h 250281"/>
              <a:gd name="connsiteX1" fmla="*/ 237176 w 271037"/>
              <a:gd name="connsiteY1" fmla="*/ 85559 h 250281"/>
              <a:gd name="connsiteX2" fmla="*/ 132401 w 271037"/>
              <a:gd name="connsiteY2" fmla="*/ 199859 h 250281"/>
              <a:gd name="connsiteX3" fmla="*/ 638 w 271037"/>
              <a:gd name="connsiteY3" fmla="*/ 249071 h 250281"/>
              <a:gd name="connsiteX4" fmla="*/ 87951 w 271037"/>
              <a:gd name="connsiteY4" fmla="*/ 228434 h 250281"/>
              <a:gd name="connsiteX5" fmla="*/ 216538 w 271037"/>
              <a:gd name="connsiteY5" fmla="*/ 155409 h 250281"/>
              <a:gd name="connsiteX6" fmla="*/ 270513 w 271037"/>
              <a:gd name="connsiteY6" fmla="*/ 1421 h 25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037" h="250281">
                <a:moveTo>
                  <a:pt x="270513" y="1421"/>
                </a:moveTo>
                <a:cubicBezTo>
                  <a:pt x="273953" y="-10221"/>
                  <a:pt x="260195" y="52486"/>
                  <a:pt x="237176" y="85559"/>
                </a:cubicBezTo>
                <a:cubicBezTo>
                  <a:pt x="214157" y="118632"/>
                  <a:pt x="171824" y="172607"/>
                  <a:pt x="132401" y="199859"/>
                </a:cubicBezTo>
                <a:cubicBezTo>
                  <a:pt x="92978" y="227111"/>
                  <a:pt x="8046" y="244309"/>
                  <a:pt x="638" y="249071"/>
                </a:cubicBezTo>
                <a:cubicBezTo>
                  <a:pt x="-6770" y="253834"/>
                  <a:pt x="51968" y="244044"/>
                  <a:pt x="87951" y="228434"/>
                </a:cubicBezTo>
                <a:cubicBezTo>
                  <a:pt x="123934" y="212824"/>
                  <a:pt x="187169" y="192451"/>
                  <a:pt x="216538" y="155409"/>
                </a:cubicBezTo>
                <a:cubicBezTo>
                  <a:pt x="245907" y="118367"/>
                  <a:pt x="267073" y="13063"/>
                  <a:pt x="270513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F4F1EC9-84A1-48D6-BCD7-B0C574282CD1}"/>
              </a:ext>
            </a:extLst>
          </p:cNvPr>
          <p:cNvSpPr/>
          <p:nvPr/>
        </p:nvSpPr>
        <p:spPr>
          <a:xfrm>
            <a:off x="4436782" y="2971800"/>
            <a:ext cx="341599" cy="60514"/>
          </a:xfrm>
          <a:custGeom>
            <a:avLst/>
            <a:gdLst>
              <a:gd name="connsiteX0" fmla="*/ 281 w 341599"/>
              <a:gd name="connsiteY0" fmla="*/ 0 h 60514"/>
              <a:gd name="connsiteX1" fmla="*/ 171731 w 341599"/>
              <a:gd name="connsiteY1" fmla="*/ 41275 h 60514"/>
              <a:gd name="connsiteX2" fmla="*/ 238406 w 341599"/>
              <a:gd name="connsiteY2" fmla="*/ 57150 h 60514"/>
              <a:gd name="connsiteX3" fmla="*/ 341593 w 341599"/>
              <a:gd name="connsiteY3" fmla="*/ 57150 h 60514"/>
              <a:gd name="connsiteX4" fmla="*/ 233643 w 341599"/>
              <a:gd name="connsiteY4" fmla="*/ 60325 h 60514"/>
              <a:gd name="connsiteX5" fmla="*/ 133631 w 341599"/>
              <a:gd name="connsiteY5" fmla="*/ 50800 h 60514"/>
              <a:gd name="connsiteX6" fmla="*/ 281 w 341599"/>
              <a:gd name="connsiteY6" fmla="*/ 0 h 6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99" h="60514">
                <a:moveTo>
                  <a:pt x="281" y="0"/>
                </a:moveTo>
                <a:lnTo>
                  <a:pt x="171731" y="41275"/>
                </a:lnTo>
                <a:cubicBezTo>
                  <a:pt x="211419" y="50800"/>
                  <a:pt x="210096" y="54504"/>
                  <a:pt x="238406" y="57150"/>
                </a:cubicBezTo>
                <a:cubicBezTo>
                  <a:pt x="266716" y="59796"/>
                  <a:pt x="342387" y="56621"/>
                  <a:pt x="341593" y="57150"/>
                </a:cubicBezTo>
                <a:cubicBezTo>
                  <a:pt x="340799" y="57679"/>
                  <a:pt x="268303" y="61383"/>
                  <a:pt x="233643" y="60325"/>
                </a:cubicBezTo>
                <a:cubicBezTo>
                  <a:pt x="198983" y="59267"/>
                  <a:pt x="170672" y="60060"/>
                  <a:pt x="133631" y="50800"/>
                </a:cubicBezTo>
                <a:cubicBezTo>
                  <a:pt x="96590" y="41540"/>
                  <a:pt x="-6069" y="1588"/>
                  <a:pt x="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67441D0-02A7-4457-B769-D0A057C9E87C}"/>
              </a:ext>
            </a:extLst>
          </p:cNvPr>
          <p:cNvSpPr/>
          <p:nvPr/>
        </p:nvSpPr>
        <p:spPr>
          <a:xfrm>
            <a:off x="4856779" y="2973079"/>
            <a:ext cx="151291" cy="83287"/>
          </a:xfrm>
          <a:custGeom>
            <a:avLst/>
            <a:gdLst>
              <a:gd name="connsiteX0" fmla="*/ 148609 w 151291"/>
              <a:gd name="connsiteY0" fmla="*/ 309 h 83287"/>
              <a:gd name="connsiteX1" fmla="*/ 971 w 151291"/>
              <a:gd name="connsiteY1" fmla="*/ 81271 h 83287"/>
              <a:gd name="connsiteX2" fmla="*/ 88284 w 151291"/>
              <a:gd name="connsiteY2" fmla="*/ 54284 h 83287"/>
              <a:gd name="connsiteX3" fmla="*/ 148609 w 151291"/>
              <a:gd name="connsiteY3" fmla="*/ 309 h 8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291" h="83287">
                <a:moveTo>
                  <a:pt x="148609" y="309"/>
                </a:moveTo>
                <a:cubicBezTo>
                  <a:pt x="134057" y="4807"/>
                  <a:pt x="11025" y="72275"/>
                  <a:pt x="971" y="81271"/>
                </a:cubicBezTo>
                <a:cubicBezTo>
                  <a:pt x="-9083" y="90267"/>
                  <a:pt x="61561" y="66984"/>
                  <a:pt x="88284" y="54284"/>
                </a:cubicBezTo>
                <a:cubicBezTo>
                  <a:pt x="115007" y="41584"/>
                  <a:pt x="163161" y="-4189"/>
                  <a:pt x="148609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121F3AE-E0A1-4B7E-A79B-AF4E5C4467B4}"/>
              </a:ext>
            </a:extLst>
          </p:cNvPr>
          <p:cNvSpPr/>
          <p:nvPr/>
        </p:nvSpPr>
        <p:spPr>
          <a:xfrm>
            <a:off x="5031116" y="2763656"/>
            <a:ext cx="97308" cy="227935"/>
          </a:xfrm>
          <a:custGeom>
            <a:avLst/>
            <a:gdLst>
              <a:gd name="connsiteX0" fmla="*/ 93334 w 97308"/>
              <a:gd name="connsiteY0" fmla="*/ 182 h 227935"/>
              <a:gd name="connsiteX1" fmla="*/ 86984 w 97308"/>
              <a:gd name="connsiteY1" fmla="*/ 117657 h 227935"/>
              <a:gd name="connsiteX2" fmla="*/ 1259 w 97308"/>
              <a:gd name="connsiteY2" fmla="*/ 227194 h 227935"/>
              <a:gd name="connsiteX3" fmla="*/ 37772 w 97308"/>
              <a:gd name="connsiteY3" fmla="*/ 162107 h 227935"/>
              <a:gd name="connsiteX4" fmla="*/ 64759 w 97308"/>
              <a:gd name="connsiteY4" fmla="*/ 92257 h 227935"/>
              <a:gd name="connsiteX5" fmla="*/ 93334 w 97308"/>
              <a:gd name="connsiteY5" fmla="*/ 182 h 22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08" h="227935">
                <a:moveTo>
                  <a:pt x="93334" y="182"/>
                </a:moveTo>
                <a:cubicBezTo>
                  <a:pt x="97038" y="4415"/>
                  <a:pt x="102330" y="79822"/>
                  <a:pt x="86984" y="117657"/>
                </a:cubicBezTo>
                <a:cubicBezTo>
                  <a:pt x="71638" y="155492"/>
                  <a:pt x="9461" y="219786"/>
                  <a:pt x="1259" y="227194"/>
                </a:cubicBezTo>
                <a:cubicBezTo>
                  <a:pt x="-6943" y="234602"/>
                  <a:pt x="27189" y="184597"/>
                  <a:pt x="37772" y="162107"/>
                </a:cubicBezTo>
                <a:cubicBezTo>
                  <a:pt x="48355" y="139618"/>
                  <a:pt x="58409" y="118186"/>
                  <a:pt x="64759" y="92257"/>
                </a:cubicBezTo>
                <a:cubicBezTo>
                  <a:pt x="71109" y="66328"/>
                  <a:pt x="89630" y="-4051"/>
                  <a:pt x="933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046171F-47AF-4F1E-A70D-8CE242AC4686}"/>
              </a:ext>
            </a:extLst>
          </p:cNvPr>
          <p:cNvSpPr/>
          <p:nvPr/>
        </p:nvSpPr>
        <p:spPr>
          <a:xfrm>
            <a:off x="4677955" y="3022600"/>
            <a:ext cx="324656" cy="111125"/>
          </a:xfrm>
          <a:custGeom>
            <a:avLst/>
            <a:gdLst>
              <a:gd name="connsiteX0" fmla="*/ 324258 w 324656"/>
              <a:gd name="connsiteY0" fmla="*/ 0 h 111125"/>
              <a:gd name="connsiteX1" fmla="*/ 254408 w 324656"/>
              <a:gd name="connsiteY1" fmla="*/ 69850 h 111125"/>
              <a:gd name="connsiteX2" fmla="*/ 195670 w 324656"/>
              <a:gd name="connsiteY2" fmla="*/ 93663 h 111125"/>
              <a:gd name="connsiteX3" fmla="*/ 408 w 324656"/>
              <a:gd name="connsiteY3" fmla="*/ 111125 h 111125"/>
              <a:gd name="connsiteX4" fmla="*/ 146458 w 324656"/>
              <a:gd name="connsiteY4" fmla="*/ 93663 h 111125"/>
              <a:gd name="connsiteX5" fmla="*/ 221070 w 324656"/>
              <a:gd name="connsiteY5" fmla="*/ 71438 h 111125"/>
              <a:gd name="connsiteX6" fmla="*/ 324258 w 324656"/>
              <a:gd name="connsiteY6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56" h="111125">
                <a:moveTo>
                  <a:pt x="324258" y="0"/>
                </a:moveTo>
                <a:cubicBezTo>
                  <a:pt x="329814" y="-265"/>
                  <a:pt x="275839" y="54240"/>
                  <a:pt x="254408" y="69850"/>
                </a:cubicBezTo>
                <a:cubicBezTo>
                  <a:pt x="232977" y="85461"/>
                  <a:pt x="238003" y="86784"/>
                  <a:pt x="195670" y="93663"/>
                </a:cubicBezTo>
                <a:cubicBezTo>
                  <a:pt x="153337" y="100542"/>
                  <a:pt x="8610" y="111125"/>
                  <a:pt x="408" y="111125"/>
                </a:cubicBezTo>
                <a:cubicBezTo>
                  <a:pt x="-7794" y="111125"/>
                  <a:pt x="109681" y="100277"/>
                  <a:pt x="146458" y="93663"/>
                </a:cubicBezTo>
                <a:cubicBezTo>
                  <a:pt x="183235" y="87049"/>
                  <a:pt x="192760" y="85990"/>
                  <a:pt x="221070" y="71438"/>
                </a:cubicBezTo>
                <a:cubicBezTo>
                  <a:pt x="249380" y="56886"/>
                  <a:pt x="318702" y="265"/>
                  <a:pt x="3242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C0C5868-153C-4608-9B55-B6FB8A4F8A48}"/>
              </a:ext>
            </a:extLst>
          </p:cNvPr>
          <p:cNvSpPr/>
          <p:nvPr/>
        </p:nvSpPr>
        <p:spPr>
          <a:xfrm>
            <a:off x="4446561" y="2993658"/>
            <a:ext cx="181490" cy="129050"/>
          </a:xfrm>
          <a:custGeom>
            <a:avLst/>
            <a:gdLst>
              <a:gd name="connsiteX0" fmla="*/ 27 w 181490"/>
              <a:gd name="connsiteY0" fmla="*/ 367 h 129050"/>
              <a:gd name="connsiteX1" fmla="*/ 96864 w 181490"/>
              <a:gd name="connsiteY1" fmla="*/ 81330 h 129050"/>
              <a:gd name="connsiteX2" fmla="*/ 179414 w 181490"/>
              <a:gd name="connsiteY2" fmla="*/ 128955 h 129050"/>
              <a:gd name="connsiteX3" fmla="*/ 150839 w 181490"/>
              <a:gd name="connsiteY3" fmla="*/ 92442 h 129050"/>
              <a:gd name="connsiteX4" fmla="*/ 87339 w 181490"/>
              <a:gd name="connsiteY4" fmla="*/ 52755 h 129050"/>
              <a:gd name="connsiteX5" fmla="*/ 27 w 181490"/>
              <a:gd name="connsiteY5" fmla="*/ 367 h 1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0" h="129050">
                <a:moveTo>
                  <a:pt x="27" y="367"/>
                </a:moveTo>
                <a:cubicBezTo>
                  <a:pt x="1614" y="5129"/>
                  <a:pt x="66966" y="59899"/>
                  <a:pt x="96864" y="81330"/>
                </a:cubicBezTo>
                <a:cubicBezTo>
                  <a:pt x="126762" y="102761"/>
                  <a:pt x="170418" y="127103"/>
                  <a:pt x="179414" y="128955"/>
                </a:cubicBezTo>
                <a:cubicBezTo>
                  <a:pt x="188410" y="130807"/>
                  <a:pt x="166185" y="105142"/>
                  <a:pt x="150839" y="92442"/>
                </a:cubicBezTo>
                <a:cubicBezTo>
                  <a:pt x="135493" y="79742"/>
                  <a:pt x="87339" y="52755"/>
                  <a:pt x="87339" y="52755"/>
                </a:cubicBezTo>
                <a:cubicBezTo>
                  <a:pt x="65114" y="38467"/>
                  <a:pt x="-1560" y="-4395"/>
                  <a:pt x="27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DB9A130C-7212-45FC-AECA-DB86805D07C4}"/>
              </a:ext>
            </a:extLst>
          </p:cNvPr>
          <p:cNvSpPr/>
          <p:nvPr/>
        </p:nvSpPr>
        <p:spPr>
          <a:xfrm>
            <a:off x="4960937" y="2643188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F529B13-E079-4839-9644-2F520FDCACA1}"/>
              </a:ext>
            </a:extLst>
          </p:cNvPr>
          <p:cNvSpPr/>
          <p:nvPr/>
        </p:nvSpPr>
        <p:spPr>
          <a:xfrm>
            <a:off x="4947990" y="2445803"/>
            <a:ext cx="331181" cy="137190"/>
          </a:xfrm>
          <a:custGeom>
            <a:avLst/>
            <a:gdLst>
              <a:gd name="connsiteX0" fmla="*/ 248 w 331181"/>
              <a:gd name="connsiteY0" fmla="*/ 535 h 137190"/>
              <a:gd name="connsiteX1" fmla="*/ 228848 w 331181"/>
              <a:gd name="connsiteY1" fmla="*/ 114835 h 137190"/>
              <a:gd name="connsiteX2" fmla="*/ 330448 w 331181"/>
              <a:gd name="connsiteY2" fmla="*/ 137060 h 137190"/>
              <a:gd name="connsiteX3" fmla="*/ 270123 w 331181"/>
              <a:gd name="connsiteY3" fmla="*/ 111660 h 137190"/>
              <a:gd name="connsiteX4" fmla="*/ 185985 w 331181"/>
              <a:gd name="connsiteY4" fmla="*/ 73560 h 137190"/>
              <a:gd name="connsiteX5" fmla="*/ 248 w 331181"/>
              <a:gd name="connsiteY5" fmla="*/ 535 h 13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81" h="137190">
                <a:moveTo>
                  <a:pt x="248" y="535"/>
                </a:moveTo>
                <a:cubicBezTo>
                  <a:pt x="7392" y="7414"/>
                  <a:pt x="173815" y="92081"/>
                  <a:pt x="228848" y="114835"/>
                </a:cubicBezTo>
                <a:cubicBezTo>
                  <a:pt x="283881" y="137589"/>
                  <a:pt x="323569" y="137589"/>
                  <a:pt x="330448" y="137060"/>
                </a:cubicBezTo>
                <a:cubicBezTo>
                  <a:pt x="337327" y="136531"/>
                  <a:pt x="294200" y="122243"/>
                  <a:pt x="270123" y="111660"/>
                </a:cubicBezTo>
                <a:cubicBezTo>
                  <a:pt x="246046" y="101077"/>
                  <a:pt x="230170" y="92081"/>
                  <a:pt x="185985" y="73560"/>
                </a:cubicBezTo>
                <a:cubicBezTo>
                  <a:pt x="141800" y="55039"/>
                  <a:pt x="-6896" y="-6344"/>
                  <a:pt x="248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644D5D1-CF31-4DCA-85DE-7D516E7A87B3}"/>
              </a:ext>
            </a:extLst>
          </p:cNvPr>
          <p:cNvSpPr/>
          <p:nvPr/>
        </p:nvSpPr>
        <p:spPr>
          <a:xfrm>
            <a:off x="4211074" y="2703155"/>
            <a:ext cx="137092" cy="182935"/>
          </a:xfrm>
          <a:custGeom>
            <a:avLst/>
            <a:gdLst>
              <a:gd name="connsiteX0" fmla="*/ 137089 w 137092"/>
              <a:gd name="connsiteY0" fmla="*/ 358 h 182935"/>
              <a:gd name="connsiteX1" fmla="*/ 46601 w 137092"/>
              <a:gd name="connsiteY1" fmla="*/ 133708 h 182935"/>
              <a:gd name="connsiteX2" fmla="*/ 564 w 137092"/>
              <a:gd name="connsiteY2" fmla="*/ 182920 h 182935"/>
              <a:gd name="connsiteX3" fmla="*/ 22789 w 137092"/>
              <a:gd name="connsiteY3" fmla="*/ 138470 h 182935"/>
              <a:gd name="connsiteX4" fmla="*/ 49776 w 137092"/>
              <a:gd name="connsiteY4" fmla="*/ 95608 h 182935"/>
              <a:gd name="connsiteX5" fmla="*/ 137089 w 137092"/>
              <a:gd name="connsiteY5" fmla="*/ 358 h 18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92" h="182935">
                <a:moveTo>
                  <a:pt x="137089" y="358"/>
                </a:moveTo>
                <a:cubicBezTo>
                  <a:pt x="136560" y="6708"/>
                  <a:pt x="69355" y="103281"/>
                  <a:pt x="46601" y="133708"/>
                </a:cubicBezTo>
                <a:cubicBezTo>
                  <a:pt x="23847" y="164135"/>
                  <a:pt x="4533" y="182126"/>
                  <a:pt x="564" y="182920"/>
                </a:cubicBezTo>
                <a:cubicBezTo>
                  <a:pt x="-3405" y="183714"/>
                  <a:pt x="14587" y="153022"/>
                  <a:pt x="22789" y="138470"/>
                </a:cubicBezTo>
                <a:cubicBezTo>
                  <a:pt x="30991" y="123918"/>
                  <a:pt x="31255" y="117304"/>
                  <a:pt x="49776" y="95608"/>
                </a:cubicBezTo>
                <a:cubicBezTo>
                  <a:pt x="68297" y="73912"/>
                  <a:pt x="137618" y="-5992"/>
                  <a:pt x="13708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C51F391-B49C-4D8A-B721-AAD570A5D539}"/>
              </a:ext>
            </a:extLst>
          </p:cNvPr>
          <p:cNvSpPr/>
          <p:nvPr/>
        </p:nvSpPr>
        <p:spPr>
          <a:xfrm>
            <a:off x="5306930" y="2478063"/>
            <a:ext cx="120899" cy="84538"/>
          </a:xfrm>
          <a:custGeom>
            <a:avLst/>
            <a:gdLst>
              <a:gd name="connsiteX0" fmla="*/ 120733 w 120899"/>
              <a:gd name="connsiteY0" fmla="*/ 25 h 84538"/>
              <a:gd name="connsiteX1" fmla="*/ 79458 w 120899"/>
              <a:gd name="connsiteY1" fmla="*/ 69875 h 84538"/>
              <a:gd name="connsiteX2" fmla="*/ 83 w 120899"/>
              <a:gd name="connsiteY2" fmla="*/ 84162 h 84538"/>
              <a:gd name="connsiteX3" fmla="*/ 65170 w 120899"/>
              <a:gd name="connsiteY3" fmla="*/ 61937 h 84538"/>
              <a:gd name="connsiteX4" fmla="*/ 120733 w 120899"/>
              <a:gd name="connsiteY4" fmla="*/ 25 h 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99" h="84538">
                <a:moveTo>
                  <a:pt x="120733" y="25"/>
                </a:moveTo>
                <a:cubicBezTo>
                  <a:pt x="123114" y="1348"/>
                  <a:pt x="99566" y="55852"/>
                  <a:pt x="79458" y="69875"/>
                </a:cubicBezTo>
                <a:cubicBezTo>
                  <a:pt x="59350" y="83898"/>
                  <a:pt x="2464" y="85485"/>
                  <a:pt x="83" y="84162"/>
                </a:cubicBezTo>
                <a:cubicBezTo>
                  <a:pt x="-2298" y="82839"/>
                  <a:pt x="47178" y="75431"/>
                  <a:pt x="65170" y="61937"/>
                </a:cubicBezTo>
                <a:cubicBezTo>
                  <a:pt x="83162" y="48443"/>
                  <a:pt x="118352" y="-1298"/>
                  <a:pt x="1207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FF3A483-1137-4C44-82D5-78A1C56FB848}"/>
              </a:ext>
            </a:extLst>
          </p:cNvPr>
          <p:cNvSpPr/>
          <p:nvPr/>
        </p:nvSpPr>
        <p:spPr>
          <a:xfrm>
            <a:off x="4002439" y="2666724"/>
            <a:ext cx="173361" cy="228554"/>
          </a:xfrm>
          <a:custGeom>
            <a:avLst/>
            <a:gdLst>
              <a:gd name="connsiteX0" fmla="*/ 5999 w 173361"/>
              <a:gd name="connsiteY0" fmla="*/ 276 h 228554"/>
              <a:gd name="connsiteX1" fmla="*/ 4411 w 173361"/>
              <a:gd name="connsiteY1" fmla="*/ 93939 h 228554"/>
              <a:gd name="connsiteX2" fmla="*/ 66324 w 173361"/>
              <a:gd name="connsiteY2" fmla="*/ 162201 h 228554"/>
              <a:gd name="connsiteX3" fmla="*/ 167924 w 173361"/>
              <a:gd name="connsiteY3" fmla="*/ 225701 h 228554"/>
              <a:gd name="connsiteX4" fmla="*/ 144111 w 173361"/>
              <a:gd name="connsiteY4" fmla="*/ 208239 h 228554"/>
              <a:gd name="connsiteX5" fmla="*/ 13936 w 173361"/>
              <a:gd name="connsiteY5" fmla="*/ 125689 h 228554"/>
              <a:gd name="connsiteX6" fmla="*/ 5999 w 173361"/>
              <a:gd name="connsiteY6" fmla="*/ 276 h 22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61" h="228554">
                <a:moveTo>
                  <a:pt x="5999" y="276"/>
                </a:moveTo>
                <a:cubicBezTo>
                  <a:pt x="4412" y="-5016"/>
                  <a:pt x="-5643" y="66952"/>
                  <a:pt x="4411" y="93939"/>
                </a:cubicBezTo>
                <a:cubicBezTo>
                  <a:pt x="14465" y="120927"/>
                  <a:pt x="39072" y="140241"/>
                  <a:pt x="66324" y="162201"/>
                </a:cubicBezTo>
                <a:cubicBezTo>
                  <a:pt x="93576" y="184161"/>
                  <a:pt x="154960" y="218028"/>
                  <a:pt x="167924" y="225701"/>
                </a:cubicBezTo>
                <a:cubicBezTo>
                  <a:pt x="180888" y="233374"/>
                  <a:pt x="169776" y="224908"/>
                  <a:pt x="144111" y="208239"/>
                </a:cubicBezTo>
                <a:cubicBezTo>
                  <a:pt x="118446" y="191570"/>
                  <a:pt x="35367" y="156645"/>
                  <a:pt x="13936" y="125689"/>
                </a:cubicBezTo>
                <a:cubicBezTo>
                  <a:pt x="-7495" y="94733"/>
                  <a:pt x="7586" y="5568"/>
                  <a:pt x="5999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F9DB0E5-AD00-4F85-9FA4-0F7952EE7B5C}"/>
              </a:ext>
            </a:extLst>
          </p:cNvPr>
          <p:cNvSpPr/>
          <p:nvPr/>
        </p:nvSpPr>
        <p:spPr>
          <a:xfrm>
            <a:off x="5532572" y="2137829"/>
            <a:ext cx="56744" cy="480316"/>
          </a:xfrm>
          <a:custGeom>
            <a:avLst/>
            <a:gdLst>
              <a:gd name="connsiteX0" fmla="*/ 15211 w 56744"/>
              <a:gd name="connsiteY0" fmla="*/ 4 h 480316"/>
              <a:gd name="connsiteX1" fmla="*/ 27911 w 56744"/>
              <a:gd name="connsiteY1" fmla="*/ 268821 h 480316"/>
              <a:gd name="connsiteX2" fmla="*/ 55428 w 56744"/>
              <a:gd name="connsiteY2" fmla="*/ 469904 h 480316"/>
              <a:gd name="connsiteX3" fmla="*/ 46961 w 56744"/>
              <a:gd name="connsiteY3" fmla="*/ 431804 h 480316"/>
              <a:gd name="connsiteX4" fmla="*/ 395 w 56744"/>
              <a:gd name="connsiteY4" fmla="*/ 262471 h 480316"/>
              <a:gd name="connsiteX5" fmla="*/ 15211 w 56744"/>
              <a:gd name="connsiteY5" fmla="*/ 4 h 4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44" h="480316">
                <a:moveTo>
                  <a:pt x="15211" y="4"/>
                </a:moveTo>
                <a:cubicBezTo>
                  <a:pt x="19797" y="1062"/>
                  <a:pt x="21208" y="190505"/>
                  <a:pt x="27911" y="268821"/>
                </a:cubicBezTo>
                <a:cubicBezTo>
                  <a:pt x="34614" y="347137"/>
                  <a:pt x="52253" y="442740"/>
                  <a:pt x="55428" y="469904"/>
                </a:cubicBezTo>
                <a:cubicBezTo>
                  <a:pt x="58603" y="497068"/>
                  <a:pt x="56133" y="466376"/>
                  <a:pt x="46961" y="431804"/>
                </a:cubicBezTo>
                <a:cubicBezTo>
                  <a:pt x="37789" y="397232"/>
                  <a:pt x="3217" y="328440"/>
                  <a:pt x="395" y="262471"/>
                </a:cubicBezTo>
                <a:cubicBezTo>
                  <a:pt x="-2427" y="196502"/>
                  <a:pt x="10625" y="-1054"/>
                  <a:pt x="1521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F69A7D0-35DD-4F83-8AA3-DF369E968EB8}"/>
              </a:ext>
            </a:extLst>
          </p:cNvPr>
          <p:cNvSpPr/>
          <p:nvPr/>
        </p:nvSpPr>
        <p:spPr>
          <a:xfrm>
            <a:off x="5436887" y="2238612"/>
            <a:ext cx="39146" cy="202913"/>
          </a:xfrm>
          <a:custGeom>
            <a:avLst/>
            <a:gdLst>
              <a:gd name="connsiteX0" fmla="*/ 38930 w 39146"/>
              <a:gd name="connsiteY0" fmla="*/ 821 h 202913"/>
              <a:gd name="connsiteX1" fmla="*/ 17763 w 39146"/>
              <a:gd name="connsiteY1" fmla="*/ 172271 h 202913"/>
              <a:gd name="connsiteX2" fmla="*/ 830 w 39146"/>
              <a:gd name="connsiteY2" fmla="*/ 199788 h 202913"/>
              <a:gd name="connsiteX3" fmla="*/ 5063 w 39146"/>
              <a:gd name="connsiteY3" fmla="*/ 134171 h 202913"/>
              <a:gd name="connsiteX4" fmla="*/ 26230 w 39146"/>
              <a:gd name="connsiteY4" fmla="*/ 106655 h 202913"/>
              <a:gd name="connsiteX5" fmla="*/ 38930 w 39146"/>
              <a:gd name="connsiteY5" fmla="*/ 821 h 20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" h="202913">
                <a:moveTo>
                  <a:pt x="38930" y="821"/>
                </a:moveTo>
                <a:cubicBezTo>
                  <a:pt x="37519" y="11757"/>
                  <a:pt x="24113" y="139110"/>
                  <a:pt x="17763" y="172271"/>
                </a:cubicBezTo>
                <a:cubicBezTo>
                  <a:pt x="11413" y="205432"/>
                  <a:pt x="2947" y="206138"/>
                  <a:pt x="830" y="199788"/>
                </a:cubicBezTo>
                <a:cubicBezTo>
                  <a:pt x="-1287" y="193438"/>
                  <a:pt x="830" y="149693"/>
                  <a:pt x="5063" y="134171"/>
                </a:cubicBezTo>
                <a:cubicBezTo>
                  <a:pt x="9296" y="118649"/>
                  <a:pt x="17763" y="121824"/>
                  <a:pt x="26230" y="106655"/>
                </a:cubicBezTo>
                <a:cubicBezTo>
                  <a:pt x="34697" y="91486"/>
                  <a:pt x="40341" y="-10115"/>
                  <a:pt x="38930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3C5D741-BB11-4259-859D-E006F54F5F37}"/>
              </a:ext>
            </a:extLst>
          </p:cNvPr>
          <p:cNvSpPr/>
          <p:nvPr/>
        </p:nvSpPr>
        <p:spPr>
          <a:xfrm>
            <a:off x="5337882" y="2635198"/>
            <a:ext cx="231149" cy="452159"/>
          </a:xfrm>
          <a:custGeom>
            <a:avLst/>
            <a:gdLst>
              <a:gd name="connsiteX0" fmla="*/ 231068 w 231149"/>
              <a:gd name="connsiteY0" fmla="*/ 52 h 452159"/>
              <a:gd name="connsiteX1" fmla="*/ 167568 w 231149"/>
              <a:gd name="connsiteY1" fmla="*/ 211719 h 452159"/>
              <a:gd name="connsiteX2" fmla="*/ 2468 w 231149"/>
              <a:gd name="connsiteY2" fmla="*/ 448785 h 452159"/>
              <a:gd name="connsiteX3" fmla="*/ 74435 w 231149"/>
              <a:gd name="connsiteY3" fmla="*/ 340835 h 452159"/>
              <a:gd name="connsiteX4" fmla="*/ 156985 w 231149"/>
              <a:gd name="connsiteY4" fmla="*/ 192669 h 452159"/>
              <a:gd name="connsiteX5" fmla="*/ 231068 w 231149"/>
              <a:gd name="connsiteY5" fmla="*/ 52 h 45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49" h="452159">
                <a:moveTo>
                  <a:pt x="231068" y="52"/>
                </a:moveTo>
                <a:cubicBezTo>
                  <a:pt x="232832" y="3227"/>
                  <a:pt x="205668" y="136930"/>
                  <a:pt x="167568" y="211719"/>
                </a:cubicBezTo>
                <a:cubicBezTo>
                  <a:pt x="129468" y="286508"/>
                  <a:pt x="17990" y="427266"/>
                  <a:pt x="2468" y="448785"/>
                </a:cubicBezTo>
                <a:cubicBezTo>
                  <a:pt x="-13054" y="470304"/>
                  <a:pt x="48682" y="383521"/>
                  <a:pt x="74435" y="340835"/>
                </a:cubicBezTo>
                <a:cubicBezTo>
                  <a:pt x="100188" y="298149"/>
                  <a:pt x="131232" y="247349"/>
                  <a:pt x="156985" y="192669"/>
                </a:cubicBezTo>
                <a:cubicBezTo>
                  <a:pt x="182738" y="137989"/>
                  <a:pt x="229304" y="-3123"/>
                  <a:pt x="23106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D1A5C04-7FFA-47AB-88F2-CEF12EA42CEB}"/>
              </a:ext>
            </a:extLst>
          </p:cNvPr>
          <p:cNvSpPr/>
          <p:nvPr/>
        </p:nvSpPr>
        <p:spPr>
          <a:xfrm>
            <a:off x="5053324" y="2628388"/>
            <a:ext cx="177572" cy="112695"/>
          </a:xfrm>
          <a:custGeom>
            <a:avLst/>
            <a:gdLst>
              <a:gd name="connsiteX0" fmla="*/ 3393 w 177572"/>
              <a:gd name="connsiteY0" fmla="*/ 34379 h 112695"/>
              <a:gd name="connsiteX1" fmla="*/ 64776 w 177572"/>
              <a:gd name="connsiteY1" fmla="*/ 34379 h 112695"/>
              <a:gd name="connsiteX2" fmla="*/ 143093 w 177572"/>
              <a:gd name="connsiteY2" fmla="*/ 2629 h 112695"/>
              <a:gd name="connsiteX3" fmla="*/ 155793 w 177572"/>
              <a:gd name="connsiteY3" fmla="*/ 112695 h 112695"/>
              <a:gd name="connsiteX4" fmla="*/ 170609 w 177572"/>
              <a:gd name="connsiteY4" fmla="*/ 4745 h 112695"/>
              <a:gd name="connsiteX5" fmla="*/ 3393 w 177572"/>
              <a:gd name="connsiteY5" fmla="*/ 34379 h 11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72" h="112695">
                <a:moveTo>
                  <a:pt x="3393" y="34379"/>
                </a:moveTo>
                <a:cubicBezTo>
                  <a:pt x="-14246" y="39318"/>
                  <a:pt x="41493" y="39671"/>
                  <a:pt x="64776" y="34379"/>
                </a:cubicBezTo>
                <a:cubicBezTo>
                  <a:pt x="88059" y="29087"/>
                  <a:pt x="127924" y="-10424"/>
                  <a:pt x="143093" y="2629"/>
                </a:cubicBezTo>
                <a:cubicBezTo>
                  <a:pt x="158262" y="15682"/>
                  <a:pt x="151207" y="112342"/>
                  <a:pt x="155793" y="112695"/>
                </a:cubicBezTo>
                <a:cubicBezTo>
                  <a:pt x="160379" y="113048"/>
                  <a:pt x="191070" y="16739"/>
                  <a:pt x="170609" y="4745"/>
                </a:cubicBezTo>
                <a:cubicBezTo>
                  <a:pt x="150148" y="-7249"/>
                  <a:pt x="21032" y="29440"/>
                  <a:pt x="3393" y="34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5D9675D-8EB2-4261-ADE4-8D1EF120D68E}"/>
              </a:ext>
            </a:extLst>
          </p:cNvPr>
          <p:cNvSpPr/>
          <p:nvPr/>
        </p:nvSpPr>
        <p:spPr>
          <a:xfrm>
            <a:off x="4294475" y="3002746"/>
            <a:ext cx="188118" cy="199893"/>
          </a:xfrm>
          <a:custGeom>
            <a:avLst/>
            <a:gdLst>
              <a:gd name="connsiteX0" fmla="*/ 242 w 188118"/>
              <a:gd name="connsiteY0" fmla="*/ 804 h 199893"/>
              <a:gd name="connsiteX1" fmla="*/ 180158 w 188118"/>
              <a:gd name="connsiteY1" fmla="*/ 195537 h 199893"/>
              <a:gd name="connsiteX2" fmla="*/ 142058 w 188118"/>
              <a:gd name="connsiteY2" fmla="*/ 127804 h 199893"/>
              <a:gd name="connsiteX3" fmla="*/ 242 w 188118"/>
              <a:gd name="connsiteY3" fmla="*/ 804 h 1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18" h="199893">
                <a:moveTo>
                  <a:pt x="242" y="804"/>
                </a:moveTo>
                <a:cubicBezTo>
                  <a:pt x="6592" y="12093"/>
                  <a:pt x="156522" y="174370"/>
                  <a:pt x="180158" y="195537"/>
                </a:cubicBezTo>
                <a:cubicBezTo>
                  <a:pt x="203794" y="216704"/>
                  <a:pt x="169927" y="155321"/>
                  <a:pt x="142058" y="127804"/>
                </a:cubicBezTo>
                <a:cubicBezTo>
                  <a:pt x="114189" y="100287"/>
                  <a:pt x="-6108" y="-10485"/>
                  <a:pt x="242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2833F8E-8673-4606-94A0-6CBD2A7CDB26}"/>
              </a:ext>
            </a:extLst>
          </p:cNvPr>
          <p:cNvSpPr/>
          <p:nvPr/>
        </p:nvSpPr>
        <p:spPr>
          <a:xfrm>
            <a:off x="4254452" y="3030999"/>
            <a:ext cx="209720" cy="193198"/>
          </a:xfrm>
          <a:custGeom>
            <a:avLst/>
            <a:gdLst>
              <a:gd name="connsiteX0" fmla="*/ 48 w 209720"/>
              <a:gd name="connsiteY0" fmla="*/ 68 h 193198"/>
              <a:gd name="connsiteX1" fmla="*/ 141865 w 209720"/>
              <a:gd name="connsiteY1" fmla="*/ 152468 h 193198"/>
              <a:gd name="connsiteX2" fmla="*/ 209598 w 209720"/>
              <a:gd name="connsiteY2" fmla="*/ 192684 h 193198"/>
              <a:gd name="connsiteX3" fmla="*/ 127048 w 209720"/>
              <a:gd name="connsiteY3" fmla="*/ 133418 h 193198"/>
              <a:gd name="connsiteX4" fmla="*/ 48 w 209720"/>
              <a:gd name="connsiteY4" fmla="*/ 68 h 19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20" h="193198">
                <a:moveTo>
                  <a:pt x="48" y="68"/>
                </a:moveTo>
                <a:cubicBezTo>
                  <a:pt x="2518" y="3243"/>
                  <a:pt x="106940" y="120365"/>
                  <a:pt x="141865" y="152468"/>
                </a:cubicBezTo>
                <a:cubicBezTo>
                  <a:pt x="176790" y="184571"/>
                  <a:pt x="212068" y="195859"/>
                  <a:pt x="209598" y="192684"/>
                </a:cubicBezTo>
                <a:cubicBezTo>
                  <a:pt x="207129" y="189509"/>
                  <a:pt x="163737" y="161640"/>
                  <a:pt x="127048" y="133418"/>
                </a:cubicBezTo>
                <a:cubicBezTo>
                  <a:pt x="90359" y="105196"/>
                  <a:pt x="-2422" y="-3107"/>
                  <a:pt x="4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35CDF73-0C86-4D1C-A507-BACABF79072C}"/>
              </a:ext>
            </a:extLst>
          </p:cNvPr>
          <p:cNvSpPr/>
          <p:nvPr/>
        </p:nvSpPr>
        <p:spPr>
          <a:xfrm>
            <a:off x="5110681" y="2996987"/>
            <a:ext cx="229676" cy="358272"/>
          </a:xfrm>
          <a:custGeom>
            <a:avLst/>
            <a:gdLst>
              <a:gd name="connsiteX0" fmla="*/ 229669 w 229676"/>
              <a:gd name="connsiteY0" fmla="*/ 213 h 358272"/>
              <a:gd name="connsiteX1" fmla="*/ 140769 w 229676"/>
              <a:gd name="connsiteY1" fmla="*/ 224580 h 358272"/>
              <a:gd name="connsiteX2" fmla="*/ 1069 w 229676"/>
              <a:gd name="connsiteY2" fmla="*/ 357930 h 358272"/>
              <a:gd name="connsiteX3" fmla="*/ 79386 w 229676"/>
              <a:gd name="connsiteY3" fmla="*/ 260563 h 358272"/>
              <a:gd name="connsiteX4" fmla="*/ 136536 w 229676"/>
              <a:gd name="connsiteY4" fmla="*/ 184363 h 358272"/>
              <a:gd name="connsiteX5" fmla="*/ 229669 w 229676"/>
              <a:gd name="connsiteY5" fmla="*/ 213 h 35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76" h="358272">
                <a:moveTo>
                  <a:pt x="229669" y="213"/>
                </a:moveTo>
                <a:cubicBezTo>
                  <a:pt x="230374" y="6916"/>
                  <a:pt x="178869" y="164961"/>
                  <a:pt x="140769" y="224580"/>
                </a:cubicBezTo>
                <a:cubicBezTo>
                  <a:pt x="102669" y="284200"/>
                  <a:pt x="11299" y="351933"/>
                  <a:pt x="1069" y="357930"/>
                </a:cubicBezTo>
                <a:cubicBezTo>
                  <a:pt x="-9162" y="363927"/>
                  <a:pt x="56808" y="289491"/>
                  <a:pt x="79386" y="260563"/>
                </a:cubicBezTo>
                <a:cubicBezTo>
                  <a:pt x="101964" y="231635"/>
                  <a:pt x="111489" y="222463"/>
                  <a:pt x="136536" y="184363"/>
                </a:cubicBezTo>
                <a:cubicBezTo>
                  <a:pt x="161583" y="146263"/>
                  <a:pt x="228964" y="-6490"/>
                  <a:pt x="229669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CDC762D-82FC-4C79-93E9-457963E55559}"/>
              </a:ext>
            </a:extLst>
          </p:cNvPr>
          <p:cNvSpPr/>
          <p:nvPr/>
        </p:nvSpPr>
        <p:spPr>
          <a:xfrm>
            <a:off x="4518557" y="3241322"/>
            <a:ext cx="119296" cy="93011"/>
          </a:xfrm>
          <a:custGeom>
            <a:avLst/>
            <a:gdLst>
              <a:gd name="connsiteX0" fmla="*/ 526 w 119296"/>
              <a:gd name="connsiteY0" fmla="*/ 1411 h 93011"/>
              <a:gd name="connsiteX1" fmla="*/ 116943 w 119296"/>
              <a:gd name="connsiteY1" fmla="*/ 92428 h 93011"/>
              <a:gd name="connsiteX2" fmla="*/ 74610 w 119296"/>
              <a:gd name="connsiteY2" fmla="*/ 39511 h 93011"/>
              <a:gd name="connsiteX3" fmla="*/ 526 w 119296"/>
              <a:gd name="connsiteY3" fmla="*/ 1411 h 9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6" h="93011">
                <a:moveTo>
                  <a:pt x="526" y="1411"/>
                </a:moveTo>
                <a:cubicBezTo>
                  <a:pt x="7581" y="10230"/>
                  <a:pt x="104596" y="86078"/>
                  <a:pt x="116943" y="92428"/>
                </a:cubicBezTo>
                <a:cubicBezTo>
                  <a:pt x="129290" y="98778"/>
                  <a:pt x="89780" y="51506"/>
                  <a:pt x="74610" y="39511"/>
                </a:cubicBezTo>
                <a:cubicBezTo>
                  <a:pt x="59441" y="27517"/>
                  <a:pt x="-6529" y="-7408"/>
                  <a:pt x="52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87CA6D5-078F-4B5E-BF3D-A25AF9DD5FD8}"/>
              </a:ext>
            </a:extLst>
          </p:cNvPr>
          <p:cNvSpPr/>
          <p:nvPr/>
        </p:nvSpPr>
        <p:spPr>
          <a:xfrm>
            <a:off x="4621254" y="3364823"/>
            <a:ext cx="329800" cy="86386"/>
          </a:xfrm>
          <a:custGeom>
            <a:avLst/>
            <a:gdLst>
              <a:gd name="connsiteX0" fmla="*/ 7896 w 329800"/>
              <a:gd name="connsiteY0" fmla="*/ 677 h 86386"/>
              <a:gd name="connsiteX1" fmla="*/ 56579 w 329800"/>
              <a:gd name="connsiteY1" fmla="*/ 28194 h 86386"/>
              <a:gd name="connsiteX2" fmla="*/ 189929 w 329800"/>
              <a:gd name="connsiteY2" fmla="*/ 74760 h 86386"/>
              <a:gd name="connsiteX3" fmla="*/ 329629 w 329800"/>
              <a:gd name="connsiteY3" fmla="*/ 85344 h 86386"/>
              <a:gd name="connsiteX4" fmla="*/ 213213 w 329800"/>
              <a:gd name="connsiteY4" fmla="*/ 55710 h 86386"/>
              <a:gd name="connsiteX5" fmla="*/ 7896 w 329800"/>
              <a:gd name="connsiteY5" fmla="*/ 677 h 8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00" h="86386">
                <a:moveTo>
                  <a:pt x="7896" y="677"/>
                </a:moveTo>
                <a:cubicBezTo>
                  <a:pt x="-18210" y="-3909"/>
                  <a:pt x="26240" y="15847"/>
                  <a:pt x="56579" y="28194"/>
                </a:cubicBezTo>
                <a:cubicBezTo>
                  <a:pt x="86918" y="40541"/>
                  <a:pt x="144421" y="65235"/>
                  <a:pt x="189929" y="74760"/>
                </a:cubicBezTo>
                <a:cubicBezTo>
                  <a:pt x="235437" y="84285"/>
                  <a:pt x="325748" y="88519"/>
                  <a:pt x="329629" y="85344"/>
                </a:cubicBezTo>
                <a:cubicBezTo>
                  <a:pt x="333510" y="82169"/>
                  <a:pt x="270716" y="69116"/>
                  <a:pt x="213213" y="55710"/>
                </a:cubicBezTo>
                <a:cubicBezTo>
                  <a:pt x="155710" y="42304"/>
                  <a:pt x="34002" y="5263"/>
                  <a:pt x="7896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37A31D3-5A60-4A39-81EF-387FD8F1F844}"/>
              </a:ext>
            </a:extLst>
          </p:cNvPr>
          <p:cNvSpPr/>
          <p:nvPr/>
        </p:nvSpPr>
        <p:spPr>
          <a:xfrm>
            <a:off x="4956076" y="3277903"/>
            <a:ext cx="214289" cy="133559"/>
          </a:xfrm>
          <a:custGeom>
            <a:avLst/>
            <a:gdLst>
              <a:gd name="connsiteX0" fmla="*/ 210707 w 214289"/>
              <a:gd name="connsiteY0" fmla="*/ 814 h 133559"/>
              <a:gd name="connsiteX1" fmla="*/ 123924 w 214289"/>
              <a:gd name="connsiteY1" fmla="*/ 79130 h 133559"/>
              <a:gd name="connsiteX2" fmla="*/ 1157 w 214289"/>
              <a:gd name="connsiteY2" fmla="*/ 132047 h 133559"/>
              <a:gd name="connsiteX3" fmla="*/ 210707 w 214289"/>
              <a:gd name="connsiteY3" fmla="*/ 814 h 1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89" h="133559">
                <a:moveTo>
                  <a:pt x="210707" y="814"/>
                </a:moveTo>
                <a:cubicBezTo>
                  <a:pt x="231168" y="-8005"/>
                  <a:pt x="158849" y="57258"/>
                  <a:pt x="123924" y="79130"/>
                </a:cubicBezTo>
                <a:cubicBezTo>
                  <a:pt x="88999" y="101002"/>
                  <a:pt x="-11896" y="141925"/>
                  <a:pt x="1157" y="132047"/>
                </a:cubicBezTo>
                <a:cubicBezTo>
                  <a:pt x="14210" y="122169"/>
                  <a:pt x="190246" y="9633"/>
                  <a:pt x="210707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ABB7DBC-AF6B-4415-879C-992D001E2D4A}"/>
              </a:ext>
            </a:extLst>
          </p:cNvPr>
          <p:cNvSpPr/>
          <p:nvPr/>
        </p:nvSpPr>
        <p:spPr>
          <a:xfrm>
            <a:off x="3875399" y="2328332"/>
            <a:ext cx="107973" cy="382439"/>
          </a:xfrm>
          <a:custGeom>
            <a:avLst/>
            <a:gdLst>
              <a:gd name="connsiteX0" fmla="*/ 19268 w 107973"/>
              <a:gd name="connsiteY0" fmla="*/ 1 h 382439"/>
              <a:gd name="connsiteX1" fmla="*/ 4451 w 107973"/>
              <a:gd name="connsiteY1" fmla="*/ 135468 h 382439"/>
              <a:gd name="connsiteX2" fmla="*/ 106051 w 107973"/>
              <a:gd name="connsiteY2" fmla="*/ 376768 h 382439"/>
              <a:gd name="connsiteX3" fmla="*/ 67951 w 107973"/>
              <a:gd name="connsiteY3" fmla="*/ 292101 h 382439"/>
              <a:gd name="connsiteX4" fmla="*/ 29851 w 107973"/>
              <a:gd name="connsiteY4" fmla="*/ 133351 h 382439"/>
              <a:gd name="connsiteX5" fmla="*/ 19268 w 107973"/>
              <a:gd name="connsiteY5" fmla="*/ 1 h 3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3" h="382439">
                <a:moveTo>
                  <a:pt x="19268" y="1"/>
                </a:moveTo>
                <a:cubicBezTo>
                  <a:pt x="15035" y="354"/>
                  <a:pt x="-10013" y="72674"/>
                  <a:pt x="4451" y="135468"/>
                </a:cubicBezTo>
                <a:cubicBezTo>
                  <a:pt x="18915" y="198263"/>
                  <a:pt x="95468" y="350663"/>
                  <a:pt x="106051" y="376768"/>
                </a:cubicBezTo>
                <a:cubicBezTo>
                  <a:pt x="116634" y="402873"/>
                  <a:pt x="80651" y="332671"/>
                  <a:pt x="67951" y="292101"/>
                </a:cubicBezTo>
                <a:cubicBezTo>
                  <a:pt x="55251" y="251532"/>
                  <a:pt x="39023" y="178859"/>
                  <a:pt x="29851" y="133351"/>
                </a:cubicBezTo>
                <a:cubicBezTo>
                  <a:pt x="20679" y="87843"/>
                  <a:pt x="23501" y="-352"/>
                  <a:pt x="192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2F8369E-FF88-442D-99C7-51237905AAFF}"/>
              </a:ext>
            </a:extLst>
          </p:cNvPr>
          <p:cNvSpPr/>
          <p:nvPr/>
        </p:nvSpPr>
        <p:spPr>
          <a:xfrm>
            <a:off x="3801637" y="1475305"/>
            <a:ext cx="201197" cy="439476"/>
          </a:xfrm>
          <a:custGeom>
            <a:avLst/>
            <a:gdLst>
              <a:gd name="connsiteX0" fmla="*/ 200980 w 201197"/>
              <a:gd name="connsiteY0" fmla="*/ 12 h 439476"/>
              <a:gd name="connsiteX1" fmla="*/ 80330 w 201197"/>
              <a:gd name="connsiteY1" fmla="*/ 184162 h 439476"/>
              <a:gd name="connsiteX2" fmla="*/ 2013 w 201197"/>
              <a:gd name="connsiteY2" fmla="*/ 433928 h 439476"/>
              <a:gd name="connsiteX3" fmla="*/ 25296 w 201197"/>
              <a:gd name="connsiteY3" fmla="*/ 342912 h 439476"/>
              <a:gd name="connsiteX4" fmla="*/ 48580 w 201197"/>
              <a:gd name="connsiteY4" fmla="*/ 175695 h 439476"/>
              <a:gd name="connsiteX5" fmla="*/ 200980 w 201197"/>
              <a:gd name="connsiteY5" fmla="*/ 12 h 43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97" h="439476">
                <a:moveTo>
                  <a:pt x="200980" y="12"/>
                </a:moveTo>
                <a:cubicBezTo>
                  <a:pt x="206272" y="1423"/>
                  <a:pt x="113491" y="111843"/>
                  <a:pt x="80330" y="184162"/>
                </a:cubicBezTo>
                <a:cubicBezTo>
                  <a:pt x="47169" y="256481"/>
                  <a:pt x="11185" y="407470"/>
                  <a:pt x="2013" y="433928"/>
                </a:cubicBezTo>
                <a:cubicBezTo>
                  <a:pt x="-7159" y="460386"/>
                  <a:pt x="17535" y="385951"/>
                  <a:pt x="25296" y="342912"/>
                </a:cubicBezTo>
                <a:cubicBezTo>
                  <a:pt x="33057" y="299873"/>
                  <a:pt x="24944" y="231434"/>
                  <a:pt x="48580" y="175695"/>
                </a:cubicBezTo>
                <a:cubicBezTo>
                  <a:pt x="72216" y="119956"/>
                  <a:pt x="195688" y="-1399"/>
                  <a:pt x="2009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1A149DA-5B21-439B-B5D5-6E9ED7B9CAD6}"/>
              </a:ext>
            </a:extLst>
          </p:cNvPr>
          <p:cNvSpPr/>
          <p:nvPr/>
        </p:nvSpPr>
        <p:spPr>
          <a:xfrm>
            <a:off x="4241868" y="1309669"/>
            <a:ext cx="710192" cy="80986"/>
          </a:xfrm>
          <a:custGeom>
            <a:avLst/>
            <a:gdLst>
              <a:gd name="connsiteX0" fmla="*/ 4165 w 710192"/>
              <a:gd name="connsiteY0" fmla="*/ 80981 h 80986"/>
              <a:gd name="connsiteX1" fmla="*/ 264515 w 710192"/>
              <a:gd name="connsiteY1" fmla="*/ 548 h 80986"/>
              <a:gd name="connsiteX2" fmla="*/ 598949 w 710192"/>
              <a:gd name="connsiteY2" fmla="*/ 57698 h 80986"/>
              <a:gd name="connsiteX3" fmla="*/ 709015 w 710192"/>
              <a:gd name="connsiteY3" fmla="*/ 55581 h 80986"/>
              <a:gd name="connsiteX4" fmla="*/ 543915 w 710192"/>
              <a:gd name="connsiteY4" fmla="*/ 11131 h 80986"/>
              <a:gd name="connsiteX5" fmla="*/ 135399 w 710192"/>
              <a:gd name="connsiteY5" fmla="*/ 4781 h 80986"/>
              <a:gd name="connsiteX6" fmla="*/ 4165 w 710192"/>
              <a:gd name="connsiteY6" fmla="*/ 80981 h 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192" h="80986">
                <a:moveTo>
                  <a:pt x="4165" y="80981"/>
                </a:moveTo>
                <a:cubicBezTo>
                  <a:pt x="25684" y="80276"/>
                  <a:pt x="165384" y="4428"/>
                  <a:pt x="264515" y="548"/>
                </a:cubicBezTo>
                <a:cubicBezTo>
                  <a:pt x="363646" y="-3332"/>
                  <a:pt x="524866" y="48526"/>
                  <a:pt x="598949" y="57698"/>
                </a:cubicBezTo>
                <a:cubicBezTo>
                  <a:pt x="673032" y="66870"/>
                  <a:pt x="718187" y="63342"/>
                  <a:pt x="709015" y="55581"/>
                </a:cubicBezTo>
                <a:cubicBezTo>
                  <a:pt x="699843" y="47820"/>
                  <a:pt x="639518" y="19598"/>
                  <a:pt x="543915" y="11131"/>
                </a:cubicBezTo>
                <a:cubicBezTo>
                  <a:pt x="448312" y="2664"/>
                  <a:pt x="223593" y="-5449"/>
                  <a:pt x="135399" y="4781"/>
                </a:cubicBezTo>
                <a:cubicBezTo>
                  <a:pt x="47205" y="15011"/>
                  <a:pt x="-17354" y="81686"/>
                  <a:pt x="4165" y="8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6F33CE47-3F91-4DF7-9761-CD451871B577}"/>
              </a:ext>
            </a:extLst>
          </p:cNvPr>
          <p:cNvSpPr/>
          <p:nvPr/>
        </p:nvSpPr>
        <p:spPr>
          <a:xfrm>
            <a:off x="5003672" y="1297510"/>
            <a:ext cx="308472" cy="271511"/>
          </a:xfrm>
          <a:custGeom>
            <a:avLst/>
            <a:gdLst>
              <a:gd name="connsiteX0" fmla="*/ 128 w 308472"/>
              <a:gd name="connsiteY0" fmla="*/ 7 h 271511"/>
              <a:gd name="connsiteX1" fmla="*/ 72095 w 308472"/>
              <a:gd name="connsiteY1" fmla="*/ 160873 h 271511"/>
              <a:gd name="connsiteX2" fmla="*/ 300695 w 308472"/>
              <a:gd name="connsiteY2" fmla="*/ 268823 h 271511"/>
              <a:gd name="connsiteX3" fmla="*/ 239311 w 308472"/>
              <a:gd name="connsiteY3" fmla="*/ 232840 h 271511"/>
              <a:gd name="connsiteX4" fmla="*/ 84795 w 308472"/>
              <a:gd name="connsiteY4" fmla="*/ 167223 h 271511"/>
              <a:gd name="connsiteX5" fmla="*/ 128 w 308472"/>
              <a:gd name="connsiteY5" fmla="*/ 7 h 27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72" h="271511">
                <a:moveTo>
                  <a:pt x="128" y="7"/>
                </a:moveTo>
                <a:cubicBezTo>
                  <a:pt x="-1989" y="-1051"/>
                  <a:pt x="22001" y="116070"/>
                  <a:pt x="72095" y="160873"/>
                </a:cubicBezTo>
                <a:cubicBezTo>
                  <a:pt x="122190" y="205676"/>
                  <a:pt x="272826" y="256829"/>
                  <a:pt x="300695" y="268823"/>
                </a:cubicBezTo>
                <a:cubicBezTo>
                  <a:pt x="328564" y="280818"/>
                  <a:pt x="275294" y="249773"/>
                  <a:pt x="239311" y="232840"/>
                </a:cubicBezTo>
                <a:cubicBezTo>
                  <a:pt x="203328" y="215907"/>
                  <a:pt x="126775" y="202853"/>
                  <a:pt x="84795" y="167223"/>
                </a:cubicBezTo>
                <a:cubicBezTo>
                  <a:pt x="42815" y="131593"/>
                  <a:pt x="2245" y="1065"/>
                  <a:pt x="128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6689D09-9BB8-4438-B748-3199F718E6AA}"/>
              </a:ext>
            </a:extLst>
          </p:cNvPr>
          <p:cNvSpPr/>
          <p:nvPr/>
        </p:nvSpPr>
        <p:spPr>
          <a:xfrm>
            <a:off x="5334779" y="1607343"/>
            <a:ext cx="161880" cy="369588"/>
          </a:xfrm>
          <a:custGeom>
            <a:avLst/>
            <a:gdLst>
              <a:gd name="connsiteX0" fmla="*/ 1338 w 161880"/>
              <a:gd name="connsiteY0" fmla="*/ 1324 h 369588"/>
              <a:gd name="connsiteX1" fmla="*/ 24621 w 161880"/>
              <a:gd name="connsiteY1" fmla="*/ 134674 h 369588"/>
              <a:gd name="connsiteX2" fmla="*/ 96588 w 161880"/>
              <a:gd name="connsiteY2" fmla="*/ 240507 h 369588"/>
              <a:gd name="connsiteX3" fmla="*/ 160088 w 161880"/>
              <a:gd name="connsiteY3" fmla="*/ 367507 h 369588"/>
              <a:gd name="connsiteX4" fmla="*/ 136804 w 161880"/>
              <a:gd name="connsiteY4" fmla="*/ 312474 h 369588"/>
              <a:gd name="connsiteX5" fmla="*/ 58488 w 161880"/>
              <a:gd name="connsiteY5" fmla="*/ 221457 h 369588"/>
              <a:gd name="connsiteX6" fmla="*/ 1338 w 161880"/>
              <a:gd name="connsiteY6" fmla="*/ 1324 h 36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80" h="369588">
                <a:moveTo>
                  <a:pt x="1338" y="1324"/>
                </a:moveTo>
                <a:cubicBezTo>
                  <a:pt x="-4307" y="-13140"/>
                  <a:pt x="8746" y="94810"/>
                  <a:pt x="24621" y="134674"/>
                </a:cubicBezTo>
                <a:cubicBezTo>
                  <a:pt x="40496" y="174538"/>
                  <a:pt x="74010" y="201702"/>
                  <a:pt x="96588" y="240507"/>
                </a:cubicBezTo>
                <a:cubicBezTo>
                  <a:pt x="119166" y="279313"/>
                  <a:pt x="153385" y="355513"/>
                  <a:pt x="160088" y="367507"/>
                </a:cubicBezTo>
                <a:cubicBezTo>
                  <a:pt x="166791" y="379501"/>
                  <a:pt x="153737" y="336816"/>
                  <a:pt x="136804" y="312474"/>
                </a:cubicBezTo>
                <a:cubicBezTo>
                  <a:pt x="119871" y="288132"/>
                  <a:pt x="78949" y="269082"/>
                  <a:pt x="58488" y="221457"/>
                </a:cubicBezTo>
                <a:cubicBezTo>
                  <a:pt x="38027" y="173832"/>
                  <a:pt x="6983" y="15788"/>
                  <a:pt x="1338" y="1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DA717EF-8B61-4696-8074-D951462514B8}"/>
              </a:ext>
            </a:extLst>
          </p:cNvPr>
          <p:cNvSpPr/>
          <p:nvPr/>
        </p:nvSpPr>
        <p:spPr>
          <a:xfrm>
            <a:off x="5233712" y="1448678"/>
            <a:ext cx="651080" cy="720750"/>
          </a:xfrm>
          <a:custGeom>
            <a:avLst/>
            <a:gdLst>
              <a:gd name="connsiteX0" fmla="*/ 14563 w 651080"/>
              <a:gd name="connsiteY0" fmla="*/ 2297 h 720750"/>
              <a:gd name="connsiteX1" fmla="*/ 90763 w 651080"/>
              <a:gd name="connsiteY1" fmla="*/ 59447 h 720750"/>
              <a:gd name="connsiteX2" fmla="*/ 532088 w 651080"/>
              <a:gd name="connsiteY2" fmla="*/ 119772 h 720750"/>
              <a:gd name="connsiteX3" fmla="*/ 567013 w 651080"/>
              <a:gd name="connsiteY3" fmla="*/ 707147 h 720750"/>
              <a:gd name="connsiteX4" fmla="*/ 582888 w 651080"/>
              <a:gd name="connsiteY4" fmla="*/ 497597 h 720750"/>
              <a:gd name="connsiteX5" fmla="*/ 636863 w 651080"/>
              <a:gd name="connsiteY5" fmla="*/ 94372 h 720750"/>
              <a:gd name="connsiteX6" fmla="*/ 290788 w 651080"/>
              <a:gd name="connsiteY6" fmla="*/ 18172 h 720750"/>
              <a:gd name="connsiteX7" fmla="*/ 14563 w 651080"/>
              <a:gd name="connsiteY7" fmla="*/ 2297 h 7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080" h="720750">
                <a:moveTo>
                  <a:pt x="14563" y="2297"/>
                </a:moveTo>
                <a:cubicBezTo>
                  <a:pt x="-18775" y="9176"/>
                  <a:pt x="4509" y="39868"/>
                  <a:pt x="90763" y="59447"/>
                </a:cubicBezTo>
                <a:cubicBezTo>
                  <a:pt x="177017" y="79026"/>
                  <a:pt x="452713" y="11822"/>
                  <a:pt x="532088" y="119772"/>
                </a:cubicBezTo>
                <a:cubicBezTo>
                  <a:pt x="611463" y="227722"/>
                  <a:pt x="558546" y="644176"/>
                  <a:pt x="567013" y="707147"/>
                </a:cubicBezTo>
                <a:cubicBezTo>
                  <a:pt x="575480" y="770118"/>
                  <a:pt x="571246" y="599726"/>
                  <a:pt x="582888" y="497597"/>
                </a:cubicBezTo>
                <a:cubicBezTo>
                  <a:pt x="594530" y="395468"/>
                  <a:pt x="685546" y="174276"/>
                  <a:pt x="636863" y="94372"/>
                </a:cubicBezTo>
                <a:cubicBezTo>
                  <a:pt x="588180" y="14468"/>
                  <a:pt x="390271" y="31401"/>
                  <a:pt x="290788" y="18172"/>
                </a:cubicBezTo>
                <a:cubicBezTo>
                  <a:pt x="191305" y="4943"/>
                  <a:pt x="47901" y="-4582"/>
                  <a:pt x="14563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ABE80DB-3C5E-4238-8F55-353C9CFE5964}"/>
              </a:ext>
            </a:extLst>
          </p:cNvPr>
          <p:cNvSpPr/>
          <p:nvPr/>
        </p:nvSpPr>
        <p:spPr>
          <a:xfrm>
            <a:off x="5565653" y="1688935"/>
            <a:ext cx="279597" cy="954318"/>
          </a:xfrm>
          <a:custGeom>
            <a:avLst/>
            <a:gdLst>
              <a:gd name="connsiteX0" fmla="*/ 122 w 279597"/>
              <a:gd name="connsiteY0" fmla="*/ 165 h 954318"/>
              <a:gd name="connsiteX1" fmla="*/ 73147 w 279597"/>
              <a:gd name="connsiteY1" fmla="*/ 358940 h 954318"/>
              <a:gd name="connsiteX2" fmla="*/ 209672 w 279597"/>
              <a:gd name="connsiteY2" fmla="*/ 555790 h 954318"/>
              <a:gd name="connsiteX3" fmla="*/ 44572 w 279597"/>
              <a:gd name="connsiteY3" fmla="*/ 946315 h 954318"/>
              <a:gd name="connsiteX4" fmla="*/ 111247 w 279597"/>
              <a:gd name="connsiteY4" fmla="*/ 793915 h 954318"/>
              <a:gd name="connsiteX5" fmla="*/ 279522 w 279597"/>
              <a:gd name="connsiteY5" fmla="*/ 495465 h 954318"/>
              <a:gd name="connsiteX6" fmla="*/ 89022 w 279597"/>
              <a:gd name="connsiteY6" fmla="*/ 314490 h 954318"/>
              <a:gd name="connsiteX7" fmla="*/ 122 w 279597"/>
              <a:gd name="connsiteY7" fmla="*/ 165 h 9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597" h="954318">
                <a:moveTo>
                  <a:pt x="122" y="165"/>
                </a:moveTo>
                <a:cubicBezTo>
                  <a:pt x="-2524" y="7573"/>
                  <a:pt x="38222" y="266336"/>
                  <a:pt x="73147" y="358940"/>
                </a:cubicBezTo>
                <a:cubicBezTo>
                  <a:pt x="108072" y="451544"/>
                  <a:pt x="214434" y="457894"/>
                  <a:pt x="209672" y="555790"/>
                </a:cubicBezTo>
                <a:cubicBezTo>
                  <a:pt x="204910" y="653686"/>
                  <a:pt x="60976" y="906628"/>
                  <a:pt x="44572" y="946315"/>
                </a:cubicBezTo>
                <a:cubicBezTo>
                  <a:pt x="28168" y="986002"/>
                  <a:pt x="72089" y="869057"/>
                  <a:pt x="111247" y="793915"/>
                </a:cubicBezTo>
                <a:cubicBezTo>
                  <a:pt x="150405" y="718773"/>
                  <a:pt x="283226" y="575369"/>
                  <a:pt x="279522" y="495465"/>
                </a:cubicBezTo>
                <a:cubicBezTo>
                  <a:pt x="275818" y="415561"/>
                  <a:pt x="134530" y="392277"/>
                  <a:pt x="89022" y="314490"/>
                </a:cubicBezTo>
                <a:cubicBezTo>
                  <a:pt x="43514" y="236703"/>
                  <a:pt x="2768" y="-7243"/>
                  <a:pt x="122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983D911-68D8-4B32-840A-88E2C7E6FDE0}"/>
              </a:ext>
            </a:extLst>
          </p:cNvPr>
          <p:cNvSpPr/>
          <p:nvPr/>
        </p:nvSpPr>
        <p:spPr>
          <a:xfrm>
            <a:off x="5492711" y="1556664"/>
            <a:ext cx="255074" cy="396762"/>
          </a:xfrm>
          <a:custGeom>
            <a:avLst/>
            <a:gdLst>
              <a:gd name="connsiteX0" fmla="*/ 39 w 255074"/>
              <a:gd name="connsiteY0" fmla="*/ 2261 h 396762"/>
              <a:gd name="connsiteX1" fmla="*/ 171489 w 255074"/>
              <a:gd name="connsiteY1" fmla="*/ 151486 h 396762"/>
              <a:gd name="connsiteX2" fmla="*/ 254039 w 255074"/>
              <a:gd name="connsiteY2" fmla="*/ 395961 h 396762"/>
              <a:gd name="connsiteX3" fmla="*/ 215939 w 255074"/>
              <a:gd name="connsiteY3" fmla="*/ 224511 h 396762"/>
              <a:gd name="connsiteX4" fmla="*/ 187364 w 255074"/>
              <a:gd name="connsiteY4" fmla="*/ 72111 h 396762"/>
              <a:gd name="connsiteX5" fmla="*/ 39 w 255074"/>
              <a:gd name="connsiteY5" fmla="*/ 2261 h 39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74" h="396762">
                <a:moveTo>
                  <a:pt x="39" y="2261"/>
                </a:moveTo>
                <a:cubicBezTo>
                  <a:pt x="-2607" y="15490"/>
                  <a:pt x="129156" y="85869"/>
                  <a:pt x="171489" y="151486"/>
                </a:cubicBezTo>
                <a:cubicBezTo>
                  <a:pt x="213822" y="217103"/>
                  <a:pt x="246631" y="383790"/>
                  <a:pt x="254039" y="395961"/>
                </a:cubicBezTo>
                <a:cubicBezTo>
                  <a:pt x="261447" y="408132"/>
                  <a:pt x="227051" y="278486"/>
                  <a:pt x="215939" y="224511"/>
                </a:cubicBezTo>
                <a:cubicBezTo>
                  <a:pt x="204827" y="170536"/>
                  <a:pt x="224406" y="107565"/>
                  <a:pt x="187364" y="72111"/>
                </a:cubicBezTo>
                <a:cubicBezTo>
                  <a:pt x="150322" y="36657"/>
                  <a:pt x="2685" y="-10968"/>
                  <a:pt x="39" y="2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2F12ECA1-FAA6-4224-9329-09FFDF50E516}"/>
              </a:ext>
            </a:extLst>
          </p:cNvPr>
          <p:cNvSpPr/>
          <p:nvPr/>
        </p:nvSpPr>
        <p:spPr>
          <a:xfrm>
            <a:off x="4904022" y="950955"/>
            <a:ext cx="909730" cy="474556"/>
          </a:xfrm>
          <a:custGeom>
            <a:avLst/>
            <a:gdLst>
              <a:gd name="connsiteX0" fmla="*/ 36278 w 909730"/>
              <a:gd name="connsiteY0" fmla="*/ 233320 h 474556"/>
              <a:gd name="connsiteX1" fmla="*/ 96603 w 909730"/>
              <a:gd name="connsiteY1" fmla="*/ 242845 h 474556"/>
              <a:gd name="connsiteX2" fmla="*/ 601428 w 909730"/>
              <a:gd name="connsiteY2" fmla="*/ 99970 h 474556"/>
              <a:gd name="connsiteX3" fmla="*/ 887178 w 909730"/>
              <a:gd name="connsiteY3" fmla="*/ 458745 h 474556"/>
              <a:gd name="connsiteX4" fmla="*/ 849078 w 909730"/>
              <a:gd name="connsiteY4" fmla="*/ 369845 h 474556"/>
              <a:gd name="connsiteX5" fmla="*/ 512528 w 909730"/>
              <a:gd name="connsiteY5" fmla="*/ 1545 h 474556"/>
              <a:gd name="connsiteX6" fmla="*/ 36278 w 909730"/>
              <a:gd name="connsiteY6" fmla="*/ 233320 h 47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730" h="474556">
                <a:moveTo>
                  <a:pt x="36278" y="233320"/>
                </a:moveTo>
                <a:cubicBezTo>
                  <a:pt x="-33043" y="273537"/>
                  <a:pt x="2411" y="265070"/>
                  <a:pt x="96603" y="242845"/>
                </a:cubicBezTo>
                <a:cubicBezTo>
                  <a:pt x="190795" y="220620"/>
                  <a:pt x="469666" y="63987"/>
                  <a:pt x="601428" y="99970"/>
                </a:cubicBezTo>
                <a:cubicBezTo>
                  <a:pt x="733190" y="135953"/>
                  <a:pt x="845903" y="413766"/>
                  <a:pt x="887178" y="458745"/>
                </a:cubicBezTo>
                <a:cubicBezTo>
                  <a:pt x="928453" y="503724"/>
                  <a:pt x="911520" y="446045"/>
                  <a:pt x="849078" y="369845"/>
                </a:cubicBezTo>
                <a:cubicBezTo>
                  <a:pt x="786636" y="293645"/>
                  <a:pt x="644820" y="23241"/>
                  <a:pt x="512528" y="1545"/>
                </a:cubicBezTo>
                <a:cubicBezTo>
                  <a:pt x="380236" y="-20151"/>
                  <a:pt x="105599" y="193103"/>
                  <a:pt x="36278" y="23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E2650F9E-4709-4193-AE58-B4B666C7D5E7}"/>
              </a:ext>
            </a:extLst>
          </p:cNvPr>
          <p:cNvSpPr/>
          <p:nvPr/>
        </p:nvSpPr>
        <p:spPr>
          <a:xfrm>
            <a:off x="4665521" y="553130"/>
            <a:ext cx="918183" cy="702852"/>
          </a:xfrm>
          <a:custGeom>
            <a:avLst/>
            <a:gdLst>
              <a:gd name="connsiteX0" fmla="*/ 23954 w 918183"/>
              <a:gd name="connsiteY0" fmla="*/ 656545 h 702852"/>
              <a:gd name="connsiteX1" fmla="*/ 74754 w 918183"/>
              <a:gd name="connsiteY1" fmla="*/ 634320 h 702852"/>
              <a:gd name="connsiteX2" fmla="*/ 557354 w 918183"/>
              <a:gd name="connsiteY2" fmla="*/ 2495 h 702852"/>
              <a:gd name="connsiteX3" fmla="*/ 903429 w 918183"/>
              <a:gd name="connsiteY3" fmla="*/ 408895 h 702852"/>
              <a:gd name="connsiteX4" fmla="*/ 833579 w 918183"/>
              <a:gd name="connsiteY4" fmla="*/ 275545 h 702852"/>
              <a:gd name="connsiteX5" fmla="*/ 643079 w 918183"/>
              <a:gd name="connsiteY5" fmla="*/ 65995 h 702852"/>
              <a:gd name="connsiteX6" fmla="*/ 300179 w 918183"/>
              <a:gd name="connsiteY6" fmla="*/ 373970 h 702852"/>
              <a:gd name="connsiteX7" fmla="*/ 23954 w 918183"/>
              <a:gd name="connsiteY7" fmla="*/ 656545 h 70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8183" h="702852">
                <a:moveTo>
                  <a:pt x="23954" y="656545"/>
                </a:moveTo>
                <a:cubicBezTo>
                  <a:pt x="-13617" y="699937"/>
                  <a:pt x="-14146" y="743328"/>
                  <a:pt x="74754" y="634320"/>
                </a:cubicBezTo>
                <a:cubicBezTo>
                  <a:pt x="163654" y="525312"/>
                  <a:pt x="419242" y="40066"/>
                  <a:pt x="557354" y="2495"/>
                </a:cubicBezTo>
                <a:cubicBezTo>
                  <a:pt x="695466" y="-35076"/>
                  <a:pt x="857392" y="363387"/>
                  <a:pt x="903429" y="408895"/>
                </a:cubicBezTo>
                <a:cubicBezTo>
                  <a:pt x="949466" y="454403"/>
                  <a:pt x="876971" y="332695"/>
                  <a:pt x="833579" y="275545"/>
                </a:cubicBezTo>
                <a:cubicBezTo>
                  <a:pt x="790187" y="218395"/>
                  <a:pt x="731979" y="49591"/>
                  <a:pt x="643079" y="65995"/>
                </a:cubicBezTo>
                <a:cubicBezTo>
                  <a:pt x="554179" y="82399"/>
                  <a:pt x="403896" y="271841"/>
                  <a:pt x="300179" y="373970"/>
                </a:cubicBezTo>
                <a:cubicBezTo>
                  <a:pt x="196462" y="476099"/>
                  <a:pt x="61525" y="613153"/>
                  <a:pt x="23954" y="65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B4AFE65-E81B-4F2C-A244-8A7A444E8AF4}"/>
              </a:ext>
            </a:extLst>
          </p:cNvPr>
          <p:cNvSpPr/>
          <p:nvPr/>
        </p:nvSpPr>
        <p:spPr>
          <a:xfrm>
            <a:off x="4484533" y="212005"/>
            <a:ext cx="804741" cy="1020423"/>
          </a:xfrm>
          <a:custGeom>
            <a:avLst/>
            <a:gdLst>
              <a:gd name="connsiteX0" fmla="*/ 27142 w 804741"/>
              <a:gd name="connsiteY0" fmla="*/ 962745 h 1020423"/>
              <a:gd name="connsiteX1" fmla="*/ 93817 w 804741"/>
              <a:gd name="connsiteY1" fmla="*/ 915120 h 1020423"/>
              <a:gd name="connsiteX2" fmla="*/ 411317 w 804741"/>
              <a:gd name="connsiteY2" fmla="*/ 381720 h 1020423"/>
              <a:gd name="connsiteX3" fmla="*/ 233517 w 804741"/>
              <a:gd name="connsiteY3" fmla="*/ 720 h 1020423"/>
              <a:gd name="connsiteX4" fmla="*/ 789142 w 804741"/>
              <a:gd name="connsiteY4" fmla="*/ 283295 h 1020423"/>
              <a:gd name="connsiteX5" fmla="*/ 617692 w 804741"/>
              <a:gd name="connsiteY5" fmla="*/ 181695 h 1020423"/>
              <a:gd name="connsiteX6" fmla="*/ 265267 w 804741"/>
              <a:gd name="connsiteY6" fmla="*/ 64220 h 1020423"/>
              <a:gd name="connsiteX7" fmla="*/ 493867 w 804741"/>
              <a:gd name="connsiteY7" fmla="*/ 270595 h 1020423"/>
              <a:gd name="connsiteX8" fmla="*/ 27142 w 804741"/>
              <a:gd name="connsiteY8" fmla="*/ 962745 h 102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741" h="1020423">
                <a:moveTo>
                  <a:pt x="27142" y="962745"/>
                </a:moveTo>
                <a:cubicBezTo>
                  <a:pt x="-39533" y="1070166"/>
                  <a:pt x="29788" y="1011958"/>
                  <a:pt x="93817" y="915120"/>
                </a:cubicBezTo>
                <a:cubicBezTo>
                  <a:pt x="157846" y="818282"/>
                  <a:pt x="388034" y="534120"/>
                  <a:pt x="411317" y="381720"/>
                </a:cubicBezTo>
                <a:cubicBezTo>
                  <a:pt x="434600" y="229320"/>
                  <a:pt x="170546" y="17124"/>
                  <a:pt x="233517" y="720"/>
                </a:cubicBezTo>
                <a:cubicBezTo>
                  <a:pt x="296488" y="-15684"/>
                  <a:pt x="725113" y="253133"/>
                  <a:pt x="789142" y="283295"/>
                </a:cubicBezTo>
                <a:cubicBezTo>
                  <a:pt x="853171" y="313457"/>
                  <a:pt x="705004" y="218207"/>
                  <a:pt x="617692" y="181695"/>
                </a:cubicBezTo>
                <a:cubicBezTo>
                  <a:pt x="530380" y="145183"/>
                  <a:pt x="285904" y="49403"/>
                  <a:pt x="265267" y="64220"/>
                </a:cubicBezTo>
                <a:cubicBezTo>
                  <a:pt x="244630" y="79037"/>
                  <a:pt x="533554" y="121370"/>
                  <a:pt x="493867" y="270595"/>
                </a:cubicBezTo>
                <a:cubicBezTo>
                  <a:pt x="454180" y="419820"/>
                  <a:pt x="93817" y="855324"/>
                  <a:pt x="27142" y="962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2AC7875-5DB4-4C00-A289-FCB8ED6CFD14}"/>
              </a:ext>
            </a:extLst>
          </p:cNvPr>
          <p:cNvSpPr/>
          <p:nvPr/>
        </p:nvSpPr>
        <p:spPr>
          <a:xfrm>
            <a:off x="3295950" y="333136"/>
            <a:ext cx="1466742" cy="928077"/>
          </a:xfrm>
          <a:custGeom>
            <a:avLst/>
            <a:gdLst>
              <a:gd name="connsiteX0" fmla="*/ 968075 w 1466742"/>
              <a:gd name="connsiteY0" fmla="*/ 920989 h 928077"/>
              <a:gd name="connsiteX1" fmla="*/ 1437975 w 1466742"/>
              <a:gd name="connsiteY1" fmla="*/ 362189 h 928077"/>
              <a:gd name="connsiteX2" fmla="*/ 1136350 w 1466742"/>
              <a:gd name="connsiteY2" fmla="*/ 41514 h 928077"/>
              <a:gd name="connsiteX3" fmla="*/ 44150 w 1466742"/>
              <a:gd name="connsiteY3" fmla="*/ 400289 h 928077"/>
              <a:gd name="connsiteX4" fmla="*/ 307675 w 1466742"/>
              <a:gd name="connsiteY4" fmla="*/ 285989 h 928077"/>
              <a:gd name="connsiteX5" fmla="*/ 1174450 w 1466742"/>
              <a:gd name="connsiteY5" fmla="*/ 239 h 928077"/>
              <a:gd name="connsiteX6" fmla="*/ 1466550 w 1466742"/>
              <a:gd name="connsiteY6" fmla="*/ 244714 h 928077"/>
              <a:gd name="connsiteX7" fmla="*/ 1142700 w 1466742"/>
              <a:gd name="connsiteY7" fmla="*/ 651114 h 928077"/>
              <a:gd name="connsiteX8" fmla="*/ 968075 w 1466742"/>
              <a:gd name="connsiteY8" fmla="*/ 920989 h 92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742" h="928077">
                <a:moveTo>
                  <a:pt x="968075" y="920989"/>
                </a:moveTo>
                <a:cubicBezTo>
                  <a:pt x="1017288" y="872835"/>
                  <a:pt x="1409929" y="508768"/>
                  <a:pt x="1437975" y="362189"/>
                </a:cubicBezTo>
                <a:cubicBezTo>
                  <a:pt x="1466021" y="215610"/>
                  <a:pt x="1368654" y="35164"/>
                  <a:pt x="1136350" y="41514"/>
                </a:cubicBezTo>
                <a:cubicBezTo>
                  <a:pt x="904046" y="47864"/>
                  <a:pt x="182262" y="359543"/>
                  <a:pt x="44150" y="400289"/>
                </a:cubicBezTo>
                <a:cubicBezTo>
                  <a:pt x="-93963" y="441035"/>
                  <a:pt x="119292" y="352664"/>
                  <a:pt x="307675" y="285989"/>
                </a:cubicBezTo>
                <a:cubicBezTo>
                  <a:pt x="496058" y="219314"/>
                  <a:pt x="981304" y="7118"/>
                  <a:pt x="1174450" y="239"/>
                </a:cubicBezTo>
                <a:cubicBezTo>
                  <a:pt x="1367596" y="-6640"/>
                  <a:pt x="1471842" y="136235"/>
                  <a:pt x="1466550" y="244714"/>
                </a:cubicBezTo>
                <a:cubicBezTo>
                  <a:pt x="1461258" y="353193"/>
                  <a:pt x="1222075" y="542106"/>
                  <a:pt x="1142700" y="651114"/>
                </a:cubicBezTo>
                <a:cubicBezTo>
                  <a:pt x="1063325" y="760122"/>
                  <a:pt x="918862" y="969143"/>
                  <a:pt x="968075" y="92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8D2BBA2-187E-4C6C-80D5-1824C732F3E8}"/>
              </a:ext>
            </a:extLst>
          </p:cNvPr>
          <p:cNvSpPr/>
          <p:nvPr/>
        </p:nvSpPr>
        <p:spPr>
          <a:xfrm>
            <a:off x="4045538" y="143432"/>
            <a:ext cx="949387" cy="285851"/>
          </a:xfrm>
          <a:custGeom>
            <a:avLst/>
            <a:gdLst>
              <a:gd name="connsiteX0" fmla="*/ 729662 w 949387"/>
              <a:gd name="connsiteY0" fmla="*/ 285193 h 285851"/>
              <a:gd name="connsiteX1" fmla="*/ 88312 w 949387"/>
              <a:gd name="connsiteY1" fmla="*/ 97868 h 285851"/>
              <a:gd name="connsiteX2" fmla="*/ 748712 w 949387"/>
              <a:gd name="connsiteY2" fmla="*/ 2618 h 285851"/>
              <a:gd name="connsiteX3" fmla="*/ 948737 w 949387"/>
              <a:gd name="connsiteY3" fmla="*/ 62943 h 285851"/>
              <a:gd name="connsiteX4" fmla="*/ 701087 w 949387"/>
              <a:gd name="connsiteY4" fmla="*/ 8968 h 285851"/>
              <a:gd name="connsiteX5" fmla="*/ 66087 w 949387"/>
              <a:gd name="connsiteY5" fmla="*/ 15318 h 285851"/>
              <a:gd name="connsiteX6" fmla="*/ 94662 w 949387"/>
              <a:gd name="connsiteY6" fmla="*/ 155018 h 285851"/>
              <a:gd name="connsiteX7" fmla="*/ 729662 w 949387"/>
              <a:gd name="connsiteY7" fmla="*/ 285193 h 28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387" h="285851">
                <a:moveTo>
                  <a:pt x="729662" y="285193"/>
                </a:moveTo>
                <a:cubicBezTo>
                  <a:pt x="728604" y="275668"/>
                  <a:pt x="85137" y="144964"/>
                  <a:pt x="88312" y="97868"/>
                </a:cubicBezTo>
                <a:cubicBezTo>
                  <a:pt x="91487" y="50772"/>
                  <a:pt x="605308" y="8439"/>
                  <a:pt x="748712" y="2618"/>
                </a:cubicBezTo>
                <a:cubicBezTo>
                  <a:pt x="892116" y="-3203"/>
                  <a:pt x="956674" y="61885"/>
                  <a:pt x="948737" y="62943"/>
                </a:cubicBezTo>
                <a:cubicBezTo>
                  <a:pt x="940800" y="64001"/>
                  <a:pt x="848195" y="16905"/>
                  <a:pt x="701087" y="8968"/>
                </a:cubicBezTo>
                <a:cubicBezTo>
                  <a:pt x="553979" y="1031"/>
                  <a:pt x="167158" y="-9024"/>
                  <a:pt x="66087" y="15318"/>
                </a:cubicBezTo>
                <a:cubicBezTo>
                  <a:pt x="-34984" y="39660"/>
                  <a:pt x="-15934" y="111626"/>
                  <a:pt x="94662" y="155018"/>
                </a:cubicBezTo>
                <a:cubicBezTo>
                  <a:pt x="205258" y="198410"/>
                  <a:pt x="730720" y="294718"/>
                  <a:pt x="729662" y="285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6B584C8-C44C-4A78-AA6D-A18EC7B8D7CE}"/>
              </a:ext>
            </a:extLst>
          </p:cNvPr>
          <p:cNvSpPr/>
          <p:nvPr/>
        </p:nvSpPr>
        <p:spPr>
          <a:xfrm>
            <a:off x="3792129" y="642614"/>
            <a:ext cx="759120" cy="781209"/>
          </a:xfrm>
          <a:custGeom>
            <a:avLst/>
            <a:gdLst>
              <a:gd name="connsiteX0" fmla="*/ 227421 w 759120"/>
              <a:gd name="connsiteY0" fmla="*/ 751211 h 781209"/>
              <a:gd name="connsiteX1" fmla="*/ 287746 w 759120"/>
              <a:gd name="connsiteY1" fmla="*/ 690886 h 781209"/>
              <a:gd name="connsiteX2" fmla="*/ 710021 w 759120"/>
              <a:gd name="connsiteY2" fmla="*/ 278136 h 781209"/>
              <a:gd name="connsiteX3" fmla="*/ 671921 w 759120"/>
              <a:gd name="connsiteY3" fmla="*/ 11436 h 781209"/>
              <a:gd name="connsiteX4" fmla="*/ 8346 w 759120"/>
              <a:gd name="connsiteY4" fmla="*/ 46361 h 781209"/>
              <a:gd name="connsiteX5" fmla="*/ 322671 w 759120"/>
              <a:gd name="connsiteY5" fmla="*/ 24136 h 781209"/>
              <a:gd name="connsiteX6" fmla="*/ 675096 w 759120"/>
              <a:gd name="connsiteY6" fmla="*/ 132086 h 781209"/>
              <a:gd name="connsiteX7" fmla="*/ 227421 w 759120"/>
              <a:gd name="connsiteY7" fmla="*/ 751211 h 78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20" h="781209">
                <a:moveTo>
                  <a:pt x="227421" y="751211"/>
                </a:moveTo>
                <a:cubicBezTo>
                  <a:pt x="162863" y="844344"/>
                  <a:pt x="287746" y="690886"/>
                  <a:pt x="287746" y="690886"/>
                </a:cubicBezTo>
                <a:cubicBezTo>
                  <a:pt x="368179" y="612040"/>
                  <a:pt x="645992" y="391378"/>
                  <a:pt x="710021" y="278136"/>
                </a:cubicBezTo>
                <a:cubicBezTo>
                  <a:pt x="774050" y="164894"/>
                  <a:pt x="788867" y="50065"/>
                  <a:pt x="671921" y="11436"/>
                </a:cubicBezTo>
                <a:cubicBezTo>
                  <a:pt x="554975" y="-27193"/>
                  <a:pt x="66554" y="44244"/>
                  <a:pt x="8346" y="46361"/>
                </a:cubicBezTo>
                <a:cubicBezTo>
                  <a:pt x="-49862" y="48478"/>
                  <a:pt x="211546" y="9849"/>
                  <a:pt x="322671" y="24136"/>
                </a:cubicBezTo>
                <a:cubicBezTo>
                  <a:pt x="433796" y="38423"/>
                  <a:pt x="687796" y="13553"/>
                  <a:pt x="675096" y="132086"/>
                </a:cubicBezTo>
                <a:cubicBezTo>
                  <a:pt x="662396" y="250619"/>
                  <a:pt x="291979" y="658078"/>
                  <a:pt x="227421" y="75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A753C9E-328E-4D12-B630-E004B101FB88}"/>
              </a:ext>
            </a:extLst>
          </p:cNvPr>
          <p:cNvSpPr/>
          <p:nvPr/>
        </p:nvSpPr>
        <p:spPr>
          <a:xfrm>
            <a:off x="3155296" y="171394"/>
            <a:ext cx="905934" cy="878973"/>
          </a:xfrm>
          <a:custGeom>
            <a:avLst/>
            <a:gdLst>
              <a:gd name="connsiteX0" fmla="*/ 905529 w 905934"/>
              <a:gd name="connsiteY0" fmla="*/ 56 h 878973"/>
              <a:gd name="connsiteX1" fmla="*/ 403879 w 905934"/>
              <a:gd name="connsiteY1" fmla="*/ 231831 h 878973"/>
              <a:gd name="connsiteX2" fmla="*/ 13354 w 905934"/>
              <a:gd name="connsiteY2" fmla="*/ 863656 h 878973"/>
              <a:gd name="connsiteX3" fmla="*/ 111779 w 905934"/>
              <a:gd name="connsiteY3" fmla="*/ 647756 h 878973"/>
              <a:gd name="connsiteX4" fmla="*/ 318154 w 905934"/>
              <a:gd name="connsiteY4" fmla="*/ 247706 h 878973"/>
              <a:gd name="connsiteX5" fmla="*/ 905529 w 905934"/>
              <a:gd name="connsiteY5" fmla="*/ 56 h 87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934" h="878973">
                <a:moveTo>
                  <a:pt x="905529" y="56"/>
                </a:moveTo>
                <a:cubicBezTo>
                  <a:pt x="919816" y="-2590"/>
                  <a:pt x="552575" y="87898"/>
                  <a:pt x="403879" y="231831"/>
                </a:cubicBezTo>
                <a:cubicBezTo>
                  <a:pt x="255183" y="375764"/>
                  <a:pt x="62037" y="794335"/>
                  <a:pt x="13354" y="863656"/>
                </a:cubicBezTo>
                <a:cubicBezTo>
                  <a:pt x="-35329" y="932977"/>
                  <a:pt x="60979" y="750414"/>
                  <a:pt x="111779" y="647756"/>
                </a:cubicBezTo>
                <a:cubicBezTo>
                  <a:pt x="162579" y="545098"/>
                  <a:pt x="187450" y="354068"/>
                  <a:pt x="318154" y="247706"/>
                </a:cubicBezTo>
                <a:cubicBezTo>
                  <a:pt x="448858" y="141344"/>
                  <a:pt x="891242" y="2702"/>
                  <a:pt x="90552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8EA548C-C3FF-4915-A93B-C89A3204BD29}"/>
              </a:ext>
            </a:extLst>
          </p:cNvPr>
          <p:cNvSpPr/>
          <p:nvPr/>
        </p:nvSpPr>
        <p:spPr>
          <a:xfrm>
            <a:off x="3604353" y="828192"/>
            <a:ext cx="825669" cy="524758"/>
          </a:xfrm>
          <a:custGeom>
            <a:avLst/>
            <a:gdLst>
              <a:gd name="connsiteX0" fmla="*/ 427897 w 825669"/>
              <a:gd name="connsiteY0" fmla="*/ 495783 h 524758"/>
              <a:gd name="connsiteX1" fmla="*/ 475522 w 825669"/>
              <a:gd name="connsiteY1" fmla="*/ 457683 h 524758"/>
              <a:gd name="connsiteX2" fmla="*/ 735872 w 825669"/>
              <a:gd name="connsiteY2" fmla="*/ 152883 h 524758"/>
              <a:gd name="connsiteX3" fmla="*/ 551722 w 825669"/>
              <a:gd name="connsiteY3" fmla="*/ 10008 h 524758"/>
              <a:gd name="connsiteX4" fmla="*/ 5622 w 825669"/>
              <a:gd name="connsiteY4" fmla="*/ 63983 h 524758"/>
              <a:gd name="connsiteX5" fmla="*/ 300897 w 825669"/>
              <a:gd name="connsiteY5" fmla="*/ 483 h 524758"/>
              <a:gd name="connsiteX6" fmla="*/ 824772 w 825669"/>
              <a:gd name="connsiteY6" fmla="*/ 105258 h 524758"/>
              <a:gd name="connsiteX7" fmla="*/ 427897 w 825669"/>
              <a:gd name="connsiteY7" fmla="*/ 495783 h 52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69" h="524758">
                <a:moveTo>
                  <a:pt x="427897" y="495783"/>
                </a:moveTo>
                <a:cubicBezTo>
                  <a:pt x="369689" y="554521"/>
                  <a:pt x="424193" y="514833"/>
                  <a:pt x="475522" y="457683"/>
                </a:cubicBezTo>
                <a:cubicBezTo>
                  <a:pt x="526851" y="400533"/>
                  <a:pt x="723172" y="227495"/>
                  <a:pt x="735872" y="152883"/>
                </a:cubicBezTo>
                <a:cubicBezTo>
                  <a:pt x="748572" y="78271"/>
                  <a:pt x="673430" y="24825"/>
                  <a:pt x="551722" y="10008"/>
                </a:cubicBezTo>
                <a:cubicBezTo>
                  <a:pt x="430014" y="-4809"/>
                  <a:pt x="47426" y="65570"/>
                  <a:pt x="5622" y="63983"/>
                </a:cubicBezTo>
                <a:cubicBezTo>
                  <a:pt x="-36182" y="62396"/>
                  <a:pt x="164372" y="-6396"/>
                  <a:pt x="300897" y="483"/>
                </a:cubicBezTo>
                <a:cubicBezTo>
                  <a:pt x="437422" y="7362"/>
                  <a:pt x="803605" y="21120"/>
                  <a:pt x="824772" y="105258"/>
                </a:cubicBezTo>
                <a:cubicBezTo>
                  <a:pt x="845939" y="189395"/>
                  <a:pt x="486105" y="437045"/>
                  <a:pt x="427897" y="49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D91380E-7001-42DC-B9A1-107812DFD84F}"/>
              </a:ext>
            </a:extLst>
          </p:cNvPr>
          <p:cNvSpPr/>
          <p:nvPr/>
        </p:nvSpPr>
        <p:spPr>
          <a:xfrm>
            <a:off x="3500008" y="1017641"/>
            <a:ext cx="804794" cy="584908"/>
          </a:xfrm>
          <a:custGeom>
            <a:avLst/>
            <a:gdLst>
              <a:gd name="connsiteX0" fmla="*/ 392542 w 804794"/>
              <a:gd name="connsiteY0" fmla="*/ 566684 h 584908"/>
              <a:gd name="connsiteX1" fmla="*/ 478267 w 804794"/>
              <a:gd name="connsiteY1" fmla="*/ 484134 h 584908"/>
              <a:gd name="connsiteX2" fmla="*/ 792592 w 804794"/>
              <a:gd name="connsiteY2" fmla="*/ 55509 h 584908"/>
              <a:gd name="connsiteX3" fmla="*/ 5192 w 804794"/>
              <a:gd name="connsiteY3" fmla="*/ 20584 h 584908"/>
              <a:gd name="connsiteX4" fmla="*/ 459217 w 804794"/>
              <a:gd name="connsiteY4" fmla="*/ 14234 h 584908"/>
              <a:gd name="connsiteX5" fmla="*/ 624317 w 804794"/>
              <a:gd name="connsiteY5" fmla="*/ 214259 h 584908"/>
              <a:gd name="connsiteX6" fmla="*/ 392542 w 804794"/>
              <a:gd name="connsiteY6" fmla="*/ 566684 h 58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794" h="584908">
                <a:moveTo>
                  <a:pt x="392542" y="566684"/>
                </a:moveTo>
                <a:cubicBezTo>
                  <a:pt x="368200" y="611663"/>
                  <a:pt x="411592" y="569330"/>
                  <a:pt x="478267" y="484134"/>
                </a:cubicBezTo>
                <a:cubicBezTo>
                  <a:pt x="544942" y="398938"/>
                  <a:pt x="871438" y="132767"/>
                  <a:pt x="792592" y="55509"/>
                </a:cubicBezTo>
                <a:cubicBezTo>
                  <a:pt x="713746" y="-21749"/>
                  <a:pt x="60754" y="27463"/>
                  <a:pt x="5192" y="20584"/>
                </a:cubicBezTo>
                <a:cubicBezTo>
                  <a:pt x="-50370" y="13705"/>
                  <a:pt x="356029" y="-18045"/>
                  <a:pt x="459217" y="14234"/>
                </a:cubicBezTo>
                <a:cubicBezTo>
                  <a:pt x="562405" y="46513"/>
                  <a:pt x="634900" y="124301"/>
                  <a:pt x="624317" y="214259"/>
                </a:cubicBezTo>
                <a:cubicBezTo>
                  <a:pt x="613734" y="304217"/>
                  <a:pt x="416884" y="521705"/>
                  <a:pt x="392542" y="56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4D9E25C-5A80-4609-85AF-FF2A69829E42}"/>
              </a:ext>
            </a:extLst>
          </p:cNvPr>
          <p:cNvSpPr/>
          <p:nvPr/>
        </p:nvSpPr>
        <p:spPr>
          <a:xfrm>
            <a:off x="3100882" y="1105820"/>
            <a:ext cx="913752" cy="1016777"/>
          </a:xfrm>
          <a:custGeom>
            <a:avLst/>
            <a:gdLst>
              <a:gd name="connsiteX0" fmla="*/ 785318 w 913752"/>
              <a:gd name="connsiteY0" fmla="*/ 361030 h 1016777"/>
              <a:gd name="connsiteX1" fmla="*/ 893268 w 913752"/>
              <a:gd name="connsiteY1" fmla="*/ 34005 h 1016777"/>
              <a:gd name="connsiteX2" fmla="*/ 296368 w 913752"/>
              <a:gd name="connsiteY2" fmla="*/ 272130 h 1016777"/>
              <a:gd name="connsiteX3" fmla="*/ 10618 w 913752"/>
              <a:gd name="connsiteY3" fmla="*/ 992855 h 1016777"/>
              <a:gd name="connsiteX4" fmla="*/ 74118 w 913752"/>
              <a:gd name="connsiteY4" fmla="*/ 796005 h 1016777"/>
              <a:gd name="connsiteX5" fmla="*/ 197943 w 913752"/>
              <a:gd name="connsiteY5" fmla="*/ 316580 h 1016777"/>
              <a:gd name="connsiteX6" fmla="*/ 502743 w 913752"/>
              <a:gd name="connsiteY6" fmla="*/ 40355 h 1016777"/>
              <a:gd name="connsiteX7" fmla="*/ 883743 w 913752"/>
              <a:gd name="connsiteY7" fmla="*/ 34005 h 1016777"/>
              <a:gd name="connsiteX8" fmla="*/ 785318 w 913752"/>
              <a:gd name="connsiteY8" fmla="*/ 361030 h 101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3752" h="1016777">
                <a:moveTo>
                  <a:pt x="785318" y="361030"/>
                </a:moveTo>
                <a:cubicBezTo>
                  <a:pt x="786905" y="361030"/>
                  <a:pt x="974760" y="48822"/>
                  <a:pt x="893268" y="34005"/>
                </a:cubicBezTo>
                <a:cubicBezTo>
                  <a:pt x="811776" y="19188"/>
                  <a:pt x="443476" y="112322"/>
                  <a:pt x="296368" y="272130"/>
                </a:cubicBezTo>
                <a:cubicBezTo>
                  <a:pt x="149260" y="431938"/>
                  <a:pt x="47660" y="905542"/>
                  <a:pt x="10618" y="992855"/>
                </a:cubicBezTo>
                <a:cubicBezTo>
                  <a:pt x="-26424" y="1080168"/>
                  <a:pt x="42897" y="908717"/>
                  <a:pt x="74118" y="796005"/>
                </a:cubicBezTo>
                <a:cubicBezTo>
                  <a:pt x="105339" y="683293"/>
                  <a:pt x="126505" y="442522"/>
                  <a:pt x="197943" y="316580"/>
                </a:cubicBezTo>
                <a:cubicBezTo>
                  <a:pt x="269380" y="190638"/>
                  <a:pt x="388443" y="87451"/>
                  <a:pt x="502743" y="40355"/>
                </a:cubicBezTo>
                <a:cubicBezTo>
                  <a:pt x="617043" y="-6741"/>
                  <a:pt x="835060" y="-17324"/>
                  <a:pt x="883743" y="34005"/>
                </a:cubicBezTo>
                <a:cubicBezTo>
                  <a:pt x="932426" y="85334"/>
                  <a:pt x="783731" y="361030"/>
                  <a:pt x="785318" y="36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910E468-D28F-4699-8D84-3677DA09581C}"/>
              </a:ext>
            </a:extLst>
          </p:cNvPr>
          <p:cNvSpPr/>
          <p:nvPr/>
        </p:nvSpPr>
        <p:spPr>
          <a:xfrm>
            <a:off x="3504867" y="1530756"/>
            <a:ext cx="386872" cy="908414"/>
          </a:xfrm>
          <a:custGeom>
            <a:avLst/>
            <a:gdLst>
              <a:gd name="connsiteX0" fmla="*/ 385566 w 386872"/>
              <a:gd name="connsiteY0" fmla="*/ 1711 h 908414"/>
              <a:gd name="connsiteX1" fmla="*/ 135800 w 386872"/>
              <a:gd name="connsiteY1" fmla="*/ 264177 h 908414"/>
              <a:gd name="connsiteX2" fmla="*/ 216233 w 386872"/>
              <a:gd name="connsiteY2" fmla="*/ 894944 h 908414"/>
              <a:gd name="connsiteX3" fmla="*/ 127333 w 386872"/>
              <a:gd name="connsiteY3" fmla="*/ 670577 h 908414"/>
              <a:gd name="connsiteX4" fmla="*/ 8800 w 386872"/>
              <a:gd name="connsiteY4" fmla="*/ 374244 h 908414"/>
              <a:gd name="connsiteX5" fmla="*/ 385566 w 386872"/>
              <a:gd name="connsiteY5" fmla="*/ 1711 h 9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72" h="908414">
                <a:moveTo>
                  <a:pt x="385566" y="1711"/>
                </a:moveTo>
                <a:cubicBezTo>
                  <a:pt x="406733" y="-16634"/>
                  <a:pt x="164022" y="115305"/>
                  <a:pt x="135800" y="264177"/>
                </a:cubicBezTo>
                <a:cubicBezTo>
                  <a:pt x="107578" y="413049"/>
                  <a:pt x="217644" y="827211"/>
                  <a:pt x="216233" y="894944"/>
                </a:cubicBezTo>
                <a:cubicBezTo>
                  <a:pt x="214822" y="962677"/>
                  <a:pt x="161905" y="757360"/>
                  <a:pt x="127333" y="670577"/>
                </a:cubicBezTo>
                <a:cubicBezTo>
                  <a:pt x="92761" y="583794"/>
                  <a:pt x="-34239" y="489249"/>
                  <a:pt x="8800" y="374244"/>
                </a:cubicBezTo>
                <a:cubicBezTo>
                  <a:pt x="51839" y="259239"/>
                  <a:pt x="364399" y="20056"/>
                  <a:pt x="385566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A67853D-5006-4909-A39B-9101C6678BBF}"/>
              </a:ext>
            </a:extLst>
          </p:cNvPr>
          <p:cNvSpPr/>
          <p:nvPr/>
        </p:nvSpPr>
        <p:spPr>
          <a:xfrm>
            <a:off x="2214666" y="1130300"/>
            <a:ext cx="1032301" cy="1363151"/>
          </a:xfrm>
          <a:custGeom>
            <a:avLst/>
            <a:gdLst>
              <a:gd name="connsiteX0" fmla="*/ 1032301 w 1032301"/>
              <a:gd name="connsiteY0" fmla="*/ 0 h 1363151"/>
              <a:gd name="connsiteX1" fmla="*/ 498901 w 1032301"/>
              <a:gd name="connsiteY1" fmla="*/ 486833 h 1363151"/>
              <a:gd name="connsiteX2" fmla="*/ 172934 w 1032301"/>
              <a:gd name="connsiteY2" fmla="*/ 783167 h 1363151"/>
              <a:gd name="connsiteX3" fmla="*/ 126367 w 1032301"/>
              <a:gd name="connsiteY3" fmla="*/ 1092200 h 1363151"/>
              <a:gd name="connsiteX4" fmla="*/ 244901 w 1032301"/>
              <a:gd name="connsiteY4" fmla="*/ 1363133 h 1363151"/>
              <a:gd name="connsiteX5" fmla="*/ 96734 w 1032301"/>
              <a:gd name="connsiteY5" fmla="*/ 1079500 h 1363151"/>
              <a:gd name="connsiteX6" fmla="*/ 33234 w 1032301"/>
              <a:gd name="connsiteY6" fmla="*/ 778933 h 1363151"/>
              <a:gd name="connsiteX7" fmla="*/ 638601 w 1032301"/>
              <a:gd name="connsiteY7" fmla="*/ 325967 h 1363151"/>
              <a:gd name="connsiteX8" fmla="*/ 1032301 w 1032301"/>
              <a:gd name="connsiteY8" fmla="*/ 0 h 136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301" h="1363151">
                <a:moveTo>
                  <a:pt x="1032301" y="0"/>
                </a:moveTo>
                <a:lnTo>
                  <a:pt x="498901" y="486833"/>
                </a:lnTo>
                <a:cubicBezTo>
                  <a:pt x="355673" y="617361"/>
                  <a:pt x="235023" y="682273"/>
                  <a:pt x="172934" y="783167"/>
                </a:cubicBezTo>
                <a:cubicBezTo>
                  <a:pt x="110845" y="884061"/>
                  <a:pt x="114373" y="995539"/>
                  <a:pt x="126367" y="1092200"/>
                </a:cubicBezTo>
                <a:cubicBezTo>
                  <a:pt x="138361" y="1188861"/>
                  <a:pt x="249840" y="1365250"/>
                  <a:pt x="244901" y="1363133"/>
                </a:cubicBezTo>
                <a:cubicBezTo>
                  <a:pt x="239962" y="1361016"/>
                  <a:pt x="132012" y="1176867"/>
                  <a:pt x="96734" y="1079500"/>
                </a:cubicBezTo>
                <a:cubicBezTo>
                  <a:pt x="61456" y="982133"/>
                  <a:pt x="-57077" y="904522"/>
                  <a:pt x="33234" y="778933"/>
                </a:cubicBezTo>
                <a:cubicBezTo>
                  <a:pt x="123545" y="653344"/>
                  <a:pt x="465740" y="454378"/>
                  <a:pt x="638601" y="325967"/>
                </a:cubicBezTo>
                <a:lnTo>
                  <a:pt x="1032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7CEACF0A-EE28-42B4-9586-CC846B24797A}"/>
              </a:ext>
            </a:extLst>
          </p:cNvPr>
          <p:cNvSpPr/>
          <p:nvPr/>
        </p:nvSpPr>
        <p:spPr>
          <a:xfrm>
            <a:off x="4251309" y="3449731"/>
            <a:ext cx="540829" cy="1394861"/>
          </a:xfrm>
          <a:custGeom>
            <a:avLst/>
            <a:gdLst>
              <a:gd name="connsiteX0" fmla="*/ 371491 w 540829"/>
              <a:gd name="connsiteY0" fmla="*/ 436 h 1394861"/>
              <a:gd name="connsiteX1" fmla="*/ 439224 w 540829"/>
              <a:gd name="connsiteY1" fmla="*/ 394136 h 1394861"/>
              <a:gd name="connsiteX2" fmla="*/ 540824 w 540829"/>
              <a:gd name="connsiteY2" fmla="*/ 648136 h 1394861"/>
              <a:gd name="connsiteX3" fmla="*/ 434991 w 540829"/>
              <a:gd name="connsiteY3" fmla="*/ 948702 h 1394861"/>
              <a:gd name="connsiteX4" fmla="*/ 3191 w 540829"/>
              <a:gd name="connsiteY4" fmla="*/ 1393202 h 1394861"/>
              <a:gd name="connsiteX5" fmla="*/ 248724 w 540829"/>
              <a:gd name="connsiteY5" fmla="*/ 1075702 h 1394861"/>
              <a:gd name="connsiteX6" fmla="*/ 439224 w 540829"/>
              <a:gd name="connsiteY6" fmla="*/ 474569 h 1394861"/>
              <a:gd name="connsiteX7" fmla="*/ 371491 w 540829"/>
              <a:gd name="connsiteY7" fmla="*/ 436 h 13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29" h="1394861">
                <a:moveTo>
                  <a:pt x="371491" y="436"/>
                </a:moveTo>
                <a:cubicBezTo>
                  <a:pt x="371491" y="-12969"/>
                  <a:pt x="411002" y="286186"/>
                  <a:pt x="439224" y="394136"/>
                </a:cubicBezTo>
                <a:cubicBezTo>
                  <a:pt x="467446" y="502086"/>
                  <a:pt x="541530" y="555708"/>
                  <a:pt x="540824" y="648136"/>
                </a:cubicBezTo>
                <a:cubicBezTo>
                  <a:pt x="540119" y="740564"/>
                  <a:pt x="524596" y="824524"/>
                  <a:pt x="434991" y="948702"/>
                </a:cubicBezTo>
                <a:cubicBezTo>
                  <a:pt x="345386" y="1072880"/>
                  <a:pt x="34235" y="1372035"/>
                  <a:pt x="3191" y="1393202"/>
                </a:cubicBezTo>
                <a:cubicBezTo>
                  <a:pt x="-27854" y="1414369"/>
                  <a:pt x="176052" y="1228807"/>
                  <a:pt x="248724" y="1075702"/>
                </a:cubicBezTo>
                <a:cubicBezTo>
                  <a:pt x="321396" y="922597"/>
                  <a:pt x="423702" y="653074"/>
                  <a:pt x="439224" y="474569"/>
                </a:cubicBezTo>
                <a:cubicBezTo>
                  <a:pt x="454746" y="296064"/>
                  <a:pt x="371491" y="13841"/>
                  <a:pt x="371491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5DD268C-B48A-4C33-B6E5-3D0E6AB7E4BB}"/>
              </a:ext>
            </a:extLst>
          </p:cNvPr>
          <p:cNvSpPr/>
          <p:nvPr/>
        </p:nvSpPr>
        <p:spPr>
          <a:xfrm>
            <a:off x="3666043" y="3289050"/>
            <a:ext cx="785449" cy="1557769"/>
          </a:xfrm>
          <a:custGeom>
            <a:avLst/>
            <a:gdLst>
              <a:gd name="connsiteX0" fmla="*/ 711224 w 785449"/>
              <a:gd name="connsiteY0" fmla="*/ 250 h 1557769"/>
              <a:gd name="connsiteX1" fmla="*/ 630790 w 785449"/>
              <a:gd name="connsiteY1" fmla="*/ 601383 h 1557769"/>
              <a:gd name="connsiteX2" fmla="*/ 541890 w 785449"/>
              <a:gd name="connsiteY2" fmla="*/ 783417 h 1557769"/>
              <a:gd name="connsiteX3" fmla="*/ 647724 w 785449"/>
              <a:gd name="connsiteY3" fmla="*/ 1130550 h 1557769"/>
              <a:gd name="connsiteX4" fmla="*/ 8490 w 785449"/>
              <a:gd name="connsiteY4" fmla="*/ 1549650 h 1557769"/>
              <a:gd name="connsiteX5" fmla="*/ 313290 w 785449"/>
              <a:gd name="connsiteY5" fmla="*/ 1393017 h 1557769"/>
              <a:gd name="connsiteX6" fmla="*/ 778957 w 785449"/>
              <a:gd name="connsiteY6" fmla="*/ 1215217 h 1557769"/>
              <a:gd name="connsiteX7" fmla="*/ 592690 w 785449"/>
              <a:gd name="connsiteY7" fmla="*/ 745317 h 1557769"/>
              <a:gd name="connsiteX8" fmla="*/ 694290 w 785449"/>
              <a:gd name="connsiteY8" fmla="*/ 529417 h 1557769"/>
              <a:gd name="connsiteX9" fmla="*/ 711224 w 785449"/>
              <a:gd name="connsiteY9" fmla="*/ 250 h 15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449" h="1557769">
                <a:moveTo>
                  <a:pt x="711224" y="250"/>
                </a:moveTo>
                <a:cubicBezTo>
                  <a:pt x="700641" y="12244"/>
                  <a:pt x="659012" y="470855"/>
                  <a:pt x="630790" y="601383"/>
                </a:cubicBezTo>
                <a:cubicBezTo>
                  <a:pt x="602568" y="731911"/>
                  <a:pt x="539068" y="695223"/>
                  <a:pt x="541890" y="783417"/>
                </a:cubicBezTo>
                <a:cubicBezTo>
                  <a:pt x="544712" y="871611"/>
                  <a:pt x="736624" y="1002845"/>
                  <a:pt x="647724" y="1130550"/>
                </a:cubicBezTo>
                <a:cubicBezTo>
                  <a:pt x="558824" y="1258255"/>
                  <a:pt x="64229" y="1505906"/>
                  <a:pt x="8490" y="1549650"/>
                </a:cubicBezTo>
                <a:cubicBezTo>
                  <a:pt x="-47249" y="1593394"/>
                  <a:pt x="184879" y="1448756"/>
                  <a:pt x="313290" y="1393017"/>
                </a:cubicBezTo>
                <a:cubicBezTo>
                  <a:pt x="441701" y="1337278"/>
                  <a:pt x="732390" y="1323167"/>
                  <a:pt x="778957" y="1215217"/>
                </a:cubicBezTo>
                <a:cubicBezTo>
                  <a:pt x="825524" y="1107267"/>
                  <a:pt x="606801" y="859617"/>
                  <a:pt x="592690" y="745317"/>
                </a:cubicBezTo>
                <a:cubicBezTo>
                  <a:pt x="578579" y="631017"/>
                  <a:pt x="673123" y="647950"/>
                  <a:pt x="694290" y="529417"/>
                </a:cubicBezTo>
                <a:cubicBezTo>
                  <a:pt x="715457" y="410884"/>
                  <a:pt x="721807" y="-11744"/>
                  <a:pt x="71122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AC961B4-AC5B-4CE5-9CF5-7D6E3B32E85D}"/>
              </a:ext>
            </a:extLst>
          </p:cNvPr>
          <p:cNvSpPr/>
          <p:nvPr/>
        </p:nvSpPr>
        <p:spPr>
          <a:xfrm>
            <a:off x="2474912" y="1336894"/>
            <a:ext cx="1238513" cy="1981251"/>
          </a:xfrm>
          <a:custGeom>
            <a:avLst/>
            <a:gdLst>
              <a:gd name="connsiteX0" fmla="*/ 1237721 w 1238513"/>
              <a:gd name="connsiteY0" fmla="*/ 839 h 1981251"/>
              <a:gd name="connsiteX1" fmla="*/ 949855 w 1238513"/>
              <a:gd name="connsiteY1" fmla="*/ 534239 h 1981251"/>
              <a:gd name="connsiteX2" fmla="*/ 717021 w 1238513"/>
              <a:gd name="connsiteY2" fmla="*/ 1021073 h 1981251"/>
              <a:gd name="connsiteX3" fmla="*/ 170921 w 1238513"/>
              <a:gd name="connsiteY3" fmla="*/ 1397839 h 1981251"/>
              <a:gd name="connsiteX4" fmla="*/ 10055 w 1238513"/>
              <a:gd name="connsiteY4" fmla="*/ 1969339 h 1981251"/>
              <a:gd name="connsiteX5" fmla="*/ 43921 w 1238513"/>
              <a:gd name="connsiteY5" fmla="*/ 1736506 h 1981251"/>
              <a:gd name="connsiteX6" fmla="*/ 264055 w 1238513"/>
              <a:gd name="connsiteY6" fmla="*/ 1165006 h 1981251"/>
              <a:gd name="connsiteX7" fmla="*/ 856721 w 1238513"/>
              <a:gd name="connsiteY7" fmla="*/ 661239 h 1981251"/>
              <a:gd name="connsiteX8" fmla="*/ 1237721 w 1238513"/>
              <a:gd name="connsiteY8" fmla="*/ 839 h 19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513" h="1981251">
                <a:moveTo>
                  <a:pt x="1237721" y="839"/>
                </a:moveTo>
                <a:cubicBezTo>
                  <a:pt x="1253243" y="-20328"/>
                  <a:pt x="1036638" y="364200"/>
                  <a:pt x="949855" y="534239"/>
                </a:cubicBezTo>
                <a:cubicBezTo>
                  <a:pt x="863072" y="704278"/>
                  <a:pt x="846843" y="877140"/>
                  <a:pt x="717021" y="1021073"/>
                </a:cubicBezTo>
                <a:cubicBezTo>
                  <a:pt x="587199" y="1165006"/>
                  <a:pt x="288749" y="1239795"/>
                  <a:pt x="170921" y="1397839"/>
                </a:cubicBezTo>
                <a:cubicBezTo>
                  <a:pt x="53093" y="1555883"/>
                  <a:pt x="31222" y="1912895"/>
                  <a:pt x="10055" y="1969339"/>
                </a:cubicBezTo>
                <a:cubicBezTo>
                  <a:pt x="-11112" y="2025784"/>
                  <a:pt x="1588" y="1870561"/>
                  <a:pt x="43921" y="1736506"/>
                </a:cubicBezTo>
                <a:cubicBezTo>
                  <a:pt x="86254" y="1602451"/>
                  <a:pt x="128588" y="1344217"/>
                  <a:pt x="264055" y="1165006"/>
                </a:cubicBezTo>
                <a:cubicBezTo>
                  <a:pt x="399522" y="985795"/>
                  <a:pt x="696560" y="853856"/>
                  <a:pt x="856721" y="661239"/>
                </a:cubicBezTo>
                <a:cubicBezTo>
                  <a:pt x="1016882" y="468622"/>
                  <a:pt x="1222199" y="22006"/>
                  <a:pt x="1237721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8F12EC3-8981-4CCB-9473-165FFC9CBE12}"/>
              </a:ext>
            </a:extLst>
          </p:cNvPr>
          <p:cNvSpPr/>
          <p:nvPr/>
        </p:nvSpPr>
        <p:spPr>
          <a:xfrm>
            <a:off x="2026187" y="1529584"/>
            <a:ext cx="1243123" cy="1846078"/>
          </a:xfrm>
          <a:custGeom>
            <a:avLst/>
            <a:gdLst>
              <a:gd name="connsiteX0" fmla="*/ 1161513 w 1243123"/>
              <a:gd name="connsiteY0" fmla="*/ 49449 h 1846078"/>
              <a:gd name="connsiteX1" fmla="*/ 1161513 w 1243123"/>
              <a:gd name="connsiteY1" fmla="*/ 104483 h 1846078"/>
              <a:gd name="connsiteX2" fmla="*/ 319080 w 1243123"/>
              <a:gd name="connsiteY2" fmla="*/ 925749 h 1846078"/>
              <a:gd name="connsiteX3" fmla="*/ 10046 w 1243123"/>
              <a:gd name="connsiteY3" fmla="*/ 1814749 h 1846078"/>
              <a:gd name="connsiteX4" fmla="*/ 82013 w 1243123"/>
              <a:gd name="connsiteY4" fmla="*/ 1590383 h 1846078"/>
              <a:gd name="connsiteX5" fmla="*/ 149746 w 1243123"/>
              <a:gd name="connsiteY5" fmla="*/ 1056983 h 1846078"/>
              <a:gd name="connsiteX6" fmla="*/ 729713 w 1243123"/>
              <a:gd name="connsiteY6" fmla="*/ 455849 h 1846078"/>
              <a:gd name="connsiteX7" fmla="*/ 1161513 w 1243123"/>
              <a:gd name="connsiteY7" fmla="*/ 49449 h 184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23" h="1846078">
                <a:moveTo>
                  <a:pt x="1161513" y="49449"/>
                </a:moveTo>
                <a:cubicBezTo>
                  <a:pt x="1233480" y="-9112"/>
                  <a:pt x="1301918" y="-41567"/>
                  <a:pt x="1161513" y="104483"/>
                </a:cubicBezTo>
                <a:cubicBezTo>
                  <a:pt x="1021108" y="250533"/>
                  <a:pt x="510991" y="640705"/>
                  <a:pt x="319080" y="925749"/>
                </a:cubicBezTo>
                <a:cubicBezTo>
                  <a:pt x="127169" y="1210793"/>
                  <a:pt x="49557" y="1703977"/>
                  <a:pt x="10046" y="1814749"/>
                </a:cubicBezTo>
                <a:cubicBezTo>
                  <a:pt x="-29465" y="1925521"/>
                  <a:pt x="58730" y="1716677"/>
                  <a:pt x="82013" y="1590383"/>
                </a:cubicBezTo>
                <a:cubicBezTo>
                  <a:pt x="105296" y="1464089"/>
                  <a:pt x="41796" y="1246072"/>
                  <a:pt x="149746" y="1056983"/>
                </a:cubicBezTo>
                <a:cubicBezTo>
                  <a:pt x="257696" y="867894"/>
                  <a:pt x="568141" y="625182"/>
                  <a:pt x="729713" y="455849"/>
                </a:cubicBezTo>
                <a:cubicBezTo>
                  <a:pt x="891285" y="286516"/>
                  <a:pt x="1089546" y="108010"/>
                  <a:pt x="1161513" y="49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5F5E35F-73F6-4EEF-A4E0-293F54AB2413}"/>
              </a:ext>
            </a:extLst>
          </p:cNvPr>
          <p:cNvSpPr/>
          <p:nvPr/>
        </p:nvSpPr>
        <p:spPr>
          <a:xfrm>
            <a:off x="1181099" y="2208863"/>
            <a:ext cx="1353618" cy="456165"/>
          </a:xfrm>
          <a:custGeom>
            <a:avLst/>
            <a:gdLst>
              <a:gd name="connsiteX0" fmla="*/ 1329268 w 1353618"/>
              <a:gd name="connsiteY0" fmla="*/ 9404 h 456165"/>
              <a:gd name="connsiteX1" fmla="*/ 1308101 w 1353618"/>
              <a:gd name="connsiteY1" fmla="*/ 60204 h 456165"/>
              <a:gd name="connsiteX2" fmla="*/ 1041401 w 1353618"/>
              <a:gd name="connsiteY2" fmla="*/ 195670 h 456165"/>
              <a:gd name="connsiteX3" fmla="*/ 783168 w 1353618"/>
              <a:gd name="connsiteY3" fmla="*/ 140637 h 456165"/>
              <a:gd name="connsiteX4" fmla="*/ 546101 w 1353618"/>
              <a:gd name="connsiteY4" fmla="*/ 106770 h 456165"/>
              <a:gd name="connsiteX5" fmla="*/ 397934 w 1353618"/>
              <a:gd name="connsiteY5" fmla="*/ 331137 h 456165"/>
              <a:gd name="connsiteX6" fmla="*/ 1 w 1353618"/>
              <a:gd name="connsiteY6" fmla="*/ 453904 h 456165"/>
              <a:gd name="connsiteX7" fmla="*/ 393701 w 1353618"/>
              <a:gd name="connsiteY7" fmla="*/ 229537 h 456165"/>
              <a:gd name="connsiteX8" fmla="*/ 706968 w 1353618"/>
              <a:gd name="connsiteY8" fmla="*/ 212604 h 456165"/>
              <a:gd name="connsiteX9" fmla="*/ 1058334 w 1353618"/>
              <a:gd name="connsiteY9" fmla="*/ 242237 h 456165"/>
              <a:gd name="connsiteX10" fmla="*/ 1329268 w 1353618"/>
              <a:gd name="connsiteY10" fmla="*/ 9404 h 45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618" h="456165">
                <a:moveTo>
                  <a:pt x="1329268" y="9404"/>
                </a:moveTo>
                <a:cubicBezTo>
                  <a:pt x="1370896" y="-20935"/>
                  <a:pt x="1356079" y="29160"/>
                  <a:pt x="1308101" y="60204"/>
                </a:cubicBezTo>
                <a:cubicBezTo>
                  <a:pt x="1260123" y="91248"/>
                  <a:pt x="1128890" y="182265"/>
                  <a:pt x="1041401" y="195670"/>
                </a:cubicBezTo>
                <a:cubicBezTo>
                  <a:pt x="953912" y="209075"/>
                  <a:pt x="865718" y="155454"/>
                  <a:pt x="783168" y="140637"/>
                </a:cubicBezTo>
                <a:cubicBezTo>
                  <a:pt x="700618" y="125820"/>
                  <a:pt x="610307" y="75020"/>
                  <a:pt x="546101" y="106770"/>
                </a:cubicBezTo>
                <a:cubicBezTo>
                  <a:pt x="481895" y="138520"/>
                  <a:pt x="488951" y="273281"/>
                  <a:pt x="397934" y="331137"/>
                </a:cubicBezTo>
                <a:cubicBezTo>
                  <a:pt x="306917" y="388993"/>
                  <a:pt x="706" y="470837"/>
                  <a:pt x="1" y="453904"/>
                </a:cubicBezTo>
                <a:cubicBezTo>
                  <a:pt x="-705" y="436971"/>
                  <a:pt x="275873" y="269754"/>
                  <a:pt x="393701" y="229537"/>
                </a:cubicBezTo>
                <a:cubicBezTo>
                  <a:pt x="511529" y="189320"/>
                  <a:pt x="596196" y="210487"/>
                  <a:pt x="706968" y="212604"/>
                </a:cubicBezTo>
                <a:cubicBezTo>
                  <a:pt x="817740" y="214721"/>
                  <a:pt x="950384" y="276104"/>
                  <a:pt x="1058334" y="242237"/>
                </a:cubicBezTo>
                <a:cubicBezTo>
                  <a:pt x="1166284" y="208370"/>
                  <a:pt x="1287640" y="39743"/>
                  <a:pt x="1329268" y="9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AE7CF3E-926E-4E88-8168-0B2A51689649}"/>
              </a:ext>
            </a:extLst>
          </p:cNvPr>
          <p:cNvSpPr/>
          <p:nvPr/>
        </p:nvSpPr>
        <p:spPr>
          <a:xfrm>
            <a:off x="2683952" y="2210330"/>
            <a:ext cx="798381" cy="1841777"/>
          </a:xfrm>
          <a:custGeom>
            <a:avLst/>
            <a:gdLst>
              <a:gd name="connsiteX0" fmla="*/ 791615 w 798381"/>
              <a:gd name="connsiteY0" fmla="*/ 16403 h 1841777"/>
              <a:gd name="connsiteX1" fmla="*/ 182015 w 798381"/>
              <a:gd name="connsiteY1" fmla="*/ 871537 h 1841777"/>
              <a:gd name="connsiteX2" fmla="*/ 33848 w 798381"/>
              <a:gd name="connsiteY2" fmla="*/ 1798637 h 1841777"/>
              <a:gd name="connsiteX3" fmla="*/ 55015 w 798381"/>
              <a:gd name="connsiteY3" fmla="*/ 1629303 h 1841777"/>
              <a:gd name="connsiteX4" fmla="*/ 25381 w 798381"/>
              <a:gd name="connsiteY4" fmla="*/ 1104370 h 1841777"/>
              <a:gd name="connsiteX5" fmla="*/ 478348 w 798381"/>
              <a:gd name="connsiteY5" fmla="*/ 367770 h 1841777"/>
              <a:gd name="connsiteX6" fmla="*/ 791615 w 798381"/>
              <a:gd name="connsiteY6" fmla="*/ 16403 h 184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381" h="1841777">
                <a:moveTo>
                  <a:pt x="791615" y="16403"/>
                </a:moveTo>
                <a:cubicBezTo>
                  <a:pt x="742226" y="100364"/>
                  <a:pt x="308309" y="574498"/>
                  <a:pt x="182015" y="871537"/>
                </a:cubicBezTo>
                <a:cubicBezTo>
                  <a:pt x="55721" y="1168576"/>
                  <a:pt x="55015" y="1672343"/>
                  <a:pt x="33848" y="1798637"/>
                </a:cubicBezTo>
                <a:cubicBezTo>
                  <a:pt x="12681" y="1924931"/>
                  <a:pt x="56426" y="1745014"/>
                  <a:pt x="55015" y="1629303"/>
                </a:cubicBezTo>
                <a:cubicBezTo>
                  <a:pt x="53604" y="1513592"/>
                  <a:pt x="-45174" y="1314625"/>
                  <a:pt x="25381" y="1104370"/>
                </a:cubicBezTo>
                <a:cubicBezTo>
                  <a:pt x="95936" y="894115"/>
                  <a:pt x="348526" y="546275"/>
                  <a:pt x="478348" y="367770"/>
                </a:cubicBezTo>
                <a:cubicBezTo>
                  <a:pt x="608170" y="189265"/>
                  <a:pt x="841004" y="-67558"/>
                  <a:pt x="791615" y="1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4D79E07-8481-428A-945A-A981FC68FB7D}"/>
              </a:ext>
            </a:extLst>
          </p:cNvPr>
          <p:cNvSpPr/>
          <p:nvPr/>
        </p:nvSpPr>
        <p:spPr>
          <a:xfrm>
            <a:off x="2934016" y="3000892"/>
            <a:ext cx="1252163" cy="1496200"/>
          </a:xfrm>
          <a:custGeom>
            <a:avLst/>
            <a:gdLst>
              <a:gd name="connsiteX0" fmla="*/ 1058017 w 1252163"/>
              <a:gd name="connsiteY0" fmla="*/ 106375 h 1496200"/>
              <a:gd name="connsiteX1" fmla="*/ 1197717 w 1252163"/>
              <a:gd name="connsiteY1" fmla="*/ 699041 h 1496200"/>
              <a:gd name="connsiteX2" fmla="*/ 12384 w 1252163"/>
              <a:gd name="connsiteY2" fmla="*/ 1486441 h 1496200"/>
              <a:gd name="connsiteX3" fmla="*/ 545784 w 1252163"/>
              <a:gd name="connsiteY3" fmla="*/ 1160475 h 1496200"/>
              <a:gd name="connsiteX4" fmla="*/ 1087651 w 1252163"/>
              <a:gd name="connsiteY4" fmla="*/ 787941 h 1496200"/>
              <a:gd name="connsiteX5" fmla="*/ 1104584 w 1252163"/>
              <a:gd name="connsiteY5" fmla="*/ 64041 h 1496200"/>
              <a:gd name="connsiteX6" fmla="*/ 1058017 w 1252163"/>
              <a:gd name="connsiteY6" fmla="*/ 106375 h 149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163" h="1496200">
                <a:moveTo>
                  <a:pt x="1058017" y="106375"/>
                </a:moveTo>
                <a:cubicBezTo>
                  <a:pt x="1073539" y="212208"/>
                  <a:pt x="1371989" y="469030"/>
                  <a:pt x="1197717" y="699041"/>
                </a:cubicBezTo>
                <a:cubicBezTo>
                  <a:pt x="1023445" y="929052"/>
                  <a:pt x="121039" y="1409535"/>
                  <a:pt x="12384" y="1486441"/>
                </a:cubicBezTo>
                <a:cubicBezTo>
                  <a:pt x="-96271" y="1563347"/>
                  <a:pt x="545784" y="1160475"/>
                  <a:pt x="545784" y="1160475"/>
                </a:cubicBezTo>
                <a:cubicBezTo>
                  <a:pt x="724995" y="1044058"/>
                  <a:pt x="994518" y="970680"/>
                  <a:pt x="1087651" y="787941"/>
                </a:cubicBezTo>
                <a:cubicBezTo>
                  <a:pt x="1180784" y="605202"/>
                  <a:pt x="1105995" y="176224"/>
                  <a:pt x="1104584" y="64041"/>
                </a:cubicBezTo>
                <a:cubicBezTo>
                  <a:pt x="1103173" y="-48142"/>
                  <a:pt x="1042495" y="542"/>
                  <a:pt x="1058017" y="10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395D51B-D5DD-47A1-BDF9-B220221568A9}"/>
              </a:ext>
            </a:extLst>
          </p:cNvPr>
          <p:cNvSpPr/>
          <p:nvPr/>
        </p:nvSpPr>
        <p:spPr>
          <a:xfrm>
            <a:off x="1380024" y="2678270"/>
            <a:ext cx="2328559" cy="1847098"/>
          </a:xfrm>
          <a:custGeom>
            <a:avLst/>
            <a:gdLst>
              <a:gd name="connsiteX0" fmla="*/ 2328376 w 2328559"/>
              <a:gd name="connsiteY0" fmla="*/ 1430 h 1847098"/>
              <a:gd name="connsiteX1" fmla="*/ 1773809 w 2328559"/>
              <a:gd name="connsiteY1" fmla="*/ 996263 h 1847098"/>
              <a:gd name="connsiteX2" fmla="*/ 1591776 w 2328559"/>
              <a:gd name="connsiteY2" fmla="*/ 1576230 h 1847098"/>
              <a:gd name="connsiteX3" fmla="*/ 973709 w 2328559"/>
              <a:gd name="connsiteY3" fmla="*/ 1830230 h 1847098"/>
              <a:gd name="connsiteX4" fmla="*/ 43 w 2328559"/>
              <a:gd name="connsiteY4" fmla="*/ 1817530 h 1847098"/>
              <a:gd name="connsiteX5" fmla="*/ 935609 w 2328559"/>
              <a:gd name="connsiteY5" fmla="*/ 1770963 h 1847098"/>
              <a:gd name="connsiteX6" fmla="*/ 1464776 w 2328559"/>
              <a:gd name="connsiteY6" fmla="*/ 1529663 h 1847098"/>
              <a:gd name="connsiteX7" fmla="*/ 1638343 w 2328559"/>
              <a:gd name="connsiteY7" fmla="*/ 1165597 h 1847098"/>
              <a:gd name="connsiteX8" fmla="*/ 1833076 w 2328559"/>
              <a:gd name="connsiteY8" fmla="*/ 784597 h 1847098"/>
              <a:gd name="connsiteX9" fmla="*/ 2328376 w 2328559"/>
              <a:gd name="connsiteY9" fmla="*/ 1430 h 184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559" h="1847098">
                <a:moveTo>
                  <a:pt x="2328376" y="1430"/>
                </a:moveTo>
                <a:cubicBezTo>
                  <a:pt x="2318498" y="36708"/>
                  <a:pt x="1896576" y="733796"/>
                  <a:pt x="1773809" y="996263"/>
                </a:cubicBezTo>
                <a:cubicBezTo>
                  <a:pt x="1651042" y="1258730"/>
                  <a:pt x="1725126" y="1437236"/>
                  <a:pt x="1591776" y="1576230"/>
                </a:cubicBezTo>
                <a:cubicBezTo>
                  <a:pt x="1458426" y="1715224"/>
                  <a:pt x="1238998" y="1790013"/>
                  <a:pt x="973709" y="1830230"/>
                </a:cubicBezTo>
                <a:cubicBezTo>
                  <a:pt x="708420" y="1870447"/>
                  <a:pt x="6393" y="1827408"/>
                  <a:pt x="43" y="1817530"/>
                </a:cubicBezTo>
                <a:cubicBezTo>
                  <a:pt x="-6307" y="1807652"/>
                  <a:pt x="691487" y="1818941"/>
                  <a:pt x="935609" y="1770963"/>
                </a:cubicBezTo>
                <a:cubicBezTo>
                  <a:pt x="1179731" y="1722985"/>
                  <a:pt x="1347654" y="1630557"/>
                  <a:pt x="1464776" y="1529663"/>
                </a:cubicBezTo>
                <a:cubicBezTo>
                  <a:pt x="1581898" y="1428769"/>
                  <a:pt x="1576960" y="1289775"/>
                  <a:pt x="1638343" y="1165597"/>
                </a:cubicBezTo>
                <a:cubicBezTo>
                  <a:pt x="1699726" y="1041419"/>
                  <a:pt x="1719482" y="975803"/>
                  <a:pt x="1833076" y="784597"/>
                </a:cubicBezTo>
                <a:cubicBezTo>
                  <a:pt x="1946670" y="593391"/>
                  <a:pt x="2338254" y="-33848"/>
                  <a:pt x="2328376" y="1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0CE1A9E-B938-4CB9-A393-FA4C16216C75}"/>
              </a:ext>
            </a:extLst>
          </p:cNvPr>
          <p:cNvSpPr/>
          <p:nvPr/>
        </p:nvSpPr>
        <p:spPr>
          <a:xfrm>
            <a:off x="1485860" y="2783716"/>
            <a:ext cx="979801" cy="1211097"/>
          </a:xfrm>
          <a:custGeom>
            <a:avLst/>
            <a:gdLst>
              <a:gd name="connsiteX0" fmla="*/ 965240 w 979801"/>
              <a:gd name="connsiteY0" fmla="*/ 54734 h 1211097"/>
              <a:gd name="connsiteX1" fmla="*/ 939840 w 979801"/>
              <a:gd name="connsiteY1" fmla="*/ 156334 h 1211097"/>
              <a:gd name="connsiteX2" fmla="*/ 666790 w 979801"/>
              <a:gd name="connsiteY2" fmla="*/ 969134 h 1211097"/>
              <a:gd name="connsiteX3" fmla="*/ 40 w 979801"/>
              <a:gd name="connsiteY3" fmla="*/ 1210434 h 1211097"/>
              <a:gd name="connsiteX4" fmla="*/ 698540 w 979801"/>
              <a:gd name="connsiteY4" fmla="*/ 1032634 h 1211097"/>
              <a:gd name="connsiteX5" fmla="*/ 812840 w 979801"/>
              <a:gd name="connsiteY5" fmla="*/ 791334 h 1211097"/>
              <a:gd name="connsiteX6" fmla="*/ 965240 w 979801"/>
              <a:gd name="connsiteY6" fmla="*/ 54734 h 12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801" h="1211097">
                <a:moveTo>
                  <a:pt x="965240" y="54734"/>
                </a:moveTo>
                <a:cubicBezTo>
                  <a:pt x="986407" y="-51099"/>
                  <a:pt x="989582" y="3934"/>
                  <a:pt x="939840" y="156334"/>
                </a:cubicBezTo>
                <a:cubicBezTo>
                  <a:pt x="890098" y="308734"/>
                  <a:pt x="823423" y="793451"/>
                  <a:pt x="666790" y="969134"/>
                </a:cubicBezTo>
                <a:cubicBezTo>
                  <a:pt x="510157" y="1144817"/>
                  <a:pt x="-5252" y="1199851"/>
                  <a:pt x="40" y="1210434"/>
                </a:cubicBezTo>
                <a:cubicBezTo>
                  <a:pt x="5332" y="1221017"/>
                  <a:pt x="563073" y="1102484"/>
                  <a:pt x="698540" y="1032634"/>
                </a:cubicBezTo>
                <a:cubicBezTo>
                  <a:pt x="834007" y="962784"/>
                  <a:pt x="769448" y="951142"/>
                  <a:pt x="812840" y="791334"/>
                </a:cubicBezTo>
                <a:cubicBezTo>
                  <a:pt x="856232" y="631526"/>
                  <a:pt x="944073" y="160567"/>
                  <a:pt x="965240" y="54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D9FDE07-E63A-40F9-A95B-A3EC10A8675B}"/>
              </a:ext>
            </a:extLst>
          </p:cNvPr>
          <p:cNvSpPr/>
          <p:nvPr/>
        </p:nvSpPr>
        <p:spPr>
          <a:xfrm>
            <a:off x="2170724" y="3993890"/>
            <a:ext cx="1990087" cy="2042018"/>
          </a:xfrm>
          <a:custGeom>
            <a:avLst/>
            <a:gdLst>
              <a:gd name="connsiteX0" fmla="*/ 1988526 w 1990087"/>
              <a:gd name="connsiteY0" fmla="*/ 260 h 2042018"/>
              <a:gd name="connsiteX1" fmla="*/ 1270976 w 1990087"/>
              <a:gd name="connsiteY1" fmla="*/ 806710 h 2042018"/>
              <a:gd name="connsiteX2" fmla="*/ 1480526 w 1990087"/>
              <a:gd name="connsiteY2" fmla="*/ 1708410 h 2042018"/>
              <a:gd name="connsiteX3" fmla="*/ 807426 w 1990087"/>
              <a:gd name="connsiteY3" fmla="*/ 1968760 h 2042018"/>
              <a:gd name="connsiteX4" fmla="*/ 7326 w 1990087"/>
              <a:gd name="connsiteY4" fmla="*/ 2032260 h 2042018"/>
              <a:gd name="connsiteX5" fmla="*/ 1302726 w 1990087"/>
              <a:gd name="connsiteY5" fmla="*/ 1797310 h 2042018"/>
              <a:gd name="connsiteX6" fmla="*/ 1232876 w 1990087"/>
              <a:gd name="connsiteY6" fmla="*/ 1403610 h 2042018"/>
              <a:gd name="connsiteX7" fmla="*/ 1042376 w 1990087"/>
              <a:gd name="connsiteY7" fmla="*/ 889260 h 2042018"/>
              <a:gd name="connsiteX8" fmla="*/ 1988526 w 1990087"/>
              <a:gd name="connsiteY8" fmla="*/ 260 h 20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0087" h="2042018">
                <a:moveTo>
                  <a:pt x="1988526" y="260"/>
                </a:moveTo>
                <a:cubicBezTo>
                  <a:pt x="2026626" y="-13498"/>
                  <a:pt x="1355643" y="522018"/>
                  <a:pt x="1270976" y="806710"/>
                </a:cubicBezTo>
                <a:cubicBezTo>
                  <a:pt x="1186309" y="1091402"/>
                  <a:pt x="1557784" y="1514735"/>
                  <a:pt x="1480526" y="1708410"/>
                </a:cubicBezTo>
                <a:cubicBezTo>
                  <a:pt x="1403268" y="1902085"/>
                  <a:pt x="1052959" y="1914785"/>
                  <a:pt x="807426" y="1968760"/>
                </a:cubicBezTo>
                <a:cubicBezTo>
                  <a:pt x="561893" y="2022735"/>
                  <a:pt x="-75224" y="2060835"/>
                  <a:pt x="7326" y="2032260"/>
                </a:cubicBezTo>
                <a:cubicBezTo>
                  <a:pt x="89876" y="2003685"/>
                  <a:pt x="1098468" y="1902085"/>
                  <a:pt x="1302726" y="1797310"/>
                </a:cubicBezTo>
                <a:cubicBezTo>
                  <a:pt x="1506984" y="1692535"/>
                  <a:pt x="1276268" y="1554952"/>
                  <a:pt x="1232876" y="1403610"/>
                </a:cubicBezTo>
                <a:cubicBezTo>
                  <a:pt x="1189484" y="1252268"/>
                  <a:pt x="914318" y="1121035"/>
                  <a:pt x="1042376" y="889260"/>
                </a:cubicBezTo>
                <a:cubicBezTo>
                  <a:pt x="1170434" y="657485"/>
                  <a:pt x="1950426" y="14018"/>
                  <a:pt x="1988526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02ADBCA-990F-4B9E-B759-E45EE55BC339}"/>
              </a:ext>
            </a:extLst>
          </p:cNvPr>
          <p:cNvSpPr/>
          <p:nvPr/>
        </p:nvSpPr>
        <p:spPr>
          <a:xfrm>
            <a:off x="1434287" y="4684377"/>
            <a:ext cx="1505909" cy="1228123"/>
          </a:xfrm>
          <a:custGeom>
            <a:avLst/>
            <a:gdLst>
              <a:gd name="connsiteX0" fmla="*/ 1505763 w 1505909"/>
              <a:gd name="connsiteY0" fmla="*/ 1923 h 1228123"/>
              <a:gd name="connsiteX1" fmla="*/ 451663 w 1505909"/>
              <a:gd name="connsiteY1" fmla="*/ 357523 h 1228123"/>
              <a:gd name="connsiteX2" fmla="*/ 813 w 1505909"/>
              <a:gd name="connsiteY2" fmla="*/ 1227473 h 1228123"/>
              <a:gd name="connsiteX3" fmla="*/ 375463 w 1505909"/>
              <a:gd name="connsiteY3" fmla="*/ 490873 h 1228123"/>
              <a:gd name="connsiteX4" fmla="*/ 1505763 w 1505909"/>
              <a:gd name="connsiteY4" fmla="*/ 1923 h 122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909" h="1228123">
                <a:moveTo>
                  <a:pt x="1505763" y="1923"/>
                </a:moveTo>
                <a:cubicBezTo>
                  <a:pt x="1518463" y="-20302"/>
                  <a:pt x="702488" y="153265"/>
                  <a:pt x="451663" y="357523"/>
                </a:cubicBezTo>
                <a:cubicBezTo>
                  <a:pt x="200838" y="561781"/>
                  <a:pt x="13513" y="1205248"/>
                  <a:pt x="813" y="1227473"/>
                </a:cubicBezTo>
                <a:cubicBezTo>
                  <a:pt x="-11887" y="1249698"/>
                  <a:pt x="124638" y="696190"/>
                  <a:pt x="375463" y="490873"/>
                </a:cubicBezTo>
                <a:cubicBezTo>
                  <a:pt x="626288" y="285556"/>
                  <a:pt x="1493063" y="24148"/>
                  <a:pt x="1505763" y="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A16E0E7-2B26-4795-AB82-D6FB66DBB608}"/>
              </a:ext>
            </a:extLst>
          </p:cNvPr>
          <p:cNvSpPr/>
          <p:nvPr/>
        </p:nvSpPr>
        <p:spPr>
          <a:xfrm>
            <a:off x="1859754" y="4176866"/>
            <a:ext cx="1717417" cy="2853273"/>
          </a:xfrm>
          <a:custGeom>
            <a:avLst/>
            <a:gdLst>
              <a:gd name="connsiteX0" fmla="*/ 1645446 w 1717417"/>
              <a:gd name="connsiteY0" fmla="*/ 147484 h 2853273"/>
              <a:gd name="connsiteX1" fmla="*/ 1512096 w 1717417"/>
              <a:gd name="connsiteY1" fmla="*/ 217334 h 2853273"/>
              <a:gd name="connsiteX2" fmla="*/ 559596 w 1717417"/>
              <a:gd name="connsiteY2" fmla="*/ 1798484 h 2853273"/>
              <a:gd name="connsiteX3" fmla="*/ 680246 w 1717417"/>
              <a:gd name="connsiteY3" fmla="*/ 2338234 h 2853273"/>
              <a:gd name="connsiteX4" fmla="*/ 796 w 1717417"/>
              <a:gd name="connsiteY4" fmla="*/ 2852584 h 2853273"/>
              <a:gd name="connsiteX5" fmla="*/ 540546 w 1717417"/>
              <a:gd name="connsiteY5" fmla="*/ 2439834 h 2853273"/>
              <a:gd name="connsiteX6" fmla="*/ 413546 w 1717417"/>
              <a:gd name="connsiteY6" fmla="*/ 2071534 h 2853273"/>
              <a:gd name="connsiteX7" fmla="*/ 616746 w 1717417"/>
              <a:gd name="connsiteY7" fmla="*/ 1468284 h 2853273"/>
              <a:gd name="connsiteX8" fmla="*/ 1645446 w 1717417"/>
              <a:gd name="connsiteY8" fmla="*/ 147484 h 285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417" h="2853273">
                <a:moveTo>
                  <a:pt x="1645446" y="147484"/>
                </a:moveTo>
                <a:cubicBezTo>
                  <a:pt x="1794671" y="-61008"/>
                  <a:pt x="1693071" y="-57833"/>
                  <a:pt x="1512096" y="217334"/>
                </a:cubicBezTo>
                <a:cubicBezTo>
                  <a:pt x="1331121" y="492501"/>
                  <a:pt x="698238" y="1445001"/>
                  <a:pt x="559596" y="1798484"/>
                </a:cubicBezTo>
                <a:cubicBezTo>
                  <a:pt x="420954" y="2151967"/>
                  <a:pt x="773379" y="2162551"/>
                  <a:pt x="680246" y="2338234"/>
                </a:cubicBezTo>
                <a:cubicBezTo>
                  <a:pt x="587113" y="2513917"/>
                  <a:pt x="24079" y="2835651"/>
                  <a:pt x="796" y="2852584"/>
                </a:cubicBezTo>
                <a:cubicBezTo>
                  <a:pt x="-22487" y="2869517"/>
                  <a:pt x="471754" y="2570009"/>
                  <a:pt x="540546" y="2439834"/>
                </a:cubicBezTo>
                <a:cubicBezTo>
                  <a:pt x="609338" y="2309659"/>
                  <a:pt x="400846" y="2233459"/>
                  <a:pt x="413546" y="2071534"/>
                </a:cubicBezTo>
                <a:cubicBezTo>
                  <a:pt x="426246" y="1909609"/>
                  <a:pt x="406138" y="1793192"/>
                  <a:pt x="616746" y="1468284"/>
                </a:cubicBezTo>
                <a:cubicBezTo>
                  <a:pt x="827354" y="1143376"/>
                  <a:pt x="1496221" y="355976"/>
                  <a:pt x="1645446" y="147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1938975-7BCB-43E1-8CF7-2AEEE5499127}"/>
              </a:ext>
            </a:extLst>
          </p:cNvPr>
          <p:cNvSpPr/>
          <p:nvPr/>
        </p:nvSpPr>
        <p:spPr>
          <a:xfrm>
            <a:off x="2869323" y="2144865"/>
            <a:ext cx="752502" cy="1736611"/>
          </a:xfrm>
          <a:custGeom>
            <a:avLst/>
            <a:gdLst>
              <a:gd name="connsiteX0" fmla="*/ 750177 w 752502"/>
              <a:gd name="connsiteY0" fmla="*/ 1435 h 1736611"/>
              <a:gd name="connsiteX1" fmla="*/ 527927 w 752502"/>
              <a:gd name="connsiteY1" fmla="*/ 560235 h 1736611"/>
              <a:gd name="connsiteX2" fmla="*/ 134227 w 752502"/>
              <a:gd name="connsiteY2" fmla="*/ 1271435 h 1736611"/>
              <a:gd name="connsiteX3" fmla="*/ 19927 w 752502"/>
              <a:gd name="connsiteY3" fmla="*/ 1734985 h 1736611"/>
              <a:gd name="connsiteX4" fmla="*/ 38977 w 752502"/>
              <a:gd name="connsiteY4" fmla="*/ 1398435 h 1736611"/>
              <a:gd name="connsiteX5" fmla="*/ 394577 w 752502"/>
              <a:gd name="connsiteY5" fmla="*/ 725335 h 1736611"/>
              <a:gd name="connsiteX6" fmla="*/ 750177 w 752502"/>
              <a:gd name="connsiteY6" fmla="*/ 1435 h 173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502" h="1736611">
                <a:moveTo>
                  <a:pt x="750177" y="1435"/>
                </a:moveTo>
                <a:cubicBezTo>
                  <a:pt x="772402" y="-26082"/>
                  <a:pt x="630585" y="348568"/>
                  <a:pt x="527927" y="560235"/>
                </a:cubicBezTo>
                <a:cubicBezTo>
                  <a:pt x="425269" y="771902"/>
                  <a:pt x="218894" y="1075643"/>
                  <a:pt x="134227" y="1271435"/>
                </a:cubicBezTo>
                <a:cubicBezTo>
                  <a:pt x="49560" y="1467227"/>
                  <a:pt x="35802" y="1713818"/>
                  <a:pt x="19927" y="1734985"/>
                </a:cubicBezTo>
                <a:cubicBezTo>
                  <a:pt x="4052" y="1756152"/>
                  <a:pt x="-23465" y="1566710"/>
                  <a:pt x="38977" y="1398435"/>
                </a:cubicBezTo>
                <a:cubicBezTo>
                  <a:pt x="101419" y="1230160"/>
                  <a:pt x="277102" y="953935"/>
                  <a:pt x="394577" y="725335"/>
                </a:cubicBezTo>
                <a:cubicBezTo>
                  <a:pt x="512052" y="496735"/>
                  <a:pt x="727952" y="28952"/>
                  <a:pt x="750177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54A6EEF-6575-4540-A960-CEB2DC47C9E1}"/>
              </a:ext>
            </a:extLst>
          </p:cNvPr>
          <p:cNvSpPr/>
          <p:nvPr/>
        </p:nvSpPr>
        <p:spPr>
          <a:xfrm>
            <a:off x="2697045" y="2787378"/>
            <a:ext cx="1329800" cy="1720486"/>
          </a:xfrm>
          <a:custGeom>
            <a:avLst/>
            <a:gdLst>
              <a:gd name="connsiteX0" fmla="*/ 1328855 w 1329800"/>
              <a:gd name="connsiteY0" fmla="*/ 272 h 1720486"/>
              <a:gd name="connsiteX1" fmla="*/ 852605 w 1329800"/>
              <a:gd name="connsiteY1" fmla="*/ 654322 h 1720486"/>
              <a:gd name="connsiteX2" fmla="*/ 382705 w 1329800"/>
              <a:gd name="connsiteY2" fmla="*/ 1511572 h 1720486"/>
              <a:gd name="connsiteX3" fmla="*/ 1705 w 1329800"/>
              <a:gd name="connsiteY3" fmla="*/ 1714772 h 1720486"/>
              <a:gd name="connsiteX4" fmla="*/ 535105 w 1329800"/>
              <a:gd name="connsiteY4" fmla="*/ 1365522 h 1720486"/>
              <a:gd name="connsiteX5" fmla="*/ 795455 w 1329800"/>
              <a:gd name="connsiteY5" fmla="*/ 952772 h 1720486"/>
              <a:gd name="connsiteX6" fmla="*/ 725605 w 1329800"/>
              <a:gd name="connsiteY6" fmla="*/ 578122 h 1720486"/>
              <a:gd name="connsiteX7" fmla="*/ 1328855 w 1329800"/>
              <a:gd name="connsiteY7" fmla="*/ 272 h 17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00" h="1720486">
                <a:moveTo>
                  <a:pt x="1328855" y="272"/>
                </a:moveTo>
                <a:cubicBezTo>
                  <a:pt x="1350022" y="12972"/>
                  <a:pt x="1010297" y="402439"/>
                  <a:pt x="852605" y="654322"/>
                </a:cubicBezTo>
                <a:cubicBezTo>
                  <a:pt x="694913" y="906205"/>
                  <a:pt x="524522" y="1334830"/>
                  <a:pt x="382705" y="1511572"/>
                </a:cubicBezTo>
                <a:cubicBezTo>
                  <a:pt x="240888" y="1688314"/>
                  <a:pt x="-23695" y="1739114"/>
                  <a:pt x="1705" y="1714772"/>
                </a:cubicBezTo>
                <a:cubicBezTo>
                  <a:pt x="27105" y="1690430"/>
                  <a:pt x="402813" y="1492522"/>
                  <a:pt x="535105" y="1365522"/>
                </a:cubicBezTo>
                <a:cubicBezTo>
                  <a:pt x="667397" y="1238522"/>
                  <a:pt x="763705" y="1084005"/>
                  <a:pt x="795455" y="952772"/>
                </a:cubicBezTo>
                <a:cubicBezTo>
                  <a:pt x="827205" y="821539"/>
                  <a:pt x="639880" y="734755"/>
                  <a:pt x="725605" y="578122"/>
                </a:cubicBezTo>
                <a:cubicBezTo>
                  <a:pt x="811330" y="421489"/>
                  <a:pt x="1307688" y="-12428"/>
                  <a:pt x="132885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F0A0C48-4F93-4431-B9A1-F5CA9ADC3553}"/>
              </a:ext>
            </a:extLst>
          </p:cNvPr>
          <p:cNvSpPr/>
          <p:nvPr/>
        </p:nvSpPr>
        <p:spPr>
          <a:xfrm>
            <a:off x="5564653" y="2731888"/>
            <a:ext cx="573181" cy="358449"/>
          </a:xfrm>
          <a:custGeom>
            <a:avLst/>
            <a:gdLst>
              <a:gd name="connsiteX0" fmla="*/ 64 w 573181"/>
              <a:gd name="connsiteY0" fmla="*/ 729 h 358449"/>
              <a:gd name="connsiteX1" fmla="*/ 182097 w 573181"/>
              <a:gd name="connsiteY1" fmla="*/ 225095 h 358449"/>
              <a:gd name="connsiteX2" fmla="*/ 381064 w 573181"/>
              <a:gd name="connsiteY2" fmla="*/ 316112 h 358449"/>
              <a:gd name="connsiteX3" fmla="*/ 571564 w 573181"/>
              <a:gd name="connsiteY3" fmla="*/ 358445 h 358449"/>
              <a:gd name="connsiteX4" fmla="*/ 463614 w 573181"/>
              <a:gd name="connsiteY4" fmla="*/ 313995 h 358449"/>
              <a:gd name="connsiteX5" fmla="*/ 304864 w 573181"/>
              <a:gd name="connsiteY5" fmla="*/ 252612 h 358449"/>
              <a:gd name="connsiteX6" fmla="*/ 163047 w 573181"/>
              <a:gd name="connsiteY6" fmla="*/ 157362 h 358449"/>
              <a:gd name="connsiteX7" fmla="*/ 64 w 573181"/>
              <a:gd name="connsiteY7" fmla="*/ 729 h 35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181" h="358449">
                <a:moveTo>
                  <a:pt x="64" y="729"/>
                </a:moveTo>
                <a:cubicBezTo>
                  <a:pt x="3239" y="12018"/>
                  <a:pt x="118597" y="172531"/>
                  <a:pt x="182097" y="225095"/>
                </a:cubicBezTo>
                <a:cubicBezTo>
                  <a:pt x="245597" y="277659"/>
                  <a:pt x="316153" y="293887"/>
                  <a:pt x="381064" y="316112"/>
                </a:cubicBezTo>
                <a:cubicBezTo>
                  <a:pt x="445975" y="338337"/>
                  <a:pt x="557806" y="358798"/>
                  <a:pt x="571564" y="358445"/>
                </a:cubicBezTo>
                <a:cubicBezTo>
                  <a:pt x="585322" y="358092"/>
                  <a:pt x="508064" y="331634"/>
                  <a:pt x="463614" y="313995"/>
                </a:cubicBezTo>
                <a:cubicBezTo>
                  <a:pt x="419164" y="296356"/>
                  <a:pt x="354958" y="278717"/>
                  <a:pt x="304864" y="252612"/>
                </a:cubicBezTo>
                <a:cubicBezTo>
                  <a:pt x="254770" y="226507"/>
                  <a:pt x="213494" y="202517"/>
                  <a:pt x="163047" y="157362"/>
                </a:cubicBezTo>
                <a:cubicBezTo>
                  <a:pt x="112600" y="112207"/>
                  <a:pt x="-3111" y="-10560"/>
                  <a:pt x="64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2E61C87-27B2-4F6E-A468-A53B4734A195}"/>
              </a:ext>
            </a:extLst>
          </p:cNvPr>
          <p:cNvSpPr/>
          <p:nvPr/>
        </p:nvSpPr>
        <p:spPr>
          <a:xfrm>
            <a:off x="6002338" y="3030563"/>
            <a:ext cx="456101" cy="41866"/>
          </a:xfrm>
          <a:custGeom>
            <a:avLst/>
            <a:gdLst>
              <a:gd name="connsiteX0" fmla="*/ 0 w 456101"/>
              <a:gd name="connsiteY0" fmla="*/ 1562 h 41866"/>
              <a:gd name="connsiteX1" fmla="*/ 180975 w 456101"/>
              <a:gd name="connsiteY1" fmla="*/ 4737 h 41866"/>
              <a:gd name="connsiteX2" fmla="*/ 452437 w 456101"/>
              <a:gd name="connsiteY2" fmla="*/ 41250 h 41866"/>
              <a:gd name="connsiteX3" fmla="*/ 327025 w 456101"/>
              <a:gd name="connsiteY3" fmla="*/ 26962 h 41866"/>
              <a:gd name="connsiteX4" fmla="*/ 173037 w 456101"/>
              <a:gd name="connsiteY4" fmla="*/ 17437 h 41866"/>
              <a:gd name="connsiteX5" fmla="*/ 0 w 456101"/>
              <a:gd name="connsiteY5" fmla="*/ 1562 h 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01" h="41866">
                <a:moveTo>
                  <a:pt x="0" y="1562"/>
                </a:moveTo>
                <a:cubicBezTo>
                  <a:pt x="52784" y="-158"/>
                  <a:pt x="105569" y="-1878"/>
                  <a:pt x="180975" y="4737"/>
                </a:cubicBezTo>
                <a:cubicBezTo>
                  <a:pt x="256381" y="11352"/>
                  <a:pt x="428095" y="37546"/>
                  <a:pt x="452437" y="41250"/>
                </a:cubicBezTo>
                <a:cubicBezTo>
                  <a:pt x="476779" y="44954"/>
                  <a:pt x="373592" y="30931"/>
                  <a:pt x="327025" y="26962"/>
                </a:cubicBezTo>
                <a:cubicBezTo>
                  <a:pt x="280458" y="22993"/>
                  <a:pt x="173037" y="17437"/>
                  <a:pt x="173037" y="17437"/>
                </a:cubicBezTo>
                <a:lnTo>
                  <a:pt x="0" y="15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66BE13B-3553-4B9A-9FEB-3D654ADF22CE}"/>
              </a:ext>
            </a:extLst>
          </p:cNvPr>
          <p:cNvSpPr/>
          <p:nvPr/>
        </p:nvSpPr>
        <p:spPr>
          <a:xfrm>
            <a:off x="6024515" y="3046589"/>
            <a:ext cx="243720" cy="157080"/>
          </a:xfrm>
          <a:custGeom>
            <a:avLst/>
            <a:gdLst>
              <a:gd name="connsiteX0" fmla="*/ 48 w 243720"/>
              <a:gd name="connsiteY0" fmla="*/ 2999 h 157080"/>
              <a:gd name="connsiteX1" fmla="*/ 144510 w 243720"/>
              <a:gd name="connsiteY1" fmla="*/ 25224 h 157080"/>
              <a:gd name="connsiteX2" fmla="*/ 241348 w 243720"/>
              <a:gd name="connsiteY2" fmla="*/ 155399 h 157080"/>
              <a:gd name="connsiteX3" fmla="*/ 209598 w 243720"/>
              <a:gd name="connsiteY3" fmla="*/ 93486 h 157080"/>
              <a:gd name="connsiteX4" fmla="*/ 160385 w 243720"/>
              <a:gd name="connsiteY4" fmla="*/ 10936 h 157080"/>
              <a:gd name="connsiteX5" fmla="*/ 48 w 243720"/>
              <a:gd name="connsiteY5" fmla="*/ 2999 h 15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20" h="157080">
                <a:moveTo>
                  <a:pt x="48" y="2999"/>
                </a:moveTo>
                <a:cubicBezTo>
                  <a:pt x="-2598" y="5380"/>
                  <a:pt x="104293" y="-176"/>
                  <a:pt x="144510" y="25224"/>
                </a:cubicBezTo>
                <a:cubicBezTo>
                  <a:pt x="184727" y="50624"/>
                  <a:pt x="230500" y="144022"/>
                  <a:pt x="241348" y="155399"/>
                </a:cubicBezTo>
                <a:cubicBezTo>
                  <a:pt x="252196" y="166776"/>
                  <a:pt x="223092" y="117563"/>
                  <a:pt x="209598" y="93486"/>
                </a:cubicBezTo>
                <a:cubicBezTo>
                  <a:pt x="196104" y="69409"/>
                  <a:pt x="194516" y="27075"/>
                  <a:pt x="160385" y="10936"/>
                </a:cubicBezTo>
                <a:cubicBezTo>
                  <a:pt x="126254" y="-5203"/>
                  <a:pt x="2694" y="618"/>
                  <a:pt x="48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9289153-8AC1-4BAF-B93B-9D4DB648093B}"/>
              </a:ext>
            </a:extLst>
          </p:cNvPr>
          <p:cNvSpPr/>
          <p:nvPr/>
        </p:nvSpPr>
        <p:spPr>
          <a:xfrm>
            <a:off x="6268656" y="3210858"/>
            <a:ext cx="118848" cy="485723"/>
          </a:xfrm>
          <a:custGeom>
            <a:avLst/>
            <a:gdLst>
              <a:gd name="connsiteX0" fmla="*/ 382 w 118848"/>
              <a:gd name="connsiteY0" fmla="*/ 655 h 485723"/>
              <a:gd name="connsiteX1" fmla="*/ 65469 w 118848"/>
              <a:gd name="connsiteY1" fmla="*/ 214967 h 485723"/>
              <a:gd name="connsiteX2" fmla="*/ 116269 w 118848"/>
              <a:gd name="connsiteY2" fmla="*/ 478492 h 485723"/>
              <a:gd name="connsiteX3" fmla="*/ 109919 w 118848"/>
              <a:gd name="connsiteY3" fmla="*/ 400705 h 485723"/>
              <a:gd name="connsiteX4" fmla="*/ 97219 w 118848"/>
              <a:gd name="connsiteY4" fmla="*/ 284817 h 485723"/>
              <a:gd name="connsiteX5" fmla="*/ 382 w 118848"/>
              <a:gd name="connsiteY5" fmla="*/ 655 h 48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48" h="485723">
                <a:moveTo>
                  <a:pt x="382" y="655"/>
                </a:moveTo>
                <a:cubicBezTo>
                  <a:pt x="-4910" y="-10987"/>
                  <a:pt x="46155" y="135328"/>
                  <a:pt x="65469" y="214967"/>
                </a:cubicBezTo>
                <a:cubicBezTo>
                  <a:pt x="84783" y="294606"/>
                  <a:pt x="108861" y="447536"/>
                  <a:pt x="116269" y="478492"/>
                </a:cubicBezTo>
                <a:cubicBezTo>
                  <a:pt x="123677" y="509448"/>
                  <a:pt x="113094" y="432984"/>
                  <a:pt x="109919" y="400705"/>
                </a:cubicBezTo>
                <a:cubicBezTo>
                  <a:pt x="106744" y="368426"/>
                  <a:pt x="113623" y="350963"/>
                  <a:pt x="97219" y="284817"/>
                </a:cubicBezTo>
                <a:cubicBezTo>
                  <a:pt x="80815" y="218671"/>
                  <a:pt x="5674" y="12297"/>
                  <a:pt x="38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179FA00-65DF-4E50-BA6A-C3E6DAB1C2C9}"/>
              </a:ext>
            </a:extLst>
          </p:cNvPr>
          <p:cNvSpPr/>
          <p:nvPr/>
        </p:nvSpPr>
        <p:spPr>
          <a:xfrm>
            <a:off x="6065746" y="3055926"/>
            <a:ext cx="290014" cy="633356"/>
          </a:xfrm>
          <a:custGeom>
            <a:avLst/>
            <a:gdLst>
              <a:gd name="connsiteX0" fmla="*/ 92 w 290014"/>
              <a:gd name="connsiteY0" fmla="*/ 12 h 633356"/>
              <a:gd name="connsiteX1" fmla="*/ 128679 w 290014"/>
              <a:gd name="connsiteY1" fmla="*/ 74624 h 633356"/>
              <a:gd name="connsiteX2" fmla="*/ 230279 w 290014"/>
              <a:gd name="connsiteY2" fmla="*/ 352437 h 633356"/>
              <a:gd name="connsiteX3" fmla="*/ 287429 w 290014"/>
              <a:gd name="connsiteY3" fmla="*/ 625487 h 633356"/>
              <a:gd name="connsiteX4" fmla="*/ 276317 w 290014"/>
              <a:gd name="connsiteY4" fmla="*/ 539762 h 633356"/>
              <a:gd name="connsiteX5" fmla="*/ 241392 w 290014"/>
              <a:gd name="connsiteY5" fmla="*/ 334974 h 633356"/>
              <a:gd name="connsiteX6" fmla="*/ 149317 w 290014"/>
              <a:gd name="connsiteY6" fmla="*/ 77799 h 633356"/>
              <a:gd name="connsiteX7" fmla="*/ 92 w 290014"/>
              <a:gd name="connsiteY7" fmla="*/ 12 h 6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14" h="633356">
                <a:moveTo>
                  <a:pt x="92" y="12"/>
                </a:moveTo>
                <a:cubicBezTo>
                  <a:pt x="-3348" y="-517"/>
                  <a:pt x="90315" y="15887"/>
                  <a:pt x="128679" y="74624"/>
                </a:cubicBezTo>
                <a:cubicBezTo>
                  <a:pt x="167044" y="133362"/>
                  <a:pt x="203821" y="260627"/>
                  <a:pt x="230279" y="352437"/>
                </a:cubicBezTo>
                <a:cubicBezTo>
                  <a:pt x="256737" y="444248"/>
                  <a:pt x="279756" y="594266"/>
                  <a:pt x="287429" y="625487"/>
                </a:cubicBezTo>
                <a:cubicBezTo>
                  <a:pt x="295102" y="656708"/>
                  <a:pt x="283990" y="588181"/>
                  <a:pt x="276317" y="539762"/>
                </a:cubicBezTo>
                <a:cubicBezTo>
                  <a:pt x="268644" y="491343"/>
                  <a:pt x="262559" y="411968"/>
                  <a:pt x="241392" y="334974"/>
                </a:cubicBezTo>
                <a:cubicBezTo>
                  <a:pt x="220225" y="257980"/>
                  <a:pt x="190857" y="131774"/>
                  <a:pt x="149317" y="77799"/>
                </a:cubicBezTo>
                <a:cubicBezTo>
                  <a:pt x="107777" y="23824"/>
                  <a:pt x="3532" y="541"/>
                  <a:pt x="9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01DD2E1-45E5-43FA-AE29-D6EAACD08F91}"/>
              </a:ext>
            </a:extLst>
          </p:cNvPr>
          <p:cNvSpPr/>
          <p:nvPr/>
        </p:nvSpPr>
        <p:spPr>
          <a:xfrm>
            <a:off x="6257888" y="3751002"/>
            <a:ext cx="132463" cy="648710"/>
          </a:xfrm>
          <a:custGeom>
            <a:avLst/>
            <a:gdLst>
              <a:gd name="connsiteX0" fmla="*/ 131800 w 132463"/>
              <a:gd name="connsiteY0" fmla="*/ 261 h 648710"/>
              <a:gd name="connsiteX1" fmla="*/ 58775 w 132463"/>
              <a:gd name="connsiteY1" fmla="*/ 274898 h 648710"/>
              <a:gd name="connsiteX2" fmla="*/ 1625 w 132463"/>
              <a:gd name="connsiteY2" fmla="*/ 638436 h 648710"/>
              <a:gd name="connsiteX3" fmla="*/ 22262 w 132463"/>
              <a:gd name="connsiteY3" fmla="*/ 520961 h 648710"/>
              <a:gd name="connsiteX4" fmla="*/ 90525 w 132463"/>
              <a:gd name="connsiteY4" fmla="*/ 230448 h 648710"/>
              <a:gd name="connsiteX5" fmla="*/ 131800 w 132463"/>
              <a:gd name="connsiteY5" fmla="*/ 261 h 64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463" h="648710">
                <a:moveTo>
                  <a:pt x="131800" y="261"/>
                </a:moveTo>
                <a:cubicBezTo>
                  <a:pt x="126508" y="7669"/>
                  <a:pt x="80471" y="168536"/>
                  <a:pt x="58775" y="274898"/>
                </a:cubicBezTo>
                <a:cubicBezTo>
                  <a:pt x="37079" y="381261"/>
                  <a:pt x="7710" y="597426"/>
                  <a:pt x="1625" y="638436"/>
                </a:cubicBezTo>
                <a:cubicBezTo>
                  <a:pt x="-4460" y="679446"/>
                  <a:pt x="7445" y="588959"/>
                  <a:pt x="22262" y="520961"/>
                </a:cubicBezTo>
                <a:cubicBezTo>
                  <a:pt x="37079" y="452963"/>
                  <a:pt x="71475" y="316173"/>
                  <a:pt x="90525" y="230448"/>
                </a:cubicBezTo>
                <a:cubicBezTo>
                  <a:pt x="109575" y="144723"/>
                  <a:pt x="137092" y="-7147"/>
                  <a:pt x="13180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3CA6EF-FB6E-4282-B112-0C8E9BE3CC37}"/>
              </a:ext>
            </a:extLst>
          </p:cNvPr>
          <p:cNvSpPr/>
          <p:nvPr/>
        </p:nvSpPr>
        <p:spPr>
          <a:xfrm>
            <a:off x="6090928" y="4342218"/>
            <a:ext cx="192066" cy="441292"/>
          </a:xfrm>
          <a:custGeom>
            <a:avLst/>
            <a:gdLst>
              <a:gd name="connsiteX0" fmla="*/ 190810 w 192066"/>
              <a:gd name="connsiteY0" fmla="*/ 5945 h 441292"/>
              <a:gd name="connsiteX1" fmla="*/ 124135 w 192066"/>
              <a:gd name="connsiteY1" fmla="*/ 302807 h 441292"/>
              <a:gd name="connsiteX2" fmla="*/ 106672 w 192066"/>
              <a:gd name="connsiteY2" fmla="*/ 359957 h 441292"/>
              <a:gd name="connsiteX3" fmla="*/ 310 w 192066"/>
              <a:gd name="connsiteY3" fmla="*/ 440920 h 441292"/>
              <a:gd name="connsiteX4" fmla="*/ 76510 w 192066"/>
              <a:gd name="connsiteY4" fmla="*/ 386945 h 441292"/>
              <a:gd name="connsiteX5" fmla="*/ 143185 w 192066"/>
              <a:gd name="connsiteY5" fmla="*/ 313920 h 441292"/>
              <a:gd name="connsiteX6" fmla="*/ 166997 w 192066"/>
              <a:gd name="connsiteY6" fmla="*/ 118657 h 441292"/>
              <a:gd name="connsiteX7" fmla="*/ 190810 w 192066"/>
              <a:gd name="connsiteY7" fmla="*/ 5945 h 4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66" h="441292">
                <a:moveTo>
                  <a:pt x="190810" y="5945"/>
                </a:moveTo>
                <a:cubicBezTo>
                  <a:pt x="183666" y="36637"/>
                  <a:pt x="138158" y="243805"/>
                  <a:pt x="124135" y="302807"/>
                </a:cubicBezTo>
                <a:cubicBezTo>
                  <a:pt x="110112" y="361809"/>
                  <a:pt x="127309" y="336938"/>
                  <a:pt x="106672" y="359957"/>
                </a:cubicBezTo>
                <a:cubicBezTo>
                  <a:pt x="86035" y="382976"/>
                  <a:pt x="5337" y="436422"/>
                  <a:pt x="310" y="440920"/>
                </a:cubicBezTo>
                <a:cubicBezTo>
                  <a:pt x="-4717" y="445418"/>
                  <a:pt x="52697" y="408112"/>
                  <a:pt x="76510" y="386945"/>
                </a:cubicBezTo>
                <a:cubicBezTo>
                  <a:pt x="100322" y="365778"/>
                  <a:pt x="128104" y="358635"/>
                  <a:pt x="143185" y="313920"/>
                </a:cubicBezTo>
                <a:cubicBezTo>
                  <a:pt x="158266" y="269205"/>
                  <a:pt x="161441" y="166282"/>
                  <a:pt x="166997" y="118657"/>
                </a:cubicBezTo>
                <a:cubicBezTo>
                  <a:pt x="172553" y="71032"/>
                  <a:pt x="197954" y="-24747"/>
                  <a:pt x="190810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14793C7-E179-4D60-B309-868F1DC04989}"/>
              </a:ext>
            </a:extLst>
          </p:cNvPr>
          <p:cNvSpPr/>
          <p:nvPr/>
        </p:nvSpPr>
        <p:spPr>
          <a:xfrm>
            <a:off x="5591297" y="4770994"/>
            <a:ext cx="536735" cy="759900"/>
          </a:xfrm>
          <a:custGeom>
            <a:avLst/>
            <a:gdLst>
              <a:gd name="connsiteX0" fmla="*/ 536453 w 536735"/>
              <a:gd name="connsiteY0" fmla="*/ 1031 h 759900"/>
              <a:gd name="connsiteX1" fmla="*/ 472953 w 536735"/>
              <a:gd name="connsiteY1" fmla="*/ 85169 h 759900"/>
              <a:gd name="connsiteX2" fmla="*/ 431678 w 536735"/>
              <a:gd name="connsiteY2" fmla="*/ 126444 h 759900"/>
              <a:gd name="connsiteX3" fmla="*/ 382466 w 536735"/>
              <a:gd name="connsiteY3" fmla="*/ 215344 h 759900"/>
              <a:gd name="connsiteX4" fmla="*/ 323728 w 536735"/>
              <a:gd name="connsiteY4" fmla="*/ 261381 h 759900"/>
              <a:gd name="connsiteX5" fmla="*/ 258641 w 536735"/>
              <a:gd name="connsiteY5" fmla="*/ 374094 h 759900"/>
              <a:gd name="connsiteX6" fmla="*/ 244353 w 536735"/>
              <a:gd name="connsiteY6" fmla="*/ 494744 h 759900"/>
              <a:gd name="connsiteX7" fmla="*/ 190378 w 536735"/>
              <a:gd name="connsiteY7" fmla="*/ 537606 h 759900"/>
              <a:gd name="connsiteX8" fmla="*/ 166566 w 536735"/>
              <a:gd name="connsiteY8" fmla="*/ 593169 h 759900"/>
              <a:gd name="connsiteX9" fmla="*/ 1466 w 536735"/>
              <a:gd name="connsiteY9" fmla="*/ 755094 h 759900"/>
              <a:gd name="connsiteX10" fmla="*/ 95128 w 536735"/>
              <a:gd name="connsiteY10" fmla="*/ 694769 h 759900"/>
              <a:gd name="connsiteX11" fmla="*/ 255466 w 536735"/>
              <a:gd name="connsiteY11" fmla="*/ 469344 h 759900"/>
              <a:gd name="connsiteX12" fmla="*/ 301503 w 536735"/>
              <a:gd name="connsiteY12" fmla="*/ 321706 h 759900"/>
              <a:gd name="connsiteX13" fmla="*/ 445966 w 536735"/>
              <a:gd name="connsiteY13" fmla="*/ 148669 h 759900"/>
              <a:gd name="connsiteX14" fmla="*/ 536453 w 536735"/>
              <a:gd name="connsiteY14" fmla="*/ 1031 h 75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735" h="759900">
                <a:moveTo>
                  <a:pt x="536453" y="1031"/>
                </a:moveTo>
                <a:cubicBezTo>
                  <a:pt x="540951" y="-9552"/>
                  <a:pt x="490415" y="64267"/>
                  <a:pt x="472953" y="85169"/>
                </a:cubicBezTo>
                <a:cubicBezTo>
                  <a:pt x="455490" y="106071"/>
                  <a:pt x="446759" y="104748"/>
                  <a:pt x="431678" y="126444"/>
                </a:cubicBezTo>
                <a:cubicBezTo>
                  <a:pt x="416597" y="148140"/>
                  <a:pt x="400458" y="192855"/>
                  <a:pt x="382466" y="215344"/>
                </a:cubicBezTo>
                <a:cubicBezTo>
                  <a:pt x="364474" y="237833"/>
                  <a:pt x="344366" y="234923"/>
                  <a:pt x="323728" y="261381"/>
                </a:cubicBezTo>
                <a:cubicBezTo>
                  <a:pt x="303090" y="287839"/>
                  <a:pt x="271870" y="335200"/>
                  <a:pt x="258641" y="374094"/>
                </a:cubicBezTo>
                <a:cubicBezTo>
                  <a:pt x="245412" y="412988"/>
                  <a:pt x="255730" y="467492"/>
                  <a:pt x="244353" y="494744"/>
                </a:cubicBezTo>
                <a:cubicBezTo>
                  <a:pt x="232976" y="521996"/>
                  <a:pt x="203342" y="521202"/>
                  <a:pt x="190378" y="537606"/>
                </a:cubicBezTo>
                <a:cubicBezTo>
                  <a:pt x="177414" y="554010"/>
                  <a:pt x="198051" y="556921"/>
                  <a:pt x="166566" y="593169"/>
                </a:cubicBezTo>
                <a:cubicBezTo>
                  <a:pt x="135081" y="629417"/>
                  <a:pt x="13372" y="738161"/>
                  <a:pt x="1466" y="755094"/>
                </a:cubicBezTo>
                <a:cubicBezTo>
                  <a:pt x="-10440" y="772027"/>
                  <a:pt x="52795" y="742394"/>
                  <a:pt x="95128" y="694769"/>
                </a:cubicBezTo>
                <a:cubicBezTo>
                  <a:pt x="137461" y="647144"/>
                  <a:pt x="221070" y="531521"/>
                  <a:pt x="255466" y="469344"/>
                </a:cubicBezTo>
                <a:cubicBezTo>
                  <a:pt x="289862" y="407167"/>
                  <a:pt x="269753" y="375152"/>
                  <a:pt x="301503" y="321706"/>
                </a:cubicBezTo>
                <a:cubicBezTo>
                  <a:pt x="333253" y="268260"/>
                  <a:pt x="404956" y="202379"/>
                  <a:pt x="445966" y="148669"/>
                </a:cubicBezTo>
                <a:cubicBezTo>
                  <a:pt x="486976" y="94959"/>
                  <a:pt x="531955" y="11614"/>
                  <a:pt x="536453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1D36C2A-4CEB-483A-9FFE-EACCF9FDF2E1}"/>
              </a:ext>
            </a:extLst>
          </p:cNvPr>
          <p:cNvSpPr/>
          <p:nvPr/>
        </p:nvSpPr>
        <p:spPr>
          <a:xfrm>
            <a:off x="6372534" y="3064509"/>
            <a:ext cx="104443" cy="702649"/>
          </a:xfrm>
          <a:custGeom>
            <a:avLst/>
            <a:gdLst>
              <a:gd name="connsiteX0" fmla="*/ 76949 w 104443"/>
              <a:gd name="connsiteY0" fmla="*/ 424 h 702649"/>
              <a:gd name="connsiteX1" fmla="*/ 57899 w 104443"/>
              <a:gd name="connsiteY1" fmla="*/ 451274 h 702649"/>
              <a:gd name="connsiteX2" fmla="*/ 749 w 104443"/>
              <a:gd name="connsiteY2" fmla="*/ 698924 h 702649"/>
              <a:gd name="connsiteX3" fmla="*/ 30383 w 104443"/>
              <a:gd name="connsiteY3" fmla="*/ 584624 h 702649"/>
              <a:gd name="connsiteX4" fmla="*/ 102349 w 104443"/>
              <a:gd name="connsiteY4" fmla="*/ 372958 h 702649"/>
              <a:gd name="connsiteX5" fmla="*/ 76949 w 104443"/>
              <a:gd name="connsiteY5" fmla="*/ 424 h 70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702649">
                <a:moveTo>
                  <a:pt x="76949" y="424"/>
                </a:moveTo>
                <a:cubicBezTo>
                  <a:pt x="69541" y="13477"/>
                  <a:pt x="70599" y="334857"/>
                  <a:pt x="57899" y="451274"/>
                </a:cubicBezTo>
                <a:cubicBezTo>
                  <a:pt x="45199" y="567691"/>
                  <a:pt x="5335" y="676699"/>
                  <a:pt x="749" y="698924"/>
                </a:cubicBezTo>
                <a:cubicBezTo>
                  <a:pt x="-3837" y="721149"/>
                  <a:pt x="13450" y="638952"/>
                  <a:pt x="30383" y="584624"/>
                </a:cubicBezTo>
                <a:cubicBezTo>
                  <a:pt x="47316" y="530296"/>
                  <a:pt x="92471" y="467150"/>
                  <a:pt x="102349" y="372958"/>
                </a:cubicBezTo>
                <a:cubicBezTo>
                  <a:pt x="112227" y="278766"/>
                  <a:pt x="84357" y="-12629"/>
                  <a:pt x="76949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4D1EE31-8BDA-4F61-BB50-7E457378DC03}"/>
              </a:ext>
            </a:extLst>
          </p:cNvPr>
          <p:cNvSpPr/>
          <p:nvPr/>
        </p:nvSpPr>
        <p:spPr>
          <a:xfrm>
            <a:off x="6401972" y="3055981"/>
            <a:ext cx="241386" cy="20041"/>
          </a:xfrm>
          <a:custGeom>
            <a:avLst/>
            <a:gdLst>
              <a:gd name="connsiteX0" fmla="*/ 945 w 241386"/>
              <a:gd name="connsiteY0" fmla="*/ 6836 h 20041"/>
              <a:gd name="connsiteX1" fmla="*/ 235895 w 241386"/>
              <a:gd name="connsiteY1" fmla="*/ 486 h 20041"/>
              <a:gd name="connsiteX2" fmla="*/ 155461 w 241386"/>
              <a:gd name="connsiteY2" fmla="*/ 19536 h 20041"/>
              <a:gd name="connsiteX3" fmla="*/ 945 w 241386"/>
              <a:gd name="connsiteY3" fmla="*/ 6836 h 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6" h="20041">
                <a:moveTo>
                  <a:pt x="945" y="6836"/>
                </a:moveTo>
                <a:cubicBezTo>
                  <a:pt x="14351" y="3661"/>
                  <a:pt x="210142" y="-1631"/>
                  <a:pt x="235895" y="486"/>
                </a:cubicBezTo>
                <a:cubicBezTo>
                  <a:pt x="261648" y="2603"/>
                  <a:pt x="190386" y="16361"/>
                  <a:pt x="155461" y="19536"/>
                </a:cubicBezTo>
                <a:cubicBezTo>
                  <a:pt x="120536" y="22711"/>
                  <a:pt x="-12461" y="10011"/>
                  <a:pt x="945" y="6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696425-6EDF-4892-801E-D613A3E6615F}"/>
              </a:ext>
            </a:extLst>
          </p:cNvPr>
          <p:cNvSpPr/>
          <p:nvPr/>
        </p:nvSpPr>
        <p:spPr>
          <a:xfrm>
            <a:off x="6588488" y="3103667"/>
            <a:ext cx="40917" cy="494887"/>
          </a:xfrm>
          <a:custGeom>
            <a:avLst/>
            <a:gdLst>
              <a:gd name="connsiteX0" fmla="*/ 17629 w 40917"/>
              <a:gd name="connsiteY0" fmla="*/ 7833 h 494887"/>
              <a:gd name="connsiteX1" fmla="*/ 695 w 40917"/>
              <a:gd name="connsiteY1" fmla="*/ 477733 h 494887"/>
              <a:gd name="connsiteX2" fmla="*/ 7045 w 40917"/>
              <a:gd name="connsiteY2" fmla="*/ 374016 h 494887"/>
              <a:gd name="connsiteX3" fmla="*/ 40912 w 40917"/>
              <a:gd name="connsiteY3" fmla="*/ 196216 h 494887"/>
              <a:gd name="connsiteX4" fmla="*/ 17629 w 40917"/>
              <a:gd name="connsiteY4" fmla="*/ 7833 h 4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7" h="494887">
                <a:moveTo>
                  <a:pt x="17629" y="7833"/>
                </a:moveTo>
                <a:cubicBezTo>
                  <a:pt x="10926" y="54752"/>
                  <a:pt x="2459" y="416703"/>
                  <a:pt x="695" y="477733"/>
                </a:cubicBezTo>
                <a:cubicBezTo>
                  <a:pt x="-1069" y="538763"/>
                  <a:pt x="342" y="420935"/>
                  <a:pt x="7045" y="374016"/>
                </a:cubicBezTo>
                <a:cubicBezTo>
                  <a:pt x="13748" y="327097"/>
                  <a:pt x="40559" y="254777"/>
                  <a:pt x="40912" y="196216"/>
                </a:cubicBezTo>
                <a:cubicBezTo>
                  <a:pt x="41265" y="137655"/>
                  <a:pt x="24332" y="-39086"/>
                  <a:pt x="17629" y="7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59E1B4C-5FFA-4129-B429-F90632D3C4B0}"/>
              </a:ext>
            </a:extLst>
          </p:cNvPr>
          <p:cNvSpPr/>
          <p:nvPr/>
        </p:nvSpPr>
        <p:spPr>
          <a:xfrm>
            <a:off x="6575742" y="3053072"/>
            <a:ext cx="206770" cy="28811"/>
          </a:xfrm>
          <a:custGeom>
            <a:avLst/>
            <a:gdLst>
              <a:gd name="connsiteX0" fmla="*/ 4975 w 206770"/>
              <a:gd name="connsiteY0" fmla="*/ 28795 h 28811"/>
              <a:gd name="connsiteX1" fmla="*/ 206058 w 206770"/>
              <a:gd name="connsiteY1" fmla="*/ 1278 h 28811"/>
              <a:gd name="connsiteX2" fmla="*/ 70591 w 206770"/>
              <a:gd name="connsiteY2" fmla="*/ 5511 h 28811"/>
              <a:gd name="connsiteX3" fmla="*/ 4975 w 206770"/>
              <a:gd name="connsiteY3" fmla="*/ 28795 h 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770" h="28811">
                <a:moveTo>
                  <a:pt x="4975" y="28795"/>
                </a:moveTo>
                <a:cubicBezTo>
                  <a:pt x="27553" y="28090"/>
                  <a:pt x="195122" y="5159"/>
                  <a:pt x="206058" y="1278"/>
                </a:cubicBezTo>
                <a:cubicBezTo>
                  <a:pt x="216994" y="-2603"/>
                  <a:pt x="98813" y="3394"/>
                  <a:pt x="70591" y="5511"/>
                </a:cubicBezTo>
                <a:cubicBezTo>
                  <a:pt x="42369" y="7628"/>
                  <a:pt x="-17603" y="29500"/>
                  <a:pt x="4975" y="28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D44E64F-C665-4877-8890-EB5A9A3EEB44}"/>
              </a:ext>
            </a:extLst>
          </p:cNvPr>
          <p:cNvSpPr/>
          <p:nvPr/>
        </p:nvSpPr>
        <p:spPr>
          <a:xfrm>
            <a:off x="6618350" y="3006502"/>
            <a:ext cx="242565" cy="470846"/>
          </a:xfrm>
          <a:custGeom>
            <a:avLst/>
            <a:gdLst>
              <a:gd name="connsiteX0" fmla="*/ 241767 w 242565"/>
              <a:gd name="connsiteY0" fmla="*/ 1281 h 470846"/>
              <a:gd name="connsiteX1" fmla="*/ 127467 w 242565"/>
              <a:gd name="connsiteY1" fmla="*/ 145215 h 470846"/>
              <a:gd name="connsiteX2" fmla="*/ 2583 w 242565"/>
              <a:gd name="connsiteY2" fmla="*/ 464831 h 470846"/>
              <a:gd name="connsiteX3" fmla="*/ 44917 w 242565"/>
              <a:gd name="connsiteY3" fmla="*/ 344181 h 470846"/>
              <a:gd name="connsiteX4" fmla="*/ 68200 w 242565"/>
              <a:gd name="connsiteY4" fmla="*/ 219298 h 470846"/>
              <a:gd name="connsiteX5" fmla="*/ 241767 w 242565"/>
              <a:gd name="connsiteY5" fmla="*/ 1281 h 47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565" h="470846">
                <a:moveTo>
                  <a:pt x="241767" y="1281"/>
                </a:moveTo>
                <a:cubicBezTo>
                  <a:pt x="251645" y="-11066"/>
                  <a:pt x="167331" y="67957"/>
                  <a:pt x="127467" y="145215"/>
                </a:cubicBezTo>
                <a:cubicBezTo>
                  <a:pt x="87603" y="222473"/>
                  <a:pt x="16341" y="431670"/>
                  <a:pt x="2583" y="464831"/>
                </a:cubicBezTo>
                <a:cubicBezTo>
                  <a:pt x="-11175" y="497992"/>
                  <a:pt x="33981" y="385103"/>
                  <a:pt x="44917" y="344181"/>
                </a:cubicBezTo>
                <a:cubicBezTo>
                  <a:pt x="55853" y="303259"/>
                  <a:pt x="37156" y="273978"/>
                  <a:pt x="68200" y="219298"/>
                </a:cubicBezTo>
                <a:cubicBezTo>
                  <a:pt x="99244" y="164618"/>
                  <a:pt x="231889" y="13628"/>
                  <a:pt x="241767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0EFA38B-C355-4A4A-BAD6-9AD29EE9830A}"/>
              </a:ext>
            </a:extLst>
          </p:cNvPr>
          <p:cNvSpPr/>
          <p:nvPr/>
        </p:nvSpPr>
        <p:spPr>
          <a:xfrm>
            <a:off x="6626042" y="3022894"/>
            <a:ext cx="310278" cy="561113"/>
          </a:xfrm>
          <a:custGeom>
            <a:avLst/>
            <a:gdLst>
              <a:gd name="connsiteX0" fmla="*/ 310275 w 310278"/>
              <a:gd name="connsiteY0" fmla="*/ 25106 h 561113"/>
              <a:gd name="connsiteX1" fmla="*/ 229841 w 310278"/>
              <a:gd name="connsiteY1" fmla="*/ 42039 h 561113"/>
              <a:gd name="connsiteX2" fmla="*/ 9708 w 310278"/>
              <a:gd name="connsiteY2" fmla="*/ 543689 h 561113"/>
              <a:gd name="connsiteX3" fmla="*/ 49925 w 310278"/>
              <a:gd name="connsiteY3" fmla="*/ 420923 h 561113"/>
              <a:gd name="connsiteX4" fmla="*/ 149408 w 310278"/>
              <a:gd name="connsiteY4" fmla="*/ 173273 h 561113"/>
              <a:gd name="connsiteX5" fmla="*/ 227725 w 310278"/>
              <a:gd name="connsiteY5" fmla="*/ 12406 h 561113"/>
              <a:gd name="connsiteX6" fmla="*/ 310275 w 310278"/>
              <a:gd name="connsiteY6" fmla="*/ 25106 h 56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78" h="561113">
                <a:moveTo>
                  <a:pt x="310275" y="25106"/>
                </a:moveTo>
                <a:cubicBezTo>
                  <a:pt x="310628" y="30045"/>
                  <a:pt x="279935" y="-44391"/>
                  <a:pt x="229841" y="42039"/>
                </a:cubicBezTo>
                <a:cubicBezTo>
                  <a:pt x="179747" y="128469"/>
                  <a:pt x="39694" y="480542"/>
                  <a:pt x="9708" y="543689"/>
                </a:cubicBezTo>
                <a:cubicBezTo>
                  <a:pt x="-20278" y="606836"/>
                  <a:pt x="26642" y="482659"/>
                  <a:pt x="49925" y="420923"/>
                </a:cubicBezTo>
                <a:cubicBezTo>
                  <a:pt x="73208" y="359187"/>
                  <a:pt x="119775" y="241359"/>
                  <a:pt x="149408" y="173273"/>
                </a:cubicBezTo>
                <a:cubicBezTo>
                  <a:pt x="179041" y="105187"/>
                  <a:pt x="204089" y="42745"/>
                  <a:pt x="227725" y="12406"/>
                </a:cubicBezTo>
                <a:cubicBezTo>
                  <a:pt x="251361" y="-17933"/>
                  <a:pt x="309922" y="20167"/>
                  <a:pt x="310275" y="2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61D941F-CE5B-45DC-91F2-C32073B2A9DB}"/>
              </a:ext>
            </a:extLst>
          </p:cNvPr>
          <p:cNvSpPr/>
          <p:nvPr/>
        </p:nvSpPr>
        <p:spPr>
          <a:xfrm>
            <a:off x="6511693" y="3591906"/>
            <a:ext cx="124237" cy="484262"/>
          </a:xfrm>
          <a:custGeom>
            <a:avLst/>
            <a:gdLst>
              <a:gd name="connsiteX0" fmla="*/ 124057 w 124237"/>
              <a:gd name="connsiteY0" fmla="*/ 77 h 484262"/>
              <a:gd name="connsiteX1" fmla="*/ 47857 w 124237"/>
              <a:gd name="connsiteY1" fmla="*/ 226561 h 484262"/>
              <a:gd name="connsiteX2" fmla="*/ 1290 w 124237"/>
              <a:gd name="connsiteY2" fmla="*/ 478444 h 484262"/>
              <a:gd name="connsiteX3" fmla="*/ 13990 w 124237"/>
              <a:gd name="connsiteY3" fmla="*/ 387427 h 484262"/>
              <a:gd name="connsiteX4" fmla="*/ 24574 w 124237"/>
              <a:gd name="connsiteY4" fmla="*/ 203277 h 484262"/>
              <a:gd name="connsiteX5" fmla="*/ 124057 w 124237"/>
              <a:gd name="connsiteY5" fmla="*/ 77 h 48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37" h="484262">
                <a:moveTo>
                  <a:pt x="124057" y="77"/>
                </a:moveTo>
                <a:cubicBezTo>
                  <a:pt x="127937" y="3958"/>
                  <a:pt x="68318" y="146833"/>
                  <a:pt x="47857" y="226561"/>
                </a:cubicBezTo>
                <a:cubicBezTo>
                  <a:pt x="27396" y="306289"/>
                  <a:pt x="6934" y="451633"/>
                  <a:pt x="1290" y="478444"/>
                </a:cubicBezTo>
                <a:cubicBezTo>
                  <a:pt x="-4354" y="505255"/>
                  <a:pt x="10109" y="433288"/>
                  <a:pt x="13990" y="387427"/>
                </a:cubicBezTo>
                <a:cubicBezTo>
                  <a:pt x="17871" y="341566"/>
                  <a:pt x="6229" y="268188"/>
                  <a:pt x="24574" y="203277"/>
                </a:cubicBezTo>
                <a:cubicBezTo>
                  <a:pt x="42918" y="138366"/>
                  <a:pt x="120177" y="-3804"/>
                  <a:pt x="12405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E78B08-6499-41B3-A33C-AD69C9C09DA4}"/>
              </a:ext>
            </a:extLst>
          </p:cNvPr>
          <p:cNvSpPr/>
          <p:nvPr/>
        </p:nvSpPr>
        <p:spPr>
          <a:xfrm>
            <a:off x="6418202" y="4050755"/>
            <a:ext cx="92742" cy="552768"/>
          </a:xfrm>
          <a:custGeom>
            <a:avLst/>
            <a:gdLst>
              <a:gd name="connsiteX0" fmla="*/ 92665 w 92742"/>
              <a:gd name="connsiteY0" fmla="*/ 545 h 552768"/>
              <a:gd name="connsiteX1" fmla="*/ 22815 w 92742"/>
              <a:gd name="connsiteY1" fmla="*/ 368845 h 552768"/>
              <a:gd name="connsiteX2" fmla="*/ 3765 w 92742"/>
              <a:gd name="connsiteY2" fmla="*/ 550878 h 552768"/>
              <a:gd name="connsiteX3" fmla="*/ 7998 w 92742"/>
              <a:gd name="connsiteY3" fmla="*/ 453512 h 552768"/>
              <a:gd name="connsiteX4" fmla="*/ 7998 w 92742"/>
              <a:gd name="connsiteY4" fmla="*/ 290528 h 552768"/>
              <a:gd name="connsiteX5" fmla="*/ 92665 w 92742"/>
              <a:gd name="connsiteY5" fmla="*/ 545 h 55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2" h="552768">
                <a:moveTo>
                  <a:pt x="92665" y="545"/>
                </a:moveTo>
                <a:cubicBezTo>
                  <a:pt x="95135" y="13598"/>
                  <a:pt x="37632" y="277123"/>
                  <a:pt x="22815" y="368845"/>
                </a:cubicBezTo>
                <a:cubicBezTo>
                  <a:pt x="7998" y="460567"/>
                  <a:pt x="6235" y="536767"/>
                  <a:pt x="3765" y="550878"/>
                </a:cubicBezTo>
                <a:cubicBezTo>
                  <a:pt x="1295" y="564989"/>
                  <a:pt x="7292" y="496904"/>
                  <a:pt x="7998" y="453512"/>
                </a:cubicBezTo>
                <a:cubicBezTo>
                  <a:pt x="8703" y="410120"/>
                  <a:pt x="-10346" y="368845"/>
                  <a:pt x="7998" y="290528"/>
                </a:cubicBezTo>
                <a:cubicBezTo>
                  <a:pt x="26342" y="212211"/>
                  <a:pt x="90195" y="-12508"/>
                  <a:pt x="92665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192F0AA-761E-45F7-88BF-6B56FA47B08D}"/>
              </a:ext>
            </a:extLst>
          </p:cNvPr>
          <p:cNvSpPr/>
          <p:nvPr/>
        </p:nvSpPr>
        <p:spPr>
          <a:xfrm>
            <a:off x="6172633" y="4671351"/>
            <a:ext cx="221846" cy="404324"/>
          </a:xfrm>
          <a:custGeom>
            <a:avLst/>
            <a:gdLst>
              <a:gd name="connsiteX0" fmla="*/ 221817 w 221846"/>
              <a:gd name="connsiteY0" fmla="*/ 132 h 404324"/>
              <a:gd name="connsiteX1" fmla="*/ 158317 w 221846"/>
              <a:gd name="connsiteY1" fmla="*/ 203332 h 404324"/>
              <a:gd name="connsiteX2" fmla="*/ 1684 w 221846"/>
              <a:gd name="connsiteY2" fmla="*/ 402299 h 404324"/>
              <a:gd name="connsiteX3" fmla="*/ 80000 w 221846"/>
              <a:gd name="connsiteY3" fmla="*/ 298582 h 404324"/>
              <a:gd name="connsiteX4" fmla="*/ 151967 w 221846"/>
              <a:gd name="connsiteY4" fmla="*/ 173699 h 404324"/>
              <a:gd name="connsiteX5" fmla="*/ 221817 w 221846"/>
              <a:gd name="connsiteY5" fmla="*/ 132 h 40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846" h="404324">
                <a:moveTo>
                  <a:pt x="221817" y="132"/>
                </a:moveTo>
                <a:cubicBezTo>
                  <a:pt x="222875" y="5071"/>
                  <a:pt x="195006" y="136304"/>
                  <a:pt x="158317" y="203332"/>
                </a:cubicBezTo>
                <a:cubicBezTo>
                  <a:pt x="121628" y="270360"/>
                  <a:pt x="14737" y="386424"/>
                  <a:pt x="1684" y="402299"/>
                </a:cubicBezTo>
                <a:cubicBezTo>
                  <a:pt x="-11369" y="418174"/>
                  <a:pt x="54953" y="336682"/>
                  <a:pt x="80000" y="298582"/>
                </a:cubicBezTo>
                <a:cubicBezTo>
                  <a:pt x="105047" y="260482"/>
                  <a:pt x="129742" y="217796"/>
                  <a:pt x="151967" y="173699"/>
                </a:cubicBezTo>
                <a:cubicBezTo>
                  <a:pt x="174192" y="129602"/>
                  <a:pt x="220759" y="-4807"/>
                  <a:pt x="221817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216C58-5227-47BD-A660-F30063BC643B}"/>
              </a:ext>
            </a:extLst>
          </p:cNvPr>
          <p:cNvSpPr/>
          <p:nvPr/>
        </p:nvSpPr>
        <p:spPr>
          <a:xfrm>
            <a:off x="5715775" y="5111596"/>
            <a:ext cx="443730" cy="488909"/>
          </a:xfrm>
          <a:custGeom>
            <a:avLst/>
            <a:gdLst>
              <a:gd name="connsiteX0" fmla="*/ 443725 w 443730"/>
              <a:gd name="connsiteY0" fmla="*/ 154 h 488909"/>
              <a:gd name="connsiteX1" fmla="*/ 232058 w 443730"/>
              <a:gd name="connsiteY1" fmla="*/ 288021 h 488909"/>
              <a:gd name="connsiteX2" fmla="*/ 3458 w 443730"/>
              <a:gd name="connsiteY2" fmla="*/ 484871 h 488909"/>
              <a:gd name="connsiteX3" fmla="*/ 88125 w 443730"/>
              <a:gd name="connsiteY3" fmla="*/ 425604 h 488909"/>
              <a:gd name="connsiteX4" fmla="*/ 225708 w 443730"/>
              <a:gd name="connsiteY4" fmla="*/ 328237 h 488909"/>
              <a:gd name="connsiteX5" fmla="*/ 443725 w 443730"/>
              <a:gd name="connsiteY5" fmla="*/ 154 h 4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730" h="488909">
                <a:moveTo>
                  <a:pt x="443725" y="154"/>
                </a:moveTo>
                <a:cubicBezTo>
                  <a:pt x="444783" y="-6549"/>
                  <a:pt x="305436" y="207235"/>
                  <a:pt x="232058" y="288021"/>
                </a:cubicBezTo>
                <a:cubicBezTo>
                  <a:pt x="158680" y="368807"/>
                  <a:pt x="27447" y="461941"/>
                  <a:pt x="3458" y="484871"/>
                </a:cubicBezTo>
                <a:cubicBezTo>
                  <a:pt x="-20531" y="507802"/>
                  <a:pt x="88125" y="425604"/>
                  <a:pt x="88125" y="425604"/>
                </a:cubicBezTo>
                <a:cubicBezTo>
                  <a:pt x="125167" y="399498"/>
                  <a:pt x="166794" y="395970"/>
                  <a:pt x="225708" y="328237"/>
                </a:cubicBezTo>
                <a:cubicBezTo>
                  <a:pt x="284622" y="260504"/>
                  <a:pt x="442667" y="6857"/>
                  <a:pt x="44372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4193B49-3090-493A-BD44-6BE17F1F8561}"/>
              </a:ext>
            </a:extLst>
          </p:cNvPr>
          <p:cNvSpPr/>
          <p:nvPr/>
        </p:nvSpPr>
        <p:spPr>
          <a:xfrm>
            <a:off x="4547919" y="4584018"/>
            <a:ext cx="478908" cy="673754"/>
          </a:xfrm>
          <a:custGeom>
            <a:avLst/>
            <a:gdLst>
              <a:gd name="connsiteX0" fmla="*/ 2914 w 478908"/>
              <a:gd name="connsiteY0" fmla="*/ 682 h 673754"/>
              <a:gd name="connsiteX1" fmla="*/ 132031 w 478908"/>
              <a:gd name="connsiteY1" fmla="*/ 303365 h 673754"/>
              <a:gd name="connsiteX2" fmla="*/ 460114 w 478908"/>
              <a:gd name="connsiteY2" fmla="*/ 652615 h 673754"/>
              <a:gd name="connsiteX3" fmla="*/ 417781 w 478908"/>
              <a:gd name="connsiteY3" fmla="*/ 608165 h 673754"/>
              <a:gd name="connsiteX4" fmla="*/ 242098 w 478908"/>
              <a:gd name="connsiteY4" fmla="*/ 388032 h 673754"/>
              <a:gd name="connsiteX5" fmla="*/ 2914 w 478908"/>
              <a:gd name="connsiteY5" fmla="*/ 682 h 6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08" h="673754">
                <a:moveTo>
                  <a:pt x="2914" y="682"/>
                </a:moveTo>
                <a:cubicBezTo>
                  <a:pt x="-15430" y="-13429"/>
                  <a:pt x="55831" y="194710"/>
                  <a:pt x="132031" y="303365"/>
                </a:cubicBezTo>
                <a:cubicBezTo>
                  <a:pt x="208231" y="412020"/>
                  <a:pt x="412489" y="601815"/>
                  <a:pt x="460114" y="652615"/>
                </a:cubicBezTo>
                <a:cubicBezTo>
                  <a:pt x="507739" y="703415"/>
                  <a:pt x="454117" y="652262"/>
                  <a:pt x="417781" y="608165"/>
                </a:cubicBezTo>
                <a:cubicBezTo>
                  <a:pt x="381445" y="564068"/>
                  <a:pt x="310537" y="487515"/>
                  <a:pt x="242098" y="388032"/>
                </a:cubicBezTo>
                <a:cubicBezTo>
                  <a:pt x="173659" y="288549"/>
                  <a:pt x="21258" y="14793"/>
                  <a:pt x="2914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595FB6-8769-4DC5-ACE9-09FFBE1F2B5E}"/>
              </a:ext>
            </a:extLst>
          </p:cNvPr>
          <p:cNvSpPr/>
          <p:nvPr/>
        </p:nvSpPr>
        <p:spPr>
          <a:xfrm>
            <a:off x="4981690" y="5222427"/>
            <a:ext cx="623480" cy="319536"/>
          </a:xfrm>
          <a:custGeom>
            <a:avLst/>
            <a:gdLst>
              <a:gd name="connsiteX0" fmla="*/ 15760 w 623480"/>
              <a:gd name="connsiteY0" fmla="*/ 5740 h 319536"/>
              <a:gd name="connsiteX1" fmla="*/ 89843 w 623480"/>
              <a:gd name="connsiteY1" fmla="*/ 58656 h 319536"/>
              <a:gd name="connsiteX2" fmla="*/ 599960 w 623480"/>
              <a:gd name="connsiteY2" fmla="*/ 310540 h 319536"/>
              <a:gd name="connsiteX3" fmla="*/ 511060 w 623480"/>
              <a:gd name="connsiteY3" fmla="*/ 253390 h 319536"/>
              <a:gd name="connsiteX4" fmla="*/ 269760 w 623480"/>
              <a:gd name="connsiteY4" fmla="*/ 156023 h 319536"/>
              <a:gd name="connsiteX5" fmla="*/ 15760 w 623480"/>
              <a:gd name="connsiteY5" fmla="*/ 5740 h 3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80" h="319536">
                <a:moveTo>
                  <a:pt x="15760" y="5740"/>
                </a:moveTo>
                <a:cubicBezTo>
                  <a:pt x="-14226" y="-10488"/>
                  <a:pt x="-7524" y="7856"/>
                  <a:pt x="89843" y="58656"/>
                </a:cubicBezTo>
                <a:cubicBezTo>
                  <a:pt x="187210" y="109456"/>
                  <a:pt x="529757" y="278084"/>
                  <a:pt x="599960" y="310540"/>
                </a:cubicBezTo>
                <a:cubicBezTo>
                  <a:pt x="670163" y="342996"/>
                  <a:pt x="566093" y="279143"/>
                  <a:pt x="511060" y="253390"/>
                </a:cubicBezTo>
                <a:cubicBezTo>
                  <a:pt x="456027" y="227637"/>
                  <a:pt x="349488" y="195534"/>
                  <a:pt x="269760" y="156023"/>
                </a:cubicBezTo>
                <a:cubicBezTo>
                  <a:pt x="190032" y="116512"/>
                  <a:pt x="45746" y="21968"/>
                  <a:pt x="15760" y="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DF3D2A0-ED43-49AC-98F8-454CC4535F40}"/>
              </a:ext>
            </a:extLst>
          </p:cNvPr>
          <p:cNvSpPr/>
          <p:nvPr/>
        </p:nvSpPr>
        <p:spPr>
          <a:xfrm>
            <a:off x="4431770" y="4715793"/>
            <a:ext cx="357017" cy="499809"/>
          </a:xfrm>
          <a:custGeom>
            <a:avLst/>
            <a:gdLst>
              <a:gd name="connsiteX0" fmla="*/ 530 w 357017"/>
              <a:gd name="connsiteY0" fmla="*/ 140 h 499809"/>
              <a:gd name="connsiteX1" fmla="*/ 129647 w 357017"/>
              <a:gd name="connsiteY1" fmla="*/ 222390 h 499809"/>
              <a:gd name="connsiteX2" fmla="*/ 347663 w 357017"/>
              <a:gd name="connsiteY2" fmla="*/ 491207 h 499809"/>
              <a:gd name="connsiteX3" fmla="*/ 303213 w 357017"/>
              <a:gd name="connsiteY3" fmla="*/ 417124 h 499809"/>
              <a:gd name="connsiteX4" fmla="*/ 176213 w 357017"/>
              <a:gd name="connsiteY4" fmla="*/ 254140 h 499809"/>
              <a:gd name="connsiteX5" fmla="*/ 530 w 357017"/>
              <a:gd name="connsiteY5" fmla="*/ 140 h 4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017" h="499809">
                <a:moveTo>
                  <a:pt x="530" y="140"/>
                </a:moveTo>
                <a:cubicBezTo>
                  <a:pt x="-7231" y="-5152"/>
                  <a:pt x="71792" y="140546"/>
                  <a:pt x="129647" y="222390"/>
                </a:cubicBezTo>
                <a:cubicBezTo>
                  <a:pt x="187502" y="304234"/>
                  <a:pt x="318735" y="458751"/>
                  <a:pt x="347663" y="491207"/>
                </a:cubicBezTo>
                <a:cubicBezTo>
                  <a:pt x="376591" y="523663"/>
                  <a:pt x="331788" y="456635"/>
                  <a:pt x="303213" y="417124"/>
                </a:cubicBezTo>
                <a:cubicBezTo>
                  <a:pt x="274638" y="377613"/>
                  <a:pt x="223838" y="323284"/>
                  <a:pt x="176213" y="254140"/>
                </a:cubicBezTo>
                <a:cubicBezTo>
                  <a:pt x="128588" y="184996"/>
                  <a:pt x="8291" y="5432"/>
                  <a:pt x="53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8E8FDD9-AA47-48F3-9EF6-FE8A5F7D8CA9}"/>
              </a:ext>
            </a:extLst>
          </p:cNvPr>
          <p:cNvSpPr/>
          <p:nvPr/>
        </p:nvSpPr>
        <p:spPr>
          <a:xfrm>
            <a:off x="4836578" y="5236565"/>
            <a:ext cx="511852" cy="331253"/>
          </a:xfrm>
          <a:custGeom>
            <a:avLst/>
            <a:gdLst>
              <a:gd name="connsiteX0" fmla="*/ 5 w 511852"/>
              <a:gd name="connsiteY0" fmla="*/ 68 h 331253"/>
              <a:gd name="connsiteX1" fmla="*/ 241305 w 511852"/>
              <a:gd name="connsiteY1" fmla="*/ 226552 h 331253"/>
              <a:gd name="connsiteX2" fmla="*/ 508005 w 511852"/>
              <a:gd name="connsiteY2" fmla="*/ 330268 h 331253"/>
              <a:gd name="connsiteX3" fmla="*/ 406405 w 511852"/>
              <a:gd name="connsiteY3" fmla="*/ 281585 h 331253"/>
              <a:gd name="connsiteX4" fmla="*/ 247655 w 511852"/>
              <a:gd name="connsiteY4" fmla="*/ 203268 h 331253"/>
              <a:gd name="connsiteX5" fmla="*/ 5 w 511852"/>
              <a:gd name="connsiteY5" fmla="*/ 68 h 3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852" h="331253">
                <a:moveTo>
                  <a:pt x="5" y="68"/>
                </a:moveTo>
                <a:cubicBezTo>
                  <a:pt x="-1053" y="3949"/>
                  <a:pt x="156639" y="171519"/>
                  <a:pt x="241305" y="226552"/>
                </a:cubicBezTo>
                <a:cubicBezTo>
                  <a:pt x="325971" y="281585"/>
                  <a:pt x="480488" y="321096"/>
                  <a:pt x="508005" y="330268"/>
                </a:cubicBezTo>
                <a:cubicBezTo>
                  <a:pt x="535522" y="339440"/>
                  <a:pt x="406405" y="281585"/>
                  <a:pt x="406405" y="281585"/>
                </a:cubicBezTo>
                <a:cubicBezTo>
                  <a:pt x="363013" y="260418"/>
                  <a:pt x="311860" y="248423"/>
                  <a:pt x="247655" y="203268"/>
                </a:cubicBezTo>
                <a:cubicBezTo>
                  <a:pt x="183450" y="158113"/>
                  <a:pt x="1063" y="-3813"/>
                  <a:pt x="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1D9A645-67B0-4C03-B249-8642341DDC90}"/>
              </a:ext>
            </a:extLst>
          </p:cNvPr>
          <p:cNvSpPr/>
          <p:nvPr/>
        </p:nvSpPr>
        <p:spPr>
          <a:xfrm>
            <a:off x="5293718" y="5511573"/>
            <a:ext cx="423861" cy="167051"/>
          </a:xfrm>
          <a:custGeom>
            <a:avLst/>
            <a:gdLst>
              <a:gd name="connsiteX0" fmla="*/ 423399 w 423861"/>
              <a:gd name="connsiteY0" fmla="*/ 76427 h 167051"/>
              <a:gd name="connsiteX1" fmla="*/ 260415 w 423861"/>
              <a:gd name="connsiteY1" fmla="*/ 122994 h 167051"/>
              <a:gd name="connsiteX2" fmla="*/ 230782 w 423861"/>
              <a:gd name="connsiteY2" fmla="*/ 148394 h 167051"/>
              <a:gd name="connsiteX3" fmla="*/ 124949 w 423861"/>
              <a:gd name="connsiteY3" fmla="*/ 108177 h 167051"/>
              <a:gd name="connsiteX4" fmla="*/ 65 w 423861"/>
              <a:gd name="connsiteY4" fmla="*/ 227 h 167051"/>
              <a:gd name="connsiteX5" fmla="*/ 141882 w 423861"/>
              <a:gd name="connsiteY5" fmla="*/ 139927 h 167051"/>
              <a:gd name="connsiteX6" fmla="*/ 203265 w 423861"/>
              <a:gd name="connsiteY6" fmla="*/ 163210 h 167051"/>
              <a:gd name="connsiteX7" fmla="*/ 423399 w 423861"/>
              <a:gd name="connsiteY7" fmla="*/ 76427 h 1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61" h="167051">
                <a:moveTo>
                  <a:pt x="423399" y="76427"/>
                </a:moveTo>
                <a:cubicBezTo>
                  <a:pt x="432924" y="69724"/>
                  <a:pt x="292518" y="111000"/>
                  <a:pt x="260415" y="122994"/>
                </a:cubicBezTo>
                <a:cubicBezTo>
                  <a:pt x="228312" y="134989"/>
                  <a:pt x="253360" y="150863"/>
                  <a:pt x="230782" y="148394"/>
                </a:cubicBezTo>
                <a:cubicBezTo>
                  <a:pt x="208204" y="145925"/>
                  <a:pt x="163402" y="132871"/>
                  <a:pt x="124949" y="108177"/>
                </a:cubicBezTo>
                <a:cubicBezTo>
                  <a:pt x="86496" y="83483"/>
                  <a:pt x="-2757" y="-5065"/>
                  <a:pt x="65" y="227"/>
                </a:cubicBezTo>
                <a:cubicBezTo>
                  <a:pt x="2887" y="5519"/>
                  <a:pt x="108015" y="112763"/>
                  <a:pt x="141882" y="139927"/>
                </a:cubicBezTo>
                <a:cubicBezTo>
                  <a:pt x="175749" y="167091"/>
                  <a:pt x="158109" y="171677"/>
                  <a:pt x="203265" y="163210"/>
                </a:cubicBezTo>
                <a:cubicBezTo>
                  <a:pt x="248420" y="154743"/>
                  <a:pt x="413874" y="83130"/>
                  <a:pt x="423399" y="76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8636294-9056-4248-976A-3238BF2E9984}"/>
              </a:ext>
            </a:extLst>
          </p:cNvPr>
          <p:cNvSpPr/>
          <p:nvPr/>
        </p:nvSpPr>
        <p:spPr>
          <a:xfrm>
            <a:off x="3679419" y="5618576"/>
            <a:ext cx="175622" cy="875247"/>
          </a:xfrm>
          <a:custGeom>
            <a:avLst/>
            <a:gdLst>
              <a:gd name="connsiteX0" fmla="*/ 38506 w 175622"/>
              <a:gd name="connsiteY0" fmla="*/ 13874 h 875247"/>
              <a:gd name="connsiteX1" fmla="*/ 406 w 175622"/>
              <a:gd name="connsiteY1" fmla="*/ 318674 h 875247"/>
              <a:gd name="connsiteX2" fmla="*/ 67081 w 175622"/>
              <a:gd name="connsiteY2" fmla="*/ 398049 h 875247"/>
              <a:gd name="connsiteX3" fmla="*/ 149631 w 175622"/>
              <a:gd name="connsiteY3" fmla="*/ 423449 h 875247"/>
              <a:gd name="connsiteX4" fmla="*/ 121056 w 175622"/>
              <a:gd name="connsiteY4" fmla="*/ 572674 h 875247"/>
              <a:gd name="connsiteX5" fmla="*/ 121056 w 175622"/>
              <a:gd name="connsiteY5" fmla="*/ 652049 h 875247"/>
              <a:gd name="connsiteX6" fmla="*/ 175031 w 175622"/>
              <a:gd name="connsiteY6" fmla="*/ 874299 h 875247"/>
              <a:gd name="connsiteX7" fmla="*/ 149631 w 175622"/>
              <a:gd name="connsiteY7" fmla="*/ 725074 h 875247"/>
              <a:gd name="connsiteX8" fmla="*/ 146456 w 175622"/>
              <a:gd name="connsiteY8" fmla="*/ 553624 h 875247"/>
              <a:gd name="connsiteX9" fmla="*/ 165506 w 175622"/>
              <a:gd name="connsiteY9" fmla="*/ 413924 h 875247"/>
              <a:gd name="connsiteX10" fmla="*/ 60731 w 175622"/>
              <a:gd name="connsiteY10" fmla="*/ 363124 h 875247"/>
              <a:gd name="connsiteX11" fmla="*/ 16281 w 175622"/>
              <a:gd name="connsiteY11" fmla="*/ 248824 h 875247"/>
              <a:gd name="connsiteX12" fmla="*/ 25806 w 175622"/>
              <a:gd name="connsiteY12" fmla="*/ 71024 h 875247"/>
              <a:gd name="connsiteX13" fmla="*/ 38506 w 175622"/>
              <a:gd name="connsiteY13" fmla="*/ 13874 h 87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622" h="875247">
                <a:moveTo>
                  <a:pt x="38506" y="13874"/>
                </a:moveTo>
                <a:cubicBezTo>
                  <a:pt x="34273" y="55149"/>
                  <a:pt x="-4357" y="254645"/>
                  <a:pt x="406" y="318674"/>
                </a:cubicBezTo>
                <a:cubicBezTo>
                  <a:pt x="5169" y="382703"/>
                  <a:pt x="42210" y="380587"/>
                  <a:pt x="67081" y="398049"/>
                </a:cubicBezTo>
                <a:cubicBezTo>
                  <a:pt x="91952" y="415511"/>
                  <a:pt x="140635" y="394345"/>
                  <a:pt x="149631" y="423449"/>
                </a:cubicBezTo>
                <a:cubicBezTo>
                  <a:pt x="158627" y="452553"/>
                  <a:pt x="125819" y="534574"/>
                  <a:pt x="121056" y="572674"/>
                </a:cubicBezTo>
                <a:cubicBezTo>
                  <a:pt x="116294" y="610774"/>
                  <a:pt x="112060" y="601778"/>
                  <a:pt x="121056" y="652049"/>
                </a:cubicBezTo>
                <a:cubicBezTo>
                  <a:pt x="130052" y="702320"/>
                  <a:pt x="170269" y="862128"/>
                  <a:pt x="175031" y="874299"/>
                </a:cubicBezTo>
                <a:cubicBezTo>
                  <a:pt x="179793" y="886470"/>
                  <a:pt x="154393" y="778520"/>
                  <a:pt x="149631" y="725074"/>
                </a:cubicBezTo>
                <a:cubicBezTo>
                  <a:pt x="144869" y="671628"/>
                  <a:pt x="143810" y="605482"/>
                  <a:pt x="146456" y="553624"/>
                </a:cubicBezTo>
                <a:cubicBezTo>
                  <a:pt x="149102" y="501766"/>
                  <a:pt x="179794" y="445674"/>
                  <a:pt x="165506" y="413924"/>
                </a:cubicBezTo>
                <a:cubicBezTo>
                  <a:pt x="151219" y="382174"/>
                  <a:pt x="85602" y="390641"/>
                  <a:pt x="60731" y="363124"/>
                </a:cubicBezTo>
                <a:cubicBezTo>
                  <a:pt x="35860" y="335607"/>
                  <a:pt x="22102" y="297507"/>
                  <a:pt x="16281" y="248824"/>
                </a:cubicBezTo>
                <a:cubicBezTo>
                  <a:pt x="10460" y="200141"/>
                  <a:pt x="19456" y="109124"/>
                  <a:pt x="25806" y="71024"/>
                </a:cubicBezTo>
                <a:cubicBezTo>
                  <a:pt x="32156" y="32924"/>
                  <a:pt x="42739" y="-27401"/>
                  <a:pt x="38506" y="1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38560AE-39FA-4753-90AF-682382A3FA58}"/>
              </a:ext>
            </a:extLst>
          </p:cNvPr>
          <p:cNvSpPr/>
          <p:nvPr/>
        </p:nvSpPr>
        <p:spPr>
          <a:xfrm>
            <a:off x="6879400" y="3050728"/>
            <a:ext cx="796102" cy="375940"/>
          </a:xfrm>
          <a:custGeom>
            <a:avLst/>
            <a:gdLst>
              <a:gd name="connsiteX0" fmla="*/ 25167 w 796102"/>
              <a:gd name="connsiteY0" fmla="*/ 5739 h 375940"/>
              <a:gd name="connsiteX1" fmla="*/ 75967 w 796102"/>
              <a:gd name="connsiteY1" fmla="*/ 18439 h 375940"/>
              <a:gd name="connsiteX2" fmla="*/ 380767 w 796102"/>
              <a:gd name="connsiteY2" fmla="*/ 26905 h 375940"/>
              <a:gd name="connsiteX3" fmla="*/ 778700 w 796102"/>
              <a:gd name="connsiteY3" fmla="*/ 361339 h 375940"/>
              <a:gd name="connsiteX4" fmla="*/ 694033 w 796102"/>
              <a:gd name="connsiteY4" fmla="*/ 293605 h 375940"/>
              <a:gd name="connsiteX5" fmla="*/ 414633 w 796102"/>
              <a:gd name="connsiteY5" fmla="*/ 90405 h 375940"/>
              <a:gd name="connsiteX6" fmla="*/ 25167 w 796102"/>
              <a:gd name="connsiteY6" fmla="*/ 5739 h 37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" h="375940">
                <a:moveTo>
                  <a:pt x="25167" y="5739"/>
                </a:moveTo>
                <a:cubicBezTo>
                  <a:pt x="-31277" y="-6255"/>
                  <a:pt x="16700" y="14911"/>
                  <a:pt x="75967" y="18439"/>
                </a:cubicBezTo>
                <a:cubicBezTo>
                  <a:pt x="135234" y="21967"/>
                  <a:pt x="263645" y="-30245"/>
                  <a:pt x="380767" y="26905"/>
                </a:cubicBezTo>
                <a:cubicBezTo>
                  <a:pt x="497889" y="84055"/>
                  <a:pt x="726489" y="316889"/>
                  <a:pt x="778700" y="361339"/>
                </a:cubicBezTo>
                <a:cubicBezTo>
                  <a:pt x="830911" y="405789"/>
                  <a:pt x="754711" y="338761"/>
                  <a:pt x="694033" y="293605"/>
                </a:cubicBezTo>
                <a:cubicBezTo>
                  <a:pt x="633355" y="248449"/>
                  <a:pt x="531755" y="136266"/>
                  <a:pt x="414633" y="90405"/>
                </a:cubicBezTo>
                <a:cubicBezTo>
                  <a:pt x="297511" y="44544"/>
                  <a:pt x="81611" y="17733"/>
                  <a:pt x="25167" y="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2979057-302D-438C-BE47-7B99E1F04579}"/>
              </a:ext>
            </a:extLst>
          </p:cNvPr>
          <p:cNvSpPr/>
          <p:nvPr/>
        </p:nvSpPr>
        <p:spPr>
          <a:xfrm>
            <a:off x="7663995" y="3436872"/>
            <a:ext cx="264860" cy="1302552"/>
          </a:xfrm>
          <a:custGeom>
            <a:avLst/>
            <a:gdLst>
              <a:gd name="connsiteX0" fmla="*/ 2572 w 264860"/>
              <a:gd name="connsiteY0" fmla="*/ 595 h 1302552"/>
              <a:gd name="connsiteX1" fmla="*/ 146505 w 264860"/>
              <a:gd name="connsiteY1" fmla="*/ 601728 h 1302552"/>
              <a:gd name="connsiteX2" fmla="*/ 260805 w 264860"/>
              <a:gd name="connsiteY2" fmla="*/ 1287528 h 1302552"/>
              <a:gd name="connsiteX3" fmla="*/ 222705 w 264860"/>
              <a:gd name="connsiteY3" fmla="*/ 1029295 h 1302552"/>
              <a:gd name="connsiteX4" fmla="*/ 66072 w 264860"/>
              <a:gd name="connsiteY4" fmla="*/ 500128 h 1302552"/>
              <a:gd name="connsiteX5" fmla="*/ 2572 w 264860"/>
              <a:gd name="connsiteY5" fmla="*/ 595 h 130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60" h="1302552">
                <a:moveTo>
                  <a:pt x="2572" y="595"/>
                </a:moveTo>
                <a:cubicBezTo>
                  <a:pt x="15977" y="17528"/>
                  <a:pt x="103466" y="387239"/>
                  <a:pt x="146505" y="601728"/>
                </a:cubicBezTo>
                <a:cubicBezTo>
                  <a:pt x="189544" y="816217"/>
                  <a:pt x="248105" y="1216267"/>
                  <a:pt x="260805" y="1287528"/>
                </a:cubicBezTo>
                <a:cubicBezTo>
                  <a:pt x="273505" y="1358789"/>
                  <a:pt x="255161" y="1160528"/>
                  <a:pt x="222705" y="1029295"/>
                </a:cubicBezTo>
                <a:cubicBezTo>
                  <a:pt x="190250" y="898062"/>
                  <a:pt x="101350" y="668050"/>
                  <a:pt x="66072" y="500128"/>
                </a:cubicBezTo>
                <a:cubicBezTo>
                  <a:pt x="30794" y="332206"/>
                  <a:pt x="-10833" y="-16338"/>
                  <a:pt x="257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D8A5A58-DFC6-4F93-8DA4-B67DE9A2E34C}"/>
              </a:ext>
            </a:extLst>
          </p:cNvPr>
          <p:cNvSpPr/>
          <p:nvPr/>
        </p:nvSpPr>
        <p:spPr>
          <a:xfrm>
            <a:off x="7085374" y="3522482"/>
            <a:ext cx="99014" cy="1331553"/>
          </a:xfrm>
          <a:custGeom>
            <a:avLst/>
            <a:gdLst>
              <a:gd name="connsiteX0" fmla="*/ 39326 w 99014"/>
              <a:gd name="connsiteY0" fmla="*/ 12351 h 1331553"/>
              <a:gd name="connsiteX1" fmla="*/ 90126 w 99014"/>
              <a:gd name="connsiteY1" fmla="*/ 1265418 h 1331553"/>
              <a:gd name="connsiteX2" fmla="*/ 90126 w 99014"/>
              <a:gd name="connsiteY2" fmla="*/ 1104551 h 1331553"/>
              <a:gd name="connsiteX3" fmla="*/ 1226 w 99014"/>
              <a:gd name="connsiteY3" fmla="*/ 651585 h 1331553"/>
              <a:gd name="connsiteX4" fmla="*/ 39326 w 99014"/>
              <a:gd name="connsiteY4" fmla="*/ 12351 h 133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14" h="1331553">
                <a:moveTo>
                  <a:pt x="39326" y="12351"/>
                </a:moveTo>
                <a:cubicBezTo>
                  <a:pt x="54143" y="114657"/>
                  <a:pt x="81659" y="1083385"/>
                  <a:pt x="90126" y="1265418"/>
                </a:cubicBezTo>
                <a:cubicBezTo>
                  <a:pt x="98593" y="1447451"/>
                  <a:pt x="104943" y="1206857"/>
                  <a:pt x="90126" y="1104551"/>
                </a:cubicBezTo>
                <a:cubicBezTo>
                  <a:pt x="75309" y="1002245"/>
                  <a:pt x="8987" y="831502"/>
                  <a:pt x="1226" y="651585"/>
                </a:cubicBezTo>
                <a:cubicBezTo>
                  <a:pt x="-6535" y="471668"/>
                  <a:pt x="24509" y="-89955"/>
                  <a:pt x="39326" y="12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1812660-CD60-4AB9-8535-BA8689C3AF81}"/>
              </a:ext>
            </a:extLst>
          </p:cNvPr>
          <p:cNvSpPr/>
          <p:nvPr/>
        </p:nvSpPr>
        <p:spPr>
          <a:xfrm>
            <a:off x="6656777" y="3570817"/>
            <a:ext cx="393649" cy="353704"/>
          </a:xfrm>
          <a:custGeom>
            <a:avLst/>
            <a:gdLst>
              <a:gd name="connsiteX0" fmla="*/ 4373 w 393649"/>
              <a:gd name="connsiteY0" fmla="*/ 10583 h 353704"/>
              <a:gd name="connsiteX1" fmla="*/ 80573 w 393649"/>
              <a:gd name="connsiteY1" fmla="*/ 51858 h 353704"/>
              <a:gd name="connsiteX2" fmla="*/ 375848 w 393649"/>
              <a:gd name="connsiteY2" fmla="*/ 337608 h 353704"/>
              <a:gd name="connsiteX3" fmla="*/ 340923 w 393649"/>
              <a:gd name="connsiteY3" fmla="*/ 302683 h 353704"/>
              <a:gd name="connsiteX4" fmla="*/ 178998 w 393649"/>
              <a:gd name="connsiteY4" fmla="*/ 175683 h 353704"/>
              <a:gd name="connsiteX5" fmla="*/ 4373 w 393649"/>
              <a:gd name="connsiteY5" fmla="*/ 10583 h 35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649" h="353704">
                <a:moveTo>
                  <a:pt x="4373" y="10583"/>
                </a:moveTo>
                <a:cubicBezTo>
                  <a:pt x="-12031" y="-10054"/>
                  <a:pt x="18661" y="-2646"/>
                  <a:pt x="80573" y="51858"/>
                </a:cubicBezTo>
                <a:cubicBezTo>
                  <a:pt x="142485" y="106362"/>
                  <a:pt x="332456" y="295804"/>
                  <a:pt x="375848" y="337608"/>
                </a:cubicBezTo>
                <a:cubicBezTo>
                  <a:pt x="419240" y="379412"/>
                  <a:pt x="373731" y="329671"/>
                  <a:pt x="340923" y="302683"/>
                </a:cubicBezTo>
                <a:cubicBezTo>
                  <a:pt x="308115" y="275696"/>
                  <a:pt x="233502" y="221191"/>
                  <a:pt x="178998" y="175683"/>
                </a:cubicBezTo>
                <a:cubicBezTo>
                  <a:pt x="124494" y="130175"/>
                  <a:pt x="20777" y="31220"/>
                  <a:pt x="437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F58A161-2F3A-48A4-97F4-7632D6D33346}"/>
              </a:ext>
            </a:extLst>
          </p:cNvPr>
          <p:cNvSpPr/>
          <p:nvPr/>
        </p:nvSpPr>
        <p:spPr>
          <a:xfrm>
            <a:off x="6705220" y="3539767"/>
            <a:ext cx="330994" cy="308426"/>
          </a:xfrm>
          <a:custGeom>
            <a:avLst/>
            <a:gdLst>
              <a:gd name="connsiteX0" fmla="*/ 3555 w 330994"/>
              <a:gd name="connsiteY0" fmla="*/ 3533 h 308426"/>
              <a:gd name="connsiteX1" fmla="*/ 57530 w 330994"/>
              <a:gd name="connsiteY1" fmla="*/ 41633 h 308426"/>
              <a:gd name="connsiteX2" fmla="*/ 321055 w 330994"/>
              <a:gd name="connsiteY2" fmla="*/ 301983 h 308426"/>
              <a:gd name="connsiteX3" fmla="*/ 260730 w 330994"/>
              <a:gd name="connsiteY3" fmla="*/ 216258 h 308426"/>
              <a:gd name="connsiteX4" fmla="*/ 121030 w 330994"/>
              <a:gd name="connsiteY4" fmla="*/ 73383 h 308426"/>
              <a:gd name="connsiteX5" fmla="*/ 3555 w 330994"/>
              <a:gd name="connsiteY5" fmla="*/ 3533 h 30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94" h="308426">
                <a:moveTo>
                  <a:pt x="3555" y="3533"/>
                </a:moveTo>
                <a:cubicBezTo>
                  <a:pt x="-7028" y="-1759"/>
                  <a:pt x="4613" y="-8109"/>
                  <a:pt x="57530" y="41633"/>
                </a:cubicBezTo>
                <a:cubicBezTo>
                  <a:pt x="110447" y="91375"/>
                  <a:pt x="287188" y="272879"/>
                  <a:pt x="321055" y="301983"/>
                </a:cubicBezTo>
                <a:cubicBezTo>
                  <a:pt x="354922" y="331087"/>
                  <a:pt x="294067" y="254358"/>
                  <a:pt x="260730" y="216258"/>
                </a:cubicBezTo>
                <a:cubicBezTo>
                  <a:pt x="227393" y="178158"/>
                  <a:pt x="159130" y="107250"/>
                  <a:pt x="121030" y="73383"/>
                </a:cubicBezTo>
                <a:cubicBezTo>
                  <a:pt x="82930" y="39516"/>
                  <a:pt x="14138" y="8825"/>
                  <a:pt x="3555" y="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27C2BDB8-5A86-4AE7-B4BC-C90435995452}"/>
              </a:ext>
            </a:extLst>
          </p:cNvPr>
          <p:cNvSpPr/>
          <p:nvPr/>
        </p:nvSpPr>
        <p:spPr>
          <a:xfrm>
            <a:off x="7101874" y="4537315"/>
            <a:ext cx="53322" cy="1287702"/>
          </a:xfrm>
          <a:custGeom>
            <a:avLst/>
            <a:gdLst>
              <a:gd name="connsiteX0" fmla="*/ 43993 w 53322"/>
              <a:gd name="connsiteY0" fmla="*/ 818 h 1287702"/>
              <a:gd name="connsiteX1" fmla="*/ 18593 w 53322"/>
              <a:gd name="connsiteY1" fmla="*/ 309852 h 1287702"/>
              <a:gd name="connsiteX2" fmla="*/ 52459 w 53322"/>
              <a:gd name="connsiteY2" fmla="*/ 627352 h 1287702"/>
              <a:gd name="connsiteX3" fmla="*/ 43993 w 53322"/>
              <a:gd name="connsiteY3" fmla="*/ 779752 h 1287702"/>
              <a:gd name="connsiteX4" fmla="*/ 52459 w 53322"/>
              <a:gd name="connsiteY4" fmla="*/ 1283518 h 1287702"/>
              <a:gd name="connsiteX5" fmla="*/ 39759 w 53322"/>
              <a:gd name="connsiteY5" fmla="*/ 995652 h 1287702"/>
              <a:gd name="connsiteX6" fmla="*/ 10126 w 53322"/>
              <a:gd name="connsiteY6" fmla="*/ 568085 h 1287702"/>
              <a:gd name="connsiteX7" fmla="*/ 1659 w 53322"/>
              <a:gd name="connsiteY7" fmla="*/ 229418 h 1287702"/>
              <a:gd name="connsiteX8" fmla="*/ 43993 w 53322"/>
              <a:gd name="connsiteY8" fmla="*/ 818 h 128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22" h="1287702">
                <a:moveTo>
                  <a:pt x="43993" y="818"/>
                </a:moveTo>
                <a:cubicBezTo>
                  <a:pt x="46815" y="14224"/>
                  <a:pt x="17182" y="205430"/>
                  <a:pt x="18593" y="309852"/>
                </a:cubicBezTo>
                <a:cubicBezTo>
                  <a:pt x="20004" y="414274"/>
                  <a:pt x="48226" y="549035"/>
                  <a:pt x="52459" y="627352"/>
                </a:cubicBezTo>
                <a:cubicBezTo>
                  <a:pt x="56692" y="705669"/>
                  <a:pt x="43993" y="670391"/>
                  <a:pt x="43993" y="779752"/>
                </a:cubicBezTo>
                <a:cubicBezTo>
                  <a:pt x="43993" y="889113"/>
                  <a:pt x="53165" y="1247535"/>
                  <a:pt x="52459" y="1283518"/>
                </a:cubicBezTo>
                <a:cubicBezTo>
                  <a:pt x="51753" y="1319501"/>
                  <a:pt x="46815" y="1114891"/>
                  <a:pt x="39759" y="995652"/>
                </a:cubicBezTo>
                <a:cubicBezTo>
                  <a:pt x="32703" y="876413"/>
                  <a:pt x="16476" y="695791"/>
                  <a:pt x="10126" y="568085"/>
                </a:cubicBezTo>
                <a:cubicBezTo>
                  <a:pt x="3776" y="440379"/>
                  <a:pt x="-3280" y="316907"/>
                  <a:pt x="1659" y="229418"/>
                </a:cubicBezTo>
                <a:cubicBezTo>
                  <a:pt x="6598" y="141929"/>
                  <a:pt x="41171" y="-12588"/>
                  <a:pt x="43993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ABA7AF-BABA-4C13-ABCE-113A7E7CC0BD}"/>
              </a:ext>
            </a:extLst>
          </p:cNvPr>
          <p:cNvSpPr/>
          <p:nvPr/>
        </p:nvSpPr>
        <p:spPr>
          <a:xfrm>
            <a:off x="7931980" y="4772966"/>
            <a:ext cx="189930" cy="1360364"/>
          </a:xfrm>
          <a:custGeom>
            <a:avLst/>
            <a:gdLst>
              <a:gd name="connsiteX0" fmla="*/ 26687 w 189930"/>
              <a:gd name="connsiteY0" fmla="*/ 48801 h 1360364"/>
              <a:gd name="connsiteX1" fmla="*/ 13987 w 189930"/>
              <a:gd name="connsiteY1" fmla="*/ 99601 h 1360364"/>
              <a:gd name="connsiteX2" fmla="*/ 13987 w 189930"/>
              <a:gd name="connsiteY2" fmla="*/ 408634 h 1360364"/>
              <a:gd name="connsiteX3" fmla="*/ 183320 w 189930"/>
              <a:gd name="connsiteY3" fmla="*/ 1327267 h 1360364"/>
              <a:gd name="connsiteX4" fmla="*/ 140987 w 189930"/>
              <a:gd name="connsiteY4" fmla="*/ 1119834 h 1360364"/>
              <a:gd name="connsiteX5" fmla="*/ 5520 w 189930"/>
              <a:gd name="connsiteY5" fmla="*/ 755767 h 1360364"/>
              <a:gd name="connsiteX6" fmla="*/ 26687 w 189930"/>
              <a:gd name="connsiteY6" fmla="*/ 48801 h 136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930" h="1360364">
                <a:moveTo>
                  <a:pt x="26687" y="48801"/>
                </a:moveTo>
                <a:cubicBezTo>
                  <a:pt x="28098" y="-60560"/>
                  <a:pt x="16104" y="39629"/>
                  <a:pt x="13987" y="99601"/>
                </a:cubicBezTo>
                <a:cubicBezTo>
                  <a:pt x="11870" y="159573"/>
                  <a:pt x="-14235" y="204023"/>
                  <a:pt x="13987" y="408634"/>
                </a:cubicBezTo>
                <a:cubicBezTo>
                  <a:pt x="42209" y="613245"/>
                  <a:pt x="162153" y="1208734"/>
                  <a:pt x="183320" y="1327267"/>
                </a:cubicBezTo>
                <a:cubicBezTo>
                  <a:pt x="204487" y="1445800"/>
                  <a:pt x="170620" y="1215084"/>
                  <a:pt x="140987" y="1119834"/>
                </a:cubicBezTo>
                <a:cubicBezTo>
                  <a:pt x="111354" y="1024584"/>
                  <a:pt x="25276" y="928628"/>
                  <a:pt x="5520" y="755767"/>
                </a:cubicBezTo>
                <a:cubicBezTo>
                  <a:pt x="-14236" y="582906"/>
                  <a:pt x="25276" y="158162"/>
                  <a:pt x="26687" y="48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AEC5A4A-53C9-4BCA-8810-D188CAE835F9}"/>
              </a:ext>
            </a:extLst>
          </p:cNvPr>
          <p:cNvSpPr/>
          <p:nvPr/>
        </p:nvSpPr>
        <p:spPr>
          <a:xfrm>
            <a:off x="7122750" y="5876993"/>
            <a:ext cx="162029" cy="1239094"/>
          </a:xfrm>
          <a:custGeom>
            <a:avLst/>
            <a:gdLst>
              <a:gd name="connsiteX0" fmla="*/ 90850 w 162029"/>
              <a:gd name="connsiteY0" fmla="*/ 3107 h 1239094"/>
              <a:gd name="connsiteX1" fmla="*/ 81325 w 162029"/>
              <a:gd name="connsiteY1" fmla="*/ 326957 h 1239094"/>
              <a:gd name="connsiteX2" fmla="*/ 113075 w 162029"/>
              <a:gd name="connsiteY2" fmla="*/ 685732 h 1239094"/>
              <a:gd name="connsiteX3" fmla="*/ 43225 w 162029"/>
              <a:gd name="connsiteY3" fmla="*/ 933382 h 1239094"/>
              <a:gd name="connsiteX4" fmla="*/ 40050 w 162029"/>
              <a:gd name="connsiteY4" fmla="*/ 1006407 h 1239094"/>
              <a:gd name="connsiteX5" fmla="*/ 116250 w 162029"/>
              <a:gd name="connsiteY5" fmla="*/ 1235007 h 1239094"/>
              <a:gd name="connsiteX6" fmla="*/ 74975 w 162029"/>
              <a:gd name="connsiteY6" fmla="*/ 1136582 h 1239094"/>
              <a:gd name="connsiteX7" fmla="*/ 1950 w 162029"/>
              <a:gd name="connsiteY7" fmla="*/ 930207 h 1239094"/>
              <a:gd name="connsiteX8" fmla="*/ 160700 w 162029"/>
              <a:gd name="connsiteY8" fmla="*/ 526982 h 1239094"/>
              <a:gd name="connsiteX9" fmla="*/ 90850 w 162029"/>
              <a:gd name="connsiteY9" fmla="*/ 3107 h 123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029" h="1239094">
                <a:moveTo>
                  <a:pt x="90850" y="3107"/>
                </a:moveTo>
                <a:cubicBezTo>
                  <a:pt x="77621" y="-30230"/>
                  <a:pt x="77621" y="213186"/>
                  <a:pt x="81325" y="326957"/>
                </a:cubicBezTo>
                <a:cubicBezTo>
                  <a:pt x="85029" y="440728"/>
                  <a:pt x="119425" y="584661"/>
                  <a:pt x="113075" y="685732"/>
                </a:cubicBezTo>
                <a:cubicBezTo>
                  <a:pt x="106725" y="786803"/>
                  <a:pt x="55396" y="879936"/>
                  <a:pt x="43225" y="933382"/>
                </a:cubicBezTo>
                <a:cubicBezTo>
                  <a:pt x="31054" y="986828"/>
                  <a:pt x="27879" y="956136"/>
                  <a:pt x="40050" y="1006407"/>
                </a:cubicBezTo>
                <a:cubicBezTo>
                  <a:pt x="52221" y="1056678"/>
                  <a:pt x="110429" y="1213311"/>
                  <a:pt x="116250" y="1235007"/>
                </a:cubicBezTo>
                <a:cubicBezTo>
                  <a:pt x="122071" y="1256703"/>
                  <a:pt x="94025" y="1187382"/>
                  <a:pt x="74975" y="1136582"/>
                </a:cubicBezTo>
                <a:cubicBezTo>
                  <a:pt x="55925" y="1085782"/>
                  <a:pt x="-12337" y="1031807"/>
                  <a:pt x="1950" y="930207"/>
                </a:cubicBezTo>
                <a:cubicBezTo>
                  <a:pt x="16237" y="828607"/>
                  <a:pt x="149058" y="677795"/>
                  <a:pt x="160700" y="526982"/>
                </a:cubicBezTo>
                <a:cubicBezTo>
                  <a:pt x="172342" y="376170"/>
                  <a:pt x="104079" y="36444"/>
                  <a:pt x="90850" y="3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E3D70F82-AAC4-47FE-9E6A-33F80799E4AC}"/>
              </a:ext>
            </a:extLst>
          </p:cNvPr>
          <p:cNvSpPr/>
          <p:nvPr/>
        </p:nvSpPr>
        <p:spPr>
          <a:xfrm>
            <a:off x="7966054" y="5844382"/>
            <a:ext cx="66719" cy="869182"/>
          </a:xfrm>
          <a:custGeom>
            <a:avLst/>
            <a:gdLst>
              <a:gd name="connsiteX0" fmla="*/ 44471 w 66719"/>
              <a:gd name="connsiteY0" fmla="*/ 7143 h 869182"/>
              <a:gd name="connsiteX1" fmla="*/ 44471 w 66719"/>
              <a:gd name="connsiteY1" fmla="*/ 137318 h 869182"/>
              <a:gd name="connsiteX2" fmla="*/ 66696 w 66719"/>
              <a:gd name="connsiteY2" fmla="*/ 854868 h 869182"/>
              <a:gd name="connsiteX3" fmla="*/ 47646 w 66719"/>
              <a:gd name="connsiteY3" fmla="*/ 588168 h 869182"/>
              <a:gd name="connsiteX4" fmla="*/ 21 w 66719"/>
              <a:gd name="connsiteY4" fmla="*/ 245268 h 869182"/>
              <a:gd name="connsiteX5" fmla="*/ 44471 w 66719"/>
              <a:gd name="connsiteY5" fmla="*/ 7143 h 86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19" h="869182">
                <a:moveTo>
                  <a:pt x="44471" y="7143"/>
                </a:moveTo>
                <a:cubicBezTo>
                  <a:pt x="51879" y="-10849"/>
                  <a:pt x="40767" y="-3969"/>
                  <a:pt x="44471" y="137318"/>
                </a:cubicBezTo>
                <a:cubicBezTo>
                  <a:pt x="48175" y="278605"/>
                  <a:pt x="66167" y="779726"/>
                  <a:pt x="66696" y="854868"/>
                </a:cubicBezTo>
                <a:cubicBezTo>
                  <a:pt x="67225" y="930010"/>
                  <a:pt x="58759" y="689768"/>
                  <a:pt x="47646" y="588168"/>
                </a:cubicBezTo>
                <a:cubicBezTo>
                  <a:pt x="36533" y="486568"/>
                  <a:pt x="-1037" y="340518"/>
                  <a:pt x="21" y="245268"/>
                </a:cubicBezTo>
                <a:cubicBezTo>
                  <a:pt x="1079" y="150018"/>
                  <a:pt x="37063" y="25135"/>
                  <a:pt x="44471" y="7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1FD4DD3-ABBC-499D-BAC6-C13D38547084}"/>
              </a:ext>
            </a:extLst>
          </p:cNvPr>
          <p:cNvSpPr/>
          <p:nvPr/>
        </p:nvSpPr>
        <p:spPr>
          <a:xfrm>
            <a:off x="8048023" y="6073698"/>
            <a:ext cx="57880" cy="1112377"/>
          </a:xfrm>
          <a:custGeom>
            <a:avLst/>
            <a:gdLst>
              <a:gd name="connsiteX0" fmla="*/ 57752 w 57880"/>
              <a:gd name="connsiteY0" fmla="*/ 9602 h 1112377"/>
              <a:gd name="connsiteX1" fmla="*/ 16477 w 57880"/>
              <a:gd name="connsiteY1" fmla="*/ 1060527 h 1112377"/>
              <a:gd name="connsiteX2" fmla="*/ 29177 w 57880"/>
              <a:gd name="connsiteY2" fmla="*/ 911302 h 1112377"/>
              <a:gd name="connsiteX3" fmla="*/ 602 w 57880"/>
              <a:gd name="connsiteY3" fmla="*/ 558877 h 1112377"/>
              <a:gd name="connsiteX4" fmla="*/ 57752 w 57880"/>
              <a:gd name="connsiteY4" fmla="*/ 9602 h 11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80" h="1112377">
                <a:moveTo>
                  <a:pt x="57752" y="9602"/>
                </a:moveTo>
                <a:cubicBezTo>
                  <a:pt x="60398" y="93210"/>
                  <a:pt x="21239" y="910244"/>
                  <a:pt x="16477" y="1060527"/>
                </a:cubicBezTo>
                <a:cubicBezTo>
                  <a:pt x="11715" y="1210810"/>
                  <a:pt x="31823" y="994910"/>
                  <a:pt x="29177" y="911302"/>
                </a:cubicBezTo>
                <a:cubicBezTo>
                  <a:pt x="26531" y="827694"/>
                  <a:pt x="-4690" y="705985"/>
                  <a:pt x="602" y="558877"/>
                </a:cubicBezTo>
                <a:cubicBezTo>
                  <a:pt x="5894" y="411769"/>
                  <a:pt x="55106" y="-74006"/>
                  <a:pt x="57752" y="9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3BD7263-B09E-4374-BB9C-FCFF45858ADD}"/>
              </a:ext>
            </a:extLst>
          </p:cNvPr>
          <p:cNvSpPr/>
          <p:nvPr/>
        </p:nvSpPr>
        <p:spPr>
          <a:xfrm>
            <a:off x="7997541" y="7154573"/>
            <a:ext cx="44788" cy="846764"/>
          </a:xfrm>
          <a:custGeom>
            <a:avLst/>
            <a:gdLst>
              <a:gd name="connsiteX0" fmla="*/ 284 w 44788"/>
              <a:gd name="connsiteY0" fmla="*/ 20927 h 846764"/>
              <a:gd name="connsiteX1" fmla="*/ 25684 w 44788"/>
              <a:gd name="connsiteY1" fmla="*/ 668627 h 846764"/>
              <a:gd name="connsiteX2" fmla="*/ 25684 w 44788"/>
              <a:gd name="connsiteY2" fmla="*/ 846427 h 846764"/>
              <a:gd name="connsiteX3" fmla="*/ 9809 w 44788"/>
              <a:gd name="connsiteY3" fmla="*/ 640052 h 846764"/>
              <a:gd name="connsiteX4" fmla="*/ 44734 w 44788"/>
              <a:gd name="connsiteY4" fmla="*/ 198727 h 846764"/>
              <a:gd name="connsiteX5" fmla="*/ 284 w 44788"/>
              <a:gd name="connsiteY5" fmla="*/ 20927 h 84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8" h="846764">
                <a:moveTo>
                  <a:pt x="284" y="20927"/>
                </a:moveTo>
                <a:cubicBezTo>
                  <a:pt x="-2891" y="99244"/>
                  <a:pt x="21451" y="531044"/>
                  <a:pt x="25684" y="668627"/>
                </a:cubicBezTo>
                <a:cubicBezTo>
                  <a:pt x="29917" y="806210"/>
                  <a:pt x="28330" y="851189"/>
                  <a:pt x="25684" y="846427"/>
                </a:cubicBezTo>
                <a:cubicBezTo>
                  <a:pt x="23038" y="841665"/>
                  <a:pt x="6634" y="748002"/>
                  <a:pt x="9809" y="640052"/>
                </a:cubicBezTo>
                <a:cubicBezTo>
                  <a:pt x="12984" y="532102"/>
                  <a:pt x="46322" y="295035"/>
                  <a:pt x="44734" y="198727"/>
                </a:cubicBezTo>
                <a:cubicBezTo>
                  <a:pt x="43147" y="102419"/>
                  <a:pt x="3459" y="-57390"/>
                  <a:pt x="284" y="20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BAC9FC-6AD0-4760-8E90-0D727AC76C7E}"/>
              </a:ext>
            </a:extLst>
          </p:cNvPr>
          <p:cNvSpPr/>
          <p:nvPr/>
        </p:nvSpPr>
        <p:spPr>
          <a:xfrm>
            <a:off x="8010445" y="7080443"/>
            <a:ext cx="103776" cy="1249541"/>
          </a:xfrm>
          <a:custGeom>
            <a:avLst/>
            <a:gdLst>
              <a:gd name="connsiteX0" fmla="*/ 101680 w 103776"/>
              <a:gd name="connsiteY0" fmla="*/ 72832 h 1249541"/>
              <a:gd name="connsiteX1" fmla="*/ 35005 w 103776"/>
              <a:gd name="connsiteY1" fmla="*/ 971357 h 1249541"/>
              <a:gd name="connsiteX2" fmla="*/ 80 w 103776"/>
              <a:gd name="connsiteY2" fmla="*/ 1247582 h 1249541"/>
              <a:gd name="connsiteX3" fmla="*/ 25480 w 103776"/>
              <a:gd name="connsiteY3" fmla="*/ 1076132 h 1249541"/>
              <a:gd name="connsiteX4" fmla="*/ 28655 w 103776"/>
              <a:gd name="connsiteY4" fmla="*/ 730057 h 1249541"/>
              <a:gd name="connsiteX5" fmla="*/ 82630 w 103776"/>
              <a:gd name="connsiteY5" fmla="*/ 126807 h 1249541"/>
              <a:gd name="connsiteX6" fmla="*/ 101680 w 103776"/>
              <a:gd name="connsiteY6" fmla="*/ 72832 h 124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76" h="1249541">
                <a:moveTo>
                  <a:pt x="101680" y="72832"/>
                </a:moveTo>
                <a:cubicBezTo>
                  <a:pt x="93743" y="213590"/>
                  <a:pt x="51938" y="775565"/>
                  <a:pt x="35005" y="971357"/>
                </a:cubicBezTo>
                <a:cubicBezTo>
                  <a:pt x="18072" y="1167149"/>
                  <a:pt x="1667" y="1230120"/>
                  <a:pt x="80" y="1247582"/>
                </a:cubicBezTo>
                <a:cubicBezTo>
                  <a:pt x="-1507" y="1265044"/>
                  <a:pt x="20718" y="1162386"/>
                  <a:pt x="25480" y="1076132"/>
                </a:cubicBezTo>
                <a:cubicBezTo>
                  <a:pt x="30242" y="989878"/>
                  <a:pt x="19130" y="888278"/>
                  <a:pt x="28655" y="730057"/>
                </a:cubicBezTo>
                <a:cubicBezTo>
                  <a:pt x="38180" y="571836"/>
                  <a:pt x="72047" y="233169"/>
                  <a:pt x="82630" y="126807"/>
                </a:cubicBezTo>
                <a:cubicBezTo>
                  <a:pt x="93213" y="20445"/>
                  <a:pt x="109617" y="-67926"/>
                  <a:pt x="101680" y="7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E6318BB-2CCD-4AEC-8C27-065EE30FBDB5}"/>
              </a:ext>
            </a:extLst>
          </p:cNvPr>
          <p:cNvSpPr/>
          <p:nvPr/>
        </p:nvSpPr>
        <p:spPr>
          <a:xfrm>
            <a:off x="7162789" y="7140444"/>
            <a:ext cx="111239" cy="883109"/>
          </a:xfrm>
          <a:custGeom>
            <a:avLst/>
            <a:gdLst>
              <a:gd name="connsiteX0" fmla="*/ 111136 w 111239"/>
              <a:gd name="connsiteY0" fmla="*/ 131 h 883109"/>
              <a:gd name="connsiteX1" fmla="*/ 28586 w 111239"/>
              <a:gd name="connsiteY1" fmla="*/ 406531 h 883109"/>
              <a:gd name="connsiteX2" fmla="*/ 22236 w 111239"/>
              <a:gd name="connsiteY2" fmla="*/ 489081 h 883109"/>
              <a:gd name="connsiteX3" fmla="*/ 11 w 111239"/>
              <a:gd name="connsiteY3" fmla="*/ 879606 h 883109"/>
              <a:gd name="connsiteX4" fmla="*/ 19061 w 111239"/>
              <a:gd name="connsiteY4" fmla="*/ 663706 h 883109"/>
              <a:gd name="connsiteX5" fmla="*/ 9536 w 111239"/>
              <a:gd name="connsiteY5" fmla="*/ 365256 h 883109"/>
              <a:gd name="connsiteX6" fmla="*/ 111136 w 111239"/>
              <a:gd name="connsiteY6" fmla="*/ 131 h 88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9" h="883109">
                <a:moveTo>
                  <a:pt x="111136" y="131"/>
                </a:moveTo>
                <a:cubicBezTo>
                  <a:pt x="114311" y="7010"/>
                  <a:pt x="43403" y="325039"/>
                  <a:pt x="28586" y="406531"/>
                </a:cubicBezTo>
                <a:cubicBezTo>
                  <a:pt x="13769" y="488023"/>
                  <a:pt x="26998" y="410235"/>
                  <a:pt x="22236" y="489081"/>
                </a:cubicBezTo>
                <a:cubicBezTo>
                  <a:pt x="17474" y="567927"/>
                  <a:pt x="540" y="850502"/>
                  <a:pt x="11" y="879606"/>
                </a:cubicBezTo>
                <a:cubicBezTo>
                  <a:pt x="-518" y="908710"/>
                  <a:pt x="17473" y="749431"/>
                  <a:pt x="19061" y="663706"/>
                </a:cubicBezTo>
                <a:cubicBezTo>
                  <a:pt x="20648" y="577981"/>
                  <a:pt x="-6868" y="472148"/>
                  <a:pt x="9536" y="365256"/>
                </a:cubicBezTo>
                <a:cubicBezTo>
                  <a:pt x="25940" y="258364"/>
                  <a:pt x="107961" y="-6748"/>
                  <a:pt x="111136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BE12C5A-8295-45E9-A0E4-B45D3FAF5825}"/>
              </a:ext>
            </a:extLst>
          </p:cNvPr>
          <p:cNvSpPr/>
          <p:nvPr/>
        </p:nvSpPr>
        <p:spPr>
          <a:xfrm>
            <a:off x="7879594" y="8336527"/>
            <a:ext cx="131048" cy="947761"/>
          </a:xfrm>
          <a:custGeom>
            <a:avLst/>
            <a:gdLst>
              <a:gd name="connsiteX0" fmla="*/ 130931 w 131048"/>
              <a:gd name="connsiteY0" fmla="*/ 7373 h 947761"/>
              <a:gd name="connsiteX1" fmla="*/ 7106 w 131048"/>
              <a:gd name="connsiteY1" fmla="*/ 915423 h 947761"/>
              <a:gd name="connsiteX2" fmla="*/ 16631 w 131048"/>
              <a:gd name="connsiteY2" fmla="*/ 721748 h 947761"/>
              <a:gd name="connsiteX3" fmla="*/ 29331 w 131048"/>
              <a:gd name="connsiteY3" fmla="*/ 496323 h 947761"/>
              <a:gd name="connsiteX4" fmla="*/ 130931 w 131048"/>
              <a:gd name="connsiteY4" fmla="*/ 7373 h 94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947761">
                <a:moveTo>
                  <a:pt x="130931" y="7373"/>
                </a:moveTo>
                <a:cubicBezTo>
                  <a:pt x="127227" y="77223"/>
                  <a:pt x="26156" y="796361"/>
                  <a:pt x="7106" y="915423"/>
                </a:cubicBezTo>
                <a:cubicBezTo>
                  <a:pt x="-11944" y="1034486"/>
                  <a:pt x="12927" y="791598"/>
                  <a:pt x="16631" y="721748"/>
                </a:cubicBezTo>
                <a:cubicBezTo>
                  <a:pt x="20335" y="651898"/>
                  <a:pt x="8694" y="608506"/>
                  <a:pt x="29331" y="496323"/>
                </a:cubicBezTo>
                <a:cubicBezTo>
                  <a:pt x="49968" y="384140"/>
                  <a:pt x="134635" y="-62477"/>
                  <a:pt x="130931" y="7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4F558F0-C96E-4006-A05C-EE7624C40666}"/>
              </a:ext>
            </a:extLst>
          </p:cNvPr>
          <p:cNvSpPr/>
          <p:nvPr/>
        </p:nvSpPr>
        <p:spPr>
          <a:xfrm>
            <a:off x="7785093" y="8092122"/>
            <a:ext cx="159148" cy="1150304"/>
          </a:xfrm>
          <a:custGeom>
            <a:avLst/>
            <a:gdLst>
              <a:gd name="connsiteX0" fmla="*/ 158757 w 159148"/>
              <a:gd name="connsiteY0" fmla="*/ 29528 h 1150304"/>
              <a:gd name="connsiteX1" fmla="*/ 139707 w 159148"/>
              <a:gd name="connsiteY1" fmla="*/ 131128 h 1150304"/>
              <a:gd name="connsiteX2" fmla="*/ 50807 w 159148"/>
              <a:gd name="connsiteY2" fmla="*/ 912178 h 1150304"/>
              <a:gd name="connsiteX3" fmla="*/ 7 w 159148"/>
              <a:gd name="connsiteY3" fmla="*/ 1150303 h 1150304"/>
              <a:gd name="connsiteX4" fmla="*/ 53982 w 159148"/>
              <a:gd name="connsiteY4" fmla="*/ 915353 h 1150304"/>
              <a:gd name="connsiteX5" fmla="*/ 130182 w 159148"/>
              <a:gd name="connsiteY5" fmla="*/ 442278 h 1150304"/>
              <a:gd name="connsiteX6" fmla="*/ 158757 w 159148"/>
              <a:gd name="connsiteY6" fmla="*/ 29528 h 11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48" h="1150304">
                <a:moveTo>
                  <a:pt x="158757" y="29528"/>
                </a:moveTo>
                <a:cubicBezTo>
                  <a:pt x="160345" y="-22330"/>
                  <a:pt x="157699" y="-15980"/>
                  <a:pt x="139707" y="131128"/>
                </a:cubicBezTo>
                <a:cubicBezTo>
                  <a:pt x="121715" y="278236"/>
                  <a:pt x="74090" y="742316"/>
                  <a:pt x="50807" y="912178"/>
                </a:cubicBezTo>
                <a:cubicBezTo>
                  <a:pt x="27524" y="1082041"/>
                  <a:pt x="-522" y="1149774"/>
                  <a:pt x="7" y="1150303"/>
                </a:cubicBezTo>
                <a:cubicBezTo>
                  <a:pt x="536" y="1150832"/>
                  <a:pt x="32286" y="1033357"/>
                  <a:pt x="53982" y="915353"/>
                </a:cubicBezTo>
                <a:cubicBezTo>
                  <a:pt x="75678" y="797349"/>
                  <a:pt x="114307" y="587270"/>
                  <a:pt x="130182" y="442278"/>
                </a:cubicBezTo>
                <a:cubicBezTo>
                  <a:pt x="146057" y="297286"/>
                  <a:pt x="157169" y="81386"/>
                  <a:pt x="158757" y="29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9E8E8B8-D3D2-4AB3-8655-9A7FFAC0ECFF}"/>
              </a:ext>
            </a:extLst>
          </p:cNvPr>
          <p:cNvSpPr/>
          <p:nvPr/>
        </p:nvSpPr>
        <p:spPr>
          <a:xfrm>
            <a:off x="7219477" y="8007699"/>
            <a:ext cx="32933" cy="704917"/>
          </a:xfrm>
          <a:custGeom>
            <a:avLst/>
            <a:gdLst>
              <a:gd name="connsiteX0" fmla="*/ 473 w 32933"/>
              <a:gd name="connsiteY0" fmla="*/ 21876 h 704917"/>
              <a:gd name="connsiteX1" fmla="*/ 13173 w 32933"/>
              <a:gd name="connsiteY1" fmla="*/ 685451 h 704917"/>
              <a:gd name="connsiteX2" fmla="*/ 13173 w 32933"/>
              <a:gd name="connsiteY2" fmla="*/ 498126 h 704917"/>
              <a:gd name="connsiteX3" fmla="*/ 32223 w 32933"/>
              <a:gd name="connsiteY3" fmla="*/ 186976 h 704917"/>
              <a:gd name="connsiteX4" fmla="*/ 473 w 32933"/>
              <a:gd name="connsiteY4" fmla="*/ 21876 h 70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33" h="704917">
                <a:moveTo>
                  <a:pt x="473" y="21876"/>
                </a:moveTo>
                <a:cubicBezTo>
                  <a:pt x="-2702" y="104955"/>
                  <a:pt x="11056" y="606076"/>
                  <a:pt x="13173" y="685451"/>
                </a:cubicBezTo>
                <a:cubicBezTo>
                  <a:pt x="15290" y="764826"/>
                  <a:pt x="9998" y="581205"/>
                  <a:pt x="13173" y="498126"/>
                </a:cubicBezTo>
                <a:cubicBezTo>
                  <a:pt x="16348" y="415047"/>
                  <a:pt x="36986" y="260001"/>
                  <a:pt x="32223" y="186976"/>
                </a:cubicBezTo>
                <a:cubicBezTo>
                  <a:pt x="27460" y="113951"/>
                  <a:pt x="3648" y="-61203"/>
                  <a:pt x="473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23712F8-7E4E-4367-A93C-D516D71F4E7B}"/>
              </a:ext>
            </a:extLst>
          </p:cNvPr>
          <p:cNvSpPr/>
          <p:nvPr/>
        </p:nvSpPr>
        <p:spPr>
          <a:xfrm>
            <a:off x="7137396" y="8430891"/>
            <a:ext cx="86004" cy="843552"/>
          </a:xfrm>
          <a:custGeom>
            <a:avLst/>
            <a:gdLst>
              <a:gd name="connsiteX0" fmla="*/ 50804 w 86004"/>
              <a:gd name="connsiteY0" fmla="*/ 8259 h 843552"/>
              <a:gd name="connsiteX1" fmla="*/ 57154 w 86004"/>
              <a:gd name="connsiteY1" fmla="*/ 163834 h 843552"/>
              <a:gd name="connsiteX2" fmla="*/ 53979 w 86004"/>
              <a:gd name="connsiteY2" fmla="*/ 582934 h 843552"/>
              <a:gd name="connsiteX3" fmla="*/ 4 w 86004"/>
              <a:gd name="connsiteY3" fmla="*/ 843284 h 843552"/>
              <a:gd name="connsiteX4" fmla="*/ 57154 w 86004"/>
              <a:gd name="connsiteY4" fmla="*/ 627384 h 843552"/>
              <a:gd name="connsiteX5" fmla="*/ 85729 w 86004"/>
              <a:gd name="connsiteY5" fmla="*/ 389259 h 843552"/>
              <a:gd name="connsiteX6" fmla="*/ 50804 w 86004"/>
              <a:gd name="connsiteY6" fmla="*/ 8259 h 84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4" h="843552">
                <a:moveTo>
                  <a:pt x="50804" y="8259"/>
                </a:moveTo>
                <a:cubicBezTo>
                  <a:pt x="46042" y="-29312"/>
                  <a:pt x="56625" y="68055"/>
                  <a:pt x="57154" y="163834"/>
                </a:cubicBezTo>
                <a:cubicBezTo>
                  <a:pt x="57683" y="259613"/>
                  <a:pt x="63504" y="469692"/>
                  <a:pt x="53979" y="582934"/>
                </a:cubicBezTo>
                <a:cubicBezTo>
                  <a:pt x="44454" y="696176"/>
                  <a:pt x="-525" y="835876"/>
                  <a:pt x="4" y="843284"/>
                </a:cubicBezTo>
                <a:cubicBezTo>
                  <a:pt x="533" y="850692"/>
                  <a:pt x="42867" y="703055"/>
                  <a:pt x="57154" y="627384"/>
                </a:cubicBezTo>
                <a:cubicBezTo>
                  <a:pt x="71441" y="551713"/>
                  <a:pt x="88375" y="485567"/>
                  <a:pt x="85729" y="389259"/>
                </a:cubicBezTo>
                <a:cubicBezTo>
                  <a:pt x="83083" y="292951"/>
                  <a:pt x="55566" y="45830"/>
                  <a:pt x="50804" y="8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85981F5-70B5-4910-ABFA-FB9BC8E836BD}"/>
              </a:ext>
            </a:extLst>
          </p:cNvPr>
          <p:cNvSpPr/>
          <p:nvPr/>
        </p:nvSpPr>
        <p:spPr>
          <a:xfrm>
            <a:off x="3889088" y="6108683"/>
            <a:ext cx="414242" cy="370176"/>
          </a:xfrm>
          <a:custGeom>
            <a:avLst/>
            <a:gdLst>
              <a:gd name="connsiteX0" fmla="*/ 414095 w 414242"/>
              <a:gd name="connsiteY0" fmla="*/ 17 h 370176"/>
              <a:gd name="connsiteX1" fmla="*/ 151629 w 414242"/>
              <a:gd name="connsiteY1" fmla="*/ 184167 h 370176"/>
              <a:gd name="connsiteX2" fmla="*/ 1345 w 414242"/>
              <a:gd name="connsiteY2" fmla="*/ 368317 h 370176"/>
              <a:gd name="connsiteX3" fmla="*/ 79662 w 414242"/>
              <a:gd name="connsiteY3" fmla="*/ 273067 h 370176"/>
              <a:gd name="connsiteX4" fmla="*/ 113529 w 414242"/>
              <a:gd name="connsiteY4" fmla="*/ 173584 h 370176"/>
              <a:gd name="connsiteX5" fmla="*/ 414095 w 414242"/>
              <a:gd name="connsiteY5" fmla="*/ 17 h 37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42" h="370176">
                <a:moveTo>
                  <a:pt x="414095" y="17"/>
                </a:moveTo>
                <a:cubicBezTo>
                  <a:pt x="420445" y="1781"/>
                  <a:pt x="220421" y="122784"/>
                  <a:pt x="151629" y="184167"/>
                </a:cubicBezTo>
                <a:cubicBezTo>
                  <a:pt x="82837" y="245550"/>
                  <a:pt x="13339" y="353500"/>
                  <a:pt x="1345" y="368317"/>
                </a:cubicBezTo>
                <a:cubicBezTo>
                  <a:pt x="-10649" y="383134"/>
                  <a:pt x="60965" y="305522"/>
                  <a:pt x="79662" y="273067"/>
                </a:cubicBezTo>
                <a:cubicBezTo>
                  <a:pt x="98359" y="240612"/>
                  <a:pt x="53557" y="218034"/>
                  <a:pt x="113529" y="173584"/>
                </a:cubicBezTo>
                <a:cubicBezTo>
                  <a:pt x="173501" y="129134"/>
                  <a:pt x="407745" y="-1747"/>
                  <a:pt x="41409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7E6452-7FAE-44F0-AB0B-78A5AB620645}"/>
              </a:ext>
            </a:extLst>
          </p:cNvPr>
          <p:cNvSpPr/>
          <p:nvPr/>
        </p:nvSpPr>
        <p:spPr>
          <a:xfrm>
            <a:off x="3849732" y="6000643"/>
            <a:ext cx="134042" cy="464507"/>
          </a:xfrm>
          <a:custGeom>
            <a:avLst/>
            <a:gdLst>
              <a:gd name="connsiteX0" fmla="*/ 133835 w 134042"/>
              <a:gd name="connsiteY0" fmla="*/ 107 h 464507"/>
              <a:gd name="connsiteX1" fmla="*/ 34351 w 134042"/>
              <a:gd name="connsiteY1" fmla="*/ 216007 h 464507"/>
              <a:gd name="connsiteX2" fmla="*/ 15301 w 134042"/>
              <a:gd name="connsiteY2" fmla="*/ 459424 h 464507"/>
              <a:gd name="connsiteX3" fmla="*/ 17418 w 134042"/>
              <a:gd name="connsiteY3" fmla="*/ 370524 h 464507"/>
              <a:gd name="connsiteX4" fmla="*/ 4718 w 134042"/>
              <a:gd name="connsiteY4" fmla="*/ 243524 h 464507"/>
              <a:gd name="connsiteX5" fmla="*/ 133835 w 134042"/>
              <a:gd name="connsiteY5" fmla="*/ 107 h 4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42" h="464507">
                <a:moveTo>
                  <a:pt x="133835" y="107"/>
                </a:moveTo>
                <a:cubicBezTo>
                  <a:pt x="138774" y="-4479"/>
                  <a:pt x="54107" y="139454"/>
                  <a:pt x="34351" y="216007"/>
                </a:cubicBezTo>
                <a:cubicBezTo>
                  <a:pt x="14595" y="292560"/>
                  <a:pt x="18123" y="433671"/>
                  <a:pt x="15301" y="459424"/>
                </a:cubicBezTo>
                <a:cubicBezTo>
                  <a:pt x="12479" y="485177"/>
                  <a:pt x="19182" y="406507"/>
                  <a:pt x="17418" y="370524"/>
                </a:cubicBezTo>
                <a:cubicBezTo>
                  <a:pt x="15654" y="334541"/>
                  <a:pt x="-10452" y="302438"/>
                  <a:pt x="4718" y="243524"/>
                </a:cubicBezTo>
                <a:cubicBezTo>
                  <a:pt x="19888" y="184610"/>
                  <a:pt x="128896" y="4693"/>
                  <a:pt x="13383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F1F5329-0799-40DD-B255-79918CC92488}"/>
              </a:ext>
            </a:extLst>
          </p:cNvPr>
          <p:cNvSpPr/>
          <p:nvPr/>
        </p:nvSpPr>
        <p:spPr>
          <a:xfrm>
            <a:off x="3803379" y="6216650"/>
            <a:ext cx="770281" cy="389815"/>
          </a:xfrm>
          <a:custGeom>
            <a:avLst/>
            <a:gdLst>
              <a:gd name="connsiteX0" fmla="*/ 758038 w 770281"/>
              <a:gd name="connsiteY0" fmla="*/ 0 h 389815"/>
              <a:gd name="connsiteX1" fmla="*/ 715704 w 770281"/>
              <a:gd name="connsiteY1" fmla="*/ 46567 h 389815"/>
              <a:gd name="connsiteX2" fmla="*/ 326238 w 770281"/>
              <a:gd name="connsiteY2" fmla="*/ 175683 h 389815"/>
              <a:gd name="connsiteX3" fmla="*/ 51071 w 770281"/>
              <a:gd name="connsiteY3" fmla="*/ 287867 h 389815"/>
              <a:gd name="connsiteX4" fmla="*/ 4504 w 770281"/>
              <a:gd name="connsiteY4" fmla="*/ 389467 h 389815"/>
              <a:gd name="connsiteX5" fmla="*/ 32021 w 770281"/>
              <a:gd name="connsiteY5" fmla="*/ 317500 h 389815"/>
              <a:gd name="connsiteX6" fmla="*/ 271204 w 770281"/>
              <a:gd name="connsiteY6" fmla="*/ 220133 h 389815"/>
              <a:gd name="connsiteX7" fmla="*/ 758038 w 770281"/>
              <a:gd name="connsiteY7" fmla="*/ 0 h 38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0281" h="389815">
                <a:moveTo>
                  <a:pt x="758038" y="0"/>
                </a:moveTo>
                <a:cubicBezTo>
                  <a:pt x="772854" y="8643"/>
                  <a:pt x="787670" y="17287"/>
                  <a:pt x="715704" y="46567"/>
                </a:cubicBezTo>
                <a:cubicBezTo>
                  <a:pt x="643738" y="75847"/>
                  <a:pt x="437010" y="135466"/>
                  <a:pt x="326238" y="175683"/>
                </a:cubicBezTo>
                <a:cubicBezTo>
                  <a:pt x="215466" y="215900"/>
                  <a:pt x="104693" y="252236"/>
                  <a:pt x="51071" y="287867"/>
                </a:cubicBezTo>
                <a:cubicBezTo>
                  <a:pt x="-2551" y="323498"/>
                  <a:pt x="7679" y="384528"/>
                  <a:pt x="4504" y="389467"/>
                </a:cubicBezTo>
                <a:cubicBezTo>
                  <a:pt x="1329" y="394406"/>
                  <a:pt x="-12429" y="345722"/>
                  <a:pt x="32021" y="317500"/>
                </a:cubicBezTo>
                <a:cubicBezTo>
                  <a:pt x="76471" y="289278"/>
                  <a:pt x="271204" y="220133"/>
                  <a:pt x="271204" y="220133"/>
                </a:cubicBezTo>
                <a:lnTo>
                  <a:pt x="75803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2A82214-9F04-449F-8EE5-699E8BB93A6A}"/>
              </a:ext>
            </a:extLst>
          </p:cNvPr>
          <p:cNvSpPr/>
          <p:nvPr/>
        </p:nvSpPr>
        <p:spPr>
          <a:xfrm>
            <a:off x="4121348" y="6220877"/>
            <a:ext cx="853467" cy="236781"/>
          </a:xfrm>
          <a:custGeom>
            <a:avLst/>
            <a:gdLst>
              <a:gd name="connsiteX0" fmla="*/ 27319 w 853467"/>
              <a:gd name="connsiteY0" fmla="*/ 232840 h 236781"/>
              <a:gd name="connsiteX1" fmla="*/ 120452 w 853467"/>
              <a:gd name="connsiteY1" fmla="*/ 220140 h 236781"/>
              <a:gd name="connsiteX2" fmla="*/ 410435 w 853467"/>
              <a:gd name="connsiteY2" fmla="*/ 165106 h 236781"/>
              <a:gd name="connsiteX3" fmla="*/ 520502 w 853467"/>
              <a:gd name="connsiteY3" fmla="*/ 152406 h 236781"/>
              <a:gd name="connsiteX4" fmla="*/ 852819 w 853467"/>
              <a:gd name="connsiteY4" fmla="*/ 6 h 236781"/>
              <a:gd name="connsiteX5" fmla="*/ 588235 w 853467"/>
              <a:gd name="connsiteY5" fmla="*/ 158756 h 236781"/>
              <a:gd name="connsiteX6" fmla="*/ 27319 w 853467"/>
              <a:gd name="connsiteY6" fmla="*/ 232840 h 23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467" h="236781">
                <a:moveTo>
                  <a:pt x="27319" y="232840"/>
                </a:moveTo>
                <a:cubicBezTo>
                  <a:pt x="-50645" y="243071"/>
                  <a:pt x="56599" y="231429"/>
                  <a:pt x="120452" y="220140"/>
                </a:cubicBezTo>
                <a:cubicBezTo>
                  <a:pt x="184305" y="208851"/>
                  <a:pt x="343760" y="176395"/>
                  <a:pt x="410435" y="165106"/>
                </a:cubicBezTo>
                <a:cubicBezTo>
                  <a:pt x="477110" y="153817"/>
                  <a:pt x="446771" y="179923"/>
                  <a:pt x="520502" y="152406"/>
                </a:cubicBezTo>
                <a:cubicBezTo>
                  <a:pt x="594233" y="124889"/>
                  <a:pt x="841530" y="-1052"/>
                  <a:pt x="852819" y="6"/>
                </a:cubicBezTo>
                <a:cubicBezTo>
                  <a:pt x="864108" y="1064"/>
                  <a:pt x="726171" y="120303"/>
                  <a:pt x="588235" y="158756"/>
                </a:cubicBezTo>
                <a:cubicBezTo>
                  <a:pt x="450299" y="197209"/>
                  <a:pt x="105283" y="222609"/>
                  <a:pt x="27319" y="23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E747D75-4B8F-4C6E-9E5C-D3BD8FA12091}"/>
              </a:ext>
            </a:extLst>
          </p:cNvPr>
          <p:cNvSpPr/>
          <p:nvPr/>
        </p:nvSpPr>
        <p:spPr>
          <a:xfrm>
            <a:off x="3785213" y="6526987"/>
            <a:ext cx="745281" cy="148778"/>
          </a:xfrm>
          <a:custGeom>
            <a:avLst/>
            <a:gdLst>
              <a:gd name="connsiteX0" fmla="*/ 14204 w 745281"/>
              <a:gd name="connsiteY0" fmla="*/ 142630 h 148778"/>
              <a:gd name="connsiteX1" fmla="*/ 77704 w 745281"/>
              <a:gd name="connsiteY1" fmla="*/ 132046 h 148778"/>
              <a:gd name="connsiteX2" fmla="*/ 446004 w 745281"/>
              <a:gd name="connsiteY2" fmla="*/ 43146 h 148778"/>
              <a:gd name="connsiteX3" fmla="*/ 744454 w 745281"/>
              <a:gd name="connsiteY3" fmla="*/ 7163 h 148778"/>
              <a:gd name="connsiteX4" fmla="*/ 526437 w 745281"/>
              <a:gd name="connsiteY4" fmla="*/ 5046 h 148778"/>
              <a:gd name="connsiteX5" fmla="*/ 272437 w 745281"/>
              <a:gd name="connsiteY5" fmla="*/ 62196 h 148778"/>
              <a:gd name="connsiteX6" fmla="*/ 14204 w 745281"/>
              <a:gd name="connsiteY6" fmla="*/ 142630 h 14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281" h="148778">
                <a:moveTo>
                  <a:pt x="14204" y="142630"/>
                </a:moveTo>
                <a:cubicBezTo>
                  <a:pt x="-18252" y="154272"/>
                  <a:pt x="5737" y="148627"/>
                  <a:pt x="77704" y="132046"/>
                </a:cubicBezTo>
                <a:cubicBezTo>
                  <a:pt x="149671" y="115465"/>
                  <a:pt x="334879" y="63960"/>
                  <a:pt x="446004" y="43146"/>
                </a:cubicBezTo>
                <a:cubicBezTo>
                  <a:pt x="557129" y="22332"/>
                  <a:pt x="731049" y="13513"/>
                  <a:pt x="744454" y="7163"/>
                </a:cubicBezTo>
                <a:cubicBezTo>
                  <a:pt x="757859" y="813"/>
                  <a:pt x="605107" y="-4126"/>
                  <a:pt x="526437" y="5046"/>
                </a:cubicBezTo>
                <a:cubicBezTo>
                  <a:pt x="447768" y="14218"/>
                  <a:pt x="356751" y="38913"/>
                  <a:pt x="272437" y="62196"/>
                </a:cubicBezTo>
                <a:cubicBezTo>
                  <a:pt x="188123" y="85479"/>
                  <a:pt x="46660" y="130988"/>
                  <a:pt x="14204" y="142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040FD3-508E-487F-9CF2-75E06A7DCB5F}"/>
              </a:ext>
            </a:extLst>
          </p:cNvPr>
          <p:cNvSpPr/>
          <p:nvPr/>
        </p:nvSpPr>
        <p:spPr>
          <a:xfrm>
            <a:off x="3816305" y="6604890"/>
            <a:ext cx="1016447" cy="217623"/>
          </a:xfrm>
          <a:custGeom>
            <a:avLst/>
            <a:gdLst>
              <a:gd name="connsiteX0" fmla="*/ 2162 w 1016447"/>
              <a:gd name="connsiteY0" fmla="*/ 217127 h 217623"/>
              <a:gd name="connsiteX1" fmla="*/ 237112 w 1016447"/>
              <a:gd name="connsiteY1" fmla="*/ 79543 h 217623"/>
              <a:gd name="connsiteX2" fmla="*/ 1016045 w 1016447"/>
              <a:gd name="connsiteY2" fmla="*/ 5460 h 217623"/>
              <a:gd name="connsiteX3" fmla="*/ 338712 w 1016447"/>
              <a:gd name="connsiteY3" fmla="*/ 26627 h 217623"/>
              <a:gd name="connsiteX4" fmla="*/ 2162 w 1016447"/>
              <a:gd name="connsiteY4" fmla="*/ 217127 h 2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447" h="217623">
                <a:moveTo>
                  <a:pt x="2162" y="217127"/>
                </a:moveTo>
                <a:cubicBezTo>
                  <a:pt x="-14771" y="225946"/>
                  <a:pt x="68132" y="114821"/>
                  <a:pt x="237112" y="79543"/>
                </a:cubicBezTo>
                <a:cubicBezTo>
                  <a:pt x="406092" y="44265"/>
                  <a:pt x="999112" y="14279"/>
                  <a:pt x="1016045" y="5460"/>
                </a:cubicBezTo>
                <a:cubicBezTo>
                  <a:pt x="1032978" y="-3359"/>
                  <a:pt x="511220" y="-4770"/>
                  <a:pt x="338712" y="26627"/>
                </a:cubicBezTo>
                <a:cubicBezTo>
                  <a:pt x="166204" y="58024"/>
                  <a:pt x="19095" y="208308"/>
                  <a:pt x="2162" y="217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3CC485A-4CB5-4853-AEA3-7AE1ACC1C17E}"/>
              </a:ext>
            </a:extLst>
          </p:cNvPr>
          <p:cNvSpPr/>
          <p:nvPr/>
        </p:nvSpPr>
        <p:spPr>
          <a:xfrm>
            <a:off x="3850992" y="6709829"/>
            <a:ext cx="545555" cy="437453"/>
          </a:xfrm>
          <a:custGeom>
            <a:avLst/>
            <a:gdLst>
              <a:gd name="connsiteX0" fmla="*/ 545325 w 545555"/>
              <a:gd name="connsiteY0" fmla="*/ 4 h 437453"/>
              <a:gd name="connsiteX1" fmla="*/ 75425 w 545555"/>
              <a:gd name="connsiteY1" fmla="*/ 129121 h 437453"/>
              <a:gd name="connsiteX2" fmla="*/ 1341 w 545555"/>
              <a:gd name="connsiteY2" fmla="*/ 256121 h 437453"/>
              <a:gd name="connsiteX3" fmla="*/ 77541 w 545555"/>
              <a:gd name="connsiteY3" fmla="*/ 436038 h 437453"/>
              <a:gd name="connsiteX4" fmla="*/ 35208 w 545555"/>
              <a:gd name="connsiteY4" fmla="*/ 332321 h 437453"/>
              <a:gd name="connsiteX5" fmla="*/ 30975 w 545555"/>
              <a:gd name="connsiteY5" fmla="*/ 192621 h 437453"/>
              <a:gd name="connsiteX6" fmla="*/ 136808 w 545555"/>
              <a:gd name="connsiteY6" fmla="*/ 133354 h 437453"/>
              <a:gd name="connsiteX7" fmla="*/ 545325 w 545555"/>
              <a:gd name="connsiteY7" fmla="*/ 4 h 43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555" h="437453">
                <a:moveTo>
                  <a:pt x="545325" y="4"/>
                </a:moveTo>
                <a:cubicBezTo>
                  <a:pt x="535095" y="-701"/>
                  <a:pt x="166089" y="86435"/>
                  <a:pt x="75425" y="129121"/>
                </a:cubicBezTo>
                <a:cubicBezTo>
                  <a:pt x="-15239" y="171807"/>
                  <a:pt x="988" y="204968"/>
                  <a:pt x="1341" y="256121"/>
                </a:cubicBezTo>
                <a:cubicBezTo>
                  <a:pt x="1694" y="307274"/>
                  <a:pt x="71897" y="423338"/>
                  <a:pt x="77541" y="436038"/>
                </a:cubicBezTo>
                <a:cubicBezTo>
                  <a:pt x="83185" y="448738"/>
                  <a:pt x="42969" y="372891"/>
                  <a:pt x="35208" y="332321"/>
                </a:cubicBezTo>
                <a:cubicBezTo>
                  <a:pt x="27447" y="291752"/>
                  <a:pt x="14042" y="225782"/>
                  <a:pt x="30975" y="192621"/>
                </a:cubicBezTo>
                <a:cubicBezTo>
                  <a:pt x="47908" y="159460"/>
                  <a:pt x="51083" y="162987"/>
                  <a:pt x="136808" y="133354"/>
                </a:cubicBezTo>
                <a:cubicBezTo>
                  <a:pt x="222533" y="103721"/>
                  <a:pt x="555555" y="709"/>
                  <a:pt x="5453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CFB63F6-25F3-48DA-9812-F19EE4F3A369}"/>
              </a:ext>
            </a:extLst>
          </p:cNvPr>
          <p:cNvSpPr/>
          <p:nvPr/>
        </p:nvSpPr>
        <p:spPr>
          <a:xfrm>
            <a:off x="3934571" y="6798113"/>
            <a:ext cx="544347" cy="203786"/>
          </a:xfrm>
          <a:custGeom>
            <a:avLst/>
            <a:gdLst>
              <a:gd name="connsiteX0" fmla="*/ 6662 w 544347"/>
              <a:gd name="connsiteY0" fmla="*/ 199587 h 203786"/>
              <a:gd name="connsiteX1" fmla="*/ 59579 w 544347"/>
              <a:gd name="connsiteY1" fmla="*/ 165720 h 203786"/>
              <a:gd name="connsiteX2" fmla="*/ 286062 w 544347"/>
              <a:gd name="connsiteY2" fmla="*/ 64120 h 203786"/>
              <a:gd name="connsiteX3" fmla="*/ 544296 w 544347"/>
              <a:gd name="connsiteY3" fmla="*/ 620 h 203786"/>
              <a:gd name="connsiteX4" fmla="*/ 307229 w 544347"/>
              <a:gd name="connsiteY4" fmla="*/ 34487 h 203786"/>
              <a:gd name="connsiteX5" fmla="*/ 178112 w 544347"/>
              <a:gd name="connsiteY5" fmla="*/ 78937 h 203786"/>
              <a:gd name="connsiteX6" fmla="*/ 6662 w 544347"/>
              <a:gd name="connsiteY6" fmla="*/ 199587 h 20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347" h="203786">
                <a:moveTo>
                  <a:pt x="6662" y="199587"/>
                </a:moveTo>
                <a:cubicBezTo>
                  <a:pt x="-13094" y="214051"/>
                  <a:pt x="13012" y="188298"/>
                  <a:pt x="59579" y="165720"/>
                </a:cubicBezTo>
                <a:cubicBezTo>
                  <a:pt x="106146" y="143142"/>
                  <a:pt x="205276" y="91637"/>
                  <a:pt x="286062" y="64120"/>
                </a:cubicBezTo>
                <a:cubicBezTo>
                  <a:pt x="366848" y="36603"/>
                  <a:pt x="540768" y="5559"/>
                  <a:pt x="544296" y="620"/>
                </a:cubicBezTo>
                <a:cubicBezTo>
                  <a:pt x="547824" y="-4319"/>
                  <a:pt x="368260" y="21434"/>
                  <a:pt x="307229" y="34487"/>
                </a:cubicBezTo>
                <a:cubicBezTo>
                  <a:pt x="246198" y="47540"/>
                  <a:pt x="231381" y="53890"/>
                  <a:pt x="178112" y="78937"/>
                </a:cubicBezTo>
                <a:cubicBezTo>
                  <a:pt x="124843" y="103984"/>
                  <a:pt x="26418" y="185123"/>
                  <a:pt x="6662" y="199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BE7BF07-8374-41C5-BC9C-A4555E749D6F}"/>
              </a:ext>
            </a:extLst>
          </p:cNvPr>
          <p:cNvSpPr/>
          <p:nvPr/>
        </p:nvSpPr>
        <p:spPr>
          <a:xfrm>
            <a:off x="4018022" y="6806286"/>
            <a:ext cx="1062472" cy="214429"/>
          </a:xfrm>
          <a:custGeom>
            <a:avLst/>
            <a:gdLst>
              <a:gd name="connsiteX0" fmla="*/ 9995 w 1062472"/>
              <a:gd name="connsiteY0" fmla="*/ 210464 h 214429"/>
              <a:gd name="connsiteX1" fmla="*/ 73495 w 1062472"/>
              <a:gd name="connsiteY1" fmla="*/ 197764 h 214429"/>
              <a:gd name="connsiteX2" fmla="*/ 553978 w 1062472"/>
              <a:gd name="connsiteY2" fmla="*/ 123681 h 214429"/>
              <a:gd name="connsiteX3" fmla="*/ 1061978 w 1062472"/>
              <a:gd name="connsiteY3" fmla="*/ 914 h 214429"/>
              <a:gd name="connsiteX4" fmla="*/ 655578 w 1062472"/>
              <a:gd name="connsiteY4" fmla="*/ 64414 h 214429"/>
              <a:gd name="connsiteX5" fmla="*/ 327495 w 1062472"/>
              <a:gd name="connsiteY5" fmla="*/ 115214 h 214429"/>
              <a:gd name="connsiteX6" fmla="*/ 9995 w 1062472"/>
              <a:gd name="connsiteY6" fmla="*/ 210464 h 2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472" h="214429">
                <a:moveTo>
                  <a:pt x="9995" y="210464"/>
                </a:moveTo>
                <a:cubicBezTo>
                  <a:pt x="-32338" y="224222"/>
                  <a:pt x="73495" y="197764"/>
                  <a:pt x="73495" y="197764"/>
                </a:cubicBezTo>
                <a:cubicBezTo>
                  <a:pt x="164159" y="183300"/>
                  <a:pt x="389231" y="156489"/>
                  <a:pt x="553978" y="123681"/>
                </a:cubicBezTo>
                <a:cubicBezTo>
                  <a:pt x="718725" y="90873"/>
                  <a:pt x="1045045" y="10792"/>
                  <a:pt x="1061978" y="914"/>
                </a:cubicBezTo>
                <a:cubicBezTo>
                  <a:pt x="1078911" y="-8964"/>
                  <a:pt x="655578" y="64414"/>
                  <a:pt x="655578" y="64414"/>
                </a:cubicBezTo>
                <a:cubicBezTo>
                  <a:pt x="533164" y="83464"/>
                  <a:pt x="436151" y="94047"/>
                  <a:pt x="327495" y="115214"/>
                </a:cubicBezTo>
                <a:cubicBezTo>
                  <a:pt x="218839" y="136381"/>
                  <a:pt x="52328" y="196706"/>
                  <a:pt x="9995" y="21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49AFA25-63AF-4A49-B0FE-FB7EDF5A0E0E}"/>
              </a:ext>
            </a:extLst>
          </p:cNvPr>
          <p:cNvSpPr/>
          <p:nvPr/>
        </p:nvSpPr>
        <p:spPr>
          <a:xfrm>
            <a:off x="5097983" y="6709785"/>
            <a:ext cx="1294354" cy="78931"/>
          </a:xfrm>
          <a:custGeom>
            <a:avLst/>
            <a:gdLst>
              <a:gd name="connsiteX0" fmla="*/ 5300 w 1294354"/>
              <a:gd name="connsiteY0" fmla="*/ 78365 h 78931"/>
              <a:gd name="connsiteX1" fmla="*/ 134417 w 1294354"/>
              <a:gd name="connsiteY1" fmla="*/ 67782 h 78931"/>
              <a:gd name="connsiteX2" fmla="*/ 911234 w 1294354"/>
              <a:gd name="connsiteY2" fmla="*/ 8515 h 78931"/>
              <a:gd name="connsiteX3" fmla="*/ 1294350 w 1294354"/>
              <a:gd name="connsiteY3" fmla="*/ 55082 h 78931"/>
              <a:gd name="connsiteX4" fmla="*/ 904884 w 1294354"/>
              <a:gd name="connsiteY4" fmla="*/ 48 h 78931"/>
              <a:gd name="connsiteX5" fmla="*/ 354550 w 1294354"/>
              <a:gd name="connsiteY5" fmla="*/ 46615 h 78931"/>
              <a:gd name="connsiteX6" fmla="*/ 5300 w 1294354"/>
              <a:gd name="connsiteY6" fmla="*/ 78365 h 7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54" h="78931">
                <a:moveTo>
                  <a:pt x="5300" y="78365"/>
                </a:moveTo>
                <a:cubicBezTo>
                  <a:pt x="-31389" y="81893"/>
                  <a:pt x="134417" y="67782"/>
                  <a:pt x="134417" y="67782"/>
                </a:cubicBezTo>
                <a:cubicBezTo>
                  <a:pt x="285406" y="56140"/>
                  <a:pt x="717912" y="10632"/>
                  <a:pt x="911234" y="8515"/>
                </a:cubicBezTo>
                <a:cubicBezTo>
                  <a:pt x="1104556" y="6398"/>
                  <a:pt x="1295408" y="56493"/>
                  <a:pt x="1294350" y="55082"/>
                </a:cubicBezTo>
                <a:cubicBezTo>
                  <a:pt x="1293292" y="53671"/>
                  <a:pt x="1061517" y="1459"/>
                  <a:pt x="904884" y="48"/>
                </a:cubicBezTo>
                <a:cubicBezTo>
                  <a:pt x="748251" y="-1363"/>
                  <a:pt x="505186" y="28271"/>
                  <a:pt x="354550" y="46615"/>
                </a:cubicBezTo>
                <a:cubicBezTo>
                  <a:pt x="203914" y="64959"/>
                  <a:pt x="41989" y="74837"/>
                  <a:pt x="5300" y="78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00CE724-546D-4F33-85BA-42F49A21A1F8}"/>
              </a:ext>
            </a:extLst>
          </p:cNvPr>
          <p:cNvSpPr/>
          <p:nvPr/>
        </p:nvSpPr>
        <p:spPr>
          <a:xfrm>
            <a:off x="6222923" y="6656238"/>
            <a:ext cx="871830" cy="56133"/>
          </a:xfrm>
          <a:custGeom>
            <a:avLst/>
            <a:gdLst>
              <a:gd name="connsiteX0" fmla="*/ 77 w 871830"/>
              <a:gd name="connsiteY0" fmla="*/ 46187 h 56133"/>
              <a:gd name="connsiteX1" fmla="*/ 92152 w 871830"/>
              <a:gd name="connsiteY1" fmla="*/ 50950 h 56133"/>
              <a:gd name="connsiteX2" fmla="*/ 492202 w 871830"/>
              <a:gd name="connsiteY2" fmla="*/ 52537 h 56133"/>
              <a:gd name="connsiteX3" fmla="*/ 871615 w 871830"/>
              <a:gd name="connsiteY3" fmla="*/ 150 h 56133"/>
              <a:gd name="connsiteX4" fmla="*/ 539827 w 871830"/>
              <a:gd name="connsiteY4" fmla="*/ 36662 h 56133"/>
              <a:gd name="connsiteX5" fmla="*/ 111202 w 871830"/>
              <a:gd name="connsiteY5" fmla="*/ 36662 h 56133"/>
              <a:gd name="connsiteX6" fmla="*/ 77 w 871830"/>
              <a:gd name="connsiteY6" fmla="*/ 46187 h 5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830" h="56133">
                <a:moveTo>
                  <a:pt x="77" y="46187"/>
                </a:moveTo>
                <a:cubicBezTo>
                  <a:pt x="-3098" y="48568"/>
                  <a:pt x="92152" y="50950"/>
                  <a:pt x="92152" y="50950"/>
                </a:cubicBezTo>
                <a:cubicBezTo>
                  <a:pt x="174173" y="52008"/>
                  <a:pt x="362292" y="61004"/>
                  <a:pt x="492202" y="52537"/>
                </a:cubicBezTo>
                <a:cubicBezTo>
                  <a:pt x="622112" y="44070"/>
                  <a:pt x="863678" y="2796"/>
                  <a:pt x="871615" y="150"/>
                </a:cubicBezTo>
                <a:cubicBezTo>
                  <a:pt x="879552" y="-2496"/>
                  <a:pt x="666562" y="30577"/>
                  <a:pt x="539827" y="36662"/>
                </a:cubicBezTo>
                <a:cubicBezTo>
                  <a:pt x="413092" y="42747"/>
                  <a:pt x="205658" y="35339"/>
                  <a:pt x="111202" y="36662"/>
                </a:cubicBezTo>
                <a:cubicBezTo>
                  <a:pt x="16746" y="37985"/>
                  <a:pt x="3252" y="43806"/>
                  <a:pt x="77" y="4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3D6E1F4-A40B-4F15-905B-56D2C69206C4}"/>
              </a:ext>
            </a:extLst>
          </p:cNvPr>
          <p:cNvSpPr/>
          <p:nvPr/>
        </p:nvSpPr>
        <p:spPr>
          <a:xfrm>
            <a:off x="6176477" y="6660787"/>
            <a:ext cx="969569" cy="82562"/>
          </a:xfrm>
          <a:custGeom>
            <a:avLst/>
            <a:gdLst>
              <a:gd name="connsiteX0" fmla="*/ 968861 w 969569"/>
              <a:gd name="connsiteY0" fmla="*/ 363 h 82562"/>
              <a:gd name="connsiteX1" fmla="*/ 746611 w 969569"/>
              <a:gd name="connsiteY1" fmla="*/ 49576 h 82562"/>
              <a:gd name="connsiteX2" fmla="*/ 486261 w 969569"/>
              <a:gd name="connsiteY2" fmla="*/ 63863 h 82562"/>
              <a:gd name="connsiteX3" fmla="*/ 486 w 969569"/>
              <a:gd name="connsiteY3" fmla="*/ 68626 h 82562"/>
              <a:gd name="connsiteX4" fmla="*/ 387836 w 969569"/>
              <a:gd name="connsiteY4" fmla="*/ 76563 h 82562"/>
              <a:gd name="connsiteX5" fmla="*/ 671998 w 969569"/>
              <a:gd name="connsiteY5" fmla="*/ 78151 h 82562"/>
              <a:gd name="connsiteX6" fmla="*/ 968861 w 969569"/>
              <a:gd name="connsiteY6" fmla="*/ 363 h 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569" h="82562">
                <a:moveTo>
                  <a:pt x="968861" y="363"/>
                </a:moveTo>
                <a:cubicBezTo>
                  <a:pt x="981297" y="-4400"/>
                  <a:pt x="827044" y="38993"/>
                  <a:pt x="746611" y="49576"/>
                </a:cubicBezTo>
                <a:cubicBezTo>
                  <a:pt x="666178" y="60159"/>
                  <a:pt x="610615" y="60688"/>
                  <a:pt x="486261" y="63863"/>
                </a:cubicBezTo>
                <a:cubicBezTo>
                  <a:pt x="361907" y="67038"/>
                  <a:pt x="16890" y="66509"/>
                  <a:pt x="486" y="68626"/>
                </a:cubicBezTo>
                <a:cubicBezTo>
                  <a:pt x="-15918" y="70743"/>
                  <a:pt x="387836" y="76563"/>
                  <a:pt x="387836" y="76563"/>
                </a:cubicBezTo>
                <a:cubicBezTo>
                  <a:pt x="499755" y="78150"/>
                  <a:pt x="579923" y="88205"/>
                  <a:pt x="671998" y="78151"/>
                </a:cubicBezTo>
                <a:cubicBezTo>
                  <a:pt x="764073" y="68097"/>
                  <a:pt x="956425" y="5126"/>
                  <a:pt x="96886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EDAF07B-82E5-409F-A564-D769E3F7C57E}"/>
              </a:ext>
            </a:extLst>
          </p:cNvPr>
          <p:cNvSpPr/>
          <p:nvPr/>
        </p:nvSpPr>
        <p:spPr>
          <a:xfrm>
            <a:off x="5308600" y="6418287"/>
            <a:ext cx="1341189" cy="106338"/>
          </a:xfrm>
          <a:custGeom>
            <a:avLst/>
            <a:gdLst>
              <a:gd name="connsiteX0" fmla="*/ 0 w 1341189"/>
              <a:gd name="connsiteY0" fmla="*/ 106338 h 106338"/>
              <a:gd name="connsiteX1" fmla="*/ 171450 w 1341189"/>
              <a:gd name="connsiteY1" fmla="*/ 106338 h 106338"/>
              <a:gd name="connsiteX2" fmla="*/ 1149350 w 1341189"/>
              <a:gd name="connsiteY2" fmla="*/ 42838 h 106338"/>
              <a:gd name="connsiteX3" fmla="*/ 1327150 w 1341189"/>
              <a:gd name="connsiteY3" fmla="*/ 23788 h 106338"/>
              <a:gd name="connsiteX4" fmla="*/ 939800 w 1341189"/>
              <a:gd name="connsiteY4" fmla="*/ 4738 h 106338"/>
              <a:gd name="connsiteX5" fmla="*/ 0 w 1341189"/>
              <a:gd name="connsiteY5" fmla="*/ 106338 h 1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89" h="106338">
                <a:moveTo>
                  <a:pt x="0" y="106338"/>
                </a:moveTo>
                <a:lnTo>
                  <a:pt x="171450" y="106338"/>
                </a:lnTo>
                <a:lnTo>
                  <a:pt x="1149350" y="42838"/>
                </a:lnTo>
                <a:cubicBezTo>
                  <a:pt x="1341967" y="29080"/>
                  <a:pt x="1362075" y="30138"/>
                  <a:pt x="1327150" y="23788"/>
                </a:cubicBezTo>
                <a:cubicBezTo>
                  <a:pt x="1292225" y="17438"/>
                  <a:pt x="1161521" y="-11137"/>
                  <a:pt x="939800" y="4738"/>
                </a:cubicBezTo>
                <a:cubicBezTo>
                  <a:pt x="718079" y="20613"/>
                  <a:pt x="357452" y="69825"/>
                  <a:pt x="0" y="10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3BBEE31-598A-44E3-A39D-52734683E25F}"/>
              </a:ext>
            </a:extLst>
          </p:cNvPr>
          <p:cNvSpPr/>
          <p:nvPr/>
        </p:nvSpPr>
        <p:spPr>
          <a:xfrm>
            <a:off x="5811231" y="6536737"/>
            <a:ext cx="1302694" cy="108567"/>
          </a:xfrm>
          <a:custGeom>
            <a:avLst/>
            <a:gdLst>
              <a:gd name="connsiteX0" fmla="*/ 24419 w 1302694"/>
              <a:gd name="connsiteY0" fmla="*/ 48213 h 108567"/>
              <a:gd name="connsiteX1" fmla="*/ 157769 w 1302694"/>
              <a:gd name="connsiteY1" fmla="*/ 48213 h 108567"/>
              <a:gd name="connsiteX2" fmla="*/ 773719 w 1302694"/>
              <a:gd name="connsiteY2" fmla="*/ 19638 h 108567"/>
              <a:gd name="connsiteX3" fmla="*/ 1297594 w 1302694"/>
              <a:gd name="connsiteY3" fmla="*/ 108538 h 108567"/>
              <a:gd name="connsiteX4" fmla="*/ 1011844 w 1302694"/>
              <a:gd name="connsiteY4" fmla="*/ 29163 h 108567"/>
              <a:gd name="connsiteX5" fmla="*/ 551469 w 1302694"/>
              <a:gd name="connsiteY5" fmla="*/ 588 h 108567"/>
              <a:gd name="connsiteX6" fmla="*/ 24419 w 1302694"/>
              <a:gd name="connsiteY6" fmla="*/ 48213 h 1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694" h="108567">
                <a:moveTo>
                  <a:pt x="24419" y="48213"/>
                </a:moveTo>
                <a:cubicBezTo>
                  <a:pt x="-41198" y="56150"/>
                  <a:pt x="32886" y="52975"/>
                  <a:pt x="157769" y="48213"/>
                </a:cubicBezTo>
                <a:cubicBezTo>
                  <a:pt x="282652" y="43451"/>
                  <a:pt x="583748" y="9584"/>
                  <a:pt x="773719" y="19638"/>
                </a:cubicBezTo>
                <a:cubicBezTo>
                  <a:pt x="963690" y="29692"/>
                  <a:pt x="1257907" y="106951"/>
                  <a:pt x="1297594" y="108538"/>
                </a:cubicBezTo>
                <a:cubicBezTo>
                  <a:pt x="1337281" y="110125"/>
                  <a:pt x="1136198" y="47155"/>
                  <a:pt x="1011844" y="29163"/>
                </a:cubicBezTo>
                <a:cubicBezTo>
                  <a:pt x="887490" y="11171"/>
                  <a:pt x="710219" y="-3116"/>
                  <a:pt x="551469" y="588"/>
                </a:cubicBezTo>
                <a:cubicBezTo>
                  <a:pt x="392719" y="4292"/>
                  <a:pt x="90036" y="40276"/>
                  <a:pt x="24419" y="48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D33F1B3-1D58-4E93-8C8E-AEC942994BED}"/>
              </a:ext>
            </a:extLst>
          </p:cNvPr>
          <p:cNvSpPr/>
          <p:nvPr/>
        </p:nvSpPr>
        <p:spPr>
          <a:xfrm>
            <a:off x="5200370" y="6222990"/>
            <a:ext cx="1592038" cy="162324"/>
          </a:xfrm>
          <a:custGeom>
            <a:avLst/>
            <a:gdLst>
              <a:gd name="connsiteX0" fmla="*/ 19330 w 1592038"/>
              <a:gd name="connsiteY0" fmla="*/ 161935 h 162324"/>
              <a:gd name="connsiteX1" fmla="*/ 257455 w 1592038"/>
              <a:gd name="connsiteY1" fmla="*/ 114310 h 162324"/>
              <a:gd name="connsiteX2" fmla="*/ 1213130 w 1592038"/>
              <a:gd name="connsiteY2" fmla="*/ 38110 h 162324"/>
              <a:gd name="connsiteX3" fmla="*/ 1590955 w 1592038"/>
              <a:gd name="connsiteY3" fmla="*/ 10 h 162324"/>
              <a:gd name="connsiteX4" fmla="*/ 1114705 w 1592038"/>
              <a:gd name="connsiteY4" fmla="*/ 41285 h 162324"/>
              <a:gd name="connsiteX5" fmla="*/ 647980 w 1592038"/>
              <a:gd name="connsiteY5" fmla="*/ 88910 h 162324"/>
              <a:gd name="connsiteX6" fmla="*/ 19330 w 1592038"/>
              <a:gd name="connsiteY6" fmla="*/ 161935 h 16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038" h="162324">
                <a:moveTo>
                  <a:pt x="19330" y="161935"/>
                </a:moveTo>
                <a:cubicBezTo>
                  <a:pt x="-45758" y="166168"/>
                  <a:pt x="58488" y="134947"/>
                  <a:pt x="257455" y="114310"/>
                </a:cubicBezTo>
                <a:cubicBezTo>
                  <a:pt x="456422" y="93673"/>
                  <a:pt x="1213130" y="38110"/>
                  <a:pt x="1213130" y="38110"/>
                </a:cubicBezTo>
                <a:cubicBezTo>
                  <a:pt x="1435380" y="19060"/>
                  <a:pt x="1607359" y="-519"/>
                  <a:pt x="1590955" y="10"/>
                </a:cubicBezTo>
                <a:cubicBezTo>
                  <a:pt x="1574551" y="539"/>
                  <a:pt x="1114705" y="41285"/>
                  <a:pt x="1114705" y="41285"/>
                </a:cubicBezTo>
                <a:lnTo>
                  <a:pt x="647980" y="88910"/>
                </a:lnTo>
                <a:lnTo>
                  <a:pt x="19330" y="1619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85F9B03-7E1A-4513-AD29-FA9C59D45AB2}"/>
              </a:ext>
            </a:extLst>
          </p:cNvPr>
          <p:cNvSpPr/>
          <p:nvPr/>
        </p:nvSpPr>
        <p:spPr>
          <a:xfrm>
            <a:off x="4950756" y="6171807"/>
            <a:ext cx="1734814" cy="225652"/>
          </a:xfrm>
          <a:custGeom>
            <a:avLst/>
            <a:gdLst>
              <a:gd name="connsiteX0" fmla="*/ 53044 w 1734814"/>
              <a:gd name="connsiteY0" fmla="*/ 216293 h 225652"/>
              <a:gd name="connsiteX1" fmla="*/ 164169 w 1734814"/>
              <a:gd name="connsiteY1" fmla="*/ 194068 h 225652"/>
              <a:gd name="connsiteX2" fmla="*/ 846794 w 1734814"/>
              <a:gd name="connsiteY2" fmla="*/ 63893 h 225652"/>
              <a:gd name="connsiteX3" fmla="*/ 1729444 w 1734814"/>
              <a:gd name="connsiteY3" fmla="*/ 25793 h 225652"/>
              <a:gd name="connsiteX4" fmla="*/ 1161119 w 1734814"/>
              <a:gd name="connsiteY4" fmla="*/ 13093 h 225652"/>
              <a:gd name="connsiteX5" fmla="*/ 53044 w 1734814"/>
              <a:gd name="connsiteY5" fmla="*/ 216293 h 2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814" h="225652">
                <a:moveTo>
                  <a:pt x="53044" y="216293"/>
                </a:moveTo>
                <a:cubicBezTo>
                  <a:pt x="-113114" y="246456"/>
                  <a:pt x="164169" y="194068"/>
                  <a:pt x="164169" y="194068"/>
                </a:cubicBezTo>
                <a:cubicBezTo>
                  <a:pt x="296461" y="168668"/>
                  <a:pt x="585915" y="91939"/>
                  <a:pt x="846794" y="63893"/>
                </a:cubicBezTo>
                <a:cubicBezTo>
                  <a:pt x="1107673" y="35847"/>
                  <a:pt x="1677057" y="34260"/>
                  <a:pt x="1729444" y="25793"/>
                </a:cubicBezTo>
                <a:cubicBezTo>
                  <a:pt x="1781831" y="17326"/>
                  <a:pt x="1440519" y="-19186"/>
                  <a:pt x="1161119" y="13093"/>
                </a:cubicBezTo>
                <a:cubicBezTo>
                  <a:pt x="881719" y="45372"/>
                  <a:pt x="219202" y="186130"/>
                  <a:pt x="53044" y="216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A4D641B-CABE-4491-AA08-E01556A8F602}"/>
              </a:ext>
            </a:extLst>
          </p:cNvPr>
          <p:cNvSpPr/>
          <p:nvPr/>
        </p:nvSpPr>
        <p:spPr>
          <a:xfrm>
            <a:off x="6641557" y="6159421"/>
            <a:ext cx="560871" cy="112932"/>
          </a:xfrm>
          <a:custGeom>
            <a:avLst/>
            <a:gdLst>
              <a:gd name="connsiteX0" fmla="*/ 3718 w 560871"/>
              <a:gd name="connsiteY0" fmla="*/ 79 h 112932"/>
              <a:gd name="connsiteX1" fmla="*/ 118018 w 560871"/>
              <a:gd name="connsiteY1" fmla="*/ 14367 h 112932"/>
              <a:gd name="connsiteX2" fmla="*/ 489493 w 560871"/>
              <a:gd name="connsiteY2" fmla="*/ 76279 h 112932"/>
              <a:gd name="connsiteX3" fmla="*/ 559343 w 560871"/>
              <a:gd name="connsiteY3" fmla="*/ 112792 h 112932"/>
              <a:gd name="connsiteX4" fmla="*/ 462506 w 560871"/>
              <a:gd name="connsiteY4" fmla="*/ 63579 h 112932"/>
              <a:gd name="connsiteX5" fmla="*/ 287881 w 560871"/>
              <a:gd name="connsiteY5" fmla="*/ 22304 h 112932"/>
              <a:gd name="connsiteX6" fmla="*/ 3718 w 560871"/>
              <a:gd name="connsiteY6" fmla="*/ 79 h 11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71" h="112932">
                <a:moveTo>
                  <a:pt x="3718" y="79"/>
                </a:moveTo>
                <a:cubicBezTo>
                  <a:pt x="-24592" y="-1244"/>
                  <a:pt x="118018" y="14367"/>
                  <a:pt x="118018" y="14367"/>
                </a:cubicBezTo>
                <a:cubicBezTo>
                  <a:pt x="198981" y="27067"/>
                  <a:pt x="415939" y="59875"/>
                  <a:pt x="489493" y="76279"/>
                </a:cubicBezTo>
                <a:cubicBezTo>
                  <a:pt x="563047" y="92683"/>
                  <a:pt x="563841" y="114909"/>
                  <a:pt x="559343" y="112792"/>
                </a:cubicBezTo>
                <a:cubicBezTo>
                  <a:pt x="554845" y="110675"/>
                  <a:pt x="507750" y="78660"/>
                  <a:pt x="462506" y="63579"/>
                </a:cubicBezTo>
                <a:cubicBezTo>
                  <a:pt x="417262" y="48498"/>
                  <a:pt x="364610" y="32093"/>
                  <a:pt x="287881" y="22304"/>
                </a:cubicBezTo>
                <a:cubicBezTo>
                  <a:pt x="211152" y="12515"/>
                  <a:pt x="32028" y="1402"/>
                  <a:pt x="3718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4032E6AA-C31D-401A-BC63-AA643B925A8D}"/>
              </a:ext>
            </a:extLst>
          </p:cNvPr>
          <p:cNvSpPr/>
          <p:nvPr/>
        </p:nvSpPr>
        <p:spPr>
          <a:xfrm>
            <a:off x="6554788" y="6224390"/>
            <a:ext cx="548321" cy="35123"/>
          </a:xfrm>
          <a:custGeom>
            <a:avLst/>
            <a:gdLst>
              <a:gd name="connsiteX0" fmla="*/ 0 w 548321"/>
              <a:gd name="connsiteY0" fmla="*/ 35123 h 35123"/>
              <a:gd name="connsiteX1" fmla="*/ 106362 w 548321"/>
              <a:gd name="connsiteY1" fmla="*/ 35123 h 35123"/>
              <a:gd name="connsiteX2" fmla="*/ 487362 w 548321"/>
              <a:gd name="connsiteY2" fmla="*/ 30360 h 35123"/>
              <a:gd name="connsiteX3" fmla="*/ 530225 w 548321"/>
              <a:gd name="connsiteY3" fmla="*/ 27185 h 35123"/>
              <a:gd name="connsiteX4" fmla="*/ 309562 w 548321"/>
              <a:gd name="connsiteY4" fmla="*/ 198 h 35123"/>
              <a:gd name="connsiteX5" fmla="*/ 0 w 548321"/>
              <a:gd name="connsiteY5" fmla="*/ 35123 h 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321" h="35123">
                <a:moveTo>
                  <a:pt x="0" y="35123"/>
                </a:moveTo>
                <a:lnTo>
                  <a:pt x="106362" y="35123"/>
                </a:lnTo>
                <a:lnTo>
                  <a:pt x="487362" y="30360"/>
                </a:lnTo>
                <a:cubicBezTo>
                  <a:pt x="558006" y="29037"/>
                  <a:pt x="559858" y="32212"/>
                  <a:pt x="530225" y="27185"/>
                </a:cubicBezTo>
                <a:cubicBezTo>
                  <a:pt x="500592" y="22158"/>
                  <a:pt x="399256" y="-2448"/>
                  <a:pt x="309562" y="198"/>
                </a:cubicBezTo>
                <a:cubicBezTo>
                  <a:pt x="219868" y="2844"/>
                  <a:pt x="105965" y="22952"/>
                  <a:pt x="0" y="3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8FD93CD-125F-4462-9A65-59AA929D04CA}"/>
              </a:ext>
            </a:extLst>
          </p:cNvPr>
          <p:cNvSpPr/>
          <p:nvPr/>
        </p:nvSpPr>
        <p:spPr>
          <a:xfrm>
            <a:off x="6425121" y="6075451"/>
            <a:ext cx="787679" cy="72971"/>
          </a:xfrm>
          <a:custGeom>
            <a:avLst/>
            <a:gdLst>
              <a:gd name="connsiteX0" fmla="*/ 18542 w 787679"/>
              <a:gd name="connsiteY0" fmla="*/ 1499 h 72971"/>
              <a:gd name="connsiteX1" fmla="*/ 97917 w 787679"/>
              <a:gd name="connsiteY1" fmla="*/ 18962 h 72971"/>
              <a:gd name="connsiteX2" fmla="*/ 482092 w 787679"/>
              <a:gd name="connsiteY2" fmla="*/ 17374 h 72971"/>
              <a:gd name="connsiteX3" fmla="*/ 785304 w 787679"/>
              <a:gd name="connsiteY3" fmla="*/ 72937 h 72971"/>
              <a:gd name="connsiteX4" fmla="*/ 610679 w 787679"/>
              <a:gd name="connsiteY4" fmla="*/ 25312 h 72971"/>
              <a:gd name="connsiteX5" fmla="*/ 382079 w 787679"/>
              <a:gd name="connsiteY5" fmla="*/ 3087 h 72971"/>
              <a:gd name="connsiteX6" fmla="*/ 18542 w 787679"/>
              <a:gd name="connsiteY6" fmla="*/ 1499 h 7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679" h="72971">
                <a:moveTo>
                  <a:pt x="18542" y="1499"/>
                </a:moveTo>
                <a:cubicBezTo>
                  <a:pt x="-28818" y="4145"/>
                  <a:pt x="20659" y="16316"/>
                  <a:pt x="97917" y="18962"/>
                </a:cubicBezTo>
                <a:cubicBezTo>
                  <a:pt x="175175" y="21608"/>
                  <a:pt x="367528" y="8378"/>
                  <a:pt x="482092" y="17374"/>
                </a:cubicBezTo>
                <a:cubicBezTo>
                  <a:pt x="596656" y="26370"/>
                  <a:pt x="763873" y="71614"/>
                  <a:pt x="785304" y="72937"/>
                </a:cubicBezTo>
                <a:cubicBezTo>
                  <a:pt x="806735" y="74260"/>
                  <a:pt x="677883" y="36954"/>
                  <a:pt x="610679" y="25312"/>
                </a:cubicBezTo>
                <a:cubicBezTo>
                  <a:pt x="543475" y="13670"/>
                  <a:pt x="473625" y="6262"/>
                  <a:pt x="382079" y="3087"/>
                </a:cubicBezTo>
                <a:cubicBezTo>
                  <a:pt x="290533" y="-88"/>
                  <a:pt x="65902" y="-1147"/>
                  <a:pt x="18542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61312973-1BC1-495A-B9A2-A0A9223CD070}"/>
              </a:ext>
            </a:extLst>
          </p:cNvPr>
          <p:cNvSpPr/>
          <p:nvPr/>
        </p:nvSpPr>
        <p:spPr>
          <a:xfrm>
            <a:off x="6777285" y="5983467"/>
            <a:ext cx="365204" cy="87625"/>
          </a:xfrm>
          <a:custGeom>
            <a:avLst/>
            <a:gdLst>
              <a:gd name="connsiteX0" fmla="*/ 12453 w 365204"/>
              <a:gd name="connsiteY0" fmla="*/ 2996 h 87625"/>
              <a:gd name="connsiteX1" fmla="*/ 68015 w 365204"/>
              <a:gd name="connsiteY1" fmla="*/ 6171 h 87625"/>
              <a:gd name="connsiteX2" fmla="*/ 295028 w 365204"/>
              <a:gd name="connsiteY2" fmla="*/ 53796 h 87625"/>
              <a:gd name="connsiteX3" fmla="*/ 364878 w 365204"/>
              <a:gd name="connsiteY3" fmla="*/ 87133 h 87625"/>
              <a:gd name="connsiteX4" fmla="*/ 274390 w 365204"/>
              <a:gd name="connsiteY4" fmla="*/ 28396 h 87625"/>
              <a:gd name="connsiteX5" fmla="*/ 12453 w 365204"/>
              <a:gd name="connsiteY5" fmla="*/ 2996 h 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204" h="87625">
                <a:moveTo>
                  <a:pt x="12453" y="2996"/>
                </a:moveTo>
                <a:cubicBezTo>
                  <a:pt x="-21943" y="-708"/>
                  <a:pt x="20919" y="-2296"/>
                  <a:pt x="68015" y="6171"/>
                </a:cubicBezTo>
                <a:cubicBezTo>
                  <a:pt x="115111" y="14638"/>
                  <a:pt x="245551" y="40302"/>
                  <a:pt x="295028" y="53796"/>
                </a:cubicBezTo>
                <a:cubicBezTo>
                  <a:pt x="344505" y="67290"/>
                  <a:pt x="368318" y="91366"/>
                  <a:pt x="364878" y="87133"/>
                </a:cubicBezTo>
                <a:cubicBezTo>
                  <a:pt x="361438" y="82900"/>
                  <a:pt x="333392" y="49033"/>
                  <a:pt x="274390" y="28396"/>
                </a:cubicBezTo>
                <a:cubicBezTo>
                  <a:pt x="215388" y="7759"/>
                  <a:pt x="46849" y="6700"/>
                  <a:pt x="12453" y="2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A089883-551F-4773-A945-4668E117911B}"/>
              </a:ext>
            </a:extLst>
          </p:cNvPr>
          <p:cNvSpPr/>
          <p:nvPr/>
        </p:nvSpPr>
        <p:spPr>
          <a:xfrm>
            <a:off x="6572016" y="6017466"/>
            <a:ext cx="349912" cy="56375"/>
          </a:xfrm>
          <a:custGeom>
            <a:avLst/>
            <a:gdLst>
              <a:gd name="connsiteX0" fmla="*/ 1822 w 349912"/>
              <a:gd name="connsiteY0" fmla="*/ 2334 h 56375"/>
              <a:gd name="connsiteX1" fmla="*/ 343134 w 349912"/>
              <a:gd name="connsiteY1" fmla="*/ 56309 h 56375"/>
              <a:gd name="connsiteX2" fmla="*/ 212959 w 349912"/>
              <a:gd name="connsiteY2" fmla="*/ 13447 h 56375"/>
              <a:gd name="connsiteX3" fmla="*/ 1822 w 349912"/>
              <a:gd name="connsiteY3" fmla="*/ 2334 h 5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12" h="56375">
                <a:moveTo>
                  <a:pt x="1822" y="2334"/>
                </a:moveTo>
                <a:cubicBezTo>
                  <a:pt x="23518" y="9478"/>
                  <a:pt x="307945" y="54457"/>
                  <a:pt x="343134" y="56309"/>
                </a:cubicBezTo>
                <a:cubicBezTo>
                  <a:pt x="378323" y="58161"/>
                  <a:pt x="267728" y="20855"/>
                  <a:pt x="212959" y="13447"/>
                </a:cubicBezTo>
                <a:cubicBezTo>
                  <a:pt x="158190" y="6039"/>
                  <a:pt x="-19874" y="-4810"/>
                  <a:pt x="1822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25827A-4C3A-4088-A21F-279D98CAFECC}"/>
              </a:ext>
            </a:extLst>
          </p:cNvPr>
          <p:cNvSpPr/>
          <p:nvPr/>
        </p:nvSpPr>
        <p:spPr>
          <a:xfrm>
            <a:off x="6976018" y="5790812"/>
            <a:ext cx="196925" cy="198986"/>
          </a:xfrm>
          <a:custGeom>
            <a:avLst/>
            <a:gdLst>
              <a:gd name="connsiteX0" fmla="*/ 2632 w 196925"/>
              <a:gd name="connsiteY0" fmla="*/ 388 h 198986"/>
              <a:gd name="connsiteX1" fmla="*/ 51845 w 196925"/>
              <a:gd name="connsiteY1" fmla="*/ 24201 h 198986"/>
              <a:gd name="connsiteX2" fmla="*/ 140745 w 196925"/>
              <a:gd name="connsiteY2" fmla="*/ 71826 h 198986"/>
              <a:gd name="connsiteX3" fmla="*/ 196307 w 196925"/>
              <a:gd name="connsiteY3" fmla="*/ 198826 h 198986"/>
              <a:gd name="connsiteX4" fmla="*/ 169320 w 196925"/>
              <a:gd name="connsiteY4" fmla="*/ 97226 h 198986"/>
              <a:gd name="connsiteX5" fmla="*/ 150270 w 196925"/>
              <a:gd name="connsiteY5" fmla="*/ 48013 h 198986"/>
              <a:gd name="connsiteX6" fmla="*/ 2632 w 196925"/>
              <a:gd name="connsiteY6" fmla="*/ 388 h 19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25" h="198986">
                <a:moveTo>
                  <a:pt x="2632" y="388"/>
                </a:moveTo>
                <a:cubicBezTo>
                  <a:pt x="-13772" y="-3581"/>
                  <a:pt x="51845" y="24201"/>
                  <a:pt x="51845" y="24201"/>
                </a:cubicBezTo>
                <a:cubicBezTo>
                  <a:pt x="74864" y="36107"/>
                  <a:pt x="116668" y="42722"/>
                  <a:pt x="140745" y="71826"/>
                </a:cubicBezTo>
                <a:cubicBezTo>
                  <a:pt x="164822" y="100930"/>
                  <a:pt x="191545" y="194593"/>
                  <a:pt x="196307" y="198826"/>
                </a:cubicBezTo>
                <a:cubicBezTo>
                  <a:pt x="201069" y="203059"/>
                  <a:pt x="176993" y="122362"/>
                  <a:pt x="169320" y="97226"/>
                </a:cubicBezTo>
                <a:cubicBezTo>
                  <a:pt x="161647" y="72090"/>
                  <a:pt x="176464" y="61771"/>
                  <a:pt x="150270" y="48013"/>
                </a:cubicBezTo>
                <a:cubicBezTo>
                  <a:pt x="124076" y="34255"/>
                  <a:pt x="19036" y="4357"/>
                  <a:pt x="2632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FD2B233-445B-4EAF-A219-3AE04B69A55A}"/>
              </a:ext>
            </a:extLst>
          </p:cNvPr>
          <p:cNvSpPr/>
          <p:nvPr/>
        </p:nvSpPr>
        <p:spPr>
          <a:xfrm>
            <a:off x="6780211" y="5852854"/>
            <a:ext cx="374217" cy="194262"/>
          </a:xfrm>
          <a:custGeom>
            <a:avLst/>
            <a:gdLst>
              <a:gd name="connsiteX0" fmla="*/ 2 w 374217"/>
              <a:gd name="connsiteY0" fmla="*/ 259 h 194262"/>
              <a:gd name="connsiteX1" fmla="*/ 220664 w 374217"/>
              <a:gd name="connsiteY1" fmla="*/ 109796 h 194262"/>
              <a:gd name="connsiteX2" fmla="*/ 373064 w 374217"/>
              <a:gd name="connsiteY2" fmla="*/ 193934 h 194262"/>
              <a:gd name="connsiteX3" fmla="*/ 287339 w 374217"/>
              <a:gd name="connsiteY3" fmla="*/ 136784 h 194262"/>
              <a:gd name="connsiteX4" fmla="*/ 225427 w 374217"/>
              <a:gd name="connsiteY4" fmla="*/ 81221 h 194262"/>
              <a:gd name="connsiteX5" fmla="*/ 2 w 374217"/>
              <a:gd name="connsiteY5" fmla="*/ 259 h 19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217" h="194262">
                <a:moveTo>
                  <a:pt x="2" y="259"/>
                </a:moveTo>
                <a:cubicBezTo>
                  <a:pt x="-792" y="5021"/>
                  <a:pt x="158487" y="77517"/>
                  <a:pt x="220664" y="109796"/>
                </a:cubicBezTo>
                <a:cubicBezTo>
                  <a:pt x="282841" y="142075"/>
                  <a:pt x="361952" y="189436"/>
                  <a:pt x="373064" y="193934"/>
                </a:cubicBezTo>
                <a:cubicBezTo>
                  <a:pt x="384176" y="198432"/>
                  <a:pt x="311945" y="155569"/>
                  <a:pt x="287339" y="136784"/>
                </a:cubicBezTo>
                <a:cubicBezTo>
                  <a:pt x="262733" y="117999"/>
                  <a:pt x="272258" y="104769"/>
                  <a:pt x="225427" y="81221"/>
                </a:cubicBezTo>
                <a:cubicBezTo>
                  <a:pt x="178596" y="57673"/>
                  <a:pt x="796" y="-4503"/>
                  <a:pt x="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CC14B97-2F4A-4588-A8A4-014CB371D16A}"/>
              </a:ext>
            </a:extLst>
          </p:cNvPr>
          <p:cNvSpPr/>
          <p:nvPr/>
        </p:nvSpPr>
        <p:spPr>
          <a:xfrm>
            <a:off x="6844409" y="5821316"/>
            <a:ext cx="267271" cy="109599"/>
          </a:xfrm>
          <a:custGeom>
            <a:avLst/>
            <a:gdLst>
              <a:gd name="connsiteX0" fmla="*/ 2479 w 267271"/>
              <a:gd name="connsiteY0" fmla="*/ 47 h 109599"/>
              <a:gd name="connsiteX1" fmla="*/ 115191 w 267271"/>
              <a:gd name="connsiteY1" fmla="*/ 39734 h 109599"/>
              <a:gd name="connsiteX2" fmla="*/ 250129 w 267271"/>
              <a:gd name="connsiteY2" fmla="*/ 81009 h 109599"/>
              <a:gd name="connsiteX3" fmla="*/ 262829 w 267271"/>
              <a:gd name="connsiteY3" fmla="*/ 107997 h 109599"/>
              <a:gd name="connsiteX4" fmla="*/ 226316 w 267271"/>
              <a:gd name="connsiteY4" fmla="*/ 33384 h 109599"/>
              <a:gd name="connsiteX5" fmla="*/ 2479 w 267271"/>
              <a:gd name="connsiteY5" fmla="*/ 47 h 10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71" h="109599">
                <a:moveTo>
                  <a:pt x="2479" y="47"/>
                </a:moveTo>
                <a:cubicBezTo>
                  <a:pt x="-16042" y="1105"/>
                  <a:pt x="73916" y="26240"/>
                  <a:pt x="115191" y="39734"/>
                </a:cubicBezTo>
                <a:cubicBezTo>
                  <a:pt x="156466" y="53228"/>
                  <a:pt x="225523" y="69632"/>
                  <a:pt x="250129" y="81009"/>
                </a:cubicBezTo>
                <a:cubicBezTo>
                  <a:pt x="274735" y="92386"/>
                  <a:pt x="266798" y="115935"/>
                  <a:pt x="262829" y="107997"/>
                </a:cubicBezTo>
                <a:cubicBezTo>
                  <a:pt x="258860" y="100060"/>
                  <a:pt x="269708" y="50846"/>
                  <a:pt x="226316" y="33384"/>
                </a:cubicBezTo>
                <a:cubicBezTo>
                  <a:pt x="182924" y="15922"/>
                  <a:pt x="21000" y="-1011"/>
                  <a:pt x="247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55ACF98D-C87E-49E8-9533-C304E923D9E7}"/>
              </a:ext>
            </a:extLst>
          </p:cNvPr>
          <p:cNvSpPr/>
          <p:nvPr/>
        </p:nvSpPr>
        <p:spPr>
          <a:xfrm>
            <a:off x="5998470" y="5935133"/>
            <a:ext cx="472739" cy="140054"/>
          </a:xfrm>
          <a:custGeom>
            <a:avLst/>
            <a:gdLst>
              <a:gd name="connsiteX0" fmla="*/ 163 w 472739"/>
              <a:gd name="connsiteY0" fmla="*/ 0 h 140054"/>
              <a:gd name="connsiteX1" fmla="*/ 50963 w 472739"/>
              <a:gd name="connsiteY1" fmla="*/ 29634 h 140054"/>
              <a:gd name="connsiteX2" fmla="*/ 313430 w 472739"/>
              <a:gd name="connsiteY2" fmla="*/ 105834 h 140054"/>
              <a:gd name="connsiteX3" fmla="*/ 472180 w 472739"/>
              <a:gd name="connsiteY3" fmla="*/ 139700 h 140054"/>
              <a:gd name="connsiteX4" fmla="*/ 260513 w 472739"/>
              <a:gd name="connsiteY4" fmla="*/ 86784 h 140054"/>
              <a:gd name="connsiteX5" fmla="*/ 108113 w 472739"/>
              <a:gd name="connsiteY5" fmla="*/ 38100 h 140054"/>
              <a:gd name="connsiteX6" fmla="*/ 163 w 472739"/>
              <a:gd name="connsiteY6" fmla="*/ 0 h 14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739" h="140054">
                <a:moveTo>
                  <a:pt x="163" y="0"/>
                </a:moveTo>
                <a:cubicBezTo>
                  <a:pt x="-543" y="5997"/>
                  <a:pt x="-1248" y="11995"/>
                  <a:pt x="50963" y="29634"/>
                </a:cubicBezTo>
                <a:cubicBezTo>
                  <a:pt x="103174" y="47273"/>
                  <a:pt x="243227" y="87490"/>
                  <a:pt x="313430" y="105834"/>
                </a:cubicBezTo>
                <a:cubicBezTo>
                  <a:pt x="383633" y="124178"/>
                  <a:pt x="481000" y="142875"/>
                  <a:pt x="472180" y="139700"/>
                </a:cubicBezTo>
                <a:cubicBezTo>
                  <a:pt x="463361" y="136525"/>
                  <a:pt x="321191" y="103717"/>
                  <a:pt x="260513" y="86784"/>
                </a:cubicBezTo>
                <a:cubicBezTo>
                  <a:pt x="199835" y="69851"/>
                  <a:pt x="108113" y="38100"/>
                  <a:pt x="108113" y="38100"/>
                </a:cubicBezTo>
                <a:lnTo>
                  <a:pt x="16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9EFA2D8-227F-4F5C-AD5D-F20FF6BF3A6E}"/>
              </a:ext>
            </a:extLst>
          </p:cNvPr>
          <p:cNvSpPr/>
          <p:nvPr/>
        </p:nvSpPr>
        <p:spPr>
          <a:xfrm>
            <a:off x="6462235" y="5841806"/>
            <a:ext cx="360766" cy="149435"/>
          </a:xfrm>
          <a:custGeom>
            <a:avLst/>
            <a:gdLst>
              <a:gd name="connsiteX0" fmla="*/ 4182 w 360766"/>
              <a:gd name="connsiteY0" fmla="*/ 194 h 149435"/>
              <a:gd name="connsiteX1" fmla="*/ 272998 w 360766"/>
              <a:gd name="connsiteY1" fmla="*/ 133544 h 149435"/>
              <a:gd name="connsiteX2" fmla="*/ 359782 w 360766"/>
              <a:gd name="connsiteY2" fmla="*/ 146244 h 149435"/>
              <a:gd name="connsiteX3" fmla="*/ 228548 w 360766"/>
              <a:gd name="connsiteY3" fmla="*/ 127194 h 149435"/>
              <a:gd name="connsiteX4" fmla="*/ 114248 w 360766"/>
              <a:gd name="connsiteY4" fmla="*/ 103911 h 149435"/>
              <a:gd name="connsiteX5" fmla="*/ 4182 w 360766"/>
              <a:gd name="connsiteY5" fmla="*/ 194 h 14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766" h="149435">
                <a:moveTo>
                  <a:pt x="4182" y="194"/>
                </a:moveTo>
                <a:cubicBezTo>
                  <a:pt x="30640" y="5133"/>
                  <a:pt x="213731" y="109202"/>
                  <a:pt x="272998" y="133544"/>
                </a:cubicBezTo>
                <a:cubicBezTo>
                  <a:pt x="332265" y="157886"/>
                  <a:pt x="367190" y="147302"/>
                  <a:pt x="359782" y="146244"/>
                </a:cubicBezTo>
                <a:cubicBezTo>
                  <a:pt x="352374" y="145186"/>
                  <a:pt x="269470" y="134249"/>
                  <a:pt x="228548" y="127194"/>
                </a:cubicBezTo>
                <a:cubicBezTo>
                  <a:pt x="187626" y="120139"/>
                  <a:pt x="144234" y="121903"/>
                  <a:pt x="114248" y="103911"/>
                </a:cubicBezTo>
                <a:cubicBezTo>
                  <a:pt x="84262" y="85919"/>
                  <a:pt x="-22276" y="-4745"/>
                  <a:pt x="418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2763A86-975B-4FC9-ACD4-9DBD7841EE44}"/>
              </a:ext>
            </a:extLst>
          </p:cNvPr>
          <p:cNvSpPr/>
          <p:nvPr/>
        </p:nvSpPr>
        <p:spPr>
          <a:xfrm>
            <a:off x="4089266" y="6154883"/>
            <a:ext cx="338992" cy="214117"/>
          </a:xfrm>
          <a:custGeom>
            <a:avLst/>
            <a:gdLst>
              <a:gd name="connsiteX0" fmla="*/ 338801 w 338992"/>
              <a:gd name="connsiteY0" fmla="*/ 384 h 214117"/>
              <a:gd name="connsiteX1" fmla="*/ 116551 w 338992"/>
              <a:gd name="connsiteY1" fmla="*/ 137967 h 214117"/>
              <a:gd name="connsiteX2" fmla="*/ 36117 w 338992"/>
              <a:gd name="connsiteY2" fmla="*/ 199350 h 214117"/>
              <a:gd name="connsiteX3" fmla="*/ 2251 w 338992"/>
              <a:gd name="connsiteY3" fmla="*/ 209934 h 214117"/>
              <a:gd name="connsiteX4" fmla="*/ 95384 w 338992"/>
              <a:gd name="connsiteY4" fmla="*/ 142200 h 214117"/>
              <a:gd name="connsiteX5" fmla="*/ 154651 w 338992"/>
              <a:gd name="connsiteY5" fmla="*/ 97750 h 214117"/>
              <a:gd name="connsiteX6" fmla="*/ 338801 w 338992"/>
              <a:gd name="connsiteY6" fmla="*/ 384 h 21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992" h="214117">
                <a:moveTo>
                  <a:pt x="338801" y="384"/>
                </a:moveTo>
                <a:cubicBezTo>
                  <a:pt x="332451" y="7087"/>
                  <a:pt x="166998" y="104806"/>
                  <a:pt x="116551" y="137967"/>
                </a:cubicBezTo>
                <a:cubicBezTo>
                  <a:pt x="66104" y="171128"/>
                  <a:pt x="55167" y="187355"/>
                  <a:pt x="36117" y="199350"/>
                </a:cubicBezTo>
                <a:cubicBezTo>
                  <a:pt x="17067" y="211345"/>
                  <a:pt x="-7627" y="219459"/>
                  <a:pt x="2251" y="209934"/>
                </a:cubicBezTo>
                <a:cubicBezTo>
                  <a:pt x="12129" y="200409"/>
                  <a:pt x="69984" y="160897"/>
                  <a:pt x="95384" y="142200"/>
                </a:cubicBezTo>
                <a:cubicBezTo>
                  <a:pt x="120784" y="123503"/>
                  <a:pt x="117609" y="118917"/>
                  <a:pt x="154651" y="97750"/>
                </a:cubicBezTo>
                <a:cubicBezTo>
                  <a:pt x="191693" y="76583"/>
                  <a:pt x="345151" y="-6319"/>
                  <a:pt x="338801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9C2044-1FA3-48DC-9958-CA6448FB6BFC}"/>
              </a:ext>
            </a:extLst>
          </p:cNvPr>
          <p:cNvSpPr/>
          <p:nvPr/>
        </p:nvSpPr>
        <p:spPr>
          <a:xfrm>
            <a:off x="5304236" y="4993015"/>
            <a:ext cx="304943" cy="538001"/>
          </a:xfrm>
          <a:custGeom>
            <a:avLst/>
            <a:gdLst>
              <a:gd name="connsiteX0" fmla="*/ 216031 w 304943"/>
              <a:gd name="connsiteY0" fmla="*/ 21368 h 538001"/>
              <a:gd name="connsiteX1" fmla="*/ 177931 w 304943"/>
              <a:gd name="connsiteY1" fmla="*/ 158952 h 538001"/>
              <a:gd name="connsiteX2" fmla="*/ 190631 w 304943"/>
              <a:gd name="connsiteY2" fmla="*/ 285952 h 538001"/>
              <a:gd name="connsiteX3" fmla="*/ 256247 w 304943"/>
              <a:gd name="connsiteY3" fmla="*/ 493385 h 538001"/>
              <a:gd name="connsiteX4" fmla="*/ 304931 w 304943"/>
              <a:gd name="connsiteY4" fmla="*/ 537835 h 538001"/>
              <a:gd name="connsiteX5" fmla="*/ 252014 w 304943"/>
              <a:gd name="connsiteY5" fmla="*/ 503968 h 538001"/>
              <a:gd name="connsiteX6" fmla="*/ 17064 w 304943"/>
              <a:gd name="connsiteY6" fmla="*/ 398135 h 538001"/>
              <a:gd name="connsiteX7" fmla="*/ 207564 w 304943"/>
              <a:gd name="connsiteY7" fmla="*/ 461635 h 538001"/>
              <a:gd name="connsiteX8" fmla="*/ 184281 w 304943"/>
              <a:gd name="connsiteY8" fmla="*/ 393902 h 538001"/>
              <a:gd name="connsiteX9" fmla="*/ 129247 w 304943"/>
              <a:gd name="connsiteY9" fmla="*/ 59468 h 538001"/>
              <a:gd name="connsiteX10" fmla="*/ 131 w 304943"/>
              <a:gd name="connsiteY10" fmla="*/ 2318 h 538001"/>
              <a:gd name="connsiteX11" fmla="*/ 105964 w 304943"/>
              <a:gd name="connsiteY11" fmla="*/ 17135 h 538001"/>
              <a:gd name="connsiteX12" fmla="*/ 160997 w 304943"/>
              <a:gd name="connsiteY12" fmla="*/ 72168 h 538001"/>
              <a:gd name="connsiteX13" fmla="*/ 216031 w 304943"/>
              <a:gd name="connsiteY13" fmla="*/ 21368 h 53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943" h="538001">
                <a:moveTo>
                  <a:pt x="216031" y="21368"/>
                </a:moveTo>
                <a:cubicBezTo>
                  <a:pt x="218853" y="35832"/>
                  <a:pt x="182164" y="114855"/>
                  <a:pt x="177931" y="158952"/>
                </a:cubicBezTo>
                <a:cubicBezTo>
                  <a:pt x="173698" y="203049"/>
                  <a:pt x="177578" y="230213"/>
                  <a:pt x="190631" y="285952"/>
                </a:cubicBezTo>
                <a:cubicBezTo>
                  <a:pt x="203684" y="341691"/>
                  <a:pt x="237197" y="451404"/>
                  <a:pt x="256247" y="493385"/>
                </a:cubicBezTo>
                <a:cubicBezTo>
                  <a:pt x="275297" y="535366"/>
                  <a:pt x="305637" y="536071"/>
                  <a:pt x="304931" y="537835"/>
                </a:cubicBezTo>
                <a:cubicBezTo>
                  <a:pt x="304225" y="539599"/>
                  <a:pt x="299992" y="527251"/>
                  <a:pt x="252014" y="503968"/>
                </a:cubicBezTo>
                <a:cubicBezTo>
                  <a:pt x="204036" y="480685"/>
                  <a:pt x="24472" y="405191"/>
                  <a:pt x="17064" y="398135"/>
                </a:cubicBezTo>
                <a:cubicBezTo>
                  <a:pt x="9656" y="391080"/>
                  <a:pt x="179695" y="462340"/>
                  <a:pt x="207564" y="461635"/>
                </a:cubicBezTo>
                <a:cubicBezTo>
                  <a:pt x="235433" y="460930"/>
                  <a:pt x="197334" y="460930"/>
                  <a:pt x="184281" y="393902"/>
                </a:cubicBezTo>
                <a:cubicBezTo>
                  <a:pt x="171228" y="326874"/>
                  <a:pt x="159939" y="124732"/>
                  <a:pt x="129247" y="59468"/>
                </a:cubicBezTo>
                <a:cubicBezTo>
                  <a:pt x="98555" y="-5796"/>
                  <a:pt x="4011" y="9373"/>
                  <a:pt x="131" y="2318"/>
                </a:cubicBezTo>
                <a:cubicBezTo>
                  <a:pt x="-3749" y="-4737"/>
                  <a:pt x="79153" y="5493"/>
                  <a:pt x="105964" y="17135"/>
                </a:cubicBezTo>
                <a:cubicBezTo>
                  <a:pt x="132775" y="28777"/>
                  <a:pt x="143358" y="68993"/>
                  <a:pt x="160997" y="72168"/>
                </a:cubicBezTo>
                <a:cubicBezTo>
                  <a:pt x="178636" y="75343"/>
                  <a:pt x="213209" y="6904"/>
                  <a:pt x="216031" y="2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2EFF1EB-BF58-47DB-B684-95D6EAD11144}"/>
              </a:ext>
            </a:extLst>
          </p:cNvPr>
          <p:cNvSpPr/>
          <p:nvPr/>
        </p:nvSpPr>
        <p:spPr>
          <a:xfrm>
            <a:off x="3738912" y="5691683"/>
            <a:ext cx="506188" cy="490047"/>
          </a:xfrm>
          <a:custGeom>
            <a:avLst/>
            <a:gdLst>
              <a:gd name="connsiteX0" fmla="*/ 7588 w 506188"/>
              <a:gd name="connsiteY0" fmla="*/ 4267 h 490047"/>
              <a:gd name="connsiteX1" fmla="*/ 86963 w 506188"/>
              <a:gd name="connsiteY1" fmla="*/ 188417 h 490047"/>
              <a:gd name="connsiteX2" fmla="*/ 413988 w 506188"/>
              <a:gd name="connsiteY2" fmla="*/ 404317 h 490047"/>
              <a:gd name="connsiteX3" fmla="*/ 506063 w 506188"/>
              <a:gd name="connsiteY3" fmla="*/ 490042 h 490047"/>
              <a:gd name="connsiteX4" fmla="*/ 401288 w 506188"/>
              <a:gd name="connsiteY4" fmla="*/ 401142 h 490047"/>
              <a:gd name="connsiteX5" fmla="*/ 229838 w 506188"/>
              <a:gd name="connsiteY5" fmla="*/ 274142 h 490047"/>
              <a:gd name="connsiteX6" fmla="*/ 29813 w 506188"/>
              <a:gd name="connsiteY6" fmla="*/ 77292 h 490047"/>
              <a:gd name="connsiteX7" fmla="*/ 7588 w 506188"/>
              <a:gd name="connsiteY7" fmla="*/ 4267 h 4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188" h="490047">
                <a:moveTo>
                  <a:pt x="7588" y="4267"/>
                </a:moveTo>
                <a:cubicBezTo>
                  <a:pt x="17113" y="22788"/>
                  <a:pt x="19230" y="121742"/>
                  <a:pt x="86963" y="188417"/>
                </a:cubicBezTo>
                <a:cubicBezTo>
                  <a:pt x="154696" y="255092"/>
                  <a:pt x="344138" y="354046"/>
                  <a:pt x="413988" y="404317"/>
                </a:cubicBezTo>
                <a:cubicBezTo>
                  <a:pt x="483838" y="454588"/>
                  <a:pt x="508180" y="490571"/>
                  <a:pt x="506063" y="490042"/>
                </a:cubicBezTo>
                <a:cubicBezTo>
                  <a:pt x="503946" y="489513"/>
                  <a:pt x="447325" y="437125"/>
                  <a:pt x="401288" y="401142"/>
                </a:cubicBezTo>
                <a:cubicBezTo>
                  <a:pt x="355251" y="365159"/>
                  <a:pt x="291750" y="328117"/>
                  <a:pt x="229838" y="274142"/>
                </a:cubicBezTo>
                <a:cubicBezTo>
                  <a:pt x="167926" y="220167"/>
                  <a:pt x="68971" y="123859"/>
                  <a:pt x="29813" y="77292"/>
                </a:cubicBezTo>
                <a:cubicBezTo>
                  <a:pt x="-9345" y="30725"/>
                  <a:pt x="-1937" y="-14254"/>
                  <a:pt x="7588" y="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AB94132-FE5E-457F-9E64-62CC00098E6D}"/>
              </a:ext>
            </a:extLst>
          </p:cNvPr>
          <p:cNvSpPr/>
          <p:nvPr/>
        </p:nvSpPr>
        <p:spPr>
          <a:xfrm>
            <a:off x="4980813" y="5628889"/>
            <a:ext cx="346895" cy="362680"/>
          </a:xfrm>
          <a:custGeom>
            <a:avLst/>
            <a:gdLst>
              <a:gd name="connsiteX0" fmla="*/ 346837 w 346895"/>
              <a:gd name="connsiteY0" fmla="*/ 386 h 362680"/>
              <a:gd name="connsiteX1" fmla="*/ 235712 w 346895"/>
              <a:gd name="connsiteY1" fmla="*/ 194061 h 362680"/>
              <a:gd name="connsiteX2" fmla="*/ 762 w 346895"/>
              <a:gd name="connsiteY2" fmla="*/ 362336 h 362680"/>
              <a:gd name="connsiteX3" fmla="*/ 162687 w 346895"/>
              <a:gd name="connsiteY3" fmla="*/ 235336 h 362680"/>
              <a:gd name="connsiteX4" fmla="*/ 223012 w 346895"/>
              <a:gd name="connsiteY4" fmla="*/ 146436 h 362680"/>
              <a:gd name="connsiteX5" fmla="*/ 346837 w 346895"/>
              <a:gd name="connsiteY5" fmla="*/ 386 h 36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95" h="362680">
                <a:moveTo>
                  <a:pt x="346837" y="386"/>
                </a:moveTo>
                <a:cubicBezTo>
                  <a:pt x="348954" y="8323"/>
                  <a:pt x="293391" y="133736"/>
                  <a:pt x="235712" y="194061"/>
                </a:cubicBezTo>
                <a:cubicBezTo>
                  <a:pt x="178033" y="254386"/>
                  <a:pt x="12933" y="355457"/>
                  <a:pt x="762" y="362336"/>
                </a:cubicBezTo>
                <a:cubicBezTo>
                  <a:pt x="-11409" y="369215"/>
                  <a:pt x="125645" y="271319"/>
                  <a:pt x="162687" y="235336"/>
                </a:cubicBezTo>
                <a:cubicBezTo>
                  <a:pt x="199729" y="199353"/>
                  <a:pt x="193908" y="184007"/>
                  <a:pt x="223012" y="146436"/>
                </a:cubicBezTo>
                <a:cubicBezTo>
                  <a:pt x="252116" y="108865"/>
                  <a:pt x="344720" y="-7551"/>
                  <a:pt x="346837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1B9A9B4-A177-4B09-814E-51BB2314ADBA}"/>
              </a:ext>
            </a:extLst>
          </p:cNvPr>
          <p:cNvSpPr/>
          <p:nvPr/>
        </p:nvSpPr>
        <p:spPr>
          <a:xfrm>
            <a:off x="5774945" y="5622611"/>
            <a:ext cx="503956" cy="203637"/>
          </a:xfrm>
          <a:custGeom>
            <a:avLst/>
            <a:gdLst>
              <a:gd name="connsiteX0" fmla="*/ 380 w 503956"/>
              <a:gd name="connsiteY0" fmla="*/ 314 h 203637"/>
              <a:gd name="connsiteX1" fmla="*/ 257555 w 503956"/>
              <a:gd name="connsiteY1" fmla="*/ 149539 h 203637"/>
              <a:gd name="connsiteX2" fmla="*/ 502030 w 503956"/>
              <a:gd name="connsiteY2" fmla="*/ 203514 h 203637"/>
              <a:gd name="connsiteX3" fmla="*/ 378205 w 503956"/>
              <a:gd name="connsiteY3" fmla="*/ 165414 h 203637"/>
              <a:gd name="connsiteX4" fmla="*/ 203580 w 503956"/>
              <a:gd name="connsiteY4" fmla="*/ 111439 h 203637"/>
              <a:gd name="connsiteX5" fmla="*/ 380 w 503956"/>
              <a:gd name="connsiteY5" fmla="*/ 314 h 20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56" h="203637">
                <a:moveTo>
                  <a:pt x="380" y="314"/>
                </a:moveTo>
                <a:cubicBezTo>
                  <a:pt x="9376" y="6664"/>
                  <a:pt x="173947" y="115672"/>
                  <a:pt x="257555" y="149539"/>
                </a:cubicBezTo>
                <a:cubicBezTo>
                  <a:pt x="341163" y="183406"/>
                  <a:pt x="481922" y="200868"/>
                  <a:pt x="502030" y="203514"/>
                </a:cubicBezTo>
                <a:cubicBezTo>
                  <a:pt x="522138" y="206160"/>
                  <a:pt x="378205" y="165414"/>
                  <a:pt x="378205" y="165414"/>
                </a:cubicBezTo>
                <a:cubicBezTo>
                  <a:pt x="328463" y="150068"/>
                  <a:pt x="262847" y="137368"/>
                  <a:pt x="203580" y="111439"/>
                </a:cubicBezTo>
                <a:cubicBezTo>
                  <a:pt x="144313" y="85510"/>
                  <a:pt x="-8616" y="-6036"/>
                  <a:pt x="38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6B39077-7DBD-4517-A58B-44B7EA01FEC7}"/>
              </a:ext>
            </a:extLst>
          </p:cNvPr>
          <p:cNvSpPr/>
          <p:nvPr/>
        </p:nvSpPr>
        <p:spPr>
          <a:xfrm>
            <a:off x="6801579" y="4868332"/>
            <a:ext cx="184897" cy="765160"/>
          </a:xfrm>
          <a:custGeom>
            <a:avLst/>
            <a:gdLst>
              <a:gd name="connsiteX0" fmla="*/ 141088 w 184897"/>
              <a:gd name="connsiteY0" fmla="*/ 1 h 765160"/>
              <a:gd name="connsiteX1" fmla="*/ 179188 w 184897"/>
              <a:gd name="connsiteY1" fmla="*/ 419101 h 765160"/>
              <a:gd name="connsiteX2" fmla="*/ 1388 w 184897"/>
              <a:gd name="connsiteY2" fmla="*/ 762001 h 765160"/>
              <a:gd name="connsiteX3" fmla="*/ 98754 w 184897"/>
              <a:gd name="connsiteY3" fmla="*/ 579968 h 765160"/>
              <a:gd name="connsiteX4" fmla="*/ 141088 w 184897"/>
              <a:gd name="connsiteY4" fmla="*/ 414868 h 765160"/>
              <a:gd name="connsiteX5" fmla="*/ 141088 w 184897"/>
              <a:gd name="connsiteY5" fmla="*/ 1 h 7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97" h="765160">
                <a:moveTo>
                  <a:pt x="141088" y="1"/>
                </a:moveTo>
                <a:cubicBezTo>
                  <a:pt x="147438" y="706"/>
                  <a:pt x="202471" y="292101"/>
                  <a:pt x="179188" y="419101"/>
                </a:cubicBezTo>
                <a:cubicBezTo>
                  <a:pt x="155905" y="546101"/>
                  <a:pt x="14794" y="735190"/>
                  <a:pt x="1388" y="762001"/>
                </a:cubicBezTo>
                <a:cubicBezTo>
                  <a:pt x="-12018" y="788812"/>
                  <a:pt x="75471" y="637824"/>
                  <a:pt x="98754" y="579968"/>
                </a:cubicBezTo>
                <a:cubicBezTo>
                  <a:pt x="122037" y="522113"/>
                  <a:pt x="132621" y="509412"/>
                  <a:pt x="141088" y="414868"/>
                </a:cubicBezTo>
                <a:cubicBezTo>
                  <a:pt x="149555" y="320324"/>
                  <a:pt x="134738" y="-704"/>
                  <a:pt x="14108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051CBE-05F5-4581-B205-D71380C7271B}"/>
              </a:ext>
            </a:extLst>
          </p:cNvPr>
          <p:cNvSpPr/>
          <p:nvPr/>
        </p:nvSpPr>
        <p:spPr>
          <a:xfrm>
            <a:off x="3929854" y="4987307"/>
            <a:ext cx="314925" cy="696834"/>
          </a:xfrm>
          <a:custGeom>
            <a:avLst/>
            <a:gdLst>
              <a:gd name="connsiteX0" fmla="*/ 299246 w 314925"/>
              <a:gd name="connsiteY0" fmla="*/ 12260 h 696834"/>
              <a:gd name="connsiteX1" fmla="*/ 269613 w 314925"/>
              <a:gd name="connsiteY1" fmla="*/ 113860 h 696834"/>
              <a:gd name="connsiteX2" fmla="*/ 11379 w 314925"/>
              <a:gd name="connsiteY2" fmla="*/ 405960 h 696834"/>
              <a:gd name="connsiteX3" fmla="*/ 45246 w 314925"/>
              <a:gd name="connsiteY3" fmla="*/ 693826 h 696834"/>
              <a:gd name="connsiteX4" fmla="*/ 41013 w 314925"/>
              <a:gd name="connsiteY4" fmla="*/ 545660 h 696834"/>
              <a:gd name="connsiteX5" fmla="*/ 100279 w 314925"/>
              <a:gd name="connsiteY5" fmla="*/ 372093 h 696834"/>
              <a:gd name="connsiteX6" fmla="*/ 299246 w 314925"/>
              <a:gd name="connsiteY6" fmla="*/ 12260 h 6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25" h="696834">
                <a:moveTo>
                  <a:pt x="299246" y="12260"/>
                </a:moveTo>
                <a:cubicBezTo>
                  <a:pt x="327468" y="-30779"/>
                  <a:pt x="317591" y="48243"/>
                  <a:pt x="269613" y="113860"/>
                </a:cubicBezTo>
                <a:cubicBezTo>
                  <a:pt x="221635" y="179477"/>
                  <a:pt x="48773" y="309299"/>
                  <a:pt x="11379" y="405960"/>
                </a:cubicBezTo>
                <a:cubicBezTo>
                  <a:pt x="-26015" y="502621"/>
                  <a:pt x="40307" y="670543"/>
                  <a:pt x="45246" y="693826"/>
                </a:cubicBezTo>
                <a:cubicBezTo>
                  <a:pt x="50185" y="717109"/>
                  <a:pt x="31841" y="599282"/>
                  <a:pt x="41013" y="545660"/>
                </a:cubicBezTo>
                <a:cubicBezTo>
                  <a:pt x="50185" y="492038"/>
                  <a:pt x="53712" y="459582"/>
                  <a:pt x="100279" y="372093"/>
                </a:cubicBezTo>
                <a:cubicBezTo>
                  <a:pt x="146846" y="284604"/>
                  <a:pt x="271024" y="55299"/>
                  <a:pt x="299246" y="1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737406-BD42-4AEB-9FE7-76F735E2AF98}"/>
              </a:ext>
            </a:extLst>
          </p:cNvPr>
          <p:cNvSpPr/>
          <p:nvPr/>
        </p:nvSpPr>
        <p:spPr>
          <a:xfrm>
            <a:off x="4029138" y="5871570"/>
            <a:ext cx="637267" cy="213337"/>
          </a:xfrm>
          <a:custGeom>
            <a:avLst/>
            <a:gdLst>
              <a:gd name="connsiteX0" fmla="*/ 995 w 637267"/>
              <a:gd name="connsiteY0" fmla="*/ 63 h 213337"/>
              <a:gd name="connsiteX1" fmla="*/ 293095 w 637267"/>
              <a:gd name="connsiteY1" fmla="*/ 190563 h 213337"/>
              <a:gd name="connsiteX2" fmla="*/ 635995 w 637267"/>
              <a:gd name="connsiteY2" fmla="*/ 207497 h 213337"/>
              <a:gd name="connsiteX3" fmla="*/ 394695 w 637267"/>
              <a:gd name="connsiteY3" fmla="*/ 169397 h 213337"/>
              <a:gd name="connsiteX4" fmla="*/ 995 w 637267"/>
              <a:gd name="connsiteY4" fmla="*/ 63 h 21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267" h="213337">
                <a:moveTo>
                  <a:pt x="995" y="63"/>
                </a:moveTo>
                <a:cubicBezTo>
                  <a:pt x="-15938" y="3591"/>
                  <a:pt x="187262" y="155991"/>
                  <a:pt x="293095" y="190563"/>
                </a:cubicBezTo>
                <a:cubicBezTo>
                  <a:pt x="398928" y="225135"/>
                  <a:pt x="619062" y="211025"/>
                  <a:pt x="635995" y="207497"/>
                </a:cubicBezTo>
                <a:cubicBezTo>
                  <a:pt x="652928" y="203969"/>
                  <a:pt x="497000" y="198325"/>
                  <a:pt x="394695" y="169397"/>
                </a:cubicBezTo>
                <a:cubicBezTo>
                  <a:pt x="292390" y="140469"/>
                  <a:pt x="17928" y="-3465"/>
                  <a:pt x="99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EFA93B1A-BD47-44E2-BA92-6808EE451696}"/>
              </a:ext>
            </a:extLst>
          </p:cNvPr>
          <p:cNvSpPr/>
          <p:nvPr/>
        </p:nvSpPr>
        <p:spPr>
          <a:xfrm>
            <a:off x="5151901" y="3382397"/>
            <a:ext cx="169933" cy="389597"/>
          </a:xfrm>
          <a:custGeom>
            <a:avLst/>
            <a:gdLst>
              <a:gd name="connsiteX0" fmla="*/ 122832 w 169933"/>
              <a:gd name="connsiteY0" fmla="*/ 36 h 389597"/>
              <a:gd name="connsiteX1" fmla="*/ 165166 w 169933"/>
              <a:gd name="connsiteY1" fmla="*/ 326003 h 389597"/>
              <a:gd name="connsiteX2" fmla="*/ 150349 w 169933"/>
              <a:gd name="connsiteY2" fmla="*/ 347170 h 389597"/>
              <a:gd name="connsiteX3" fmla="*/ 66 w 169933"/>
              <a:gd name="connsiteY3" fmla="*/ 389503 h 389597"/>
              <a:gd name="connsiteX4" fmla="*/ 131299 w 169933"/>
              <a:gd name="connsiteY4" fmla="*/ 334470 h 389597"/>
              <a:gd name="connsiteX5" fmla="*/ 135532 w 169933"/>
              <a:gd name="connsiteY5" fmla="*/ 304836 h 389597"/>
              <a:gd name="connsiteX6" fmla="*/ 122832 w 169933"/>
              <a:gd name="connsiteY6" fmla="*/ 36 h 3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33" h="389597">
                <a:moveTo>
                  <a:pt x="122832" y="36"/>
                </a:moveTo>
                <a:cubicBezTo>
                  <a:pt x="127771" y="3564"/>
                  <a:pt x="160580" y="268147"/>
                  <a:pt x="165166" y="326003"/>
                </a:cubicBezTo>
                <a:cubicBezTo>
                  <a:pt x="169752" y="383859"/>
                  <a:pt x="177866" y="336587"/>
                  <a:pt x="150349" y="347170"/>
                </a:cubicBezTo>
                <a:cubicBezTo>
                  <a:pt x="122832" y="357753"/>
                  <a:pt x="3241" y="391620"/>
                  <a:pt x="66" y="389503"/>
                </a:cubicBezTo>
                <a:cubicBezTo>
                  <a:pt x="-3109" y="387386"/>
                  <a:pt x="108721" y="348581"/>
                  <a:pt x="131299" y="334470"/>
                </a:cubicBezTo>
                <a:cubicBezTo>
                  <a:pt x="153877" y="320359"/>
                  <a:pt x="137296" y="360575"/>
                  <a:pt x="135532" y="304836"/>
                </a:cubicBezTo>
                <a:cubicBezTo>
                  <a:pt x="133768" y="249097"/>
                  <a:pt x="117893" y="-3492"/>
                  <a:pt x="122832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9806AF1-8CEC-46BE-AF8F-E5471A5BE04D}"/>
              </a:ext>
            </a:extLst>
          </p:cNvPr>
          <p:cNvSpPr/>
          <p:nvPr/>
        </p:nvSpPr>
        <p:spPr>
          <a:xfrm>
            <a:off x="4773869" y="3743624"/>
            <a:ext cx="283174" cy="217369"/>
          </a:xfrm>
          <a:custGeom>
            <a:avLst/>
            <a:gdLst>
              <a:gd name="connsiteX0" fmla="*/ 282848 w 283174"/>
              <a:gd name="connsiteY0" fmla="*/ 2876 h 217369"/>
              <a:gd name="connsiteX1" fmla="*/ 96581 w 283174"/>
              <a:gd name="connsiteY1" fmla="*/ 13459 h 217369"/>
              <a:gd name="connsiteX2" fmla="*/ 66948 w 283174"/>
              <a:gd name="connsiteY2" fmla="*/ 62143 h 217369"/>
              <a:gd name="connsiteX3" fmla="*/ 1331 w 283174"/>
              <a:gd name="connsiteY3" fmla="*/ 216659 h 217369"/>
              <a:gd name="connsiteX4" fmla="*/ 24614 w 283174"/>
              <a:gd name="connsiteY4" fmla="*/ 117176 h 217369"/>
              <a:gd name="connsiteX5" fmla="*/ 45781 w 283174"/>
              <a:gd name="connsiteY5" fmla="*/ 57909 h 217369"/>
              <a:gd name="connsiteX6" fmla="*/ 282848 w 283174"/>
              <a:gd name="connsiteY6" fmla="*/ 2876 h 21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74" h="217369">
                <a:moveTo>
                  <a:pt x="282848" y="2876"/>
                </a:moveTo>
                <a:cubicBezTo>
                  <a:pt x="291315" y="-4532"/>
                  <a:pt x="132564" y="3581"/>
                  <a:pt x="96581" y="13459"/>
                </a:cubicBezTo>
                <a:cubicBezTo>
                  <a:pt x="60598" y="23337"/>
                  <a:pt x="82823" y="28276"/>
                  <a:pt x="66948" y="62143"/>
                </a:cubicBezTo>
                <a:cubicBezTo>
                  <a:pt x="51073" y="96010"/>
                  <a:pt x="8387" y="207487"/>
                  <a:pt x="1331" y="216659"/>
                </a:cubicBezTo>
                <a:cubicBezTo>
                  <a:pt x="-5725" y="225831"/>
                  <a:pt x="17206" y="143634"/>
                  <a:pt x="24614" y="117176"/>
                </a:cubicBezTo>
                <a:cubicBezTo>
                  <a:pt x="32022" y="90718"/>
                  <a:pt x="2742" y="74490"/>
                  <a:pt x="45781" y="57909"/>
                </a:cubicBezTo>
                <a:cubicBezTo>
                  <a:pt x="88820" y="41328"/>
                  <a:pt x="274381" y="10284"/>
                  <a:pt x="282848" y="2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F1CB230-4DAD-4B40-9E9D-37B8096F3D89}"/>
              </a:ext>
            </a:extLst>
          </p:cNvPr>
          <p:cNvSpPr/>
          <p:nvPr/>
        </p:nvSpPr>
        <p:spPr>
          <a:xfrm>
            <a:off x="5358635" y="3363210"/>
            <a:ext cx="74848" cy="242214"/>
          </a:xfrm>
          <a:custGeom>
            <a:avLst/>
            <a:gdLst>
              <a:gd name="connsiteX0" fmla="*/ 62148 w 74848"/>
              <a:gd name="connsiteY0" fmla="*/ 173 h 242214"/>
              <a:gd name="connsiteX1" fmla="*/ 28282 w 74848"/>
              <a:gd name="connsiteY1" fmla="*/ 197023 h 242214"/>
              <a:gd name="connsiteX2" fmla="*/ 74848 w 74848"/>
              <a:gd name="connsiteY2" fmla="*/ 241473 h 242214"/>
              <a:gd name="connsiteX3" fmla="*/ 28282 w 74848"/>
              <a:gd name="connsiteY3" fmla="*/ 220307 h 242214"/>
              <a:gd name="connsiteX4" fmla="*/ 765 w 74848"/>
              <a:gd name="connsiteY4" fmla="*/ 163157 h 242214"/>
              <a:gd name="connsiteX5" fmla="*/ 62148 w 74848"/>
              <a:gd name="connsiteY5" fmla="*/ 173 h 2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48" h="242214">
                <a:moveTo>
                  <a:pt x="62148" y="173"/>
                </a:moveTo>
                <a:cubicBezTo>
                  <a:pt x="66734" y="5817"/>
                  <a:pt x="26165" y="156806"/>
                  <a:pt x="28282" y="197023"/>
                </a:cubicBezTo>
                <a:cubicBezTo>
                  <a:pt x="30399" y="237240"/>
                  <a:pt x="74848" y="237592"/>
                  <a:pt x="74848" y="241473"/>
                </a:cubicBezTo>
                <a:cubicBezTo>
                  <a:pt x="74848" y="245354"/>
                  <a:pt x="40629" y="233360"/>
                  <a:pt x="28282" y="220307"/>
                </a:cubicBezTo>
                <a:cubicBezTo>
                  <a:pt x="15935" y="207254"/>
                  <a:pt x="-4174" y="198082"/>
                  <a:pt x="765" y="163157"/>
                </a:cubicBezTo>
                <a:cubicBezTo>
                  <a:pt x="5704" y="128232"/>
                  <a:pt x="57562" y="-5471"/>
                  <a:pt x="6214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9A4499C-3D0E-4C71-AE96-756E0F09CA46}"/>
              </a:ext>
            </a:extLst>
          </p:cNvPr>
          <p:cNvSpPr/>
          <p:nvPr/>
        </p:nvSpPr>
        <p:spPr>
          <a:xfrm>
            <a:off x="5562587" y="3327269"/>
            <a:ext cx="731050" cy="264136"/>
          </a:xfrm>
          <a:custGeom>
            <a:avLst/>
            <a:gdLst>
              <a:gd name="connsiteX0" fmla="*/ 13 w 731050"/>
              <a:gd name="connsiteY0" fmla="*/ 131 h 264136"/>
              <a:gd name="connsiteX1" fmla="*/ 150296 w 731050"/>
              <a:gd name="connsiteY1" fmla="*/ 243548 h 264136"/>
              <a:gd name="connsiteX2" fmla="*/ 230730 w 731050"/>
              <a:gd name="connsiteY2" fmla="*/ 252014 h 264136"/>
              <a:gd name="connsiteX3" fmla="*/ 431813 w 731050"/>
              <a:gd name="connsiteY3" fmla="*/ 256248 h 264136"/>
              <a:gd name="connsiteX4" fmla="*/ 730263 w 731050"/>
              <a:gd name="connsiteY4" fmla="*/ 137714 h 264136"/>
              <a:gd name="connsiteX5" fmla="*/ 510130 w 731050"/>
              <a:gd name="connsiteY5" fmla="*/ 205448 h 264136"/>
              <a:gd name="connsiteX6" fmla="*/ 245546 w 731050"/>
              <a:gd name="connsiteY6" fmla="*/ 245664 h 264136"/>
              <a:gd name="connsiteX7" fmla="*/ 158763 w 731050"/>
              <a:gd name="connsiteY7" fmla="*/ 209681 h 264136"/>
              <a:gd name="connsiteX8" fmla="*/ 13 w 731050"/>
              <a:gd name="connsiteY8" fmla="*/ 131 h 2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050" h="264136">
                <a:moveTo>
                  <a:pt x="13" y="131"/>
                </a:moveTo>
                <a:cubicBezTo>
                  <a:pt x="-1398" y="5776"/>
                  <a:pt x="111843" y="201568"/>
                  <a:pt x="150296" y="243548"/>
                </a:cubicBezTo>
                <a:cubicBezTo>
                  <a:pt x="188749" y="285528"/>
                  <a:pt x="183811" y="249897"/>
                  <a:pt x="230730" y="252014"/>
                </a:cubicBezTo>
                <a:cubicBezTo>
                  <a:pt x="277649" y="254131"/>
                  <a:pt x="348557" y="275298"/>
                  <a:pt x="431813" y="256248"/>
                </a:cubicBezTo>
                <a:cubicBezTo>
                  <a:pt x="515069" y="237198"/>
                  <a:pt x="717210" y="146181"/>
                  <a:pt x="730263" y="137714"/>
                </a:cubicBezTo>
                <a:cubicBezTo>
                  <a:pt x="743316" y="129247"/>
                  <a:pt x="590916" y="187456"/>
                  <a:pt x="510130" y="205448"/>
                </a:cubicBezTo>
                <a:cubicBezTo>
                  <a:pt x="429344" y="223440"/>
                  <a:pt x="304107" y="244959"/>
                  <a:pt x="245546" y="245664"/>
                </a:cubicBezTo>
                <a:cubicBezTo>
                  <a:pt x="186985" y="246369"/>
                  <a:pt x="200743" y="247428"/>
                  <a:pt x="158763" y="209681"/>
                </a:cubicBezTo>
                <a:cubicBezTo>
                  <a:pt x="116783" y="171934"/>
                  <a:pt x="1424" y="-5514"/>
                  <a:pt x="13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10D507E-DA3E-4136-B8AF-15A19E2AE4CA}"/>
              </a:ext>
            </a:extLst>
          </p:cNvPr>
          <p:cNvSpPr/>
          <p:nvPr/>
        </p:nvSpPr>
        <p:spPr>
          <a:xfrm>
            <a:off x="5509882" y="4487326"/>
            <a:ext cx="488786" cy="422441"/>
          </a:xfrm>
          <a:custGeom>
            <a:avLst/>
            <a:gdLst>
              <a:gd name="connsiteX0" fmla="*/ 488751 w 488786"/>
              <a:gd name="connsiteY0" fmla="*/ 7 h 422441"/>
              <a:gd name="connsiteX1" fmla="*/ 190301 w 488786"/>
              <a:gd name="connsiteY1" fmla="*/ 116424 h 422441"/>
              <a:gd name="connsiteX2" fmla="*/ 4035 w 488786"/>
              <a:gd name="connsiteY2" fmla="*/ 416991 h 422441"/>
              <a:gd name="connsiteX3" fmla="*/ 73885 w 488786"/>
              <a:gd name="connsiteY3" fmla="*/ 296341 h 422441"/>
              <a:gd name="connsiteX4" fmla="*/ 209351 w 488786"/>
              <a:gd name="connsiteY4" fmla="*/ 120657 h 422441"/>
              <a:gd name="connsiteX5" fmla="*/ 488751 w 488786"/>
              <a:gd name="connsiteY5" fmla="*/ 7 h 4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786" h="422441">
                <a:moveTo>
                  <a:pt x="488751" y="7"/>
                </a:moveTo>
                <a:cubicBezTo>
                  <a:pt x="485576" y="-698"/>
                  <a:pt x="271087" y="46927"/>
                  <a:pt x="190301" y="116424"/>
                </a:cubicBezTo>
                <a:cubicBezTo>
                  <a:pt x="109515" y="185921"/>
                  <a:pt x="23438" y="387005"/>
                  <a:pt x="4035" y="416991"/>
                </a:cubicBezTo>
                <a:cubicBezTo>
                  <a:pt x="-15368" y="446977"/>
                  <a:pt x="39666" y="345730"/>
                  <a:pt x="73885" y="296341"/>
                </a:cubicBezTo>
                <a:cubicBezTo>
                  <a:pt x="108104" y="246952"/>
                  <a:pt x="140207" y="169340"/>
                  <a:pt x="209351" y="120657"/>
                </a:cubicBezTo>
                <a:cubicBezTo>
                  <a:pt x="278495" y="71974"/>
                  <a:pt x="491926" y="712"/>
                  <a:pt x="4887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797ADC1-FE1C-4473-9812-3F8F32482474}"/>
              </a:ext>
            </a:extLst>
          </p:cNvPr>
          <p:cNvSpPr/>
          <p:nvPr/>
        </p:nvSpPr>
        <p:spPr>
          <a:xfrm>
            <a:off x="4792963" y="4613616"/>
            <a:ext cx="518115" cy="280846"/>
          </a:xfrm>
          <a:custGeom>
            <a:avLst/>
            <a:gdLst>
              <a:gd name="connsiteX0" fmla="*/ 3404 w 518115"/>
              <a:gd name="connsiteY0" fmla="*/ 717 h 280846"/>
              <a:gd name="connsiteX1" fmla="*/ 335720 w 518115"/>
              <a:gd name="connsiteY1" fmla="*/ 163701 h 280846"/>
              <a:gd name="connsiteX2" fmla="*/ 515637 w 518115"/>
              <a:gd name="connsiteY2" fmla="*/ 280117 h 280846"/>
              <a:gd name="connsiteX3" fmla="*/ 422504 w 518115"/>
              <a:gd name="connsiteY3" fmla="*/ 208151 h 280846"/>
              <a:gd name="connsiteX4" fmla="*/ 176970 w 518115"/>
              <a:gd name="connsiteY4" fmla="*/ 108667 h 280846"/>
              <a:gd name="connsiteX5" fmla="*/ 3404 w 518115"/>
              <a:gd name="connsiteY5" fmla="*/ 717 h 28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115" h="280846">
                <a:moveTo>
                  <a:pt x="3404" y="717"/>
                </a:moveTo>
                <a:cubicBezTo>
                  <a:pt x="29862" y="9889"/>
                  <a:pt x="250348" y="117134"/>
                  <a:pt x="335720" y="163701"/>
                </a:cubicBezTo>
                <a:cubicBezTo>
                  <a:pt x="421092" y="210268"/>
                  <a:pt x="501173" y="272709"/>
                  <a:pt x="515637" y="280117"/>
                </a:cubicBezTo>
                <a:cubicBezTo>
                  <a:pt x="530101" y="287525"/>
                  <a:pt x="478949" y="236726"/>
                  <a:pt x="422504" y="208151"/>
                </a:cubicBezTo>
                <a:cubicBezTo>
                  <a:pt x="366060" y="179576"/>
                  <a:pt x="242587" y="144650"/>
                  <a:pt x="176970" y="108667"/>
                </a:cubicBezTo>
                <a:cubicBezTo>
                  <a:pt x="111353" y="72684"/>
                  <a:pt x="-23054" y="-8455"/>
                  <a:pt x="340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B9E846B-B25C-4A17-828D-AD9DAFAAECA0}"/>
              </a:ext>
            </a:extLst>
          </p:cNvPr>
          <p:cNvSpPr/>
          <p:nvPr/>
        </p:nvSpPr>
        <p:spPr>
          <a:xfrm>
            <a:off x="5752673" y="2998621"/>
            <a:ext cx="52560" cy="538866"/>
          </a:xfrm>
          <a:custGeom>
            <a:avLst/>
            <a:gdLst>
              <a:gd name="connsiteX0" fmla="*/ 46994 w 52560"/>
              <a:gd name="connsiteY0" fmla="*/ 696 h 538866"/>
              <a:gd name="connsiteX1" fmla="*/ 49110 w 52560"/>
              <a:gd name="connsiteY1" fmla="*/ 368996 h 538866"/>
              <a:gd name="connsiteX2" fmla="*/ 427 w 52560"/>
              <a:gd name="connsiteY2" fmla="*/ 538329 h 538866"/>
              <a:gd name="connsiteX3" fmla="*/ 25827 w 52560"/>
              <a:gd name="connsiteY3" fmla="*/ 417679 h 538866"/>
              <a:gd name="connsiteX4" fmla="*/ 34294 w 52560"/>
              <a:gd name="connsiteY4" fmla="*/ 280096 h 538866"/>
              <a:gd name="connsiteX5" fmla="*/ 46994 w 52560"/>
              <a:gd name="connsiteY5" fmla="*/ 696 h 53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60" h="538866">
                <a:moveTo>
                  <a:pt x="46994" y="696"/>
                </a:moveTo>
                <a:cubicBezTo>
                  <a:pt x="49463" y="15513"/>
                  <a:pt x="56871" y="279390"/>
                  <a:pt x="49110" y="368996"/>
                </a:cubicBezTo>
                <a:cubicBezTo>
                  <a:pt x="41349" y="458602"/>
                  <a:pt x="4307" y="530215"/>
                  <a:pt x="427" y="538329"/>
                </a:cubicBezTo>
                <a:cubicBezTo>
                  <a:pt x="-3453" y="546443"/>
                  <a:pt x="20182" y="460718"/>
                  <a:pt x="25827" y="417679"/>
                </a:cubicBezTo>
                <a:cubicBezTo>
                  <a:pt x="31471" y="374640"/>
                  <a:pt x="32177" y="348535"/>
                  <a:pt x="34294" y="280096"/>
                </a:cubicBezTo>
                <a:cubicBezTo>
                  <a:pt x="36411" y="211657"/>
                  <a:pt x="44525" y="-14121"/>
                  <a:pt x="46994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2E5AD79-4BEB-4CF9-9C73-D6476E406749}"/>
              </a:ext>
            </a:extLst>
          </p:cNvPr>
          <p:cNvSpPr/>
          <p:nvPr/>
        </p:nvSpPr>
        <p:spPr>
          <a:xfrm>
            <a:off x="5684914" y="2958219"/>
            <a:ext cx="75775" cy="722898"/>
          </a:xfrm>
          <a:custGeom>
            <a:avLst/>
            <a:gdLst>
              <a:gd name="connsiteX0" fmla="*/ 59719 w 75775"/>
              <a:gd name="connsiteY0" fmla="*/ 881 h 722898"/>
              <a:gd name="connsiteX1" fmla="*/ 42786 w 75775"/>
              <a:gd name="connsiteY1" fmla="*/ 318381 h 722898"/>
              <a:gd name="connsiteX2" fmla="*/ 453 w 75775"/>
              <a:gd name="connsiteY2" fmla="*/ 716314 h 722898"/>
              <a:gd name="connsiteX3" fmla="*/ 23736 w 75775"/>
              <a:gd name="connsiteY3" fmla="*/ 542748 h 722898"/>
              <a:gd name="connsiteX4" fmla="*/ 74536 w 75775"/>
              <a:gd name="connsiteY4" fmla="*/ 233714 h 722898"/>
              <a:gd name="connsiteX5" fmla="*/ 59719 w 75775"/>
              <a:gd name="connsiteY5" fmla="*/ 881 h 72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75" h="722898">
                <a:moveTo>
                  <a:pt x="59719" y="881"/>
                </a:moveTo>
                <a:cubicBezTo>
                  <a:pt x="54427" y="14992"/>
                  <a:pt x="52664" y="199142"/>
                  <a:pt x="42786" y="318381"/>
                </a:cubicBezTo>
                <a:cubicBezTo>
                  <a:pt x="32908" y="437620"/>
                  <a:pt x="3628" y="678919"/>
                  <a:pt x="453" y="716314"/>
                </a:cubicBezTo>
                <a:cubicBezTo>
                  <a:pt x="-2722" y="753709"/>
                  <a:pt x="11389" y="623181"/>
                  <a:pt x="23736" y="542748"/>
                </a:cubicBezTo>
                <a:cubicBezTo>
                  <a:pt x="36083" y="462315"/>
                  <a:pt x="68892" y="321909"/>
                  <a:pt x="74536" y="233714"/>
                </a:cubicBezTo>
                <a:cubicBezTo>
                  <a:pt x="80181" y="145520"/>
                  <a:pt x="65011" y="-13230"/>
                  <a:pt x="59719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CACD379-7257-43C0-B011-326ACBBA9FE8}"/>
              </a:ext>
            </a:extLst>
          </p:cNvPr>
          <p:cNvSpPr/>
          <p:nvPr/>
        </p:nvSpPr>
        <p:spPr>
          <a:xfrm>
            <a:off x="5643508" y="3582474"/>
            <a:ext cx="50505" cy="569094"/>
          </a:xfrm>
          <a:custGeom>
            <a:avLst/>
            <a:gdLst>
              <a:gd name="connsiteX0" fmla="*/ 46092 w 50505"/>
              <a:gd name="connsiteY0" fmla="*/ 83593 h 569094"/>
              <a:gd name="connsiteX1" fmla="*/ 3759 w 50505"/>
              <a:gd name="connsiteY1" fmla="*/ 468826 h 569094"/>
              <a:gd name="connsiteX2" fmla="*/ 3759 w 50505"/>
              <a:gd name="connsiteY2" fmla="*/ 568309 h 569094"/>
              <a:gd name="connsiteX3" fmla="*/ 18575 w 50505"/>
              <a:gd name="connsiteY3" fmla="*/ 483643 h 569094"/>
              <a:gd name="connsiteX4" fmla="*/ 46092 w 50505"/>
              <a:gd name="connsiteY4" fmla="*/ 32793 h 569094"/>
              <a:gd name="connsiteX5" fmla="*/ 46092 w 50505"/>
              <a:gd name="connsiteY5" fmla="*/ 83593 h 56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05" h="569094">
                <a:moveTo>
                  <a:pt x="46092" y="83593"/>
                </a:moveTo>
                <a:cubicBezTo>
                  <a:pt x="39037" y="156265"/>
                  <a:pt x="10814" y="388040"/>
                  <a:pt x="3759" y="468826"/>
                </a:cubicBezTo>
                <a:cubicBezTo>
                  <a:pt x="-3296" y="549612"/>
                  <a:pt x="1290" y="565840"/>
                  <a:pt x="3759" y="568309"/>
                </a:cubicBezTo>
                <a:cubicBezTo>
                  <a:pt x="6228" y="570778"/>
                  <a:pt x="11520" y="572896"/>
                  <a:pt x="18575" y="483643"/>
                </a:cubicBezTo>
                <a:cubicBezTo>
                  <a:pt x="25630" y="394390"/>
                  <a:pt x="41506" y="99821"/>
                  <a:pt x="46092" y="32793"/>
                </a:cubicBezTo>
                <a:cubicBezTo>
                  <a:pt x="50678" y="-34235"/>
                  <a:pt x="53147" y="10921"/>
                  <a:pt x="46092" y="8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DF7A56F-8BF7-4EB8-B4F8-166711903913}"/>
              </a:ext>
            </a:extLst>
          </p:cNvPr>
          <p:cNvSpPr/>
          <p:nvPr/>
        </p:nvSpPr>
        <p:spPr>
          <a:xfrm>
            <a:off x="5683013" y="3623670"/>
            <a:ext cx="66151" cy="543465"/>
          </a:xfrm>
          <a:custGeom>
            <a:avLst/>
            <a:gdLst>
              <a:gd name="connsiteX0" fmla="*/ 63737 w 66151"/>
              <a:gd name="connsiteY0" fmla="*/ 6413 h 543465"/>
              <a:gd name="connsiteX1" fmla="*/ 12937 w 66151"/>
              <a:gd name="connsiteY1" fmla="*/ 474197 h 543465"/>
              <a:gd name="connsiteX2" fmla="*/ 237 w 66151"/>
              <a:gd name="connsiteY2" fmla="*/ 537697 h 543465"/>
              <a:gd name="connsiteX3" fmla="*/ 8704 w 66151"/>
              <a:gd name="connsiteY3" fmla="*/ 440330 h 543465"/>
              <a:gd name="connsiteX4" fmla="*/ 53154 w 66151"/>
              <a:gd name="connsiteY4" fmla="*/ 218080 h 543465"/>
              <a:gd name="connsiteX5" fmla="*/ 63737 w 66151"/>
              <a:gd name="connsiteY5" fmla="*/ 6413 h 5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1" h="543465">
                <a:moveTo>
                  <a:pt x="63737" y="6413"/>
                </a:moveTo>
                <a:cubicBezTo>
                  <a:pt x="57034" y="49099"/>
                  <a:pt x="23520" y="385650"/>
                  <a:pt x="12937" y="474197"/>
                </a:cubicBezTo>
                <a:cubicBezTo>
                  <a:pt x="2354" y="562744"/>
                  <a:pt x="942" y="543342"/>
                  <a:pt x="237" y="537697"/>
                </a:cubicBezTo>
                <a:cubicBezTo>
                  <a:pt x="-469" y="532053"/>
                  <a:pt x="-116" y="493600"/>
                  <a:pt x="8704" y="440330"/>
                </a:cubicBezTo>
                <a:cubicBezTo>
                  <a:pt x="17523" y="387061"/>
                  <a:pt x="44335" y="290752"/>
                  <a:pt x="53154" y="218080"/>
                </a:cubicBezTo>
                <a:cubicBezTo>
                  <a:pt x="61973" y="145408"/>
                  <a:pt x="70440" y="-36273"/>
                  <a:pt x="63737" y="6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EEB1B7F-4B47-4D45-8DE2-E3371ABB2103}"/>
              </a:ext>
            </a:extLst>
          </p:cNvPr>
          <p:cNvSpPr/>
          <p:nvPr/>
        </p:nvSpPr>
        <p:spPr>
          <a:xfrm>
            <a:off x="4786069" y="4002257"/>
            <a:ext cx="130747" cy="334031"/>
          </a:xfrm>
          <a:custGeom>
            <a:avLst/>
            <a:gdLst>
              <a:gd name="connsiteX0" fmla="*/ 1831 w 130747"/>
              <a:gd name="connsiteY0" fmla="*/ 4593 h 334031"/>
              <a:gd name="connsiteX1" fmla="*/ 54748 w 130747"/>
              <a:gd name="connsiteY1" fmla="*/ 167576 h 334031"/>
              <a:gd name="connsiteX2" fmla="*/ 128831 w 130747"/>
              <a:gd name="connsiteY2" fmla="*/ 328443 h 334031"/>
              <a:gd name="connsiteX3" fmla="*/ 103431 w 130747"/>
              <a:gd name="connsiteY3" fmla="*/ 286110 h 334031"/>
              <a:gd name="connsiteX4" fmla="*/ 44164 w 130747"/>
              <a:gd name="connsiteY4" fmla="*/ 178160 h 334031"/>
              <a:gd name="connsiteX5" fmla="*/ 14531 w 130747"/>
              <a:gd name="connsiteY5" fmla="*/ 55393 h 334031"/>
              <a:gd name="connsiteX6" fmla="*/ 1831 w 130747"/>
              <a:gd name="connsiteY6" fmla="*/ 4593 h 33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7" h="334031">
                <a:moveTo>
                  <a:pt x="1831" y="4593"/>
                </a:moveTo>
                <a:cubicBezTo>
                  <a:pt x="8534" y="23290"/>
                  <a:pt x="33581" y="113601"/>
                  <a:pt x="54748" y="167576"/>
                </a:cubicBezTo>
                <a:cubicBezTo>
                  <a:pt x="75915" y="221551"/>
                  <a:pt x="120717" y="308687"/>
                  <a:pt x="128831" y="328443"/>
                </a:cubicBezTo>
                <a:cubicBezTo>
                  <a:pt x="136945" y="348199"/>
                  <a:pt x="117542" y="311157"/>
                  <a:pt x="103431" y="286110"/>
                </a:cubicBezTo>
                <a:cubicBezTo>
                  <a:pt x="89320" y="261063"/>
                  <a:pt x="58981" y="216613"/>
                  <a:pt x="44164" y="178160"/>
                </a:cubicBezTo>
                <a:cubicBezTo>
                  <a:pt x="29347" y="139707"/>
                  <a:pt x="20528" y="82204"/>
                  <a:pt x="14531" y="55393"/>
                </a:cubicBezTo>
                <a:cubicBezTo>
                  <a:pt x="8534" y="28582"/>
                  <a:pt x="-4872" y="-14104"/>
                  <a:pt x="1831" y="4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BADC3F0-3061-4059-B1D7-977D6D30C0C6}"/>
              </a:ext>
            </a:extLst>
          </p:cNvPr>
          <p:cNvSpPr/>
          <p:nvPr/>
        </p:nvSpPr>
        <p:spPr>
          <a:xfrm>
            <a:off x="4833281" y="4312787"/>
            <a:ext cx="178175" cy="47032"/>
          </a:xfrm>
          <a:custGeom>
            <a:avLst/>
            <a:gdLst>
              <a:gd name="connsiteX0" fmla="*/ 657 w 178175"/>
              <a:gd name="connsiteY0" fmla="*/ 451 h 47032"/>
              <a:gd name="connsiteX1" fmla="*/ 173694 w 178175"/>
              <a:gd name="connsiteY1" fmla="*/ 46488 h 47032"/>
              <a:gd name="connsiteX2" fmla="*/ 116544 w 178175"/>
              <a:gd name="connsiteY2" fmla="*/ 24263 h 47032"/>
              <a:gd name="connsiteX3" fmla="*/ 657 w 178175"/>
              <a:gd name="connsiteY3" fmla="*/ 451 h 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75" h="47032">
                <a:moveTo>
                  <a:pt x="657" y="451"/>
                </a:moveTo>
                <a:cubicBezTo>
                  <a:pt x="10182" y="4155"/>
                  <a:pt x="154379" y="42519"/>
                  <a:pt x="173694" y="46488"/>
                </a:cubicBezTo>
                <a:cubicBezTo>
                  <a:pt x="193009" y="50457"/>
                  <a:pt x="145383" y="31671"/>
                  <a:pt x="116544" y="24263"/>
                </a:cubicBezTo>
                <a:cubicBezTo>
                  <a:pt x="87705" y="16855"/>
                  <a:pt x="-8868" y="-3253"/>
                  <a:pt x="657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3EACD49-E99A-4E28-80C5-048516BDFE24}"/>
              </a:ext>
            </a:extLst>
          </p:cNvPr>
          <p:cNvSpPr/>
          <p:nvPr/>
        </p:nvSpPr>
        <p:spPr>
          <a:xfrm>
            <a:off x="4814818" y="4336630"/>
            <a:ext cx="184904" cy="53174"/>
          </a:xfrm>
          <a:custGeom>
            <a:avLst/>
            <a:gdLst>
              <a:gd name="connsiteX0" fmla="*/ 1657 w 184904"/>
              <a:gd name="connsiteY0" fmla="*/ 2008 h 53174"/>
              <a:gd name="connsiteX1" fmla="*/ 181045 w 184904"/>
              <a:gd name="connsiteY1" fmla="*/ 52808 h 53174"/>
              <a:gd name="connsiteX2" fmla="*/ 122307 w 184904"/>
              <a:gd name="connsiteY2" fmla="*/ 24233 h 53174"/>
              <a:gd name="connsiteX3" fmla="*/ 93732 w 184904"/>
              <a:gd name="connsiteY3" fmla="*/ 11533 h 53174"/>
              <a:gd name="connsiteX4" fmla="*/ 1657 w 184904"/>
              <a:gd name="connsiteY4" fmla="*/ 2008 h 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4" h="53174">
                <a:moveTo>
                  <a:pt x="1657" y="2008"/>
                </a:moveTo>
                <a:cubicBezTo>
                  <a:pt x="16209" y="8887"/>
                  <a:pt x="160937" y="49104"/>
                  <a:pt x="181045" y="52808"/>
                </a:cubicBezTo>
                <a:cubicBezTo>
                  <a:pt x="201153" y="56512"/>
                  <a:pt x="136859" y="31112"/>
                  <a:pt x="122307" y="24233"/>
                </a:cubicBezTo>
                <a:cubicBezTo>
                  <a:pt x="107755" y="17354"/>
                  <a:pt x="114899" y="15237"/>
                  <a:pt x="93732" y="11533"/>
                </a:cubicBezTo>
                <a:cubicBezTo>
                  <a:pt x="72565" y="7829"/>
                  <a:pt x="-12895" y="-4871"/>
                  <a:pt x="1657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3881A78-4853-49AF-8B6A-22F4D0765EEE}"/>
              </a:ext>
            </a:extLst>
          </p:cNvPr>
          <p:cNvSpPr/>
          <p:nvPr/>
        </p:nvSpPr>
        <p:spPr>
          <a:xfrm>
            <a:off x="5014913" y="4336847"/>
            <a:ext cx="309657" cy="38303"/>
          </a:xfrm>
          <a:custGeom>
            <a:avLst/>
            <a:gdLst>
              <a:gd name="connsiteX0" fmla="*/ 0 w 309657"/>
              <a:gd name="connsiteY0" fmla="*/ 38303 h 38303"/>
              <a:gd name="connsiteX1" fmla="*/ 207962 w 309657"/>
              <a:gd name="connsiteY1" fmla="*/ 22428 h 38303"/>
              <a:gd name="connsiteX2" fmla="*/ 309562 w 309657"/>
              <a:gd name="connsiteY2" fmla="*/ 20841 h 38303"/>
              <a:gd name="connsiteX3" fmla="*/ 192087 w 309657"/>
              <a:gd name="connsiteY3" fmla="*/ 203 h 38303"/>
              <a:gd name="connsiteX4" fmla="*/ 106362 w 309657"/>
              <a:gd name="connsiteY4" fmla="*/ 9728 h 38303"/>
              <a:gd name="connsiteX5" fmla="*/ 0 w 309657"/>
              <a:gd name="connsiteY5" fmla="*/ 38303 h 3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657" h="38303">
                <a:moveTo>
                  <a:pt x="0" y="38303"/>
                </a:moveTo>
                <a:lnTo>
                  <a:pt x="207962" y="22428"/>
                </a:lnTo>
                <a:cubicBezTo>
                  <a:pt x="259556" y="19518"/>
                  <a:pt x="312208" y="24545"/>
                  <a:pt x="309562" y="20841"/>
                </a:cubicBezTo>
                <a:cubicBezTo>
                  <a:pt x="306916" y="17137"/>
                  <a:pt x="225954" y="2055"/>
                  <a:pt x="192087" y="203"/>
                </a:cubicBezTo>
                <a:cubicBezTo>
                  <a:pt x="158220" y="-1649"/>
                  <a:pt x="106362" y="9728"/>
                  <a:pt x="106362" y="9728"/>
                </a:cubicBezTo>
                <a:lnTo>
                  <a:pt x="0" y="383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B454E91-7F9E-4DAD-AC7C-A7E26DA6660E}"/>
              </a:ext>
            </a:extLst>
          </p:cNvPr>
          <p:cNvSpPr/>
          <p:nvPr/>
        </p:nvSpPr>
        <p:spPr>
          <a:xfrm>
            <a:off x="5274157" y="4270088"/>
            <a:ext cx="325655" cy="79382"/>
          </a:xfrm>
          <a:custGeom>
            <a:avLst/>
            <a:gdLst>
              <a:gd name="connsiteX0" fmla="*/ 56668 w 325655"/>
              <a:gd name="connsiteY0" fmla="*/ 73312 h 79382"/>
              <a:gd name="connsiteX1" fmla="*/ 115406 w 325655"/>
              <a:gd name="connsiteY1" fmla="*/ 62200 h 79382"/>
              <a:gd name="connsiteX2" fmla="*/ 261456 w 325655"/>
              <a:gd name="connsiteY2" fmla="*/ 27275 h 79382"/>
              <a:gd name="connsiteX3" fmla="*/ 324956 w 325655"/>
              <a:gd name="connsiteY3" fmla="*/ 287 h 79382"/>
              <a:gd name="connsiteX4" fmla="*/ 224943 w 325655"/>
              <a:gd name="connsiteY4" fmla="*/ 14575 h 79382"/>
              <a:gd name="connsiteX5" fmla="*/ 120168 w 325655"/>
              <a:gd name="connsiteY5" fmla="*/ 38387 h 79382"/>
              <a:gd name="connsiteX6" fmla="*/ 1106 w 325655"/>
              <a:gd name="connsiteY6" fmla="*/ 78075 h 79382"/>
              <a:gd name="connsiteX7" fmla="*/ 56668 w 325655"/>
              <a:gd name="connsiteY7" fmla="*/ 73312 h 7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655" h="79382">
                <a:moveTo>
                  <a:pt x="56668" y="73312"/>
                </a:moveTo>
                <a:cubicBezTo>
                  <a:pt x="75718" y="70666"/>
                  <a:pt x="81275" y="69873"/>
                  <a:pt x="115406" y="62200"/>
                </a:cubicBezTo>
                <a:cubicBezTo>
                  <a:pt x="149537" y="54527"/>
                  <a:pt x="226531" y="37594"/>
                  <a:pt x="261456" y="27275"/>
                </a:cubicBezTo>
                <a:cubicBezTo>
                  <a:pt x="296381" y="16956"/>
                  <a:pt x="331042" y="2404"/>
                  <a:pt x="324956" y="287"/>
                </a:cubicBezTo>
                <a:cubicBezTo>
                  <a:pt x="318870" y="-1830"/>
                  <a:pt x="259074" y="8225"/>
                  <a:pt x="224943" y="14575"/>
                </a:cubicBezTo>
                <a:cubicBezTo>
                  <a:pt x="190812" y="20925"/>
                  <a:pt x="157474" y="27804"/>
                  <a:pt x="120168" y="38387"/>
                </a:cubicBezTo>
                <a:cubicBezTo>
                  <a:pt x="82862" y="48970"/>
                  <a:pt x="9837" y="74106"/>
                  <a:pt x="1106" y="78075"/>
                </a:cubicBezTo>
                <a:cubicBezTo>
                  <a:pt x="-7625" y="82044"/>
                  <a:pt x="37618" y="75958"/>
                  <a:pt x="56668" y="73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46A6824-BD68-4C84-880C-03846D09C87F}"/>
              </a:ext>
            </a:extLst>
          </p:cNvPr>
          <p:cNvSpPr/>
          <p:nvPr/>
        </p:nvSpPr>
        <p:spPr>
          <a:xfrm>
            <a:off x="5622906" y="4138398"/>
            <a:ext cx="166541" cy="182818"/>
          </a:xfrm>
          <a:custGeom>
            <a:avLst/>
            <a:gdLst>
              <a:gd name="connsiteX0" fmla="*/ 163532 w 166541"/>
              <a:gd name="connsiteY0" fmla="*/ 215 h 182818"/>
              <a:gd name="connsiteX1" fmla="*/ 146069 w 166541"/>
              <a:gd name="connsiteY1" fmla="*/ 71652 h 182818"/>
              <a:gd name="connsiteX2" fmla="*/ 92094 w 166541"/>
              <a:gd name="connsiteY2" fmla="*/ 98640 h 182818"/>
              <a:gd name="connsiteX3" fmla="*/ 150832 w 166541"/>
              <a:gd name="connsiteY3" fmla="*/ 95465 h 182818"/>
              <a:gd name="connsiteX4" fmla="*/ 160357 w 166541"/>
              <a:gd name="connsiteY4" fmla="*/ 116102 h 182818"/>
              <a:gd name="connsiteX5" fmla="*/ 111144 w 166541"/>
              <a:gd name="connsiteY5" fmla="*/ 144677 h 182818"/>
              <a:gd name="connsiteX6" fmla="*/ 93682 w 166541"/>
              <a:gd name="connsiteY6" fmla="*/ 182777 h 182818"/>
              <a:gd name="connsiteX7" fmla="*/ 96857 w 166541"/>
              <a:gd name="connsiteY7" fmla="*/ 152615 h 182818"/>
              <a:gd name="connsiteX8" fmla="*/ 19 w 166541"/>
              <a:gd name="connsiteY8" fmla="*/ 179602 h 182818"/>
              <a:gd name="connsiteX9" fmla="*/ 88919 w 166541"/>
              <a:gd name="connsiteY9" fmla="*/ 141502 h 182818"/>
              <a:gd name="connsiteX10" fmla="*/ 133369 w 166541"/>
              <a:gd name="connsiteY10" fmla="*/ 109752 h 182818"/>
              <a:gd name="connsiteX11" fmla="*/ 88919 w 166541"/>
              <a:gd name="connsiteY11" fmla="*/ 97052 h 182818"/>
              <a:gd name="connsiteX12" fmla="*/ 163532 w 166541"/>
              <a:gd name="connsiteY12" fmla="*/ 215 h 18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541" h="182818">
                <a:moveTo>
                  <a:pt x="163532" y="215"/>
                </a:moveTo>
                <a:cubicBezTo>
                  <a:pt x="173057" y="-4018"/>
                  <a:pt x="157975" y="55248"/>
                  <a:pt x="146069" y="71652"/>
                </a:cubicBezTo>
                <a:cubicBezTo>
                  <a:pt x="134163" y="88056"/>
                  <a:pt x="91300" y="94671"/>
                  <a:pt x="92094" y="98640"/>
                </a:cubicBezTo>
                <a:cubicBezTo>
                  <a:pt x="92888" y="102609"/>
                  <a:pt x="139455" y="92555"/>
                  <a:pt x="150832" y="95465"/>
                </a:cubicBezTo>
                <a:cubicBezTo>
                  <a:pt x="162209" y="98375"/>
                  <a:pt x="166972" y="107900"/>
                  <a:pt x="160357" y="116102"/>
                </a:cubicBezTo>
                <a:cubicBezTo>
                  <a:pt x="153742" y="124304"/>
                  <a:pt x="122256" y="133565"/>
                  <a:pt x="111144" y="144677"/>
                </a:cubicBezTo>
                <a:cubicBezTo>
                  <a:pt x="100032" y="155789"/>
                  <a:pt x="96063" y="181454"/>
                  <a:pt x="93682" y="182777"/>
                </a:cubicBezTo>
                <a:cubicBezTo>
                  <a:pt x="91301" y="184100"/>
                  <a:pt x="112467" y="153144"/>
                  <a:pt x="96857" y="152615"/>
                </a:cubicBezTo>
                <a:cubicBezTo>
                  <a:pt x="81246" y="152086"/>
                  <a:pt x="1342" y="181454"/>
                  <a:pt x="19" y="179602"/>
                </a:cubicBezTo>
                <a:cubicBezTo>
                  <a:pt x="-1304" y="177750"/>
                  <a:pt x="66694" y="153144"/>
                  <a:pt x="88919" y="141502"/>
                </a:cubicBezTo>
                <a:cubicBezTo>
                  <a:pt x="111144" y="129860"/>
                  <a:pt x="133369" y="117160"/>
                  <a:pt x="133369" y="109752"/>
                </a:cubicBezTo>
                <a:cubicBezTo>
                  <a:pt x="133369" y="102344"/>
                  <a:pt x="83098" y="112662"/>
                  <a:pt x="88919" y="97052"/>
                </a:cubicBezTo>
                <a:cubicBezTo>
                  <a:pt x="94740" y="81442"/>
                  <a:pt x="154007" y="4448"/>
                  <a:pt x="163532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9B02F4C8-93B8-4C2F-9EDD-47D70B097E16}"/>
              </a:ext>
            </a:extLst>
          </p:cNvPr>
          <p:cNvSpPr/>
          <p:nvPr/>
        </p:nvSpPr>
        <p:spPr>
          <a:xfrm>
            <a:off x="5692759" y="4117769"/>
            <a:ext cx="49402" cy="116152"/>
          </a:xfrm>
          <a:custGeom>
            <a:avLst/>
            <a:gdLst>
              <a:gd name="connsiteX0" fmla="*/ 34941 w 49402"/>
              <a:gd name="connsiteY0" fmla="*/ 206 h 116152"/>
              <a:gd name="connsiteX1" fmla="*/ 33354 w 49402"/>
              <a:gd name="connsiteY1" fmla="*/ 77994 h 116152"/>
              <a:gd name="connsiteX2" fmla="*/ 16 w 49402"/>
              <a:gd name="connsiteY2" fmla="*/ 116094 h 116152"/>
              <a:gd name="connsiteX3" fmla="*/ 38116 w 49402"/>
              <a:gd name="connsiteY3" fmla="*/ 85931 h 116152"/>
              <a:gd name="connsiteX4" fmla="*/ 49229 w 49402"/>
              <a:gd name="connsiteY4" fmla="*/ 55769 h 116152"/>
              <a:gd name="connsiteX5" fmla="*/ 34941 w 49402"/>
              <a:gd name="connsiteY5" fmla="*/ 206 h 1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2" h="116152">
                <a:moveTo>
                  <a:pt x="34941" y="206"/>
                </a:moveTo>
                <a:cubicBezTo>
                  <a:pt x="32295" y="3910"/>
                  <a:pt x="39175" y="58679"/>
                  <a:pt x="33354" y="77994"/>
                </a:cubicBezTo>
                <a:cubicBezTo>
                  <a:pt x="27533" y="97309"/>
                  <a:pt x="-778" y="114771"/>
                  <a:pt x="16" y="116094"/>
                </a:cubicBezTo>
                <a:cubicBezTo>
                  <a:pt x="810" y="117417"/>
                  <a:pt x="29914" y="95985"/>
                  <a:pt x="38116" y="85931"/>
                </a:cubicBezTo>
                <a:cubicBezTo>
                  <a:pt x="46318" y="75877"/>
                  <a:pt x="47377" y="67940"/>
                  <a:pt x="49229" y="55769"/>
                </a:cubicBezTo>
                <a:cubicBezTo>
                  <a:pt x="51081" y="43598"/>
                  <a:pt x="37587" y="-3498"/>
                  <a:pt x="3494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CFE7308-69B6-4E36-A4BE-DDF13A8E4913}"/>
              </a:ext>
            </a:extLst>
          </p:cNvPr>
          <p:cNvSpPr/>
          <p:nvPr/>
        </p:nvSpPr>
        <p:spPr>
          <a:xfrm>
            <a:off x="5358612" y="4305182"/>
            <a:ext cx="305699" cy="87431"/>
          </a:xfrm>
          <a:custGeom>
            <a:avLst/>
            <a:gdLst>
              <a:gd name="connsiteX0" fmla="*/ 788 w 305699"/>
              <a:gd name="connsiteY0" fmla="*/ 87431 h 87431"/>
              <a:gd name="connsiteX1" fmla="*/ 62701 w 305699"/>
              <a:gd name="connsiteY1" fmla="*/ 65206 h 87431"/>
              <a:gd name="connsiteX2" fmla="*/ 213513 w 305699"/>
              <a:gd name="connsiteY2" fmla="*/ 15993 h 87431"/>
              <a:gd name="connsiteX3" fmla="*/ 305588 w 305699"/>
              <a:gd name="connsiteY3" fmla="*/ 118 h 87431"/>
              <a:gd name="connsiteX4" fmla="*/ 196051 w 305699"/>
              <a:gd name="connsiteY4" fmla="*/ 22343 h 87431"/>
              <a:gd name="connsiteX5" fmla="*/ 116676 w 305699"/>
              <a:gd name="connsiteY5" fmla="*/ 65206 h 87431"/>
              <a:gd name="connsiteX6" fmla="*/ 788 w 305699"/>
              <a:gd name="connsiteY6" fmla="*/ 87431 h 8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99" h="87431">
                <a:moveTo>
                  <a:pt x="788" y="87431"/>
                </a:moveTo>
                <a:cubicBezTo>
                  <a:pt x="-8208" y="87431"/>
                  <a:pt x="62701" y="65206"/>
                  <a:pt x="62701" y="65206"/>
                </a:cubicBezTo>
                <a:cubicBezTo>
                  <a:pt x="98155" y="53300"/>
                  <a:pt x="173032" y="26841"/>
                  <a:pt x="213513" y="15993"/>
                </a:cubicBezTo>
                <a:cubicBezTo>
                  <a:pt x="253994" y="5145"/>
                  <a:pt x="308498" y="-940"/>
                  <a:pt x="305588" y="118"/>
                </a:cubicBezTo>
                <a:cubicBezTo>
                  <a:pt x="302678" y="1176"/>
                  <a:pt x="227536" y="11495"/>
                  <a:pt x="196051" y="22343"/>
                </a:cubicBezTo>
                <a:cubicBezTo>
                  <a:pt x="164566" y="33191"/>
                  <a:pt x="148162" y="54093"/>
                  <a:pt x="116676" y="65206"/>
                </a:cubicBezTo>
                <a:cubicBezTo>
                  <a:pt x="85191" y="76318"/>
                  <a:pt x="9784" y="87431"/>
                  <a:pt x="788" y="8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6D80650A-9D5C-4D0E-B685-2D5EA0AC6BE7}"/>
              </a:ext>
            </a:extLst>
          </p:cNvPr>
          <p:cNvSpPr/>
          <p:nvPr/>
        </p:nvSpPr>
        <p:spPr>
          <a:xfrm>
            <a:off x="4897438" y="4394786"/>
            <a:ext cx="178136" cy="62914"/>
          </a:xfrm>
          <a:custGeom>
            <a:avLst/>
            <a:gdLst>
              <a:gd name="connsiteX0" fmla="*/ 0 w 178136"/>
              <a:gd name="connsiteY0" fmla="*/ 62914 h 62914"/>
              <a:gd name="connsiteX1" fmla="*/ 152400 w 178136"/>
              <a:gd name="connsiteY1" fmla="*/ 4177 h 62914"/>
              <a:gd name="connsiteX2" fmla="*/ 176212 w 178136"/>
              <a:gd name="connsiteY2" fmla="*/ 5764 h 62914"/>
              <a:gd name="connsiteX3" fmla="*/ 131762 w 178136"/>
              <a:gd name="connsiteY3" fmla="*/ 13702 h 62914"/>
              <a:gd name="connsiteX4" fmla="*/ 0 w 178136"/>
              <a:gd name="connsiteY4" fmla="*/ 62914 h 6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36" h="62914">
                <a:moveTo>
                  <a:pt x="0" y="62914"/>
                </a:moveTo>
                <a:cubicBezTo>
                  <a:pt x="3440" y="61326"/>
                  <a:pt x="123031" y="13702"/>
                  <a:pt x="152400" y="4177"/>
                </a:cubicBezTo>
                <a:cubicBezTo>
                  <a:pt x="181769" y="-5348"/>
                  <a:pt x="179652" y="4176"/>
                  <a:pt x="176212" y="5764"/>
                </a:cubicBezTo>
                <a:cubicBezTo>
                  <a:pt x="172772" y="7351"/>
                  <a:pt x="160602" y="3119"/>
                  <a:pt x="131762" y="13702"/>
                </a:cubicBezTo>
                <a:lnTo>
                  <a:pt x="0" y="629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DFC907CC-4CA5-4D81-B654-7C08370F93EB}"/>
              </a:ext>
            </a:extLst>
          </p:cNvPr>
          <p:cNvSpPr/>
          <p:nvPr/>
        </p:nvSpPr>
        <p:spPr>
          <a:xfrm>
            <a:off x="4925822" y="4395339"/>
            <a:ext cx="470102" cy="71363"/>
          </a:xfrm>
          <a:custGeom>
            <a:avLst/>
            <a:gdLst>
              <a:gd name="connsiteX0" fmla="*/ 6541 w 470102"/>
              <a:gd name="connsiteY0" fmla="*/ 68711 h 71363"/>
              <a:gd name="connsiteX1" fmla="*/ 66866 w 470102"/>
              <a:gd name="connsiteY1" fmla="*/ 56011 h 71363"/>
              <a:gd name="connsiteX2" fmla="*/ 235141 w 470102"/>
              <a:gd name="connsiteY2" fmla="*/ 30611 h 71363"/>
              <a:gd name="connsiteX3" fmla="*/ 405003 w 470102"/>
              <a:gd name="connsiteY3" fmla="*/ 21086 h 71363"/>
              <a:gd name="connsiteX4" fmla="*/ 466916 w 470102"/>
              <a:gd name="connsiteY4" fmla="*/ 3624 h 71363"/>
              <a:gd name="connsiteX5" fmla="*/ 317691 w 470102"/>
              <a:gd name="connsiteY5" fmla="*/ 5211 h 71363"/>
              <a:gd name="connsiteX6" fmla="*/ 209741 w 470102"/>
              <a:gd name="connsiteY6" fmla="*/ 3624 h 71363"/>
              <a:gd name="connsiteX7" fmla="*/ 6541 w 470102"/>
              <a:gd name="connsiteY7" fmla="*/ 68711 h 7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102" h="71363">
                <a:moveTo>
                  <a:pt x="6541" y="68711"/>
                </a:moveTo>
                <a:cubicBezTo>
                  <a:pt x="-17271" y="77442"/>
                  <a:pt x="28766" y="62361"/>
                  <a:pt x="66866" y="56011"/>
                </a:cubicBezTo>
                <a:cubicBezTo>
                  <a:pt x="104966" y="49661"/>
                  <a:pt x="178785" y="36432"/>
                  <a:pt x="235141" y="30611"/>
                </a:cubicBezTo>
                <a:cubicBezTo>
                  <a:pt x="291497" y="24790"/>
                  <a:pt x="366374" y="25584"/>
                  <a:pt x="405003" y="21086"/>
                </a:cubicBezTo>
                <a:cubicBezTo>
                  <a:pt x="443632" y="16588"/>
                  <a:pt x="481468" y="6270"/>
                  <a:pt x="466916" y="3624"/>
                </a:cubicBezTo>
                <a:cubicBezTo>
                  <a:pt x="452364" y="978"/>
                  <a:pt x="360553" y="5211"/>
                  <a:pt x="317691" y="5211"/>
                </a:cubicBezTo>
                <a:cubicBezTo>
                  <a:pt x="274829" y="5211"/>
                  <a:pt x="263187" y="-5372"/>
                  <a:pt x="209741" y="3624"/>
                </a:cubicBezTo>
                <a:cubicBezTo>
                  <a:pt x="156295" y="12620"/>
                  <a:pt x="30353" y="59980"/>
                  <a:pt x="6541" y="6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A1BACA2D-B7D3-4422-866B-82B74E41277C}"/>
              </a:ext>
            </a:extLst>
          </p:cNvPr>
          <p:cNvSpPr/>
          <p:nvPr/>
        </p:nvSpPr>
        <p:spPr>
          <a:xfrm>
            <a:off x="4843455" y="4354483"/>
            <a:ext cx="112833" cy="80298"/>
          </a:xfrm>
          <a:custGeom>
            <a:avLst/>
            <a:gdLst>
              <a:gd name="connsiteX0" fmla="*/ 34933 w 112833"/>
              <a:gd name="connsiteY0" fmla="*/ 30 h 80298"/>
              <a:gd name="connsiteX1" fmla="*/ 25408 w 112833"/>
              <a:gd name="connsiteY1" fmla="*/ 60355 h 80298"/>
              <a:gd name="connsiteX2" fmla="*/ 112720 w 112833"/>
              <a:gd name="connsiteY2" fmla="*/ 79405 h 80298"/>
              <a:gd name="connsiteX3" fmla="*/ 42870 w 112833"/>
              <a:gd name="connsiteY3" fmla="*/ 74642 h 80298"/>
              <a:gd name="connsiteX4" fmla="*/ 8 w 112833"/>
              <a:gd name="connsiteY4" fmla="*/ 52417 h 80298"/>
              <a:gd name="connsiteX5" fmla="*/ 34933 w 112833"/>
              <a:gd name="connsiteY5" fmla="*/ 30 h 8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33" h="80298">
                <a:moveTo>
                  <a:pt x="34933" y="30"/>
                </a:moveTo>
                <a:cubicBezTo>
                  <a:pt x="39166" y="1353"/>
                  <a:pt x="12444" y="47126"/>
                  <a:pt x="25408" y="60355"/>
                </a:cubicBezTo>
                <a:cubicBezTo>
                  <a:pt x="38372" y="73584"/>
                  <a:pt x="109810" y="77024"/>
                  <a:pt x="112720" y="79405"/>
                </a:cubicBezTo>
                <a:cubicBezTo>
                  <a:pt x="115630" y="81786"/>
                  <a:pt x="61655" y="79140"/>
                  <a:pt x="42870" y="74642"/>
                </a:cubicBezTo>
                <a:cubicBezTo>
                  <a:pt x="24085" y="70144"/>
                  <a:pt x="-521" y="63529"/>
                  <a:pt x="8" y="52417"/>
                </a:cubicBezTo>
                <a:cubicBezTo>
                  <a:pt x="537" y="41305"/>
                  <a:pt x="30700" y="-1293"/>
                  <a:pt x="349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5D74BE8-897D-40AD-B5B2-2C6CCA140494}"/>
              </a:ext>
            </a:extLst>
          </p:cNvPr>
          <p:cNvSpPr/>
          <p:nvPr/>
        </p:nvSpPr>
        <p:spPr>
          <a:xfrm>
            <a:off x="4801922" y="4346495"/>
            <a:ext cx="119649" cy="109636"/>
          </a:xfrm>
          <a:custGeom>
            <a:avLst/>
            <a:gdLst>
              <a:gd name="connsiteX0" fmla="*/ 24078 w 119649"/>
              <a:gd name="connsiteY0" fmla="*/ 80 h 109636"/>
              <a:gd name="connsiteX1" fmla="*/ 1853 w 119649"/>
              <a:gd name="connsiteY1" fmla="*/ 63580 h 109636"/>
              <a:gd name="connsiteX2" fmla="*/ 14553 w 119649"/>
              <a:gd name="connsiteY2" fmla="*/ 90568 h 109636"/>
              <a:gd name="connsiteX3" fmla="*/ 119328 w 119649"/>
              <a:gd name="connsiteY3" fmla="*/ 109618 h 109636"/>
              <a:gd name="connsiteX4" fmla="*/ 46303 w 119649"/>
              <a:gd name="connsiteY4" fmla="*/ 93743 h 109636"/>
              <a:gd name="connsiteX5" fmla="*/ 19316 w 119649"/>
              <a:gd name="connsiteY5" fmla="*/ 77868 h 109636"/>
              <a:gd name="connsiteX6" fmla="*/ 24078 w 119649"/>
              <a:gd name="connsiteY6" fmla="*/ 80 h 10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49" h="109636">
                <a:moveTo>
                  <a:pt x="24078" y="80"/>
                </a:moveTo>
                <a:cubicBezTo>
                  <a:pt x="21168" y="-2301"/>
                  <a:pt x="3440" y="48499"/>
                  <a:pt x="1853" y="63580"/>
                </a:cubicBezTo>
                <a:cubicBezTo>
                  <a:pt x="266" y="78661"/>
                  <a:pt x="-5026" y="82895"/>
                  <a:pt x="14553" y="90568"/>
                </a:cubicBezTo>
                <a:cubicBezTo>
                  <a:pt x="34132" y="98241"/>
                  <a:pt x="114036" y="109089"/>
                  <a:pt x="119328" y="109618"/>
                </a:cubicBezTo>
                <a:cubicBezTo>
                  <a:pt x="124620" y="110147"/>
                  <a:pt x="62972" y="99035"/>
                  <a:pt x="46303" y="93743"/>
                </a:cubicBezTo>
                <a:cubicBezTo>
                  <a:pt x="29634" y="88451"/>
                  <a:pt x="20903" y="91097"/>
                  <a:pt x="19316" y="77868"/>
                </a:cubicBezTo>
                <a:cubicBezTo>
                  <a:pt x="17729" y="64639"/>
                  <a:pt x="26988" y="2461"/>
                  <a:pt x="24078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10BA2DAF-0D71-4EC8-8344-A4D7DC0CDA5D}"/>
              </a:ext>
            </a:extLst>
          </p:cNvPr>
          <p:cNvSpPr/>
          <p:nvPr/>
        </p:nvSpPr>
        <p:spPr>
          <a:xfrm>
            <a:off x="4800600" y="4460539"/>
            <a:ext cx="149445" cy="20974"/>
          </a:xfrm>
          <a:custGeom>
            <a:avLst/>
            <a:gdLst>
              <a:gd name="connsiteX0" fmla="*/ 0 w 149445"/>
              <a:gd name="connsiteY0" fmla="*/ 20974 h 20974"/>
              <a:gd name="connsiteX1" fmla="*/ 149225 w 149445"/>
              <a:gd name="connsiteY1" fmla="*/ 336 h 20974"/>
              <a:gd name="connsiteX2" fmla="*/ 0 w 149445"/>
              <a:gd name="connsiteY2" fmla="*/ 20974 h 2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445" h="20974">
                <a:moveTo>
                  <a:pt x="0" y="20974"/>
                </a:moveTo>
                <a:cubicBezTo>
                  <a:pt x="0" y="20974"/>
                  <a:pt x="142346" y="3776"/>
                  <a:pt x="149225" y="336"/>
                </a:cubicBezTo>
                <a:cubicBezTo>
                  <a:pt x="156104" y="-3104"/>
                  <a:pt x="0" y="20974"/>
                  <a:pt x="0" y="20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332CA32-E3C8-416B-96ED-C0586A90FFD5}"/>
              </a:ext>
            </a:extLst>
          </p:cNvPr>
          <p:cNvSpPr/>
          <p:nvPr/>
        </p:nvSpPr>
        <p:spPr>
          <a:xfrm>
            <a:off x="5487455" y="4202980"/>
            <a:ext cx="167929" cy="682356"/>
          </a:xfrm>
          <a:custGeom>
            <a:avLst/>
            <a:gdLst>
              <a:gd name="connsiteX0" fmla="*/ 140233 w 167929"/>
              <a:gd name="connsiteY0" fmla="*/ 64220 h 682356"/>
              <a:gd name="connsiteX1" fmla="*/ 75145 w 167929"/>
              <a:gd name="connsiteY1" fmla="*/ 302345 h 682356"/>
              <a:gd name="connsiteX2" fmla="*/ 21170 w 167929"/>
              <a:gd name="connsiteY2" fmla="*/ 380133 h 682356"/>
              <a:gd name="connsiteX3" fmla="*/ 533 w 167929"/>
              <a:gd name="connsiteY3" fmla="*/ 672233 h 682356"/>
              <a:gd name="connsiteX4" fmla="*/ 8470 w 167929"/>
              <a:gd name="connsiteY4" fmla="*/ 588095 h 682356"/>
              <a:gd name="connsiteX5" fmla="*/ 33870 w 167929"/>
              <a:gd name="connsiteY5" fmla="*/ 324570 h 682356"/>
              <a:gd name="connsiteX6" fmla="*/ 95783 w 167929"/>
              <a:gd name="connsiteY6" fmla="*/ 221383 h 682356"/>
              <a:gd name="connsiteX7" fmla="*/ 165633 w 167929"/>
              <a:gd name="connsiteY7" fmla="*/ 10245 h 682356"/>
              <a:gd name="connsiteX8" fmla="*/ 140233 w 167929"/>
              <a:gd name="connsiteY8" fmla="*/ 64220 h 68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929" h="682356">
                <a:moveTo>
                  <a:pt x="140233" y="64220"/>
                </a:moveTo>
                <a:cubicBezTo>
                  <a:pt x="125152" y="112903"/>
                  <a:pt x="94989" y="249693"/>
                  <a:pt x="75145" y="302345"/>
                </a:cubicBezTo>
                <a:cubicBezTo>
                  <a:pt x="55301" y="354997"/>
                  <a:pt x="33605" y="318485"/>
                  <a:pt x="21170" y="380133"/>
                </a:cubicBezTo>
                <a:cubicBezTo>
                  <a:pt x="8735" y="441781"/>
                  <a:pt x="2650" y="637573"/>
                  <a:pt x="533" y="672233"/>
                </a:cubicBezTo>
                <a:cubicBezTo>
                  <a:pt x="-1584" y="706893"/>
                  <a:pt x="2914" y="646039"/>
                  <a:pt x="8470" y="588095"/>
                </a:cubicBezTo>
                <a:cubicBezTo>
                  <a:pt x="14026" y="530151"/>
                  <a:pt x="19318" y="385689"/>
                  <a:pt x="33870" y="324570"/>
                </a:cubicBezTo>
                <a:cubicBezTo>
                  <a:pt x="48422" y="263451"/>
                  <a:pt x="73823" y="273770"/>
                  <a:pt x="95783" y="221383"/>
                </a:cubicBezTo>
                <a:cubicBezTo>
                  <a:pt x="117743" y="168996"/>
                  <a:pt x="156637" y="38291"/>
                  <a:pt x="165633" y="10245"/>
                </a:cubicBezTo>
                <a:cubicBezTo>
                  <a:pt x="174629" y="-17801"/>
                  <a:pt x="155314" y="15537"/>
                  <a:pt x="140233" y="6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F9364D9-332E-4525-B124-48F2DEA36A9A}"/>
              </a:ext>
            </a:extLst>
          </p:cNvPr>
          <p:cNvSpPr/>
          <p:nvPr/>
        </p:nvSpPr>
        <p:spPr>
          <a:xfrm>
            <a:off x="5527784" y="4321002"/>
            <a:ext cx="142897" cy="498813"/>
          </a:xfrm>
          <a:custGeom>
            <a:avLst/>
            <a:gdLst>
              <a:gd name="connsiteX0" fmla="*/ 142766 w 142897"/>
              <a:gd name="connsiteY0" fmla="*/ 173 h 498813"/>
              <a:gd name="connsiteX1" fmla="*/ 47516 w 142897"/>
              <a:gd name="connsiteY1" fmla="*/ 217661 h 498813"/>
              <a:gd name="connsiteX2" fmla="*/ 1479 w 142897"/>
              <a:gd name="connsiteY2" fmla="*/ 489123 h 498813"/>
              <a:gd name="connsiteX3" fmla="*/ 12591 w 142897"/>
              <a:gd name="connsiteY3" fmla="*/ 420861 h 498813"/>
              <a:gd name="connsiteX4" fmla="*/ 25291 w 142897"/>
              <a:gd name="connsiteY4" fmla="*/ 252586 h 498813"/>
              <a:gd name="connsiteX5" fmla="*/ 142766 w 142897"/>
              <a:gd name="connsiteY5" fmla="*/ 173 h 4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97" h="498813">
                <a:moveTo>
                  <a:pt x="142766" y="173"/>
                </a:moveTo>
                <a:cubicBezTo>
                  <a:pt x="146470" y="-5648"/>
                  <a:pt x="71064" y="136169"/>
                  <a:pt x="47516" y="217661"/>
                </a:cubicBezTo>
                <a:cubicBezTo>
                  <a:pt x="23968" y="299153"/>
                  <a:pt x="7300" y="455256"/>
                  <a:pt x="1479" y="489123"/>
                </a:cubicBezTo>
                <a:cubicBezTo>
                  <a:pt x="-4342" y="522990"/>
                  <a:pt x="8622" y="460284"/>
                  <a:pt x="12591" y="420861"/>
                </a:cubicBezTo>
                <a:cubicBezTo>
                  <a:pt x="16560" y="381438"/>
                  <a:pt x="6241" y="323230"/>
                  <a:pt x="25291" y="252586"/>
                </a:cubicBezTo>
                <a:cubicBezTo>
                  <a:pt x="44341" y="181942"/>
                  <a:pt x="139062" y="5994"/>
                  <a:pt x="142766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11201DA-12EA-40DB-A568-03608B3D61FF}"/>
              </a:ext>
            </a:extLst>
          </p:cNvPr>
          <p:cNvSpPr/>
          <p:nvPr/>
        </p:nvSpPr>
        <p:spPr>
          <a:xfrm>
            <a:off x="5034480" y="4592100"/>
            <a:ext cx="380556" cy="254540"/>
          </a:xfrm>
          <a:custGeom>
            <a:avLst/>
            <a:gdLst>
              <a:gd name="connsiteX0" fmla="*/ 5833 w 380556"/>
              <a:gd name="connsiteY0" fmla="*/ 538 h 254540"/>
              <a:gd name="connsiteX1" fmla="*/ 186808 w 380556"/>
              <a:gd name="connsiteY1" fmla="*/ 108488 h 254540"/>
              <a:gd name="connsiteX2" fmla="*/ 332858 w 380556"/>
              <a:gd name="connsiteY2" fmla="*/ 205325 h 254540"/>
              <a:gd name="connsiteX3" fmla="*/ 380483 w 380556"/>
              <a:gd name="connsiteY3" fmla="*/ 254538 h 254540"/>
              <a:gd name="connsiteX4" fmla="*/ 324920 w 380556"/>
              <a:gd name="connsiteY4" fmla="*/ 203738 h 254540"/>
              <a:gd name="connsiteX5" fmla="*/ 70920 w 380556"/>
              <a:gd name="connsiteY5" fmla="*/ 71975 h 254540"/>
              <a:gd name="connsiteX6" fmla="*/ 5833 w 380556"/>
              <a:gd name="connsiteY6" fmla="*/ 538 h 25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556" h="254540">
                <a:moveTo>
                  <a:pt x="5833" y="538"/>
                </a:moveTo>
                <a:cubicBezTo>
                  <a:pt x="25148" y="6624"/>
                  <a:pt x="132304" y="74357"/>
                  <a:pt x="186808" y="108488"/>
                </a:cubicBezTo>
                <a:cubicBezTo>
                  <a:pt x="241312" y="142619"/>
                  <a:pt x="300579" y="180983"/>
                  <a:pt x="332858" y="205325"/>
                </a:cubicBezTo>
                <a:cubicBezTo>
                  <a:pt x="365137" y="229667"/>
                  <a:pt x="381806" y="254802"/>
                  <a:pt x="380483" y="254538"/>
                </a:cubicBezTo>
                <a:cubicBezTo>
                  <a:pt x="379160" y="254274"/>
                  <a:pt x="376514" y="234165"/>
                  <a:pt x="324920" y="203738"/>
                </a:cubicBezTo>
                <a:cubicBezTo>
                  <a:pt x="273326" y="173311"/>
                  <a:pt x="124895" y="102667"/>
                  <a:pt x="70920" y="71975"/>
                </a:cubicBezTo>
                <a:cubicBezTo>
                  <a:pt x="16945" y="41283"/>
                  <a:pt x="-13482" y="-5548"/>
                  <a:pt x="5833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94AE342-DF2E-4723-BDE3-28A45F88C666}"/>
              </a:ext>
            </a:extLst>
          </p:cNvPr>
          <p:cNvSpPr/>
          <p:nvPr/>
        </p:nvSpPr>
        <p:spPr>
          <a:xfrm>
            <a:off x="4937754" y="4529137"/>
            <a:ext cx="139171" cy="131764"/>
          </a:xfrm>
          <a:custGeom>
            <a:avLst/>
            <a:gdLst>
              <a:gd name="connsiteX0" fmla="*/ 37471 w 139171"/>
              <a:gd name="connsiteY0" fmla="*/ 1 h 131764"/>
              <a:gd name="connsiteX1" fmla="*/ 26359 w 139171"/>
              <a:gd name="connsiteY1" fmla="*/ 69851 h 131764"/>
              <a:gd name="connsiteX2" fmla="*/ 139071 w 139171"/>
              <a:gd name="connsiteY2" fmla="*/ 131763 h 131764"/>
              <a:gd name="connsiteX3" fmla="*/ 4134 w 139171"/>
              <a:gd name="connsiteY3" fmla="*/ 71438 h 131764"/>
              <a:gd name="connsiteX4" fmla="*/ 37471 w 139171"/>
              <a:gd name="connsiteY4" fmla="*/ 1 h 13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71" h="131764">
                <a:moveTo>
                  <a:pt x="37471" y="1"/>
                </a:moveTo>
                <a:cubicBezTo>
                  <a:pt x="41175" y="-263"/>
                  <a:pt x="9426" y="47891"/>
                  <a:pt x="26359" y="69851"/>
                </a:cubicBezTo>
                <a:cubicBezTo>
                  <a:pt x="43292" y="91811"/>
                  <a:pt x="142775" y="131499"/>
                  <a:pt x="139071" y="131763"/>
                </a:cubicBezTo>
                <a:cubicBezTo>
                  <a:pt x="135367" y="132027"/>
                  <a:pt x="22390" y="93927"/>
                  <a:pt x="4134" y="71438"/>
                </a:cubicBezTo>
                <a:cubicBezTo>
                  <a:pt x="-14122" y="48949"/>
                  <a:pt x="33767" y="265"/>
                  <a:pt x="37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B18A3D6-4E5D-4138-B02C-F629B99512AF}"/>
              </a:ext>
            </a:extLst>
          </p:cNvPr>
          <p:cNvSpPr/>
          <p:nvPr/>
        </p:nvSpPr>
        <p:spPr>
          <a:xfrm>
            <a:off x="4974475" y="4636852"/>
            <a:ext cx="428079" cy="249584"/>
          </a:xfrm>
          <a:custGeom>
            <a:avLst/>
            <a:gdLst>
              <a:gd name="connsiteX0" fmla="*/ 750 w 428079"/>
              <a:gd name="connsiteY0" fmla="*/ 236 h 249584"/>
              <a:gd name="connsiteX1" fmla="*/ 203950 w 428079"/>
              <a:gd name="connsiteY1" fmla="*/ 112948 h 249584"/>
              <a:gd name="connsiteX2" fmla="*/ 423025 w 428079"/>
              <a:gd name="connsiteY2" fmla="*/ 247886 h 249584"/>
              <a:gd name="connsiteX3" fmla="*/ 351588 w 428079"/>
              <a:gd name="connsiteY3" fmla="*/ 185973 h 249584"/>
              <a:gd name="connsiteX4" fmla="*/ 278563 w 428079"/>
              <a:gd name="connsiteY4" fmla="*/ 143111 h 249584"/>
              <a:gd name="connsiteX5" fmla="*/ 750 w 428079"/>
              <a:gd name="connsiteY5" fmla="*/ 236 h 2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79" h="249584">
                <a:moveTo>
                  <a:pt x="750" y="236"/>
                </a:moveTo>
                <a:cubicBezTo>
                  <a:pt x="-11685" y="-4791"/>
                  <a:pt x="133571" y="71673"/>
                  <a:pt x="203950" y="112948"/>
                </a:cubicBezTo>
                <a:cubicBezTo>
                  <a:pt x="274329" y="154223"/>
                  <a:pt x="398419" y="235715"/>
                  <a:pt x="423025" y="247886"/>
                </a:cubicBezTo>
                <a:cubicBezTo>
                  <a:pt x="447631" y="260057"/>
                  <a:pt x="375665" y="203435"/>
                  <a:pt x="351588" y="185973"/>
                </a:cubicBezTo>
                <a:cubicBezTo>
                  <a:pt x="327511" y="168511"/>
                  <a:pt x="332009" y="170892"/>
                  <a:pt x="278563" y="143111"/>
                </a:cubicBezTo>
                <a:lnTo>
                  <a:pt x="750" y="2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ABBA941-A15B-4F9B-B1CD-5FDFE04952BA}"/>
              </a:ext>
            </a:extLst>
          </p:cNvPr>
          <p:cNvSpPr/>
          <p:nvPr/>
        </p:nvSpPr>
        <p:spPr>
          <a:xfrm>
            <a:off x="5370303" y="4863964"/>
            <a:ext cx="74823" cy="118041"/>
          </a:xfrm>
          <a:custGeom>
            <a:avLst/>
            <a:gdLst>
              <a:gd name="connsiteX0" fmla="*/ 31960 w 74823"/>
              <a:gd name="connsiteY0" fmla="*/ 136 h 118041"/>
              <a:gd name="connsiteX1" fmla="*/ 62122 w 74823"/>
              <a:gd name="connsiteY1" fmla="*/ 55699 h 118041"/>
              <a:gd name="connsiteX2" fmla="*/ 210 w 74823"/>
              <a:gd name="connsiteY2" fmla="*/ 117611 h 118041"/>
              <a:gd name="connsiteX3" fmla="*/ 43072 w 74823"/>
              <a:gd name="connsiteY3" fmla="*/ 81099 h 118041"/>
              <a:gd name="connsiteX4" fmla="*/ 74822 w 74823"/>
              <a:gd name="connsiteY4" fmla="*/ 41411 h 118041"/>
              <a:gd name="connsiteX5" fmla="*/ 31960 w 74823"/>
              <a:gd name="connsiteY5" fmla="*/ 136 h 1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23" h="118041">
                <a:moveTo>
                  <a:pt x="31960" y="136"/>
                </a:moveTo>
                <a:cubicBezTo>
                  <a:pt x="29843" y="2517"/>
                  <a:pt x="67414" y="36120"/>
                  <a:pt x="62122" y="55699"/>
                </a:cubicBezTo>
                <a:cubicBezTo>
                  <a:pt x="56830" y="75278"/>
                  <a:pt x="3385" y="113378"/>
                  <a:pt x="210" y="117611"/>
                </a:cubicBezTo>
                <a:cubicBezTo>
                  <a:pt x="-2965" y="121844"/>
                  <a:pt x="30637" y="93799"/>
                  <a:pt x="43072" y="81099"/>
                </a:cubicBezTo>
                <a:cubicBezTo>
                  <a:pt x="55507" y="68399"/>
                  <a:pt x="74557" y="55698"/>
                  <a:pt x="74822" y="41411"/>
                </a:cubicBezTo>
                <a:cubicBezTo>
                  <a:pt x="75087" y="27124"/>
                  <a:pt x="34077" y="-2245"/>
                  <a:pt x="3196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D7BF7AD-245E-4E0D-B62F-0FD9E660AC84}"/>
              </a:ext>
            </a:extLst>
          </p:cNvPr>
          <p:cNvSpPr/>
          <p:nvPr/>
        </p:nvSpPr>
        <p:spPr>
          <a:xfrm>
            <a:off x="5446382" y="4852378"/>
            <a:ext cx="88813" cy="181051"/>
          </a:xfrm>
          <a:custGeom>
            <a:avLst/>
            <a:gdLst>
              <a:gd name="connsiteX0" fmla="*/ 331 w 88813"/>
              <a:gd name="connsiteY0" fmla="*/ 610 h 181051"/>
              <a:gd name="connsiteX1" fmla="*/ 55893 w 88813"/>
              <a:gd name="connsiteY1" fmla="*/ 70460 h 181051"/>
              <a:gd name="connsiteX2" fmla="*/ 41606 w 88813"/>
              <a:gd name="connsiteY2" fmla="*/ 167297 h 181051"/>
              <a:gd name="connsiteX3" fmla="*/ 11443 w 88813"/>
              <a:gd name="connsiteY3" fmla="*/ 178410 h 181051"/>
              <a:gd name="connsiteX4" fmla="*/ 60656 w 88813"/>
              <a:gd name="connsiteY4" fmla="*/ 148247 h 181051"/>
              <a:gd name="connsiteX5" fmla="*/ 86056 w 88813"/>
              <a:gd name="connsiteY5" fmla="*/ 110147 h 181051"/>
              <a:gd name="connsiteX6" fmla="*/ 331 w 88813"/>
              <a:gd name="connsiteY6" fmla="*/ 610 h 18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13" h="181051">
                <a:moveTo>
                  <a:pt x="331" y="610"/>
                </a:moveTo>
                <a:cubicBezTo>
                  <a:pt x="-4696" y="-6005"/>
                  <a:pt x="49014" y="42679"/>
                  <a:pt x="55893" y="70460"/>
                </a:cubicBezTo>
                <a:cubicBezTo>
                  <a:pt x="62772" y="98241"/>
                  <a:pt x="49014" y="149305"/>
                  <a:pt x="41606" y="167297"/>
                </a:cubicBezTo>
                <a:cubicBezTo>
                  <a:pt x="34198" y="185289"/>
                  <a:pt x="8268" y="181585"/>
                  <a:pt x="11443" y="178410"/>
                </a:cubicBezTo>
                <a:cubicBezTo>
                  <a:pt x="14618" y="175235"/>
                  <a:pt x="48220" y="159624"/>
                  <a:pt x="60656" y="148247"/>
                </a:cubicBezTo>
                <a:cubicBezTo>
                  <a:pt x="73092" y="136870"/>
                  <a:pt x="96904" y="131578"/>
                  <a:pt x="86056" y="110147"/>
                </a:cubicBezTo>
                <a:cubicBezTo>
                  <a:pt x="75208" y="88716"/>
                  <a:pt x="5358" y="7225"/>
                  <a:pt x="331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D4FFA09-38C4-4132-A948-18E3026F5979}"/>
              </a:ext>
            </a:extLst>
          </p:cNvPr>
          <p:cNvSpPr/>
          <p:nvPr/>
        </p:nvSpPr>
        <p:spPr>
          <a:xfrm>
            <a:off x="5395303" y="4906930"/>
            <a:ext cx="106097" cy="99095"/>
          </a:xfrm>
          <a:custGeom>
            <a:avLst/>
            <a:gdLst>
              <a:gd name="connsiteX0" fmla="*/ 610 w 106097"/>
              <a:gd name="connsiteY0" fmla="*/ 98458 h 99095"/>
              <a:gd name="connsiteX1" fmla="*/ 52997 w 106097"/>
              <a:gd name="connsiteY1" fmla="*/ 41308 h 99095"/>
              <a:gd name="connsiteX2" fmla="*/ 83160 w 106097"/>
              <a:gd name="connsiteY2" fmla="*/ 19083 h 99095"/>
              <a:gd name="connsiteX3" fmla="*/ 105385 w 106097"/>
              <a:gd name="connsiteY3" fmla="*/ 77820 h 99095"/>
              <a:gd name="connsiteX4" fmla="*/ 91097 w 106097"/>
              <a:gd name="connsiteY4" fmla="*/ 33 h 99095"/>
              <a:gd name="connsiteX5" fmla="*/ 610 w 106097"/>
              <a:gd name="connsiteY5" fmla="*/ 98458 h 9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97" h="99095">
                <a:moveTo>
                  <a:pt x="610" y="98458"/>
                </a:moveTo>
                <a:cubicBezTo>
                  <a:pt x="-5740" y="105337"/>
                  <a:pt x="39239" y="54537"/>
                  <a:pt x="52997" y="41308"/>
                </a:cubicBezTo>
                <a:cubicBezTo>
                  <a:pt x="66755" y="28079"/>
                  <a:pt x="74429" y="12998"/>
                  <a:pt x="83160" y="19083"/>
                </a:cubicBezTo>
                <a:cubicBezTo>
                  <a:pt x="91891" y="25168"/>
                  <a:pt x="104062" y="80995"/>
                  <a:pt x="105385" y="77820"/>
                </a:cubicBezTo>
                <a:cubicBezTo>
                  <a:pt x="106708" y="74645"/>
                  <a:pt x="108030" y="-1819"/>
                  <a:pt x="91097" y="33"/>
                </a:cubicBezTo>
                <a:cubicBezTo>
                  <a:pt x="74164" y="1885"/>
                  <a:pt x="6960" y="91579"/>
                  <a:pt x="610" y="9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8282D477-6B51-4C08-B3C3-83CCB03CE4D3}"/>
              </a:ext>
            </a:extLst>
          </p:cNvPr>
          <p:cNvSpPr/>
          <p:nvPr/>
        </p:nvSpPr>
        <p:spPr>
          <a:xfrm>
            <a:off x="3508556" y="6150060"/>
            <a:ext cx="208519" cy="906844"/>
          </a:xfrm>
          <a:custGeom>
            <a:avLst/>
            <a:gdLst>
              <a:gd name="connsiteX0" fmla="*/ 195611 w 208519"/>
              <a:gd name="connsiteY0" fmla="*/ 973 h 906844"/>
              <a:gd name="connsiteX1" fmla="*/ 136344 w 208519"/>
              <a:gd name="connsiteY1" fmla="*/ 377740 h 906844"/>
              <a:gd name="connsiteX2" fmla="*/ 5111 w 208519"/>
              <a:gd name="connsiteY2" fmla="*/ 898440 h 906844"/>
              <a:gd name="connsiteX3" fmla="*/ 43211 w 208519"/>
              <a:gd name="connsiteY3" fmla="*/ 669840 h 906844"/>
              <a:gd name="connsiteX4" fmla="*/ 195611 w 208519"/>
              <a:gd name="connsiteY4" fmla="*/ 280373 h 906844"/>
              <a:gd name="connsiteX5" fmla="*/ 195611 w 208519"/>
              <a:gd name="connsiteY5" fmla="*/ 973 h 9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19" h="906844">
                <a:moveTo>
                  <a:pt x="195611" y="973"/>
                </a:moveTo>
                <a:cubicBezTo>
                  <a:pt x="185733" y="17201"/>
                  <a:pt x="168094" y="228162"/>
                  <a:pt x="136344" y="377740"/>
                </a:cubicBezTo>
                <a:cubicBezTo>
                  <a:pt x="104594" y="527318"/>
                  <a:pt x="20633" y="849757"/>
                  <a:pt x="5111" y="898440"/>
                </a:cubicBezTo>
                <a:cubicBezTo>
                  <a:pt x="-10411" y="947123"/>
                  <a:pt x="11461" y="772851"/>
                  <a:pt x="43211" y="669840"/>
                </a:cubicBezTo>
                <a:cubicBezTo>
                  <a:pt x="74961" y="566829"/>
                  <a:pt x="172328" y="385501"/>
                  <a:pt x="195611" y="280373"/>
                </a:cubicBezTo>
                <a:cubicBezTo>
                  <a:pt x="218894" y="175245"/>
                  <a:pt x="205489" y="-15255"/>
                  <a:pt x="195611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9439F3D-DF85-4CD7-8F77-517BAE8152BB}"/>
              </a:ext>
            </a:extLst>
          </p:cNvPr>
          <p:cNvSpPr/>
          <p:nvPr/>
        </p:nvSpPr>
        <p:spPr>
          <a:xfrm>
            <a:off x="3373231" y="6231884"/>
            <a:ext cx="208467" cy="1174696"/>
          </a:xfrm>
          <a:custGeom>
            <a:avLst/>
            <a:gdLst>
              <a:gd name="connsiteX0" fmla="*/ 195469 w 208467"/>
              <a:gd name="connsiteY0" fmla="*/ 50383 h 1174696"/>
              <a:gd name="connsiteX1" fmla="*/ 195469 w 208467"/>
              <a:gd name="connsiteY1" fmla="*/ 143516 h 1174696"/>
              <a:gd name="connsiteX2" fmla="*/ 81169 w 208467"/>
              <a:gd name="connsiteY2" fmla="*/ 850483 h 1174696"/>
              <a:gd name="connsiteX3" fmla="*/ 72702 w 208467"/>
              <a:gd name="connsiteY3" fmla="*/ 1062149 h 1174696"/>
              <a:gd name="connsiteX4" fmla="*/ 736 w 208467"/>
              <a:gd name="connsiteY4" fmla="*/ 1172216 h 1174696"/>
              <a:gd name="connsiteX5" fmla="*/ 123502 w 208467"/>
              <a:gd name="connsiteY5" fmla="*/ 960549 h 1174696"/>
              <a:gd name="connsiteX6" fmla="*/ 102336 w 208467"/>
              <a:gd name="connsiteY6" fmla="*/ 748883 h 1174696"/>
              <a:gd name="connsiteX7" fmla="*/ 195469 w 208467"/>
              <a:gd name="connsiteY7" fmla="*/ 50383 h 117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67" h="1174696">
                <a:moveTo>
                  <a:pt x="195469" y="50383"/>
                </a:moveTo>
                <a:cubicBezTo>
                  <a:pt x="210991" y="-50512"/>
                  <a:pt x="214519" y="10166"/>
                  <a:pt x="195469" y="143516"/>
                </a:cubicBezTo>
                <a:cubicBezTo>
                  <a:pt x="176419" y="276866"/>
                  <a:pt x="101630" y="697377"/>
                  <a:pt x="81169" y="850483"/>
                </a:cubicBezTo>
                <a:cubicBezTo>
                  <a:pt x="60708" y="1003589"/>
                  <a:pt x="86107" y="1008527"/>
                  <a:pt x="72702" y="1062149"/>
                </a:cubicBezTo>
                <a:cubicBezTo>
                  <a:pt x="59297" y="1115771"/>
                  <a:pt x="-7731" y="1189149"/>
                  <a:pt x="736" y="1172216"/>
                </a:cubicBezTo>
                <a:cubicBezTo>
                  <a:pt x="9203" y="1155283"/>
                  <a:pt x="106569" y="1031104"/>
                  <a:pt x="123502" y="960549"/>
                </a:cubicBezTo>
                <a:cubicBezTo>
                  <a:pt x="140435" y="889994"/>
                  <a:pt x="88225" y="900577"/>
                  <a:pt x="102336" y="748883"/>
                </a:cubicBezTo>
                <a:cubicBezTo>
                  <a:pt x="116447" y="597189"/>
                  <a:pt x="179947" y="151278"/>
                  <a:pt x="195469" y="50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9B7724D-A4A6-4FF0-9815-6A8F75A40B6C}"/>
              </a:ext>
            </a:extLst>
          </p:cNvPr>
          <p:cNvSpPr/>
          <p:nvPr/>
        </p:nvSpPr>
        <p:spPr>
          <a:xfrm>
            <a:off x="2285210" y="6445001"/>
            <a:ext cx="361425" cy="1268132"/>
          </a:xfrm>
          <a:custGeom>
            <a:avLst/>
            <a:gdLst>
              <a:gd name="connsiteX0" fmla="*/ 356390 w 361425"/>
              <a:gd name="connsiteY0" fmla="*/ 2366 h 1268132"/>
              <a:gd name="connsiteX1" fmla="*/ 178590 w 361425"/>
              <a:gd name="connsiteY1" fmla="*/ 785532 h 1268132"/>
              <a:gd name="connsiteX2" fmla="*/ 34657 w 361425"/>
              <a:gd name="connsiteY2" fmla="*/ 1103032 h 1268132"/>
              <a:gd name="connsiteX3" fmla="*/ 790 w 361425"/>
              <a:gd name="connsiteY3" fmla="*/ 1268132 h 1268132"/>
              <a:gd name="connsiteX4" fmla="*/ 55823 w 361425"/>
              <a:gd name="connsiteY4" fmla="*/ 1103032 h 1268132"/>
              <a:gd name="connsiteX5" fmla="*/ 288657 w 361425"/>
              <a:gd name="connsiteY5" fmla="*/ 561166 h 1268132"/>
              <a:gd name="connsiteX6" fmla="*/ 356390 w 361425"/>
              <a:gd name="connsiteY6" fmla="*/ 2366 h 126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25" h="1268132">
                <a:moveTo>
                  <a:pt x="356390" y="2366"/>
                </a:moveTo>
                <a:cubicBezTo>
                  <a:pt x="338046" y="39760"/>
                  <a:pt x="232212" y="602088"/>
                  <a:pt x="178590" y="785532"/>
                </a:cubicBezTo>
                <a:cubicBezTo>
                  <a:pt x="124968" y="968976"/>
                  <a:pt x="64290" y="1022599"/>
                  <a:pt x="34657" y="1103032"/>
                </a:cubicBezTo>
                <a:cubicBezTo>
                  <a:pt x="5024" y="1183465"/>
                  <a:pt x="-2738" y="1268132"/>
                  <a:pt x="790" y="1268132"/>
                </a:cubicBezTo>
                <a:cubicBezTo>
                  <a:pt x="4318" y="1268132"/>
                  <a:pt x="7845" y="1220860"/>
                  <a:pt x="55823" y="1103032"/>
                </a:cubicBezTo>
                <a:cubicBezTo>
                  <a:pt x="103801" y="985204"/>
                  <a:pt x="236446" y="741788"/>
                  <a:pt x="288657" y="561166"/>
                </a:cubicBezTo>
                <a:cubicBezTo>
                  <a:pt x="340868" y="380544"/>
                  <a:pt x="374734" y="-35028"/>
                  <a:pt x="356390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A0B3E1A-E15B-478B-8033-08E87151DDD8}"/>
              </a:ext>
            </a:extLst>
          </p:cNvPr>
          <p:cNvSpPr/>
          <p:nvPr/>
        </p:nvSpPr>
        <p:spPr>
          <a:xfrm>
            <a:off x="3305042" y="7315198"/>
            <a:ext cx="127588" cy="663675"/>
          </a:xfrm>
          <a:custGeom>
            <a:avLst/>
            <a:gdLst>
              <a:gd name="connsiteX0" fmla="*/ 127133 w 127588"/>
              <a:gd name="connsiteY0" fmla="*/ 2 h 663675"/>
              <a:gd name="connsiteX1" fmla="*/ 57283 w 127588"/>
              <a:gd name="connsiteY1" fmla="*/ 374652 h 663675"/>
              <a:gd name="connsiteX2" fmla="*/ 41408 w 127588"/>
              <a:gd name="connsiteY2" fmla="*/ 463552 h 663675"/>
              <a:gd name="connsiteX3" fmla="*/ 54108 w 127588"/>
              <a:gd name="connsiteY3" fmla="*/ 558802 h 663675"/>
              <a:gd name="connsiteX4" fmla="*/ 133 w 127588"/>
              <a:gd name="connsiteY4" fmla="*/ 663577 h 663675"/>
              <a:gd name="connsiteX5" fmla="*/ 38233 w 127588"/>
              <a:gd name="connsiteY5" fmla="*/ 539752 h 663675"/>
              <a:gd name="connsiteX6" fmla="*/ 19183 w 127588"/>
              <a:gd name="connsiteY6" fmla="*/ 368302 h 663675"/>
              <a:gd name="connsiteX7" fmla="*/ 127133 w 127588"/>
              <a:gd name="connsiteY7" fmla="*/ 2 h 6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88" h="663675">
                <a:moveTo>
                  <a:pt x="127133" y="2"/>
                </a:moveTo>
                <a:cubicBezTo>
                  <a:pt x="133483" y="1060"/>
                  <a:pt x="71570" y="297394"/>
                  <a:pt x="57283" y="374652"/>
                </a:cubicBezTo>
                <a:cubicBezTo>
                  <a:pt x="42996" y="451910"/>
                  <a:pt x="41937" y="432860"/>
                  <a:pt x="41408" y="463552"/>
                </a:cubicBezTo>
                <a:cubicBezTo>
                  <a:pt x="40879" y="494244"/>
                  <a:pt x="60987" y="525464"/>
                  <a:pt x="54108" y="558802"/>
                </a:cubicBezTo>
                <a:cubicBezTo>
                  <a:pt x="47229" y="592140"/>
                  <a:pt x="2779" y="666752"/>
                  <a:pt x="133" y="663577"/>
                </a:cubicBezTo>
                <a:cubicBezTo>
                  <a:pt x="-2513" y="660402"/>
                  <a:pt x="35058" y="588964"/>
                  <a:pt x="38233" y="539752"/>
                </a:cubicBezTo>
                <a:cubicBezTo>
                  <a:pt x="41408" y="490540"/>
                  <a:pt x="3837" y="452969"/>
                  <a:pt x="19183" y="368302"/>
                </a:cubicBezTo>
                <a:cubicBezTo>
                  <a:pt x="34529" y="283635"/>
                  <a:pt x="120783" y="-1056"/>
                  <a:pt x="1271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FA81F85-149E-49D6-8C7C-5F705A2775C1}"/>
              </a:ext>
            </a:extLst>
          </p:cNvPr>
          <p:cNvSpPr/>
          <p:nvPr/>
        </p:nvSpPr>
        <p:spPr>
          <a:xfrm>
            <a:off x="2163498" y="7749161"/>
            <a:ext cx="576694" cy="303266"/>
          </a:xfrm>
          <a:custGeom>
            <a:avLst/>
            <a:gdLst>
              <a:gd name="connsiteX0" fmla="*/ 68527 w 576694"/>
              <a:gd name="connsiteY0" fmla="*/ 302639 h 303266"/>
              <a:gd name="connsiteX1" fmla="*/ 17727 w 576694"/>
              <a:gd name="connsiteY1" fmla="*/ 137539 h 303266"/>
              <a:gd name="connsiteX2" fmla="*/ 17727 w 576694"/>
              <a:gd name="connsiteY2" fmla="*/ 83564 h 303266"/>
              <a:gd name="connsiteX3" fmla="*/ 214577 w 576694"/>
              <a:gd name="connsiteY3" fmla="*/ 32764 h 303266"/>
              <a:gd name="connsiteX4" fmla="*/ 576527 w 576694"/>
              <a:gd name="connsiteY4" fmla="*/ 29589 h 303266"/>
              <a:gd name="connsiteX5" fmla="*/ 166952 w 576694"/>
              <a:gd name="connsiteY5" fmla="*/ 1014 h 303266"/>
              <a:gd name="connsiteX6" fmla="*/ 1852 w 576694"/>
              <a:gd name="connsiteY6" fmla="*/ 70864 h 303266"/>
              <a:gd name="connsiteX7" fmla="*/ 68527 w 576694"/>
              <a:gd name="connsiteY7" fmla="*/ 302639 h 30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694" h="303266">
                <a:moveTo>
                  <a:pt x="68527" y="302639"/>
                </a:moveTo>
                <a:cubicBezTo>
                  <a:pt x="71173" y="313752"/>
                  <a:pt x="26194" y="174051"/>
                  <a:pt x="17727" y="137539"/>
                </a:cubicBezTo>
                <a:cubicBezTo>
                  <a:pt x="9260" y="101026"/>
                  <a:pt x="-15081" y="101026"/>
                  <a:pt x="17727" y="83564"/>
                </a:cubicBezTo>
                <a:cubicBezTo>
                  <a:pt x="50535" y="66102"/>
                  <a:pt x="121444" y="41760"/>
                  <a:pt x="214577" y="32764"/>
                </a:cubicBezTo>
                <a:cubicBezTo>
                  <a:pt x="307710" y="23768"/>
                  <a:pt x="584464" y="34881"/>
                  <a:pt x="576527" y="29589"/>
                </a:cubicBezTo>
                <a:cubicBezTo>
                  <a:pt x="568590" y="24297"/>
                  <a:pt x="262731" y="-5865"/>
                  <a:pt x="166952" y="1014"/>
                </a:cubicBezTo>
                <a:cubicBezTo>
                  <a:pt x="71173" y="7893"/>
                  <a:pt x="16669" y="24297"/>
                  <a:pt x="1852" y="70864"/>
                </a:cubicBezTo>
                <a:cubicBezTo>
                  <a:pt x="-12965" y="117431"/>
                  <a:pt x="65881" y="291526"/>
                  <a:pt x="68527" y="30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F84CB902-9042-46F8-AE0F-D1A1B889BDEF}"/>
              </a:ext>
            </a:extLst>
          </p:cNvPr>
          <p:cNvSpPr/>
          <p:nvPr/>
        </p:nvSpPr>
        <p:spPr>
          <a:xfrm>
            <a:off x="2215887" y="7829496"/>
            <a:ext cx="640254" cy="198878"/>
          </a:xfrm>
          <a:custGeom>
            <a:avLst/>
            <a:gdLst>
              <a:gd name="connsiteX0" fmla="*/ 12963 w 640254"/>
              <a:gd name="connsiteY0" fmla="*/ 196904 h 198878"/>
              <a:gd name="connsiteX1" fmla="*/ 3438 w 640254"/>
              <a:gd name="connsiteY1" fmla="*/ 127054 h 198878"/>
              <a:gd name="connsiteX2" fmla="*/ 76463 w 640254"/>
              <a:gd name="connsiteY2" fmla="*/ 38154 h 198878"/>
              <a:gd name="connsiteX3" fmla="*/ 638438 w 640254"/>
              <a:gd name="connsiteY3" fmla="*/ 38154 h 198878"/>
              <a:gd name="connsiteX4" fmla="*/ 247913 w 640254"/>
              <a:gd name="connsiteY4" fmla="*/ 54 h 198878"/>
              <a:gd name="connsiteX5" fmla="*/ 22488 w 640254"/>
              <a:gd name="connsiteY5" fmla="*/ 47679 h 198878"/>
              <a:gd name="connsiteX6" fmla="*/ 12963 w 640254"/>
              <a:gd name="connsiteY6" fmla="*/ 196904 h 19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254" h="198878">
                <a:moveTo>
                  <a:pt x="12963" y="196904"/>
                </a:moveTo>
                <a:cubicBezTo>
                  <a:pt x="9788" y="210133"/>
                  <a:pt x="-7145" y="153512"/>
                  <a:pt x="3438" y="127054"/>
                </a:cubicBezTo>
                <a:cubicBezTo>
                  <a:pt x="14021" y="100596"/>
                  <a:pt x="-29370" y="52971"/>
                  <a:pt x="76463" y="38154"/>
                </a:cubicBezTo>
                <a:cubicBezTo>
                  <a:pt x="182296" y="23337"/>
                  <a:pt x="609863" y="44504"/>
                  <a:pt x="638438" y="38154"/>
                </a:cubicBezTo>
                <a:cubicBezTo>
                  <a:pt x="667013" y="31804"/>
                  <a:pt x="350571" y="-1533"/>
                  <a:pt x="247913" y="54"/>
                </a:cubicBezTo>
                <a:cubicBezTo>
                  <a:pt x="145255" y="1641"/>
                  <a:pt x="61646" y="18046"/>
                  <a:pt x="22488" y="47679"/>
                </a:cubicBezTo>
                <a:cubicBezTo>
                  <a:pt x="-16670" y="77312"/>
                  <a:pt x="16138" y="183675"/>
                  <a:pt x="12963" y="19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35A84D2-B571-4C37-9A51-6B7F332112EB}"/>
              </a:ext>
            </a:extLst>
          </p:cNvPr>
          <p:cNvSpPr/>
          <p:nvPr/>
        </p:nvSpPr>
        <p:spPr>
          <a:xfrm>
            <a:off x="2733524" y="7937353"/>
            <a:ext cx="555960" cy="289293"/>
          </a:xfrm>
          <a:custGeom>
            <a:avLst/>
            <a:gdLst>
              <a:gd name="connsiteX0" fmla="*/ 6501 w 555960"/>
              <a:gd name="connsiteY0" fmla="*/ 147 h 289293"/>
              <a:gd name="connsiteX1" fmla="*/ 57301 w 555960"/>
              <a:gd name="connsiteY1" fmla="*/ 31897 h 289293"/>
              <a:gd name="connsiteX2" fmla="*/ 368451 w 555960"/>
              <a:gd name="connsiteY2" fmla="*/ 177947 h 289293"/>
              <a:gd name="connsiteX3" fmla="*/ 555776 w 555960"/>
              <a:gd name="connsiteY3" fmla="*/ 289072 h 289293"/>
              <a:gd name="connsiteX4" fmla="*/ 336701 w 555960"/>
              <a:gd name="connsiteY4" fmla="*/ 149372 h 289293"/>
              <a:gd name="connsiteX5" fmla="*/ 139851 w 555960"/>
              <a:gd name="connsiteY5" fmla="*/ 25547 h 289293"/>
              <a:gd name="connsiteX6" fmla="*/ 6501 w 555960"/>
              <a:gd name="connsiteY6" fmla="*/ 147 h 2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960" h="289293">
                <a:moveTo>
                  <a:pt x="6501" y="147"/>
                </a:moveTo>
                <a:cubicBezTo>
                  <a:pt x="-7257" y="1205"/>
                  <a:pt x="-3024" y="2264"/>
                  <a:pt x="57301" y="31897"/>
                </a:cubicBezTo>
                <a:cubicBezTo>
                  <a:pt x="117626" y="61530"/>
                  <a:pt x="285372" y="135085"/>
                  <a:pt x="368451" y="177947"/>
                </a:cubicBezTo>
                <a:cubicBezTo>
                  <a:pt x="451530" y="220809"/>
                  <a:pt x="561068" y="293835"/>
                  <a:pt x="555776" y="289072"/>
                </a:cubicBezTo>
                <a:cubicBezTo>
                  <a:pt x="550484" y="284310"/>
                  <a:pt x="336701" y="149372"/>
                  <a:pt x="336701" y="149372"/>
                </a:cubicBezTo>
                <a:cubicBezTo>
                  <a:pt x="267380" y="105451"/>
                  <a:pt x="191180" y="47772"/>
                  <a:pt x="139851" y="25547"/>
                </a:cubicBezTo>
                <a:cubicBezTo>
                  <a:pt x="88522" y="3322"/>
                  <a:pt x="20259" y="-911"/>
                  <a:pt x="650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F6D4F28E-CAAF-4DDC-A5FF-749C86C4EE5F}"/>
              </a:ext>
            </a:extLst>
          </p:cNvPr>
          <p:cNvSpPr/>
          <p:nvPr/>
        </p:nvSpPr>
        <p:spPr>
          <a:xfrm>
            <a:off x="2710791" y="8248650"/>
            <a:ext cx="373385" cy="36119"/>
          </a:xfrm>
          <a:custGeom>
            <a:avLst/>
            <a:gdLst>
              <a:gd name="connsiteX0" fmla="*/ 368959 w 373385"/>
              <a:gd name="connsiteY0" fmla="*/ 34925 h 36119"/>
              <a:gd name="connsiteX1" fmla="*/ 3834 w 373385"/>
              <a:gd name="connsiteY1" fmla="*/ 25400 h 36119"/>
              <a:gd name="connsiteX2" fmla="*/ 191159 w 373385"/>
              <a:gd name="connsiteY2" fmla="*/ 0 h 36119"/>
              <a:gd name="connsiteX3" fmla="*/ 368959 w 373385"/>
              <a:gd name="connsiteY3" fmla="*/ 34925 h 3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5" h="36119">
                <a:moveTo>
                  <a:pt x="368959" y="34925"/>
                </a:moveTo>
                <a:cubicBezTo>
                  <a:pt x="337738" y="39158"/>
                  <a:pt x="33467" y="31221"/>
                  <a:pt x="3834" y="25400"/>
                </a:cubicBezTo>
                <a:cubicBezTo>
                  <a:pt x="-25799" y="19579"/>
                  <a:pt x="123955" y="0"/>
                  <a:pt x="191159" y="0"/>
                </a:cubicBezTo>
                <a:cubicBezTo>
                  <a:pt x="258363" y="0"/>
                  <a:pt x="400180" y="30692"/>
                  <a:pt x="368959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281D4B4-2C8E-405F-8EBF-B606E57C743F}"/>
              </a:ext>
            </a:extLst>
          </p:cNvPr>
          <p:cNvSpPr/>
          <p:nvPr/>
        </p:nvSpPr>
        <p:spPr>
          <a:xfrm>
            <a:off x="2525373" y="8479032"/>
            <a:ext cx="549899" cy="73574"/>
          </a:xfrm>
          <a:custGeom>
            <a:avLst/>
            <a:gdLst>
              <a:gd name="connsiteX0" fmla="*/ 548027 w 549899"/>
              <a:gd name="connsiteY0" fmla="*/ 1393 h 73574"/>
              <a:gd name="connsiteX1" fmla="*/ 214652 w 549899"/>
              <a:gd name="connsiteY1" fmla="*/ 58543 h 73574"/>
              <a:gd name="connsiteX2" fmla="*/ 1927 w 549899"/>
              <a:gd name="connsiteY2" fmla="*/ 71243 h 73574"/>
              <a:gd name="connsiteX3" fmla="*/ 335302 w 549899"/>
              <a:gd name="connsiteY3" fmla="*/ 20443 h 73574"/>
              <a:gd name="connsiteX4" fmla="*/ 548027 w 549899"/>
              <a:gd name="connsiteY4" fmla="*/ 1393 h 7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99" h="73574">
                <a:moveTo>
                  <a:pt x="548027" y="1393"/>
                </a:moveTo>
                <a:cubicBezTo>
                  <a:pt x="527919" y="7743"/>
                  <a:pt x="305669" y="46901"/>
                  <a:pt x="214652" y="58543"/>
                </a:cubicBezTo>
                <a:cubicBezTo>
                  <a:pt x="123635" y="70185"/>
                  <a:pt x="-18181" y="77593"/>
                  <a:pt x="1927" y="71243"/>
                </a:cubicBezTo>
                <a:cubicBezTo>
                  <a:pt x="22035" y="64893"/>
                  <a:pt x="249048" y="28910"/>
                  <a:pt x="335302" y="20443"/>
                </a:cubicBezTo>
                <a:cubicBezTo>
                  <a:pt x="421556" y="11976"/>
                  <a:pt x="568135" y="-4957"/>
                  <a:pt x="548027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35377227-3A27-4076-8508-2A2DB5E8A83D}"/>
              </a:ext>
            </a:extLst>
          </p:cNvPr>
          <p:cNvSpPr/>
          <p:nvPr/>
        </p:nvSpPr>
        <p:spPr>
          <a:xfrm>
            <a:off x="2193634" y="8023361"/>
            <a:ext cx="132481" cy="1289644"/>
          </a:xfrm>
          <a:custGeom>
            <a:avLst/>
            <a:gdLst>
              <a:gd name="connsiteX0" fmla="*/ 124116 w 132481"/>
              <a:gd name="connsiteY0" fmla="*/ 25264 h 1289644"/>
              <a:gd name="connsiteX1" fmla="*/ 114591 w 132481"/>
              <a:gd name="connsiteY1" fmla="*/ 82414 h 1289644"/>
              <a:gd name="connsiteX2" fmla="*/ 60616 w 132481"/>
              <a:gd name="connsiteY2" fmla="*/ 269739 h 1289644"/>
              <a:gd name="connsiteX3" fmla="*/ 79666 w 132481"/>
              <a:gd name="connsiteY3" fmla="*/ 1257164 h 1289644"/>
              <a:gd name="connsiteX4" fmla="*/ 76491 w 132481"/>
              <a:gd name="connsiteY4" fmla="*/ 999989 h 1289644"/>
              <a:gd name="connsiteX5" fmla="*/ 291 w 132481"/>
              <a:gd name="connsiteY5" fmla="*/ 485639 h 1289644"/>
              <a:gd name="connsiteX6" fmla="*/ 124116 w 132481"/>
              <a:gd name="connsiteY6" fmla="*/ 25264 h 128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81" h="1289644">
                <a:moveTo>
                  <a:pt x="124116" y="25264"/>
                </a:moveTo>
                <a:cubicBezTo>
                  <a:pt x="143166" y="-41940"/>
                  <a:pt x="125174" y="41668"/>
                  <a:pt x="114591" y="82414"/>
                </a:cubicBezTo>
                <a:cubicBezTo>
                  <a:pt x="104008" y="123160"/>
                  <a:pt x="66437" y="73947"/>
                  <a:pt x="60616" y="269739"/>
                </a:cubicBezTo>
                <a:cubicBezTo>
                  <a:pt x="54795" y="465531"/>
                  <a:pt x="77020" y="1135456"/>
                  <a:pt x="79666" y="1257164"/>
                </a:cubicBezTo>
                <a:cubicBezTo>
                  <a:pt x="82312" y="1378872"/>
                  <a:pt x="89720" y="1128576"/>
                  <a:pt x="76491" y="999989"/>
                </a:cubicBezTo>
                <a:cubicBezTo>
                  <a:pt x="63262" y="871402"/>
                  <a:pt x="-5001" y="642801"/>
                  <a:pt x="291" y="485639"/>
                </a:cubicBezTo>
                <a:cubicBezTo>
                  <a:pt x="5583" y="328477"/>
                  <a:pt x="105066" y="92468"/>
                  <a:pt x="124116" y="2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1833120F-D733-466B-A823-C02508C375EA}"/>
              </a:ext>
            </a:extLst>
          </p:cNvPr>
          <p:cNvSpPr/>
          <p:nvPr/>
        </p:nvSpPr>
        <p:spPr>
          <a:xfrm>
            <a:off x="2221477" y="9030645"/>
            <a:ext cx="68954" cy="766347"/>
          </a:xfrm>
          <a:custGeom>
            <a:avLst/>
            <a:gdLst>
              <a:gd name="connsiteX0" fmla="*/ 23248 w 68954"/>
              <a:gd name="connsiteY0" fmla="*/ 14930 h 766347"/>
              <a:gd name="connsiteX1" fmla="*/ 67698 w 68954"/>
              <a:gd name="connsiteY1" fmla="*/ 748355 h 766347"/>
              <a:gd name="connsiteX2" fmla="*/ 51823 w 68954"/>
              <a:gd name="connsiteY2" fmla="*/ 519755 h 766347"/>
              <a:gd name="connsiteX3" fmla="*/ 1023 w 68954"/>
              <a:gd name="connsiteY3" fmla="*/ 275280 h 766347"/>
              <a:gd name="connsiteX4" fmla="*/ 23248 w 68954"/>
              <a:gd name="connsiteY4" fmla="*/ 14930 h 76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54" h="766347">
                <a:moveTo>
                  <a:pt x="23248" y="14930"/>
                </a:moveTo>
                <a:cubicBezTo>
                  <a:pt x="34361" y="93776"/>
                  <a:pt x="62936" y="664218"/>
                  <a:pt x="67698" y="748355"/>
                </a:cubicBezTo>
                <a:cubicBezTo>
                  <a:pt x="72460" y="832492"/>
                  <a:pt x="62936" y="598601"/>
                  <a:pt x="51823" y="519755"/>
                </a:cubicBezTo>
                <a:cubicBezTo>
                  <a:pt x="40710" y="440909"/>
                  <a:pt x="6315" y="359418"/>
                  <a:pt x="1023" y="275280"/>
                </a:cubicBezTo>
                <a:cubicBezTo>
                  <a:pt x="-4269" y="191143"/>
                  <a:pt x="12135" y="-63916"/>
                  <a:pt x="23248" y="1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BA86869-82A8-4CD5-9D18-C695DC137672}"/>
              </a:ext>
            </a:extLst>
          </p:cNvPr>
          <p:cNvSpPr/>
          <p:nvPr/>
        </p:nvSpPr>
        <p:spPr>
          <a:xfrm>
            <a:off x="2230752" y="9506489"/>
            <a:ext cx="36255" cy="1094929"/>
          </a:xfrm>
          <a:custGeom>
            <a:avLst/>
            <a:gdLst>
              <a:gd name="connsiteX0" fmla="*/ 1273 w 36255"/>
              <a:gd name="connsiteY0" fmla="*/ 5811 h 1094929"/>
              <a:gd name="connsiteX1" fmla="*/ 7623 w 36255"/>
              <a:gd name="connsiteY1" fmla="*/ 713836 h 1094929"/>
              <a:gd name="connsiteX2" fmla="*/ 7623 w 36255"/>
              <a:gd name="connsiteY2" fmla="*/ 1091661 h 1094929"/>
              <a:gd name="connsiteX3" fmla="*/ 4448 w 36255"/>
              <a:gd name="connsiteY3" fmla="*/ 869411 h 1094929"/>
              <a:gd name="connsiteX4" fmla="*/ 36198 w 36255"/>
              <a:gd name="connsiteY4" fmla="*/ 402686 h 1094929"/>
              <a:gd name="connsiteX5" fmla="*/ 1273 w 36255"/>
              <a:gd name="connsiteY5" fmla="*/ 5811 h 109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55" h="1094929">
                <a:moveTo>
                  <a:pt x="1273" y="5811"/>
                </a:moveTo>
                <a:cubicBezTo>
                  <a:pt x="-3490" y="57669"/>
                  <a:pt x="6565" y="532861"/>
                  <a:pt x="7623" y="713836"/>
                </a:cubicBezTo>
                <a:cubicBezTo>
                  <a:pt x="8681" y="894811"/>
                  <a:pt x="7623" y="1091661"/>
                  <a:pt x="7623" y="1091661"/>
                </a:cubicBezTo>
                <a:cubicBezTo>
                  <a:pt x="7094" y="1117590"/>
                  <a:pt x="-315" y="984240"/>
                  <a:pt x="4448" y="869411"/>
                </a:cubicBezTo>
                <a:cubicBezTo>
                  <a:pt x="9211" y="754582"/>
                  <a:pt x="34611" y="542915"/>
                  <a:pt x="36198" y="402686"/>
                </a:cubicBezTo>
                <a:cubicBezTo>
                  <a:pt x="37785" y="262457"/>
                  <a:pt x="6036" y="-46047"/>
                  <a:pt x="1273" y="5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039A543-F9DA-40E2-B18A-ED94DE3093AF}"/>
              </a:ext>
            </a:extLst>
          </p:cNvPr>
          <p:cNvSpPr/>
          <p:nvPr/>
        </p:nvSpPr>
        <p:spPr>
          <a:xfrm>
            <a:off x="2301251" y="10077306"/>
            <a:ext cx="39081" cy="490976"/>
          </a:xfrm>
          <a:custGeom>
            <a:avLst/>
            <a:gdLst>
              <a:gd name="connsiteX0" fmla="*/ 32374 w 39081"/>
              <a:gd name="connsiteY0" fmla="*/ 6494 h 490976"/>
              <a:gd name="connsiteX1" fmla="*/ 38724 w 39081"/>
              <a:gd name="connsiteY1" fmla="*/ 479569 h 490976"/>
              <a:gd name="connsiteX2" fmla="*/ 26024 w 39081"/>
              <a:gd name="connsiteY2" fmla="*/ 333519 h 490976"/>
              <a:gd name="connsiteX3" fmla="*/ 624 w 39081"/>
              <a:gd name="connsiteY3" fmla="*/ 212869 h 490976"/>
              <a:gd name="connsiteX4" fmla="*/ 32374 w 39081"/>
              <a:gd name="connsiteY4" fmla="*/ 6494 h 49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81" h="490976">
                <a:moveTo>
                  <a:pt x="32374" y="6494"/>
                </a:moveTo>
                <a:cubicBezTo>
                  <a:pt x="38724" y="50944"/>
                  <a:pt x="39782" y="425065"/>
                  <a:pt x="38724" y="479569"/>
                </a:cubicBezTo>
                <a:cubicBezTo>
                  <a:pt x="37666" y="534073"/>
                  <a:pt x="32374" y="377969"/>
                  <a:pt x="26024" y="333519"/>
                </a:cubicBezTo>
                <a:cubicBezTo>
                  <a:pt x="19674" y="289069"/>
                  <a:pt x="-4138" y="267373"/>
                  <a:pt x="624" y="212869"/>
                </a:cubicBezTo>
                <a:cubicBezTo>
                  <a:pt x="5386" y="158365"/>
                  <a:pt x="26024" y="-37956"/>
                  <a:pt x="32374" y="6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2DAE810E-15AA-4216-9C4E-08FA64DE2AB8}"/>
              </a:ext>
            </a:extLst>
          </p:cNvPr>
          <p:cNvSpPr/>
          <p:nvPr/>
        </p:nvSpPr>
        <p:spPr>
          <a:xfrm>
            <a:off x="2279505" y="10779420"/>
            <a:ext cx="130791" cy="917282"/>
          </a:xfrm>
          <a:custGeom>
            <a:avLst/>
            <a:gdLst>
              <a:gd name="connsiteX0" fmla="*/ 145 w 130791"/>
              <a:gd name="connsiteY0" fmla="*/ 2880 h 917282"/>
              <a:gd name="connsiteX1" fmla="*/ 98570 w 130791"/>
              <a:gd name="connsiteY1" fmla="*/ 764880 h 917282"/>
              <a:gd name="connsiteX2" fmla="*/ 79520 w 130791"/>
              <a:gd name="connsiteY2" fmla="*/ 917280 h 917282"/>
              <a:gd name="connsiteX3" fmla="*/ 108095 w 130791"/>
              <a:gd name="connsiteY3" fmla="*/ 768055 h 917282"/>
              <a:gd name="connsiteX4" fmla="*/ 123970 w 130791"/>
              <a:gd name="connsiteY4" fmla="*/ 514055 h 917282"/>
              <a:gd name="connsiteX5" fmla="*/ 145 w 130791"/>
              <a:gd name="connsiteY5" fmla="*/ 2880 h 91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91" h="917282">
                <a:moveTo>
                  <a:pt x="145" y="2880"/>
                </a:moveTo>
                <a:cubicBezTo>
                  <a:pt x="-4088" y="44684"/>
                  <a:pt x="85341" y="612480"/>
                  <a:pt x="98570" y="764880"/>
                </a:cubicBezTo>
                <a:cubicBezTo>
                  <a:pt x="111799" y="917280"/>
                  <a:pt x="77933" y="916751"/>
                  <a:pt x="79520" y="917280"/>
                </a:cubicBezTo>
                <a:cubicBezTo>
                  <a:pt x="81107" y="917809"/>
                  <a:pt x="100687" y="835259"/>
                  <a:pt x="108095" y="768055"/>
                </a:cubicBezTo>
                <a:cubicBezTo>
                  <a:pt x="115503" y="700851"/>
                  <a:pt x="143549" y="642113"/>
                  <a:pt x="123970" y="514055"/>
                </a:cubicBezTo>
                <a:cubicBezTo>
                  <a:pt x="104391" y="385997"/>
                  <a:pt x="4378" y="-38924"/>
                  <a:pt x="145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C8ED836-B707-4325-AAD2-50A52FE564E8}"/>
              </a:ext>
            </a:extLst>
          </p:cNvPr>
          <p:cNvSpPr/>
          <p:nvPr/>
        </p:nvSpPr>
        <p:spPr>
          <a:xfrm>
            <a:off x="2264678" y="11687091"/>
            <a:ext cx="110214" cy="442155"/>
          </a:xfrm>
          <a:custGeom>
            <a:avLst/>
            <a:gdLst>
              <a:gd name="connsiteX0" fmla="*/ 84822 w 110214"/>
              <a:gd name="connsiteY0" fmla="*/ 84 h 442155"/>
              <a:gd name="connsiteX1" fmla="*/ 87997 w 110214"/>
              <a:gd name="connsiteY1" fmla="*/ 82634 h 442155"/>
              <a:gd name="connsiteX2" fmla="*/ 2272 w 110214"/>
              <a:gd name="connsiteY2" fmla="*/ 247734 h 442155"/>
              <a:gd name="connsiteX3" fmla="*/ 24497 w 110214"/>
              <a:gd name="connsiteY3" fmla="*/ 441409 h 442155"/>
              <a:gd name="connsiteX4" fmla="*/ 21322 w 110214"/>
              <a:gd name="connsiteY4" fmla="*/ 311234 h 442155"/>
              <a:gd name="connsiteX5" fmla="*/ 27672 w 110214"/>
              <a:gd name="connsiteY5" fmla="*/ 225509 h 442155"/>
              <a:gd name="connsiteX6" fmla="*/ 107047 w 110214"/>
              <a:gd name="connsiteY6" fmla="*/ 69934 h 442155"/>
              <a:gd name="connsiteX7" fmla="*/ 84822 w 110214"/>
              <a:gd name="connsiteY7" fmla="*/ 84 h 44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214" h="442155">
                <a:moveTo>
                  <a:pt x="84822" y="84"/>
                </a:moveTo>
                <a:cubicBezTo>
                  <a:pt x="81647" y="2201"/>
                  <a:pt x="101755" y="41359"/>
                  <a:pt x="87997" y="82634"/>
                </a:cubicBezTo>
                <a:cubicBezTo>
                  <a:pt x="74239" y="123909"/>
                  <a:pt x="12855" y="187938"/>
                  <a:pt x="2272" y="247734"/>
                </a:cubicBezTo>
                <a:cubicBezTo>
                  <a:pt x="-8311" y="307530"/>
                  <a:pt x="21322" y="430826"/>
                  <a:pt x="24497" y="441409"/>
                </a:cubicBezTo>
                <a:cubicBezTo>
                  <a:pt x="27672" y="451992"/>
                  <a:pt x="20793" y="347217"/>
                  <a:pt x="21322" y="311234"/>
                </a:cubicBezTo>
                <a:cubicBezTo>
                  <a:pt x="21851" y="275251"/>
                  <a:pt x="13385" y="265726"/>
                  <a:pt x="27672" y="225509"/>
                </a:cubicBezTo>
                <a:cubicBezTo>
                  <a:pt x="41959" y="185292"/>
                  <a:pt x="93818" y="103801"/>
                  <a:pt x="107047" y="69934"/>
                </a:cubicBezTo>
                <a:cubicBezTo>
                  <a:pt x="120276" y="36067"/>
                  <a:pt x="87997" y="-2033"/>
                  <a:pt x="8482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41DE8A20-44A0-46FF-96CB-C47704315043}"/>
              </a:ext>
            </a:extLst>
          </p:cNvPr>
          <p:cNvSpPr/>
          <p:nvPr/>
        </p:nvSpPr>
        <p:spPr>
          <a:xfrm>
            <a:off x="2954428" y="10632345"/>
            <a:ext cx="311461" cy="968360"/>
          </a:xfrm>
          <a:custGeom>
            <a:avLst/>
            <a:gdLst>
              <a:gd name="connsiteX0" fmla="*/ 1497 w 311461"/>
              <a:gd name="connsiteY0" fmla="*/ 730 h 968360"/>
              <a:gd name="connsiteX1" fmla="*/ 141197 w 311461"/>
              <a:gd name="connsiteY1" fmla="*/ 543655 h 968360"/>
              <a:gd name="connsiteX2" fmla="*/ 306297 w 311461"/>
              <a:gd name="connsiteY2" fmla="*/ 956405 h 968360"/>
              <a:gd name="connsiteX3" fmla="*/ 252322 w 311461"/>
              <a:gd name="connsiteY3" fmla="*/ 819880 h 968360"/>
              <a:gd name="connsiteX4" fmla="*/ 77697 w 311461"/>
              <a:gd name="connsiteY4" fmla="*/ 435705 h 968360"/>
              <a:gd name="connsiteX5" fmla="*/ 1497 w 311461"/>
              <a:gd name="connsiteY5" fmla="*/ 730 h 96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461" h="968360">
                <a:moveTo>
                  <a:pt x="1497" y="730"/>
                </a:moveTo>
                <a:cubicBezTo>
                  <a:pt x="12080" y="18722"/>
                  <a:pt x="90397" y="384376"/>
                  <a:pt x="141197" y="543655"/>
                </a:cubicBezTo>
                <a:cubicBezTo>
                  <a:pt x="191997" y="702934"/>
                  <a:pt x="287776" y="910368"/>
                  <a:pt x="306297" y="956405"/>
                </a:cubicBezTo>
                <a:cubicBezTo>
                  <a:pt x="324818" y="1002442"/>
                  <a:pt x="290422" y="906663"/>
                  <a:pt x="252322" y="819880"/>
                </a:cubicBezTo>
                <a:cubicBezTo>
                  <a:pt x="214222" y="733097"/>
                  <a:pt x="116855" y="569584"/>
                  <a:pt x="77697" y="435705"/>
                </a:cubicBezTo>
                <a:cubicBezTo>
                  <a:pt x="38539" y="301826"/>
                  <a:pt x="-9086" y="-17262"/>
                  <a:pt x="1497" y="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2A0C0B5E-E94A-4145-AD6B-62FB8CD4A091}"/>
              </a:ext>
            </a:extLst>
          </p:cNvPr>
          <p:cNvSpPr/>
          <p:nvPr/>
        </p:nvSpPr>
        <p:spPr>
          <a:xfrm>
            <a:off x="2300021" y="11858404"/>
            <a:ext cx="497216" cy="127891"/>
          </a:xfrm>
          <a:custGeom>
            <a:avLst/>
            <a:gdLst>
              <a:gd name="connsiteX0" fmla="*/ 8204 w 497216"/>
              <a:gd name="connsiteY0" fmla="*/ 124046 h 127891"/>
              <a:gd name="connsiteX1" fmla="*/ 74879 w 497216"/>
              <a:gd name="connsiteY1" fmla="*/ 101821 h 127891"/>
              <a:gd name="connsiteX2" fmla="*/ 268554 w 497216"/>
              <a:gd name="connsiteY2" fmla="*/ 22446 h 127891"/>
              <a:gd name="connsiteX3" fmla="*/ 497154 w 497216"/>
              <a:gd name="connsiteY3" fmla="*/ 221 h 127891"/>
              <a:gd name="connsiteX4" fmla="*/ 246329 w 497216"/>
              <a:gd name="connsiteY4" fmla="*/ 31971 h 127891"/>
              <a:gd name="connsiteX5" fmla="*/ 8204 w 497216"/>
              <a:gd name="connsiteY5" fmla="*/ 124046 h 12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16" h="127891">
                <a:moveTo>
                  <a:pt x="8204" y="124046"/>
                </a:moveTo>
                <a:cubicBezTo>
                  <a:pt x="-20371" y="135688"/>
                  <a:pt x="31487" y="118754"/>
                  <a:pt x="74879" y="101821"/>
                </a:cubicBezTo>
                <a:cubicBezTo>
                  <a:pt x="118271" y="84888"/>
                  <a:pt x="198175" y="39379"/>
                  <a:pt x="268554" y="22446"/>
                </a:cubicBezTo>
                <a:cubicBezTo>
                  <a:pt x="338933" y="5513"/>
                  <a:pt x="500858" y="-1366"/>
                  <a:pt x="497154" y="221"/>
                </a:cubicBezTo>
                <a:cubicBezTo>
                  <a:pt x="493450" y="1808"/>
                  <a:pt x="328879" y="9746"/>
                  <a:pt x="246329" y="31971"/>
                </a:cubicBezTo>
                <a:cubicBezTo>
                  <a:pt x="163779" y="54196"/>
                  <a:pt x="36779" y="112404"/>
                  <a:pt x="8204" y="124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7406FEF-DE34-4D86-A207-D23CFBBE3528}"/>
              </a:ext>
            </a:extLst>
          </p:cNvPr>
          <p:cNvSpPr/>
          <p:nvPr/>
        </p:nvSpPr>
        <p:spPr>
          <a:xfrm>
            <a:off x="2305596" y="11779136"/>
            <a:ext cx="939383" cy="138454"/>
          </a:xfrm>
          <a:custGeom>
            <a:avLst/>
            <a:gdLst>
              <a:gd name="connsiteX0" fmla="*/ 21679 w 939383"/>
              <a:gd name="connsiteY0" fmla="*/ 136639 h 138454"/>
              <a:gd name="connsiteX1" fmla="*/ 110579 w 939383"/>
              <a:gd name="connsiteY1" fmla="*/ 79489 h 138454"/>
              <a:gd name="connsiteX2" fmla="*/ 434429 w 939383"/>
              <a:gd name="connsiteY2" fmla="*/ 35039 h 138454"/>
              <a:gd name="connsiteX3" fmla="*/ 939254 w 939383"/>
              <a:gd name="connsiteY3" fmla="*/ 22339 h 138454"/>
              <a:gd name="connsiteX4" fmla="*/ 478879 w 939383"/>
              <a:gd name="connsiteY4" fmla="*/ 6464 h 138454"/>
              <a:gd name="connsiteX5" fmla="*/ 21679 w 939383"/>
              <a:gd name="connsiteY5" fmla="*/ 136639 h 13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383" h="138454">
                <a:moveTo>
                  <a:pt x="21679" y="136639"/>
                </a:moveTo>
                <a:cubicBezTo>
                  <a:pt x="-39704" y="148810"/>
                  <a:pt x="41787" y="96422"/>
                  <a:pt x="110579" y="79489"/>
                </a:cubicBezTo>
                <a:cubicBezTo>
                  <a:pt x="179371" y="62556"/>
                  <a:pt x="296317" y="44564"/>
                  <a:pt x="434429" y="35039"/>
                </a:cubicBezTo>
                <a:cubicBezTo>
                  <a:pt x="572542" y="25514"/>
                  <a:pt x="931846" y="27101"/>
                  <a:pt x="939254" y="22339"/>
                </a:cubicBezTo>
                <a:cubicBezTo>
                  <a:pt x="946662" y="17576"/>
                  <a:pt x="633396" y="-13115"/>
                  <a:pt x="478879" y="6464"/>
                </a:cubicBezTo>
                <a:cubicBezTo>
                  <a:pt x="324362" y="26043"/>
                  <a:pt x="83062" y="124468"/>
                  <a:pt x="21679" y="13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DAB70EC-E958-4A65-9340-DE767B477A0E}"/>
              </a:ext>
            </a:extLst>
          </p:cNvPr>
          <p:cNvSpPr/>
          <p:nvPr/>
        </p:nvSpPr>
        <p:spPr>
          <a:xfrm>
            <a:off x="2282432" y="11973998"/>
            <a:ext cx="772102" cy="177128"/>
          </a:xfrm>
          <a:custGeom>
            <a:avLst/>
            <a:gdLst>
              <a:gd name="connsiteX0" fmla="*/ 28968 w 772102"/>
              <a:gd name="connsiteY0" fmla="*/ 170377 h 177128"/>
              <a:gd name="connsiteX1" fmla="*/ 130568 w 772102"/>
              <a:gd name="connsiteY1" fmla="*/ 135452 h 177128"/>
              <a:gd name="connsiteX2" fmla="*/ 600468 w 772102"/>
              <a:gd name="connsiteY2" fmla="*/ 33852 h 177128"/>
              <a:gd name="connsiteX3" fmla="*/ 771918 w 772102"/>
              <a:gd name="connsiteY3" fmla="*/ 21152 h 177128"/>
              <a:gd name="connsiteX4" fmla="*/ 575068 w 772102"/>
              <a:gd name="connsiteY4" fmla="*/ 8452 h 177128"/>
              <a:gd name="connsiteX5" fmla="*/ 28968 w 772102"/>
              <a:gd name="connsiteY5" fmla="*/ 170377 h 17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102" h="177128">
                <a:moveTo>
                  <a:pt x="28968" y="170377"/>
                </a:moveTo>
                <a:cubicBezTo>
                  <a:pt x="-45115" y="191544"/>
                  <a:pt x="35318" y="158206"/>
                  <a:pt x="130568" y="135452"/>
                </a:cubicBezTo>
                <a:cubicBezTo>
                  <a:pt x="225818" y="112698"/>
                  <a:pt x="493576" y="52902"/>
                  <a:pt x="600468" y="33852"/>
                </a:cubicBezTo>
                <a:cubicBezTo>
                  <a:pt x="707360" y="14802"/>
                  <a:pt x="776151" y="25385"/>
                  <a:pt x="771918" y="21152"/>
                </a:cubicBezTo>
                <a:cubicBezTo>
                  <a:pt x="767685" y="16919"/>
                  <a:pt x="696776" y="-14831"/>
                  <a:pt x="575068" y="8452"/>
                </a:cubicBezTo>
                <a:cubicBezTo>
                  <a:pt x="453360" y="31735"/>
                  <a:pt x="103051" y="149210"/>
                  <a:pt x="28968" y="17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48121FF-2F21-4397-9C58-1F0B6A1CAF07}"/>
              </a:ext>
            </a:extLst>
          </p:cNvPr>
          <p:cNvSpPr/>
          <p:nvPr/>
        </p:nvSpPr>
        <p:spPr>
          <a:xfrm>
            <a:off x="2279684" y="11987530"/>
            <a:ext cx="1125411" cy="188031"/>
          </a:xfrm>
          <a:custGeom>
            <a:avLst/>
            <a:gdLst>
              <a:gd name="connsiteX0" fmla="*/ 38066 w 1125411"/>
              <a:gd name="connsiteY0" fmla="*/ 172720 h 188031"/>
              <a:gd name="connsiteX1" fmla="*/ 95216 w 1125411"/>
              <a:gd name="connsiteY1" fmla="*/ 172720 h 188031"/>
              <a:gd name="connsiteX2" fmla="*/ 606391 w 1125411"/>
              <a:gd name="connsiteY2" fmla="*/ 61595 h 188031"/>
              <a:gd name="connsiteX3" fmla="*/ 1117566 w 1125411"/>
              <a:gd name="connsiteY3" fmla="*/ 13970 h 188031"/>
              <a:gd name="connsiteX4" fmla="*/ 888966 w 1125411"/>
              <a:gd name="connsiteY4" fmla="*/ 1270 h 188031"/>
              <a:gd name="connsiteX5" fmla="*/ 520666 w 1125411"/>
              <a:gd name="connsiteY5" fmla="*/ 39370 h 188031"/>
              <a:gd name="connsiteX6" fmla="*/ 38066 w 1125411"/>
              <a:gd name="connsiteY6" fmla="*/ 172720 h 18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11" h="188031">
                <a:moveTo>
                  <a:pt x="38066" y="172720"/>
                </a:moveTo>
                <a:cubicBezTo>
                  <a:pt x="-32842" y="194945"/>
                  <a:pt x="495" y="191241"/>
                  <a:pt x="95216" y="172720"/>
                </a:cubicBezTo>
                <a:cubicBezTo>
                  <a:pt x="189937" y="154199"/>
                  <a:pt x="435999" y="88053"/>
                  <a:pt x="606391" y="61595"/>
                </a:cubicBezTo>
                <a:cubicBezTo>
                  <a:pt x="776783" y="35137"/>
                  <a:pt x="1070470" y="24024"/>
                  <a:pt x="1117566" y="13970"/>
                </a:cubicBezTo>
                <a:cubicBezTo>
                  <a:pt x="1164662" y="3916"/>
                  <a:pt x="988449" y="-2963"/>
                  <a:pt x="888966" y="1270"/>
                </a:cubicBezTo>
                <a:cubicBezTo>
                  <a:pt x="789483" y="5503"/>
                  <a:pt x="656662" y="10266"/>
                  <a:pt x="520666" y="39370"/>
                </a:cubicBezTo>
                <a:cubicBezTo>
                  <a:pt x="384670" y="68474"/>
                  <a:pt x="108974" y="150495"/>
                  <a:pt x="38066" y="172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EE8ECA2-9165-47E4-B92C-D8213779A466}"/>
              </a:ext>
            </a:extLst>
          </p:cNvPr>
          <p:cNvSpPr/>
          <p:nvPr/>
        </p:nvSpPr>
        <p:spPr>
          <a:xfrm>
            <a:off x="3224553" y="11550581"/>
            <a:ext cx="177268" cy="415519"/>
          </a:xfrm>
          <a:custGeom>
            <a:avLst/>
            <a:gdLst>
              <a:gd name="connsiteX0" fmla="*/ 4422 w 177268"/>
              <a:gd name="connsiteY0" fmla="*/ 69 h 415519"/>
              <a:gd name="connsiteX1" fmla="*/ 90147 w 177268"/>
              <a:gd name="connsiteY1" fmla="*/ 171519 h 415519"/>
              <a:gd name="connsiteX2" fmla="*/ 175872 w 177268"/>
              <a:gd name="connsiteY2" fmla="*/ 412819 h 415519"/>
              <a:gd name="connsiteX3" fmla="*/ 134597 w 177268"/>
              <a:gd name="connsiteY3" fmla="*/ 292169 h 415519"/>
              <a:gd name="connsiteX4" fmla="*/ 23472 w 177268"/>
              <a:gd name="connsiteY4" fmla="*/ 152469 h 415519"/>
              <a:gd name="connsiteX5" fmla="*/ 4422 w 177268"/>
              <a:gd name="connsiteY5" fmla="*/ 69 h 41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268" h="415519">
                <a:moveTo>
                  <a:pt x="4422" y="69"/>
                </a:moveTo>
                <a:cubicBezTo>
                  <a:pt x="15535" y="3244"/>
                  <a:pt x="61572" y="102727"/>
                  <a:pt x="90147" y="171519"/>
                </a:cubicBezTo>
                <a:cubicBezTo>
                  <a:pt x="118722" y="240311"/>
                  <a:pt x="168464" y="392711"/>
                  <a:pt x="175872" y="412819"/>
                </a:cubicBezTo>
                <a:cubicBezTo>
                  <a:pt x="183280" y="432927"/>
                  <a:pt x="159997" y="335560"/>
                  <a:pt x="134597" y="292169"/>
                </a:cubicBezTo>
                <a:cubicBezTo>
                  <a:pt x="109197" y="248778"/>
                  <a:pt x="42522" y="201682"/>
                  <a:pt x="23472" y="152469"/>
                </a:cubicBezTo>
                <a:cubicBezTo>
                  <a:pt x="4422" y="103257"/>
                  <a:pt x="-6691" y="-3106"/>
                  <a:pt x="4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9D2EC3-1D2E-490C-B870-3FF9778E1EA7}"/>
              </a:ext>
            </a:extLst>
          </p:cNvPr>
          <p:cNvSpPr/>
          <p:nvPr/>
        </p:nvSpPr>
        <p:spPr>
          <a:xfrm>
            <a:off x="2834194" y="9411993"/>
            <a:ext cx="115616" cy="1098992"/>
          </a:xfrm>
          <a:custGeom>
            <a:avLst/>
            <a:gdLst>
              <a:gd name="connsiteX0" fmla="*/ 115381 w 115616"/>
              <a:gd name="connsiteY0" fmla="*/ 1882 h 1098992"/>
              <a:gd name="connsiteX1" fmla="*/ 32831 w 115616"/>
              <a:gd name="connsiteY1" fmla="*/ 328907 h 1098992"/>
              <a:gd name="connsiteX2" fmla="*/ 102681 w 115616"/>
              <a:gd name="connsiteY2" fmla="*/ 1078207 h 1098992"/>
              <a:gd name="connsiteX3" fmla="*/ 64581 w 115616"/>
              <a:gd name="connsiteY3" fmla="*/ 852782 h 1098992"/>
              <a:gd name="connsiteX4" fmla="*/ 1081 w 115616"/>
              <a:gd name="connsiteY4" fmla="*/ 459082 h 1098992"/>
              <a:gd name="connsiteX5" fmla="*/ 115381 w 115616"/>
              <a:gd name="connsiteY5" fmla="*/ 1882 h 10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16" h="1098992">
                <a:moveTo>
                  <a:pt x="115381" y="1882"/>
                </a:moveTo>
                <a:cubicBezTo>
                  <a:pt x="120673" y="-19814"/>
                  <a:pt x="34948" y="149520"/>
                  <a:pt x="32831" y="328907"/>
                </a:cubicBezTo>
                <a:cubicBezTo>
                  <a:pt x="30714" y="508294"/>
                  <a:pt x="97389" y="990895"/>
                  <a:pt x="102681" y="1078207"/>
                </a:cubicBezTo>
                <a:cubicBezTo>
                  <a:pt x="107973" y="1165520"/>
                  <a:pt x="81514" y="955969"/>
                  <a:pt x="64581" y="852782"/>
                </a:cubicBezTo>
                <a:cubicBezTo>
                  <a:pt x="47648" y="749595"/>
                  <a:pt x="-8444" y="599840"/>
                  <a:pt x="1081" y="459082"/>
                </a:cubicBezTo>
                <a:cubicBezTo>
                  <a:pt x="10606" y="318324"/>
                  <a:pt x="110089" y="23578"/>
                  <a:pt x="115381" y="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7D4A6A5-72B9-452A-8E19-857DF60D87B8}"/>
              </a:ext>
            </a:extLst>
          </p:cNvPr>
          <p:cNvSpPr/>
          <p:nvPr/>
        </p:nvSpPr>
        <p:spPr>
          <a:xfrm>
            <a:off x="3735967" y="7071035"/>
            <a:ext cx="249515" cy="690185"/>
          </a:xfrm>
          <a:custGeom>
            <a:avLst/>
            <a:gdLst>
              <a:gd name="connsiteX0" fmla="*/ 228550 w 249515"/>
              <a:gd name="connsiteY0" fmla="*/ 748 h 690185"/>
              <a:gd name="connsiteX1" fmla="*/ 192566 w 249515"/>
              <a:gd name="connsiteY1" fmla="*/ 326715 h 690185"/>
              <a:gd name="connsiteX2" fmla="*/ 4183 w 249515"/>
              <a:gd name="connsiteY2" fmla="*/ 682315 h 690185"/>
              <a:gd name="connsiteX3" fmla="*/ 76150 w 249515"/>
              <a:gd name="connsiteY3" fmla="*/ 546848 h 690185"/>
              <a:gd name="connsiteX4" fmla="*/ 239133 w 249515"/>
              <a:gd name="connsiteY4" fmla="*/ 246282 h 690185"/>
              <a:gd name="connsiteX5" fmla="*/ 228550 w 249515"/>
              <a:gd name="connsiteY5" fmla="*/ 748 h 69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515" h="690185">
                <a:moveTo>
                  <a:pt x="228550" y="748"/>
                </a:moveTo>
                <a:cubicBezTo>
                  <a:pt x="220789" y="14153"/>
                  <a:pt x="229961" y="213120"/>
                  <a:pt x="192566" y="326715"/>
                </a:cubicBezTo>
                <a:cubicBezTo>
                  <a:pt x="155171" y="440310"/>
                  <a:pt x="4183" y="682315"/>
                  <a:pt x="4183" y="682315"/>
                </a:cubicBezTo>
                <a:cubicBezTo>
                  <a:pt x="-15220" y="719004"/>
                  <a:pt x="36992" y="619520"/>
                  <a:pt x="76150" y="546848"/>
                </a:cubicBezTo>
                <a:cubicBezTo>
                  <a:pt x="115308" y="474176"/>
                  <a:pt x="213733" y="335182"/>
                  <a:pt x="239133" y="246282"/>
                </a:cubicBezTo>
                <a:cubicBezTo>
                  <a:pt x="264533" y="157382"/>
                  <a:pt x="236311" y="-12657"/>
                  <a:pt x="228550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B93D103-9004-43EA-BC0F-4A1E57D208B4}"/>
              </a:ext>
            </a:extLst>
          </p:cNvPr>
          <p:cNvSpPr/>
          <p:nvPr/>
        </p:nvSpPr>
        <p:spPr>
          <a:xfrm>
            <a:off x="3441572" y="7780192"/>
            <a:ext cx="298276" cy="440215"/>
          </a:xfrm>
          <a:custGeom>
            <a:avLst/>
            <a:gdLst>
              <a:gd name="connsiteX0" fmla="*/ 295403 w 298276"/>
              <a:gd name="connsiteY0" fmla="*/ 1733 h 440215"/>
              <a:gd name="connsiteX1" fmla="*/ 60453 w 298276"/>
              <a:gd name="connsiteY1" fmla="*/ 255733 h 440215"/>
              <a:gd name="connsiteX2" fmla="*/ 128 w 298276"/>
              <a:gd name="connsiteY2" fmla="*/ 439883 h 440215"/>
              <a:gd name="connsiteX3" fmla="*/ 69978 w 298276"/>
              <a:gd name="connsiteY3" fmla="*/ 297008 h 440215"/>
              <a:gd name="connsiteX4" fmla="*/ 181103 w 298276"/>
              <a:gd name="connsiteY4" fmla="*/ 150958 h 440215"/>
              <a:gd name="connsiteX5" fmla="*/ 295403 w 298276"/>
              <a:gd name="connsiteY5" fmla="*/ 1733 h 44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76" h="440215">
                <a:moveTo>
                  <a:pt x="295403" y="1733"/>
                </a:moveTo>
                <a:cubicBezTo>
                  <a:pt x="275295" y="19195"/>
                  <a:pt x="109665" y="182708"/>
                  <a:pt x="60453" y="255733"/>
                </a:cubicBezTo>
                <a:cubicBezTo>
                  <a:pt x="11241" y="328758"/>
                  <a:pt x="-1459" y="433004"/>
                  <a:pt x="128" y="439883"/>
                </a:cubicBezTo>
                <a:cubicBezTo>
                  <a:pt x="1715" y="446762"/>
                  <a:pt x="39815" y="345162"/>
                  <a:pt x="69978" y="297008"/>
                </a:cubicBezTo>
                <a:cubicBezTo>
                  <a:pt x="100140" y="248854"/>
                  <a:pt x="137182" y="198583"/>
                  <a:pt x="181103" y="150958"/>
                </a:cubicBezTo>
                <a:cubicBezTo>
                  <a:pt x="225024" y="103333"/>
                  <a:pt x="315511" y="-15729"/>
                  <a:pt x="295403" y="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D0C65B0B-2114-4B31-89AD-D6975081C399}"/>
              </a:ext>
            </a:extLst>
          </p:cNvPr>
          <p:cNvSpPr/>
          <p:nvPr/>
        </p:nvSpPr>
        <p:spPr>
          <a:xfrm>
            <a:off x="6673850" y="6730685"/>
            <a:ext cx="434957" cy="1171452"/>
          </a:xfrm>
          <a:custGeom>
            <a:avLst/>
            <a:gdLst>
              <a:gd name="connsiteX0" fmla="*/ 433917 w 434957"/>
              <a:gd name="connsiteY0" fmla="*/ 315 h 1171452"/>
              <a:gd name="connsiteX1" fmla="*/ 298450 w 434957"/>
              <a:gd name="connsiteY1" fmla="*/ 440582 h 1171452"/>
              <a:gd name="connsiteX2" fmla="*/ 116417 w 434957"/>
              <a:gd name="connsiteY2" fmla="*/ 711515 h 1171452"/>
              <a:gd name="connsiteX3" fmla="*/ 2117 w 434957"/>
              <a:gd name="connsiteY3" fmla="*/ 1160248 h 1171452"/>
              <a:gd name="connsiteX4" fmla="*/ 44450 w 434957"/>
              <a:gd name="connsiteY4" fmla="*/ 1003615 h 1171452"/>
              <a:gd name="connsiteX5" fmla="*/ 74083 w 434957"/>
              <a:gd name="connsiteY5" fmla="*/ 652248 h 1171452"/>
              <a:gd name="connsiteX6" fmla="*/ 226483 w 434957"/>
              <a:gd name="connsiteY6" fmla="*/ 512548 h 1171452"/>
              <a:gd name="connsiteX7" fmla="*/ 433917 w 434957"/>
              <a:gd name="connsiteY7" fmla="*/ 315 h 11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957" h="1171452">
                <a:moveTo>
                  <a:pt x="433917" y="315"/>
                </a:moveTo>
                <a:cubicBezTo>
                  <a:pt x="445912" y="-11679"/>
                  <a:pt x="351367" y="322049"/>
                  <a:pt x="298450" y="440582"/>
                </a:cubicBezTo>
                <a:cubicBezTo>
                  <a:pt x="245533" y="559115"/>
                  <a:pt x="165806" y="591571"/>
                  <a:pt x="116417" y="711515"/>
                </a:cubicBezTo>
                <a:cubicBezTo>
                  <a:pt x="67028" y="831459"/>
                  <a:pt x="14111" y="1111565"/>
                  <a:pt x="2117" y="1160248"/>
                </a:cubicBezTo>
                <a:cubicBezTo>
                  <a:pt x="-9877" y="1208931"/>
                  <a:pt x="32456" y="1088282"/>
                  <a:pt x="44450" y="1003615"/>
                </a:cubicBezTo>
                <a:cubicBezTo>
                  <a:pt x="56444" y="918948"/>
                  <a:pt x="43744" y="734093"/>
                  <a:pt x="74083" y="652248"/>
                </a:cubicBezTo>
                <a:cubicBezTo>
                  <a:pt x="104422" y="570403"/>
                  <a:pt x="170744" y="614148"/>
                  <a:pt x="226483" y="512548"/>
                </a:cubicBezTo>
                <a:cubicBezTo>
                  <a:pt x="282222" y="410948"/>
                  <a:pt x="421922" y="12309"/>
                  <a:pt x="433917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07C274C-08D0-45A4-B65C-0DF93FF52A84}"/>
              </a:ext>
            </a:extLst>
          </p:cNvPr>
          <p:cNvSpPr/>
          <p:nvPr/>
        </p:nvSpPr>
        <p:spPr>
          <a:xfrm>
            <a:off x="6617892" y="7935329"/>
            <a:ext cx="165338" cy="913815"/>
          </a:xfrm>
          <a:custGeom>
            <a:avLst/>
            <a:gdLst>
              <a:gd name="connsiteX0" fmla="*/ 41141 w 165338"/>
              <a:gd name="connsiteY0" fmla="*/ 2171 h 913815"/>
              <a:gd name="connsiteX1" fmla="*/ 32675 w 165338"/>
              <a:gd name="connsiteY1" fmla="*/ 273104 h 913815"/>
              <a:gd name="connsiteX2" fmla="*/ 66541 w 165338"/>
              <a:gd name="connsiteY2" fmla="*/ 556738 h 913815"/>
              <a:gd name="connsiteX3" fmla="*/ 159675 w 165338"/>
              <a:gd name="connsiteY3" fmla="*/ 899638 h 913815"/>
              <a:gd name="connsiteX4" fmla="*/ 138508 w 165338"/>
              <a:gd name="connsiteY4" fmla="*/ 806504 h 913815"/>
              <a:gd name="connsiteX5" fmla="*/ 3041 w 165338"/>
              <a:gd name="connsiteY5" fmla="*/ 425504 h 913815"/>
              <a:gd name="connsiteX6" fmla="*/ 41141 w 165338"/>
              <a:gd name="connsiteY6" fmla="*/ 2171 h 9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38" h="913815">
                <a:moveTo>
                  <a:pt x="41141" y="2171"/>
                </a:moveTo>
                <a:cubicBezTo>
                  <a:pt x="46080" y="-23229"/>
                  <a:pt x="28442" y="180676"/>
                  <a:pt x="32675" y="273104"/>
                </a:cubicBezTo>
                <a:cubicBezTo>
                  <a:pt x="36908" y="365532"/>
                  <a:pt x="45374" y="452316"/>
                  <a:pt x="66541" y="556738"/>
                </a:cubicBezTo>
                <a:cubicBezTo>
                  <a:pt x="87708" y="661160"/>
                  <a:pt x="147681" y="858010"/>
                  <a:pt x="159675" y="899638"/>
                </a:cubicBezTo>
                <a:cubicBezTo>
                  <a:pt x="171669" y="941266"/>
                  <a:pt x="164614" y="885526"/>
                  <a:pt x="138508" y="806504"/>
                </a:cubicBezTo>
                <a:cubicBezTo>
                  <a:pt x="112402" y="727482"/>
                  <a:pt x="18563" y="554621"/>
                  <a:pt x="3041" y="425504"/>
                </a:cubicBezTo>
                <a:cubicBezTo>
                  <a:pt x="-12481" y="296387"/>
                  <a:pt x="36202" y="27571"/>
                  <a:pt x="41141" y="2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45DBC74D-F980-474B-974F-97D517289ABC}"/>
              </a:ext>
            </a:extLst>
          </p:cNvPr>
          <p:cNvSpPr/>
          <p:nvPr/>
        </p:nvSpPr>
        <p:spPr>
          <a:xfrm>
            <a:off x="6742426" y="9041915"/>
            <a:ext cx="76314" cy="280227"/>
          </a:xfrm>
          <a:custGeom>
            <a:avLst/>
            <a:gdLst>
              <a:gd name="connsiteX0" fmla="*/ 26674 w 76314"/>
              <a:gd name="connsiteY0" fmla="*/ 485 h 280227"/>
              <a:gd name="connsiteX1" fmla="*/ 58424 w 76314"/>
              <a:gd name="connsiteY1" fmla="*/ 200510 h 280227"/>
              <a:gd name="connsiteX2" fmla="*/ 74299 w 76314"/>
              <a:gd name="connsiteY2" fmla="*/ 279885 h 280227"/>
              <a:gd name="connsiteX3" fmla="*/ 67949 w 76314"/>
              <a:gd name="connsiteY3" fmla="*/ 225910 h 280227"/>
              <a:gd name="connsiteX4" fmla="*/ 1274 w 76314"/>
              <a:gd name="connsiteY4" fmla="*/ 146535 h 280227"/>
              <a:gd name="connsiteX5" fmla="*/ 26674 w 76314"/>
              <a:gd name="connsiteY5" fmla="*/ 485 h 2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14" h="280227">
                <a:moveTo>
                  <a:pt x="26674" y="485"/>
                </a:moveTo>
                <a:cubicBezTo>
                  <a:pt x="36199" y="9481"/>
                  <a:pt x="50487" y="153943"/>
                  <a:pt x="58424" y="200510"/>
                </a:cubicBezTo>
                <a:cubicBezTo>
                  <a:pt x="66361" y="247077"/>
                  <a:pt x="72712" y="275652"/>
                  <a:pt x="74299" y="279885"/>
                </a:cubicBezTo>
                <a:cubicBezTo>
                  <a:pt x="75886" y="284118"/>
                  <a:pt x="80120" y="248135"/>
                  <a:pt x="67949" y="225910"/>
                </a:cubicBezTo>
                <a:cubicBezTo>
                  <a:pt x="55778" y="203685"/>
                  <a:pt x="8153" y="183047"/>
                  <a:pt x="1274" y="146535"/>
                </a:cubicBezTo>
                <a:cubicBezTo>
                  <a:pt x="-5605" y="110023"/>
                  <a:pt x="17149" y="-8511"/>
                  <a:pt x="26674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BFD4FF5-BAA1-42EC-91D6-249525D213EB}"/>
              </a:ext>
            </a:extLst>
          </p:cNvPr>
          <p:cNvSpPr/>
          <p:nvPr/>
        </p:nvSpPr>
        <p:spPr>
          <a:xfrm>
            <a:off x="3230167" y="8346187"/>
            <a:ext cx="106941" cy="126897"/>
          </a:xfrm>
          <a:custGeom>
            <a:avLst/>
            <a:gdLst>
              <a:gd name="connsiteX0" fmla="*/ 106758 w 106941"/>
              <a:gd name="connsiteY0" fmla="*/ 888 h 126897"/>
              <a:gd name="connsiteX1" fmla="*/ 27383 w 106941"/>
              <a:gd name="connsiteY1" fmla="*/ 99313 h 126897"/>
              <a:gd name="connsiteX2" fmla="*/ 27383 w 106941"/>
              <a:gd name="connsiteY2" fmla="*/ 124713 h 126897"/>
              <a:gd name="connsiteX3" fmla="*/ 1983 w 106941"/>
              <a:gd name="connsiteY3" fmla="*/ 54863 h 126897"/>
              <a:gd name="connsiteX4" fmla="*/ 106758 w 106941"/>
              <a:gd name="connsiteY4" fmla="*/ 888 h 12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41" h="126897">
                <a:moveTo>
                  <a:pt x="106758" y="888"/>
                </a:moveTo>
                <a:cubicBezTo>
                  <a:pt x="110991" y="8296"/>
                  <a:pt x="40612" y="78675"/>
                  <a:pt x="27383" y="99313"/>
                </a:cubicBezTo>
                <a:cubicBezTo>
                  <a:pt x="14154" y="119951"/>
                  <a:pt x="31616" y="132121"/>
                  <a:pt x="27383" y="124713"/>
                </a:cubicBezTo>
                <a:cubicBezTo>
                  <a:pt x="23150" y="117305"/>
                  <a:pt x="-8071" y="75501"/>
                  <a:pt x="1983" y="54863"/>
                </a:cubicBezTo>
                <a:cubicBezTo>
                  <a:pt x="12037" y="34225"/>
                  <a:pt x="102525" y="-6520"/>
                  <a:pt x="106758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B2F284FC-967E-48CF-B702-D9768DF0A7A1}"/>
              </a:ext>
            </a:extLst>
          </p:cNvPr>
          <p:cNvSpPr/>
          <p:nvPr/>
        </p:nvSpPr>
        <p:spPr>
          <a:xfrm>
            <a:off x="3127096" y="7944721"/>
            <a:ext cx="305877" cy="221917"/>
          </a:xfrm>
          <a:custGeom>
            <a:avLst/>
            <a:gdLst>
              <a:gd name="connsiteX0" fmla="*/ 279 w 305877"/>
              <a:gd name="connsiteY0" fmla="*/ 717 h 221917"/>
              <a:gd name="connsiteX1" fmla="*/ 147917 w 305877"/>
              <a:gd name="connsiteY1" fmla="*/ 40404 h 221917"/>
              <a:gd name="connsiteX2" fmla="*/ 303492 w 305877"/>
              <a:gd name="connsiteY2" fmla="*/ 219792 h 221917"/>
              <a:gd name="connsiteX3" fmla="*/ 238404 w 305877"/>
              <a:gd name="connsiteY3" fmla="*/ 134067 h 221917"/>
              <a:gd name="connsiteX4" fmla="*/ 186017 w 305877"/>
              <a:gd name="connsiteY4" fmla="*/ 59454 h 221917"/>
              <a:gd name="connsiteX5" fmla="*/ 279 w 305877"/>
              <a:gd name="connsiteY5" fmla="*/ 717 h 22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77" h="221917">
                <a:moveTo>
                  <a:pt x="279" y="717"/>
                </a:moveTo>
                <a:cubicBezTo>
                  <a:pt x="-6071" y="-2458"/>
                  <a:pt x="97382" y="3892"/>
                  <a:pt x="147917" y="40404"/>
                </a:cubicBezTo>
                <a:cubicBezTo>
                  <a:pt x="198453" y="76917"/>
                  <a:pt x="288411" y="204182"/>
                  <a:pt x="303492" y="219792"/>
                </a:cubicBezTo>
                <a:cubicBezTo>
                  <a:pt x="318573" y="235402"/>
                  <a:pt x="257983" y="160790"/>
                  <a:pt x="238404" y="134067"/>
                </a:cubicBezTo>
                <a:cubicBezTo>
                  <a:pt x="218825" y="107344"/>
                  <a:pt x="224381" y="80885"/>
                  <a:pt x="186017" y="59454"/>
                </a:cubicBezTo>
                <a:cubicBezTo>
                  <a:pt x="147653" y="38023"/>
                  <a:pt x="6629" y="3892"/>
                  <a:pt x="279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7013B8D8-9C6F-4B1F-91DF-6DD5EB811485}"/>
              </a:ext>
            </a:extLst>
          </p:cNvPr>
          <p:cNvSpPr/>
          <p:nvPr/>
        </p:nvSpPr>
        <p:spPr>
          <a:xfrm>
            <a:off x="3082095" y="7961312"/>
            <a:ext cx="261399" cy="221877"/>
          </a:xfrm>
          <a:custGeom>
            <a:avLst/>
            <a:gdLst>
              <a:gd name="connsiteX0" fmla="*/ 35755 w 261399"/>
              <a:gd name="connsiteY0" fmla="*/ 1 h 221877"/>
              <a:gd name="connsiteX1" fmla="*/ 830 w 261399"/>
              <a:gd name="connsiteY1" fmla="*/ 55563 h 221877"/>
              <a:gd name="connsiteX2" fmla="*/ 78618 w 261399"/>
              <a:gd name="connsiteY2" fmla="*/ 117476 h 221877"/>
              <a:gd name="connsiteX3" fmla="*/ 258005 w 261399"/>
              <a:gd name="connsiteY3" fmla="*/ 217488 h 221877"/>
              <a:gd name="connsiteX4" fmla="*/ 183393 w 261399"/>
              <a:gd name="connsiteY4" fmla="*/ 195263 h 221877"/>
              <a:gd name="connsiteX5" fmla="*/ 27818 w 261399"/>
              <a:gd name="connsiteY5" fmla="*/ 115888 h 221877"/>
              <a:gd name="connsiteX6" fmla="*/ 5593 w 261399"/>
              <a:gd name="connsiteY6" fmla="*/ 53976 h 221877"/>
              <a:gd name="connsiteX7" fmla="*/ 35755 w 261399"/>
              <a:gd name="connsiteY7" fmla="*/ 1 h 22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399" h="221877">
                <a:moveTo>
                  <a:pt x="35755" y="1"/>
                </a:moveTo>
                <a:cubicBezTo>
                  <a:pt x="34961" y="266"/>
                  <a:pt x="-6314" y="35984"/>
                  <a:pt x="830" y="55563"/>
                </a:cubicBezTo>
                <a:cubicBezTo>
                  <a:pt x="7974" y="75142"/>
                  <a:pt x="35756" y="90489"/>
                  <a:pt x="78618" y="117476"/>
                </a:cubicBezTo>
                <a:cubicBezTo>
                  <a:pt x="121480" y="144463"/>
                  <a:pt x="240543" y="204524"/>
                  <a:pt x="258005" y="217488"/>
                </a:cubicBezTo>
                <a:cubicBezTo>
                  <a:pt x="275467" y="230452"/>
                  <a:pt x="221758" y="212196"/>
                  <a:pt x="183393" y="195263"/>
                </a:cubicBezTo>
                <a:cubicBezTo>
                  <a:pt x="145029" y="178330"/>
                  <a:pt x="57451" y="139436"/>
                  <a:pt x="27818" y="115888"/>
                </a:cubicBezTo>
                <a:cubicBezTo>
                  <a:pt x="-1815" y="92340"/>
                  <a:pt x="5064" y="72761"/>
                  <a:pt x="5593" y="53976"/>
                </a:cubicBezTo>
                <a:cubicBezTo>
                  <a:pt x="6122" y="35191"/>
                  <a:pt x="36549" y="-264"/>
                  <a:pt x="357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8ACF11C6-80B7-4CDF-8F3A-FD38D4C6C23D}"/>
              </a:ext>
            </a:extLst>
          </p:cNvPr>
          <p:cNvSpPr/>
          <p:nvPr/>
        </p:nvSpPr>
        <p:spPr>
          <a:xfrm>
            <a:off x="3193539" y="7986651"/>
            <a:ext cx="133666" cy="84656"/>
          </a:xfrm>
          <a:custGeom>
            <a:avLst/>
            <a:gdLst>
              <a:gd name="connsiteX0" fmla="*/ 511 w 133666"/>
              <a:gd name="connsiteY0" fmla="*/ 1649 h 84656"/>
              <a:gd name="connsiteX1" fmla="*/ 130686 w 133666"/>
              <a:gd name="connsiteY1" fmla="*/ 84199 h 84656"/>
              <a:gd name="connsiteX2" fmla="*/ 86236 w 133666"/>
              <a:gd name="connsiteY2" fmla="*/ 33399 h 84656"/>
              <a:gd name="connsiteX3" fmla="*/ 511 w 133666"/>
              <a:gd name="connsiteY3" fmla="*/ 1649 h 8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66" h="84656">
                <a:moveTo>
                  <a:pt x="511" y="1649"/>
                </a:moveTo>
                <a:cubicBezTo>
                  <a:pt x="7919" y="10116"/>
                  <a:pt x="116399" y="78907"/>
                  <a:pt x="130686" y="84199"/>
                </a:cubicBezTo>
                <a:cubicBezTo>
                  <a:pt x="144973" y="89491"/>
                  <a:pt x="104228" y="47422"/>
                  <a:pt x="86236" y="33399"/>
                </a:cubicBezTo>
                <a:cubicBezTo>
                  <a:pt x="68244" y="19376"/>
                  <a:pt x="-6897" y="-6818"/>
                  <a:pt x="511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F60C412-899F-4B9A-93BA-8169883AEC79}"/>
              </a:ext>
            </a:extLst>
          </p:cNvPr>
          <p:cNvSpPr/>
          <p:nvPr/>
        </p:nvSpPr>
        <p:spPr>
          <a:xfrm>
            <a:off x="3182057" y="7987249"/>
            <a:ext cx="158446" cy="112538"/>
          </a:xfrm>
          <a:custGeom>
            <a:avLst/>
            <a:gdLst>
              <a:gd name="connsiteX0" fmla="*/ 158043 w 158446"/>
              <a:gd name="connsiteY0" fmla="*/ 102651 h 112538"/>
              <a:gd name="connsiteX1" fmla="*/ 69143 w 158446"/>
              <a:gd name="connsiteY1" fmla="*/ 112176 h 112538"/>
              <a:gd name="connsiteX2" fmla="*/ 45331 w 158446"/>
              <a:gd name="connsiteY2" fmla="*/ 88364 h 112538"/>
              <a:gd name="connsiteX3" fmla="*/ 881 w 158446"/>
              <a:gd name="connsiteY3" fmla="*/ 1051 h 112538"/>
              <a:gd name="connsiteX4" fmla="*/ 16756 w 158446"/>
              <a:gd name="connsiteY4" fmla="*/ 43914 h 112538"/>
              <a:gd name="connsiteX5" fmla="*/ 29456 w 158446"/>
              <a:gd name="connsiteY5" fmla="*/ 101064 h 112538"/>
              <a:gd name="connsiteX6" fmla="*/ 158043 w 158446"/>
              <a:gd name="connsiteY6" fmla="*/ 102651 h 11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46" h="112538">
                <a:moveTo>
                  <a:pt x="158043" y="102651"/>
                </a:moveTo>
                <a:cubicBezTo>
                  <a:pt x="164658" y="104503"/>
                  <a:pt x="87928" y="114557"/>
                  <a:pt x="69143" y="112176"/>
                </a:cubicBezTo>
                <a:cubicBezTo>
                  <a:pt x="50358" y="109795"/>
                  <a:pt x="56708" y="106885"/>
                  <a:pt x="45331" y="88364"/>
                </a:cubicBezTo>
                <a:cubicBezTo>
                  <a:pt x="33954" y="69843"/>
                  <a:pt x="5643" y="8459"/>
                  <a:pt x="881" y="1051"/>
                </a:cubicBezTo>
                <a:cubicBezTo>
                  <a:pt x="-3882" y="-6357"/>
                  <a:pt x="11993" y="27245"/>
                  <a:pt x="16756" y="43914"/>
                </a:cubicBezTo>
                <a:cubicBezTo>
                  <a:pt x="21518" y="60583"/>
                  <a:pt x="9877" y="88100"/>
                  <a:pt x="29456" y="101064"/>
                </a:cubicBezTo>
                <a:cubicBezTo>
                  <a:pt x="49035" y="114028"/>
                  <a:pt x="151428" y="100799"/>
                  <a:pt x="158043" y="10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2AF6B51D-3D8B-4AED-B51D-52937BC7DF41}"/>
              </a:ext>
            </a:extLst>
          </p:cNvPr>
          <p:cNvSpPr/>
          <p:nvPr/>
        </p:nvSpPr>
        <p:spPr>
          <a:xfrm>
            <a:off x="3028950" y="8175497"/>
            <a:ext cx="288956" cy="86935"/>
          </a:xfrm>
          <a:custGeom>
            <a:avLst/>
            <a:gdLst>
              <a:gd name="connsiteX0" fmla="*/ 285750 w 288956"/>
              <a:gd name="connsiteY0" fmla="*/ 128 h 86935"/>
              <a:gd name="connsiteX1" fmla="*/ 242888 w 288956"/>
              <a:gd name="connsiteY1" fmla="*/ 65216 h 86935"/>
              <a:gd name="connsiteX2" fmla="*/ 144463 w 288956"/>
              <a:gd name="connsiteY2" fmla="*/ 69978 h 86935"/>
              <a:gd name="connsiteX3" fmla="*/ 0 w 288956"/>
              <a:gd name="connsiteY3" fmla="*/ 77916 h 86935"/>
              <a:gd name="connsiteX4" fmla="*/ 180975 w 288956"/>
              <a:gd name="connsiteY4" fmla="*/ 74741 h 86935"/>
              <a:gd name="connsiteX5" fmla="*/ 274638 w 288956"/>
              <a:gd name="connsiteY5" fmla="*/ 84266 h 86935"/>
              <a:gd name="connsiteX6" fmla="*/ 285750 w 288956"/>
              <a:gd name="connsiteY6" fmla="*/ 128 h 8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56" h="86935">
                <a:moveTo>
                  <a:pt x="285750" y="128"/>
                </a:moveTo>
                <a:cubicBezTo>
                  <a:pt x="280458" y="-3047"/>
                  <a:pt x="266436" y="53574"/>
                  <a:pt x="242888" y="65216"/>
                </a:cubicBezTo>
                <a:cubicBezTo>
                  <a:pt x="219340" y="76858"/>
                  <a:pt x="144463" y="69978"/>
                  <a:pt x="144463" y="69978"/>
                </a:cubicBezTo>
                <a:lnTo>
                  <a:pt x="0" y="77916"/>
                </a:lnTo>
                <a:cubicBezTo>
                  <a:pt x="6085" y="78710"/>
                  <a:pt x="135202" y="73683"/>
                  <a:pt x="180975" y="74741"/>
                </a:cubicBezTo>
                <a:cubicBezTo>
                  <a:pt x="226748" y="75799"/>
                  <a:pt x="257969" y="93527"/>
                  <a:pt x="274638" y="84266"/>
                </a:cubicBezTo>
                <a:cubicBezTo>
                  <a:pt x="291307" y="75006"/>
                  <a:pt x="291042" y="3303"/>
                  <a:pt x="28575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EA12489D-13D0-49F2-9D16-685386F6428C}"/>
              </a:ext>
            </a:extLst>
          </p:cNvPr>
          <p:cNvSpPr/>
          <p:nvPr/>
        </p:nvSpPr>
        <p:spPr>
          <a:xfrm>
            <a:off x="3422584" y="8259416"/>
            <a:ext cx="275351" cy="443718"/>
          </a:xfrm>
          <a:custGeom>
            <a:avLst/>
            <a:gdLst>
              <a:gd name="connsiteX0" fmla="*/ 66 w 275351"/>
              <a:gd name="connsiteY0" fmla="*/ 347 h 443718"/>
              <a:gd name="connsiteX1" fmla="*/ 119129 w 275351"/>
              <a:gd name="connsiteY1" fmla="*/ 147984 h 443718"/>
              <a:gd name="connsiteX2" fmla="*/ 269941 w 275351"/>
              <a:gd name="connsiteY2" fmla="*/ 433734 h 443718"/>
              <a:gd name="connsiteX3" fmla="*/ 231841 w 275351"/>
              <a:gd name="connsiteY3" fmla="*/ 360709 h 443718"/>
              <a:gd name="connsiteX4" fmla="*/ 135004 w 275351"/>
              <a:gd name="connsiteY4" fmla="*/ 186084 h 443718"/>
              <a:gd name="connsiteX5" fmla="*/ 66 w 275351"/>
              <a:gd name="connsiteY5" fmla="*/ 347 h 44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351" h="443718">
                <a:moveTo>
                  <a:pt x="66" y="347"/>
                </a:moveTo>
                <a:cubicBezTo>
                  <a:pt x="-2580" y="-6003"/>
                  <a:pt x="74150" y="75753"/>
                  <a:pt x="119129" y="147984"/>
                </a:cubicBezTo>
                <a:cubicBezTo>
                  <a:pt x="164108" y="220215"/>
                  <a:pt x="251156" y="398280"/>
                  <a:pt x="269941" y="433734"/>
                </a:cubicBezTo>
                <a:cubicBezTo>
                  <a:pt x="288726" y="469188"/>
                  <a:pt x="254330" y="401984"/>
                  <a:pt x="231841" y="360709"/>
                </a:cubicBezTo>
                <a:cubicBezTo>
                  <a:pt x="209352" y="319434"/>
                  <a:pt x="172575" y="242969"/>
                  <a:pt x="135004" y="186084"/>
                </a:cubicBezTo>
                <a:cubicBezTo>
                  <a:pt x="97433" y="129199"/>
                  <a:pt x="2712" y="6697"/>
                  <a:pt x="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55B2E9B6-D4A6-49DC-B043-CBA631E25FEC}"/>
              </a:ext>
            </a:extLst>
          </p:cNvPr>
          <p:cNvSpPr/>
          <p:nvPr/>
        </p:nvSpPr>
        <p:spPr>
          <a:xfrm>
            <a:off x="3397245" y="8283565"/>
            <a:ext cx="231572" cy="323683"/>
          </a:xfrm>
          <a:custGeom>
            <a:avLst/>
            <a:gdLst>
              <a:gd name="connsiteX0" fmla="*/ 5 w 231572"/>
              <a:gd name="connsiteY0" fmla="*/ 10 h 323683"/>
              <a:gd name="connsiteX1" fmla="*/ 114305 w 231572"/>
              <a:gd name="connsiteY1" fmla="*/ 131773 h 323683"/>
              <a:gd name="connsiteX2" fmla="*/ 228605 w 231572"/>
              <a:gd name="connsiteY2" fmla="*/ 319098 h 323683"/>
              <a:gd name="connsiteX3" fmla="*/ 190505 w 231572"/>
              <a:gd name="connsiteY3" fmla="*/ 255598 h 323683"/>
              <a:gd name="connsiteX4" fmla="*/ 109543 w 231572"/>
              <a:gd name="connsiteY4" fmla="*/ 138123 h 323683"/>
              <a:gd name="connsiteX5" fmla="*/ 5 w 231572"/>
              <a:gd name="connsiteY5" fmla="*/ 10 h 32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72" h="323683">
                <a:moveTo>
                  <a:pt x="5" y="10"/>
                </a:moveTo>
                <a:cubicBezTo>
                  <a:pt x="799" y="-1048"/>
                  <a:pt x="76205" y="78592"/>
                  <a:pt x="114305" y="131773"/>
                </a:cubicBezTo>
                <a:cubicBezTo>
                  <a:pt x="152405" y="184954"/>
                  <a:pt x="215905" y="298461"/>
                  <a:pt x="228605" y="319098"/>
                </a:cubicBezTo>
                <a:cubicBezTo>
                  <a:pt x="241305" y="339735"/>
                  <a:pt x="210349" y="285760"/>
                  <a:pt x="190505" y="255598"/>
                </a:cubicBezTo>
                <a:cubicBezTo>
                  <a:pt x="170661" y="225436"/>
                  <a:pt x="139706" y="178869"/>
                  <a:pt x="109543" y="138123"/>
                </a:cubicBezTo>
                <a:cubicBezTo>
                  <a:pt x="79381" y="97377"/>
                  <a:pt x="-789" y="1068"/>
                  <a:pt x="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7D9BA5FC-63C4-4BED-8978-44BCEE6D6081}"/>
              </a:ext>
            </a:extLst>
          </p:cNvPr>
          <p:cNvSpPr/>
          <p:nvPr/>
        </p:nvSpPr>
        <p:spPr>
          <a:xfrm>
            <a:off x="3320998" y="8300747"/>
            <a:ext cx="329011" cy="389466"/>
          </a:xfrm>
          <a:custGeom>
            <a:avLst/>
            <a:gdLst>
              <a:gd name="connsiteX0" fmla="*/ 52 w 329011"/>
              <a:gd name="connsiteY0" fmla="*/ 291 h 389466"/>
              <a:gd name="connsiteX1" fmla="*/ 174677 w 329011"/>
              <a:gd name="connsiteY1" fmla="*/ 195553 h 389466"/>
              <a:gd name="connsiteX2" fmla="*/ 327077 w 329011"/>
              <a:gd name="connsiteY2" fmla="*/ 387641 h 389466"/>
              <a:gd name="connsiteX3" fmla="*/ 254052 w 329011"/>
              <a:gd name="connsiteY3" fmla="*/ 284453 h 389466"/>
              <a:gd name="connsiteX4" fmla="*/ 157215 w 329011"/>
              <a:gd name="connsiteY4" fmla="*/ 154278 h 389466"/>
              <a:gd name="connsiteX5" fmla="*/ 52 w 329011"/>
              <a:gd name="connsiteY5" fmla="*/ 291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11" h="389466">
                <a:moveTo>
                  <a:pt x="52" y="291"/>
                </a:moveTo>
                <a:cubicBezTo>
                  <a:pt x="2962" y="7170"/>
                  <a:pt x="120173" y="130995"/>
                  <a:pt x="174677" y="195553"/>
                </a:cubicBezTo>
                <a:cubicBezTo>
                  <a:pt x="229181" y="260111"/>
                  <a:pt x="313848" y="372824"/>
                  <a:pt x="327077" y="387641"/>
                </a:cubicBezTo>
                <a:cubicBezTo>
                  <a:pt x="340306" y="402458"/>
                  <a:pt x="282362" y="323347"/>
                  <a:pt x="254052" y="284453"/>
                </a:cubicBezTo>
                <a:cubicBezTo>
                  <a:pt x="225742" y="245559"/>
                  <a:pt x="197432" y="198463"/>
                  <a:pt x="157215" y="154278"/>
                </a:cubicBezTo>
                <a:cubicBezTo>
                  <a:pt x="116998" y="110093"/>
                  <a:pt x="-2858" y="-6588"/>
                  <a:pt x="52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28F2527-57B1-4150-BC39-670DBB3C3E2A}"/>
              </a:ext>
            </a:extLst>
          </p:cNvPr>
          <p:cNvSpPr/>
          <p:nvPr/>
        </p:nvSpPr>
        <p:spPr>
          <a:xfrm>
            <a:off x="3388976" y="8383949"/>
            <a:ext cx="289379" cy="526728"/>
          </a:xfrm>
          <a:custGeom>
            <a:avLst/>
            <a:gdLst>
              <a:gd name="connsiteX0" fmla="*/ 14624 w 289379"/>
              <a:gd name="connsiteY0" fmla="*/ 20276 h 526728"/>
              <a:gd name="connsiteX1" fmla="*/ 49549 w 289379"/>
              <a:gd name="connsiteY1" fmla="*/ 69489 h 526728"/>
              <a:gd name="connsiteX2" fmla="*/ 265449 w 289379"/>
              <a:gd name="connsiteY2" fmla="*/ 345714 h 526728"/>
              <a:gd name="connsiteX3" fmla="*/ 281324 w 289379"/>
              <a:gd name="connsiteY3" fmla="*/ 425089 h 526728"/>
              <a:gd name="connsiteX4" fmla="*/ 241637 w 289379"/>
              <a:gd name="connsiteY4" fmla="*/ 526689 h 526728"/>
              <a:gd name="connsiteX5" fmla="*/ 271799 w 289379"/>
              <a:gd name="connsiteY5" fmla="*/ 436201 h 526728"/>
              <a:gd name="connsiteX6" fmla="*/ 243224 w 289379"/>
              <a:gd name="connsiteY6" fmla="*/ 350476 h 526728"/>
              <a:gd name="connsiteX7" fmla="*/ 14624 w 289379"/>
              <a:gd name="connsiteY7" fmla="*/ 20276 h 5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379" h="526728">
                <a:moveTo>
                  <a:pt x="14624" y="20276"/>
                </a:moveTo>
                <a:cubicBezTo>
                  <a:pt x="-17655" y="-26555"/>
                  <a:pt x="7745" y="15249"/>
                  <a:pt x="49549" y="69489"/>
                </a:cubicBezTo>
                <a:cubicBezTo>
                  <a:pt x="91353" y="123729"/>
                  <a:pt x="226820" y="286447"/>
                  <a:pt x="265449" y="345714"/>
                </a:cubicBezTo>
                <a:cubicBezTo>
                  <a:pt x="304078" y="404981"/>
                  <a:pt x="285293" y="394927"/>
                  <a:pt x="281324" y="425089"/>
                </a:cubicBezTo>
                <a:cubicBezTo>
                  <a:pt x="277355" y="455251"/>
                  <a:pt x="243224" y="524837"/>
                  <a:pt x="241637" y="526689"/>
                </a:cubicBezTo>
                <a:cubicBezTo>
                  <a:pt x="240050" y="528541"/>
                  <a:pt x="271535" y="465570"/>
                  <a:pt x="271799" y="436201"/>
                </a:cubicBezTo>
                <a:cubicBezTo>
                  <a:pt x="272063" y="406832"/>
                  <a:pt x="285293" y="419797"/>
                  <a:pt x="243224" y="350476"/>
                </a:cubicBezTo>
                <a:cubicBezTo>
                  <a:pt x="201155" y="281155"/>
                  <a:pt x="46903" y="67107"/>
                  <a:pt x="14624" y="20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3081B16-3530-4B15-90C8-0DAB340C7415}"/>
              </a:ext>
            </a:extLst>
          </p:cNvPr>
          <p:cNvSpPr/>
          <p:nvPr/>
        </p:nvSpPr>
        <p:spPr>
          <a:xfrm>
            <a:off x="3130999" y="8302620"/>
            <a:ext cx="179058" cy="129354"/>
          </a:xfrm>
          <a:custGeom>
            <a:avLst/>
            <a:gdLst>
              <a:gd name="connsiteX0" fmla="*/ 178939 w 179058"/>
              <a:gd name="connsiteY0" fmla="*/ 5 h 129354"/>
              <a:gd name="connsiteX1" fmla="*/ 69401 w 179058"/>
              <a:gd name="connsiteY1" fmla="*/ 25405 h 129354"/>
              <a:gd name="connsiteX2" fmla="*/ 1139 w 179058"/>
              <a:gd name="connsiteY2" fmla="*/ 128593 h 129354"/>
              <a:gd name="connsiteX3" fmla="*/ 28126 w 179058"/>
              <a:gd name="connsiteY3" fmla="*/ 69855 h 129354"/>
              <a:gd name="connsiteX4" fmla="*/ 47176 w 179058"/>
              <a:gd name="connsiteY4" fmla="*/ 23818 h 129354"/>
              <a:gd name="connsiteX5" fmla="*/ 178939 w 179058"/>
              <a:gd name="connsiteY5" fmla="*/ 5 h 12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58" h="129354">
                <a:moveTo>
                  <a:pt x="178939" y="5"/>
                </a:moveTo>
                <a:cubicBezTo>
                  <a:pt x="182643" y="269"/>
                  <a:pt x="99034" y="3974"/>
                  <a:pt x="69401" y="25405"/>
                </a:cubicBezTo>
                <a:cubicBezTo>
                  <a:pt x="39768" y="46836"/>
                  <a:pt x="8018" y="121185"/>
                  <a:pt x="1139" y="128593"/>
                </a:cubicBezTo>
                <a:cubicBezTo>
                  <a:pt x="-5740" y="136001"/>
                  <a:pt x="20453" y="87318"/>
                  <a:pt x="28126" y="69855"/>
                </a:cubicBezTo>
                <a:cubicBezTo>
                  <a:pt x="35799" y="52392"/>
                  <a:pt x="22305" y="38370"/>
                  <a:pt x="47176" y="23818"/>
                </a:cubicBezTo>
                <a:cubicBezTo>
                  <a:pt x="72047" y="9266"/>
                  <a:pt x="175235" y="-259"/>
                  <a:pt x="1789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A04361A-4352-4D08-A0DB-5D9D8FA92C61}"/>
              </a:ext>
            </a:extLst>
          </p:cNvPr>
          <p:cNvSpPr/>
          <p:nvPr/>
        </p:nvSpPr>
        <p:spPr>
          <a:xfrm>
            <a:off x="3057507" y="8280400"/>
            <a:ext cx="128965" cy="153028"/>
          </a:xfrm>
          <a:custGeom>
            <a:avLst/>
            <a:gdLst>
              <a:gd name="connsiteX0" fmla="*/ 128606 w 128965"/>
              <a:gd name="connsiteY0" fmla="*/ 0 h 153028"/>
              <a:gd name="connsiteX1" fmla="*/ 65106 w 128965"/>
              <a:gd name="connsiteY1" fmla="*/ 95250 h 153028"/>
              <a:gd name="connsiteX2" fmla="*/ 18 w 128965"/>
              <a:gd name="connsiteY2" fmla="*/ 152400 h 153028"/>
              <a:gd name="connsiteX3" fmla="*/ 58756 w 128965"/>
              <a:gd name="connsiteY3" fmla="*/ 123825 h 153028"/>
              <a:gd name="connsiteX4" fmla="*/ 88918 w 128965"/>
              <a:gd name="connsiteY4" fmla="*/ 93663 h 153028"/>
              <a:gd name="connsiteX5" fmla="*/ 128606 w 128965"/>
              <a:gd name="connsiteY5" fmla="*/ 0 h 1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65" h="153028">
                <a:moveTo>
                  <a:pt x="128606" y="0"/>
                </a:moveTo>
                <a:cubicBezTo>
                  <a:pt x="124637" y="264"/>
                  <a:pt x="86537" y="69850"/>
                  <a:pt x="65106" y="95250"/>
                </a:cubicBezTo>
                <a:cubicBezTo>
                  <a:pt x="43675" y="120650"/>
                  <a:pt x="1076" y="147638"/>
                  <a:pt x="18" y="152400"/>
                </a:cubicBezTo>
                <a:cubicBezTo>
                  <a:pt x="-1040" y="157162"/>
                  <a:pt x="43939" y="133614"/>
                  <a:pt x="58756" y="123825"/>
                </a:cubicBezTo>
                <a:cubicBezTo>
                  <a:pt x="73573" y="114036"/>
                  <a:pt x="75160" y="112713"/>
                  <a:pt x="88918" y="93663"/>
                </a:cubicBezTo>
                <a:cubicBezTo>
                  <a:pt x="102676" y="74613"/>
                  <a:pt x="132575" y="-264"/>
                  <a:pt x="1286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2B87316-432A-44F0-8085-5C0248784899}"/>
              </a:ext>
            </a:extLst>
          </p:cNvPr>
          <p:cNvSpPr/>
          <p:nvPr/>
        </p:nvSpPr>
        <p:spPr>
          <a:xfrm>
            <a:off x="3231937" y="8549931"/>
            <a:ext cx="147175" cy="155714"/>
          </a:xfrm>
          <a:custGeom>
            <a:avLst/>
            <a:gdLst>
              <a:gd name="connsiteX0" fmla="*/ 213 w 147175"/>
              <a:gd name="connsiteY0" fmla="*/ 344 h 155714"/>
              <a:gd name="connsiteX1" fmla="*/ 141501 w 147175"/>
              <a:gd name="connsiteY1" fmla="*/ 151157 h 155714"/>
              <a:gd name="connsiteX2" fmla="*/ 109751 w 147175"/>
              <a:gd name="connsiteY2" fmla="*/ 109882 h 155714"/>
              <a:gd name="connsiteX3" fmla="*/ 213 w 147175"/>
              <a:gd name="connsiteY3" fmla="*/ 344 h 1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175" h="155714">
                <a:moveTo>
                  <a:pt x="213" y="344"/>
                </a:moveTo>
                <a:cubicBezTo>
                  <a:pt x="5505" y="7223"/>
                  <a:pt x="123245" y="132901"/>
                  <a:pt x="141501" y="151157"/>
                </a:cubicBezTo>
                <a:cubicBezTo>
                  <a:pt x="159757" y="169413"/>
                  <a:pt x="129859" y="128138"/>
                  <a:pt x="109751" y="109882"/>
                </a:cubicBezTo>
                <a:cubicBezTo>
                  <a:pt x="89643" y="91626"/>
                  <a:pt x="-5079" y="-6535"/>
                  <a:pt x="213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F55493A-F035-495F-9F29-E157DC1A57D0}"/>
              </a:ext>
            </a:extLst>
          </p:cNvPr>
          <p:cNvSpPr/>
          <p:nvPr/>
        </p:nvSpPr>
        <p:spPr>
          <a:xfrm>
            <a:off x="3209429" y="8615785"/>
            <a:ext cx="308951" cy="269686"/>
          </a:xfrm>
          <a:custGeom>
            <a:avLst/>
            <a:gdLst>
              <a:gd name="connsiteX0" fmla="*/ 496 w 308951"/>
              <a:gd name="connsiteY0" fmla="*/ 1165 h 269686"/>
              <a:gd name="connsiteX1" fmla="*/ 197346 w 308951"/>
              <a:gd name="connsiteY1" fmla="*/ 174203 h 269686"/>
              <a:gd name="connsiteX2" fmla="*/ 308471 w 308951"/>
              <a:gd name="connsiteY2" fmla="*/ 269453 h 269686"/>
              <a:gd name="connsiteX3" fmla="*/ 233859 w 308951"/>
              <a:gd name="connsiteY3" fmla="*/ 198015 h 269686"/>
              <a:gd name="connsiteX4" fmla="*/ 143371 w 308951"/>
              <a:gd name="connsiteY4" fmla="*/ 102765 h 269686"/>
              <a:gd name="connsiteX5" fmla="*/ 496 w 308951"/>
              <a:gd name="connsiteY5" fmla="*/ 1165 h 2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951" h="269686">
                <a:moveTo>
                  <a:pt x="496" y="1165"/>
                </a:moveTo>
                <a:cubicBezTo>
                  <a:pt x="9492" y="13071"/>
                  <a:pt x="197346" y="174203"/>
                  <a:pt x="197346" y="174203"/>
                </a:cubicBezTo>
                <a:cubicBezTo>
                  <a:pt x="248675" y="218918"/>
                  <a:pt x="302386" y="265484"/>
                  <a:pt x="308471" y="269453"/>
                </a:cubicBezTo>
                <a:cubicBezTo>
                  <a:pt x="314556" y="273422"/>
                  <a:pt x="261376" y="225796"/>
                  <a:pt x="233859" y="198015"/>
                </a:cubicBezTo>
                <a:cubicBezTo>
                  <a:pt x="206342" y="170234"/>
                  <a:pt x="179354" y="133721"/>
                  <a:pt x="143371" y="102765"/>
                </a:cubicBezTo>
                <a:cubicBezTo>
                  <a:pt x="107388" y="71809"/>
                  <a:pt x="-8500" y="-10741"/>
                  <a:pt x="496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1D01E49-BEAC-4228-94F6-335F4C106205}"/>
              </a:ext>
            </a:extLst>
          </p:cNvPr>
          <p:cNvSpPr/>
          <p:nvPr/>
        </p:nvSpPr>
        <p:spPr>
          <a:xfrm>
            <a:off x="3252247" y="8673428"/>
            <a:ext cx="319255" cy="291827"/>
          </a:xfrm>
          <a:custGeom>
            <a:avLst/>
            <a:gdLst>
              <a:gd name="connsiteX0" fmla="*/ 541 w 319255"/>
              <a:gd name="connsiteY0" fmla="*/ 672 h 291827"/>
              <a:gd name="connsiteX1" fmla="*/ 281528 w 319255"/>
              <a:gd name="connsiteY1" fmla="*/ 264197 h 291827"/>
              <a:gd name="connsiteX2" fmla="*/ 314866 w 319255"/>
              <a:gd name="connsiteY2" fmla="*/ 280072 h 291827"/>
              <a:gd name="connsiteX3" fmla="*/ 267241 w 319255"/>
              <a:gd name="connsiteY3" fmla="*/ 230860 h 291827"/>
              <a:gd name="connsiteX4" fmla="*/ 211678 w 319255"/>
              <a:gd name="connsiteY4" fmla="*/ 189585 h 291827"/>
              <a:gd name="connsiteX5" fmla="*/ 541 w 319255"/>
              <a:gd name="connsiteY5" fmla="*/ 672 h 29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255" h="291827">
                <a:moveTo>
                  <a:pt x="541" y="672"/>
                </a:moveTo>
                <a:cubicBezTo>
                  <a:pt x="12183" y="13107"/>
                  <a:pt x="229141" y="217630"/>
                  <a:pt x="281528" y="264197"/>
                </a:cubicBezTo>
                <a:cubicBezTo>
                  <a:pt x="333915" y="310764"/>
                  <a:pt x="317247" y="285628"/>
                  <a:pt x="314866" y="280072"/>
                </a:cubicBezTo>
                <a:cubicBezTo>
                  <a:pt x="312485" y="274516"/>
                  <a:pt x="284439" y="245941"/>
                  <a:pt x="267241" y="230860"/>
                </a:cubicBezTo>
                <a:cubicBezTo>
                  <a:pt x="250043" y="215779"/>
                  <a:pt x="254805" y="227156"/>
                  <a:pt x="211678" y="189585"/>
                </a:cubicBezTo>
                <a:cubicBezTo>
                  <a:pt x="168551" y="152014"/>
                  <a:pt x="-11101" y="-11763"/>
                  <a:pt x="541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7F0BA4B-F035-41F6-ADAD-4511DE3D58E7}"/>
              </a:ext>
            </a:extLst>
          </p:cNvPr>
          <p:cNvSpPr/>
          <p:nvPr/>
        </p:nvSpPr>
        <p:spPr>
          <a:xfrm>
            <a:off x="3399506" y="8719496"/>
            <a:ext cx="177760" cy="171021"/>
          </a:xfrm>
          <a:custGeom>
            <a:avLst/>
            <a:gdLst>
              <a:gd name="connsiteX0" fmla="*/ 919 w 177760"/>
              <a:gd name="connsiteY0" fmla="*/ 642 h 171021"/>
              <a:gd name="connsiteX1" fmla="*/ 67594 w 177760"/>
              <a:gd name="connsiteY1" fmla="*/ 72079 h 171021"/>
              <a:gd name="connsiteX2" fmla="*/ 177132 w 177760"/>
              <a:gd name="connsiteY2" fmla="*/ 170504 h 171021"/>
              <a:gd name="connsiteX3" fmla="*/ 115219 w 177760"/>
              <a:gd name="connsiteY3" fmla="*/ 113354 h 171021"/>
              <a:gd name="connsiteX4" fmla="*/ 919 w 177760"/>
              <a:gd name="connsiteY4" fmla="*/ 642 h 17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60" h="171021">
                <a:moveTo>
                  <a:pt x="919" y="642"/>
                </a:moveTo>
                <a:cubicBezTo>
                  <a:pt x="-7019" y="-6237"/>
                  <a:pt x="38225" y="43769"/>
                  <a:pt x="67594" y="72079"/>
                </a:cubicBezTo>
                <a:cubicBezTo>
                  <a:pt x="96963" y="100389"/>
                  <a:pt x="169194" y="163625"/>
                  <a:pt x="177132" y="170504"/>
                </a:cubicBezTo>
                <a:cubicBezTo>
                  <a:pt x="185070" y="177383"/>
                  <a:pt x="115219" y="113354"/>
                  <a:pt x="115219" y="113354"/>
                </a:cubicBezTo>
                <a:cubicBezTo>
                  <a:pt x="83734" y="83456"/>
                  <a:pt x="8857" y="7521"/>
                  <a:pt x="919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A2876EB-FF8A-4175-8D9D-B613DF6ADE80}"/>
              </a:ext>
            </a:extLst>
          </p:cNvPr>
          <p:cNvSpPr/>
          <p:nvPr/>
        </p:nvSpPr>
        <p:spPr>
          <a:xfrm>
            <a:off x="2945834" y="8436966"/>
            <a:ext cx="179151" cy="438134"/>
          </a:xfrm>
          <a:custGeom>
            <a:avLst/>
            <a:gdLst>
              <a:gd name="connsiteX0" fmla="*/ 138679 w 179151"/>
              <a:gd name="connsiteY0" fmla="*/ 597 h 438134"/>
              <a:gd name="connsiteX1" fmla="*/ 148204 w 179151"/>
              <a:gd name="connsiteY1" fmla="*/ 122834 h 438134"/>
              <a:gd name="connsiteX2" fmla="*/ 81529 w 179151"/>
              <a:gd name="connsiteY2" fmla="*/ 229197 h 438134"/>
              <a:gd name="connsiteX3" fmla="*/ 566 w 179151"/>
              <a:gd name="connsiteY3" fmla="*/ 435572 h 438134"/>
              <a:gd name="connsiteX4" fmla="*/ 51366 w 179151"/>
              <a:gd name="connsiteY4" fmla="*/ 332384 h 438134"/>
              <a:gd name="connsiteX5" fmla="*/ 159316 w 179151"/>
              <a:gd name="connsiteY5" fmla="*/ 152997 h 438134"/>
              <a:gd name="connsiteX6" fmla="*/ 178366 w 179151"/>
              <a:gd name="connsiteY6" fmla="*/ 78384 h 438134"/>
              <a:gd name="connsiteX7" fmla="*/ 138679 w 179151"/>
              <a:gd name="connsiteY7" fmla="*/ 597 h 43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51" h="438134">
                <a:moveTo>
                  <a:pt x="138679" y="597"/>
                </a:moveTo>
                <a:cubicBezTo>
                  <a:pt x="133652" y="8005"/>
                  <a:pt x="157729" y="84734"/>
                  <a:pt x="148204" y="122834"/>
                </a:cubicBezTo>
                <a:cubicBezTo>
                  <a:pt x="138679" y="160934"/>
                  <a:pt x="106135" y="177074"/>
                  <a:pt x="81529" y="229197"/>
                </a:cubicBezTo>
                <a:cubicBezTo>
                  <a:pt x="56923" y="281320"/>
                  <a:pt x="5593" y="418374"/>
                  <a:pt x="566" y="435572"/>
                </a:cubicBezTo>
                <a:cubicBezTo>
                  <a:pt x="-4461" y="452770"/>
                  <a:pt x="24908" y="379480"/>
                  <a:pt x="51366" y="332384"/>
                </a:cubicBezTo>
                <a:cubicBezTo>
                  <a:pt x="77824" y="285288"/>
                  <a:pt x="138149" y="195330"/>
                  <a:pt x="159316" y="152997"/>
                </a:cubicBezTo>
                <a:cubicBezTo>
                  <a:pt x="180483" y="110664"/>
                  <a:pt x="180218" y="100080"/>
                  <a:pt x="178366" y="78384"/>
                </a:cubicBezTo>
                <a:cubicBezTo>
                  <a:pt x="176514" y="56688"/>
                  <a:pt x="143706" y="-6811"/>
                  <a:pt x="138679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7247E8B-2027-4E6D-8248-0DA47D0DEACD}"/>
              </a:ext>
            </a:extLst>
          </p:cNvPr>
          <p:cNvSpPr/>
          <p:nvPr/>
        </p:nvSpPr>
        <p:spPr>
          <a:xfrm>
            <a:off x="2965437" y="8606422"/>
            <a:ext cx="206623" cy="750745"/>
          </a:xfrm>
          <a:custGeom>
            <a:avLst/>
            <a:gdLst>
              <a:gd name="connsiteX0" fmla="*/ 206388 w 206623"/>
              <a:gd name="connsiteY0" fmla="*/ 4178 h 750745"/>
              <a:gd name="connsiteX1" fmla="*/ 133363 w 206623"/>
              <a:gd name="connsiteY1" fmla="*/ 162928 h 750745"/>
              <a:gd name="connsiteX2" fmla="*/ 66688 w 206623"/>
              <a:gd name="connsiteY2" fmla="*/ 405816 h 750745"/>
              <a:gd name="connsiteX3" fmla="*/ 46051 w 206623"/>
              <a:gd name="connsiteY3" fmla="*/ 636003 h 750745"/>
              <a:gd name="connsiteX4" fmla="*/ 13 w 206623"/>
              <a:gd name="connsiteY4" fmla="*/ 750303 h 750745"/>
              <a:gd name="connsiteX5" fmla="*/ 50813 w 206623"/>
              <a:gd name="connsiteY5" fmla="*/ 597903 h 750745"/>
              <a:gd name="connsiteX6" fmla="*/ 107963 w 206623"/>
              <a:gd name="connsiteY6" fmla="*/ 331203 h 750745"/>
              <a:gd name="connsiteX7" fmla="*/ 206388 w 206623"/>
              <a:gd name="connsiteY7" fmla="*/ 4178 h 75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23" h="750745">
                <a:moveTo>
                  <a:pt x="206388" y="4178"/>
                </a:moveTo>
                <a:cubicBezTo>
                  <a:pt x="210621" y="-23868"/>
                  <a:pt x="156646" y="95988"/>
                  <a:pt x="133363" y="162928"/>
                </a:cubicBezTo>
                <a:cubicBezTo>
                  <a:pt x="110080" y="229868"/>
                  <a:pt x="81240" y="326970"/>
                  <a:pt x="66688" y="405816"/>
                </a:cubicBezTo>
                <a:cubicBezTo>
                  <a:pt x="52136" y="484662"/>
                  <a:pt x="57164" y="578588"/>
                  <a:pt x="46051" y="636003"/>
                </a:cubicBezTo>
                <a:cubicBezTo>
                  <a:pt x="34938" y="693418"/>
                  <a:pt x="-781" y="756653"/>
                  <a:pt x="13" y="750303"/>
                </a:cubicBezTo>
                <a:cubicBezTo>
                  <a:pt x="807" y="743953"/>
                  <a:pt x="32821" y="667753"/>
                  <a:pt x="50813" y="597903"/>
                </a:cubicBezTo>
                <a:cubicBezTo>
                  <a:pt x="68805" y="528053"/>
                  <a:pt x="84151" y="429099"/>
                  <a:pt x="107963" y="331203"/>
                </a:cubicBezTo>
                <a:cubicBezTo>
                  <a:pt x="131775" y="233307"/>
                  <a:pt x="202155" y="32224"/>
                  <a:pt x="206388" y="4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941BB59-6F0B-48E5-B9BB-A7D9682D39CB}"/>
              </a:ext>
            </a:extLst>
          </p:cNvPr>
          <p:cNvSpPr/>
          <p:nvPr/>
        </p:nvSpPr>
        <p:spPr>
          <a:xfrm>
            <a:off x="2900300" y="8839832"/>
            <a:ext cx="87390" cy="382408"/>
          </a:xfrm>
          <a:custGeom>
            <a:avLst/>
            <a:gdLst>
              <a:gd name="connsiteX0" fmla="*/ 87375 w 87390"/>
              <a:gd name="connsiteY0" fmla="*/ 956 h 382408"/>
              <a:gd name="connsiteX1" fmla="*/ 14350 w 87390"/>
              <a:gd name="connsiteY1" fmla="*/ 245431 h 382408"/>
              <a:gd name="connsiteX2" fmla="*/ 63 w 87390"/>
              <a:gd name="connsiteY2" fmla="*/ 381956 h 382408"/>
              <a:gd name="connsiteX3" fmla="*/ 9588 w 87390"/>
              <a:gd name="connsiteY3" fmla="*/ 285118 h 382408"/>
              <a:gd name="connsiteX4" fmla="*/ 20700 w 87390"/>
              <a:gd name="connsiteY4" fmla="*/ 166056 h 382408"/>
              <a:gd name="connsiteX5" fmla="*/ 87375 w 87390"/>
              <a:gd name="connsiteY5" fmla="*/ 956 h 38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90" h="382408">
                <a:moveTo>
                  <a:pt x="87375" y="956"/>
                </a:moveTo>
                <a:cubicBezTo>
                  <a:pt x="86317" y="14185"/>
                  <a:pt x="28902" y="181931"/>
                  <a:pt x="14350" y="245431"/>
                </a:cubicBezTo>
                <a:cubicBezTo>
                  <a:pt x="-202" y="308931"/>
                  <a:pt x="857" y="375342"/>
                  <a:pt x="63" y="381956"/>
                </a:cubicBezTo>
                <a:cubicBezTo>
                  <a:pt x="-731" y="388570"/>
                  <a:pt x="6148" y="321101"/>
                  <a:pt x="9588" y="285118"/>
                </a:cubicBezTo>
                <a:cubicBezTo>
                  <a:pt x="13028" y="249135"/>
                  <a:pt x="5883" y="216856"/>
                  <a:pt x="20700" y="166056"/>
                </a:cubicBezTo>
                <a:cubicBezTo>
                  <a:pt x="35517" y="115256"/>
                  <a:pt x="88433" y="-12273"/>
                  <a:pt x="8737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BA2B494-51DA-4A64-89E8-CD8678F89CF2}"/>
              </a:ext>
            </a:extLst>
          </p:cNvPr>
          <p:cNvSpPr/>
          <p:nvPr/>
        </p:nvSpPr>
        <p:spPr>
          <a:xfrm>
            <a:off x="2976470" y="8880472"/>
            <a:ext cx="74705" cy="229102"/>
          </a:xfrm>
          <a:custGeom>
            <a:avLst/>
            <a:gdLst>
              <a:gd name="connsiteX0" fmla="*/ 93 w 74705"/>
              <a:gd name="connsiteY0" fmla="*/ 3 h 229102"/>
              <a:gd name="connsiteX1" fmla="*/ 58830 w 74705"/>
              <a:gd name="connsiteY1" fmla="*/ 36516 h 229102"/>
              <a:gd name="connsiteX2" fmla="*/ 42955 w 74705"/>
              <a:gd name="connsiteY2" fmla="*/ 80966 h 229102"/>
              <a:gd name="connsiteX3" fmla="*/ 28668 w 74705"/>
              <a:gd name="connsiteY3" fmla="*/ 146053 h 229102"/>
              <a:gd name="connsiteX4" fmla="*/ 42955 w 74705"/>
              <a:gd name="connsiteY4" fmla="*/ 228603 h 229102"/>
              <a:gd name="connsiteX5" fmla="*/ 23905 w 74705"/>
              <a:gd name="connsiteY5" fmla="*/ 177803 h 229102"/>
              <a:gd name="connsiteX6" fmla="*/ 12793 w 74705"/>
              <a:gd name="connsiteY6" fmla="*/ 120653 h 229102"/>
              <a:gd name="connsiteX7" fmla="*/ 74705 w 74705"/>
              <a:gd name="connsiteY7" fmla="*/ 34928 h 229102"/>
              <a:gd name="connsiteX8" fmla="*/ 93 w 74705"/>
              <a:gd name="connsiteY8" fmla="*/ 3 h 22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05" h="229102">
                <a:moveTo>
                  <a:pt x="93" y="3"/>
                </a:moveTo>
                <a:cubicBezTo>
                  <a:pt x="-2553" y="268"/>
                  <a:pt x="51686" y="23022"/>
                  <a:pt x="58830" y="36516"/>
                </a:cubicBezTo>
                <a:cubicBezTo>
                  <a:pt x="65974" y="50010"/>
                  <a:pt x="47982" y="62710"/>
                  <a:pt x="42955" y="80966"/>
                </a:cubicBezTo>
                <a:cubicBezTo>
                  <a:pt x="37928" y="99222"/>
                  <a:pt x="28668" y="121447"/>
                  <a:pt x="28668" y="146053"/>
                </a:cubicBezTo>
                <a:cubicBezTo>
                  <a:pt x="28668" y="170659"/>
                  <a:pt x="43749" y="223311"/>
                  <a:pt x="42955" y="228603"/>
                </a:cubicBezTo>
                <a:cubicBezTo>
                  <a:pt x="42161" y="233895"/>
                  <a:pt x="28932" y="195794"/>
                  <a:pt x="23905" y="177803"/>
                </a:cubicBezTo>
                <a:cubicBezTo>
                  <a:pt x="18878" y="159812"/>
                  <a:pt x="4326" y="144465"/>
                  <a:pt x="12793" y="120653"/>
                </a:cubicBezTo>
                <a:cubicBezTo>
                  <a:pt x="21260" y="96841"/>
                  <a:pt x="74441" y="53449"/>
                  <a:pt x="74705" y="34928"/>
                </a:cubicBezTo>
                <a:cubicBezTo>
                  <a:pt x="74969" y="16407"/>
                  <a:pt x="2739" y="-262"/>
                  <a:pt x="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1A11A60-28B8-4D38-9FB6-EDC47FC2E3AF}"/>
              </a:ext>
            </a:extLst>
          </p:cNvPr>
          <p:cNvSpPr/>
          <p:nvPr/>
        </p:nvSpPr>
        <p:spPr>
          <a:xfrm>
            <a:off x="2942562" y="8913133"/>
            <a:ext cx="84450" cy="100019"/>
          </a:xfrm>
          <a:custGeom>
            <a:avLst/>
            <a:gdLst>
              <a:gd name="connsiteX0" fmla="*/ 21301 w 84450"/>
              <a:gd name="connsiteY0" fmla="*/ 680 h 100019"/>
              <a:gd name="connsiteX1" fmla="*/ 65751 w 84450"/>
              <a:gd name="connsiteY1" fmla="*/ 24492 h 100019"/>
              <a:gd name="connsiteX2" fmla="*/ 34001 w 84450"/>
              <a:gd name="connsiteY2" fmla="*/ 94342 h 100019"/>
              <a:gd name="connsiteX3" fmla="*/ 663 w 84450"/>
              <a:gd name="connsiteY3" fmla="*/ 94342 h 100019"/>
              <a:gd name="connsiteX4" fmla="*/ 65751 w 84450"/>
              <a:gd name="connsiteY4" fmla="*/ 81642 h 100019"/>
              <a:gd name="connsiteX5" fmla="*/ 83213 w 84450"/>
              <a:gd name="connsiteY5" fmla="*/ 46717 h 100019"/>
              <a:gd name="connsiteX6" fmla="*/ 21301 w 84450"/>
              <a:gd name="connsiteY6" fmla="*/ 680 h 10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50" h="100019">
                <a:moveTo>
                  <a:pt x="21301" y="680"/>
                </a:moveTo>
                <a:cubicBezTo>
                  <a:pt x="18391" y="-3024"/>
                  <a:pt x="63634" y="8882"/>
                  <a:pt x="65751" y="24492"/>
                </a:cubicBezTo>
                <a:cubicBezTo>
                  <a:pt x="67868" y="40102"/>
                  <a:pt x="44849" y="82700"/>
                  <a:pt x="34001" y="94342"/>
                </a:cubicBezTo>
                <a:cubicBezTo>
                  <a:pt x="23153" y="105984"/>
                  <a:pt x="-4629" y="96459"/>
                  <a:pt x="663" y="94342"/>
                </a:cubicBezTo>
                <a:cubicBezTo>
                  <a:pt x="5955" y="92225"/>
                  <a:pt x="51993" y="89580"/>
                  <a:pt x="65751" y="81642"/>
                </a:cubicBezTo>
                <a:cubicBezTo>
                  <a:pt x="79509" y="73705"/>
                  <a:pt x="87711" y="61269"/>
                  <a:pt x="83213" y="46717"/>
                </a:cubicBezTo>
                <a:cubicBezTo>
                  <a:pt x="78715" y="32165"/>
                  <a:pt x="24211" y="4384"/>
                  <a:pt x="21301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38A728F7-A93F-47D5-BA83-D9036AAD600C}"/>
              </a:ext>
            </a:extLst>
          </p:cNvPr>
          <p:cNvSpPr/>
          <p:nvPr/>
        </p:nvSpPr>
        <p:spPr>
          <a:xfrm>
            <a:off x="2924134" y="9029559"/>
            <a:ext cx="81048" cy="95444"/>
          </a:xfrm>
          <a:custGeom>
            <a:avLst/>
            <a:gdLst>
              <a:gd name="connsiteX0" fmla="*/ 41 w 81048"/>
              <a:gd name="connsiteY0" fmla="*/ 95391 h 95444"/>
              <a:gd name="connsiteX1" fmla="*/ 28616 w 81048"/>
              <a:gd name="connsiteY1" fmla="*/ 14429 h 95444"/>
              <a:gd name="connsiteX2" fmla="*/ 69891 w 81048"/>
              <a:gd name="connsiteY2" fmla="*/ 58879 h 95444"/>
              <a:gd name="connsiteX3" fmla="*/ 77829 w 81048"/>
              <a:gd name="connsiteY3" fmla="*/ 76341 h 95444"/>
              <a:gd name="connsiteX4" fmla="*/ 23854 w 81048"/>
              <a:gd name="connsiteY4" fmla="*/ 141 h 95444"/>
              <a:gd name="connsiteX5" fmla="*/ 41 w 81048"/>
              <a:gd name="connsiteY5" fmla="*/ 95391 h 9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48" h="95444">
                <a:moveTo>
                  <a:pt x="41" y="95391"/>
                </a:moveTo>
                <a:cubicBezTo>
                  <a:pt x="835" y="97772"/>
                  <a:pt x="16974" y="20514"/>
                  <a:pt x="28616" y="14429"/>
                </a:cubicBezTo>
                <a:cubicBezTo>
                  <a:pt x="40258" y="8344"/>
                  <a:pt x="61689" y="48560"/>
                  <a:pt x="69891" y="58879"/>
                </a:cubicBezTo>
                <a:cubicBezTo>
                  <a:pt x="78093" y="69198"/>
                  <a:pt x="85502" y="86131"/>
                  <a:pt x="77829" y="76341"/>
                </a:cubicBezTo>
                <a:cubicBezTo>
                  <a:pt x="70156" y="66551"/>
                  <a:pt x="37877" y="-3563"/>
                  <a:pt x="23854" y="141"/>
                </a:cubicBezTo>
                <a:cubicBezTo>
                  <a:pt x="9831" y="3845"/>
                  <a:pt x="-753" y="93010"/>
                  <a:pt x="41" y="95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5237CA3B-D3B6-4EF0-9BF0-7B764AB63E4B}"/>
              </a:ext>
            </a:extLst>
          </p:cNvPr>
          <p:cNvSpPr/>
          <p:nvPr/>
        </p:nvSpPr>
        <p:spPr>
          <a:xfrm>
            <a:off x="3816011" y="8872969"/>
            <a:ext cx="696876" cy="640051"/>
          </a:xfrm>
          <a:custGeom>
            <a:avLst/>
            <a:gdLst>
              <a:gd name="connsiteX0" fmla="*/ 3514 w 696876"/>
              <a:gd name="connsiteY0" fmla="*/ 7506 h 640051"/>
              <a:gd name="connsiteX1" fmla="*/ 116227 w 696876"/>
              <a:gd name="connsiteY1" fmla="*/ 131331 h 640051"/>
              <a:gd name="connsiteX2" fmla="*/ 332127 w 696876"/>
              <a:gd name="connsiteY2" fmla="*/ 418669 h 640051"/>
              <a:gd name="connsiteX3" fmla="*/ 682964 w 696876"/>
              <a:gd name="connsiteY3" fmla="*/ 629806 h 640051"/>
              <a:gd name="connsiteX4" fmla="*/ 589302 w 696876"/>
              <a:gd name="connsiteY4" fmla="*/ 579006 h 640051"/>
              <a:gd name="connsiteX5" fmla="*/ 243227 w 696876"/>
              <a:gd name="connsiteY5" fmla="*/ 336119 h 640051"/>
              <a:gd name="connsiteX6" fmla="*/ 3514 w 696876"/>
              <a:gd name="connsiteY6" fmla="*/ 7506 h 64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876" h="640051">
                <a:moveTo>
                  <a:pt x="3514" y="7506"/>
                </a:moveTo>
                <a:cubicBezTo>
                  <a:pt x="-17653" y="-26625"/>
                  <a:pt x="61458" y="62804"/>
                  <a:pt x="116227" y="131331"/>
                </a:cubicBezTo>
                <a:cubicBezTo>
                  <a:pt x="170996" y="199858"/>
                  <a:pt x="237671" y="335590"/>
                  <a:pt x="332127" y="418669"/>
                </a:cubicBezTo>
                <a:cubicBezTo>
                  <a:pt x="426583" y="501748"/>
                  <a:pt x="640102" y="603083"/>
                  <a:pt x="682964" y="629806"/>
                </a:cubicBezTo>
                <a:cubicBezTo>
                  <a:pt x="725827" y="656529"/>
                  <a:pt x="662592" y="627954"/>
                  <a:pt x="589302" y="579006"/>
                </a:cubicBezTo>
                <a:cubicBezTo>
                  <a:pt x="516013" y="530058"/>
                  <a:pt x="340594" y="429517"/>
                  <a:pt x="243227" y="336119"/>
                </a:cubicBezTo>
                <a:cubicBezTo>
                  <a:pt x="145860" y="242721"/>
                  <a:pt x="24681" y="41637"/>
                  <a:pt x="3514" y="7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EE70335-EF9B-43DB-AE00-4D6D512FDD4F}"/>
              </a:ext>
            </a:extLst>
          </p:cNvPr>
          <p:cNvSpPr/>
          <p:nvPr/>
        </p:nvSpPr>
        <p:spPr>
          <a:xfrm>
            <a:off x="4081769" y="9289680"/>
            <a:ext cx="704126" cy="438468"/>
          </a:xfrm>
          <a:custGeom>
            <a:avLst/>
            <a:gdLst>
              <a:gd name="connsiteX0" fmla="*/ 1281 w 704126"/>
              <a:gd name="connsiteY0" fmla="*/ 370 h 438468"/>
              <a:gd name="connsiteX1" fmla="*/ 421969 w 704126"/>
              <a:gd name="connsiteY1" fmla="*/ 309933 h 438468"/>
              <a:gd name="connsiteX2" fmla="*/ 695019 w 704126"/>
              <a:gd name="connsiteY2" fmla="*/ 435345 h 438468"/>
              <a:gd name="connsiteX3" fmla="*/ 607706 w 704126"/>
              <a:gd name="connsiteY3" fmla="*/ 387720 h 438468"/>
              <a:gd name="connsiteX4" fmla="*/ 301319 w 704126"/>
              <a:gd name="connsiteY4" fmla="*/ 249608 h 438468"/>
              <a:gd name="connsiteX5" fmla="*/ 1281 w 704126"/>
              <a:gd name="connsiteY5" fmla="*/ 370 h 43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126" h="438468">
                <a:moveTo>
                  <a:pt x="1281" y="370"/>
                </a:moveTo>
                <a:cubicBezTo>
                  <a:pt x="21389" y="10424"/>
                  <a:pt x="306346" y="237437"/>
                  <a:pt x="421969" y="309933"/>
                </a:cubicBezTo>
                <a:cubicBezTo>
                  <a:pt x="537592" y="382429"/>
                  <a:pt x="664063" y="422381"/>
                  <a:pt x="695019" y="435345"/>
                </a:cubicBezTo>
                <a:cubicBezTo>
                  <a:pt x="725975" y="448309"/>
                  <a:pt x="673323" y="418676"/>
                  <a:pt x="607706" y="387720"/>
                </a:cubicBezTo>
                <a:cubicBezTo>
                  <a:pt x="542089" y="356764"/>
                  <a:pt x="399744" y="311256"/>
                  <a:pt x="301319" y="249608"/>
                </a:cubicBezTo>
                <a:cubicBezTo>
                  <a:pt x="202894" y="187960"/>
                  <a:pt x="-18827" y="-9684"/>
                  <a:pt x="1281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A5AB3204-AF8C-4B98-88F8-A8CDBD9865CA}"/>
              </a:ext>
            </a:extLst>
          </p:cNvPr>
          <p:cNvSpPr/>
          <p:nvPr/>
        </p:nvSpPr>
        <p:spPr>
          <a:xfrm>
            <a:off x="4437084" y="9520148"/>
            <a:ext cx="554316" cy="151797"/>
          </a:xfrm>
          <a:custGeom>
            <a:avLst/>
            <a:gdLst>
              <a:gd name="connsiteX0" fmla="*/ 4741 w 554316"/>
              <a:gd name="connsiteY0" fmla="*/ 90 h 151797"/>
              <a:gd name="connsiteX1" fmla="*/ 365104 w 554316"/>
              <a:gd name="connsiteY1" fmla="*/ 136615 h 151797"/>
              <a:gd name="connsiteX2" fmla="*/ 554016 w 554316"/>
              <a:gd name="connsiteY2" fmla="*/ 149315 h 151797"/>
              <a:gd name="connsiteX3" fmla="*/ 325416 w 554316"/>
              <a:gd name="connsiteY3" fmla="*/ 144552 h 151797"/>
              <a:gd name="connsiteX4" fmla="*/ 171429 w 554316"/>
              <a:gd name="connsiteY4" fmla="*/ 115977 h 151797"/>
              <a:gd name="connsiteX5" fmla="*/ 4741 w 554316"/>
              <a:gd name="connsiteY5" fmla="*/ 90 h 15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316" h="151797">
                <a:moveTo>
                  <a:pt x="4741" y="90"/>
                </a:moveTo>
                <a:cubicBezTo>
                  <a:pt x="37020" y="3530"/>
                  <a:pt x="273558" y="111744"/>
                  <a:pt x="365104" y="136615"/>
                </a:cubicBezTo>
                <a:cubicBezTo>
                  <a:pt x="456650" y="161486"/>
                  <a:pt x="560631" y="147992"/>
                  <a:pt x="554016" y="149315"/>
                </a:cubicBezTo>
                <a:cubicBezTo>
                  <a:pt x="547401" y="150638"/>
                  <a:pt x="389180" y="150108"/>
                  <a:pt x="325416" y="144552"/>
                </a:cubicBezTo>
                <a:cubicBezTo>
                  <a:pt x="261652" y="138996"/>
                  <a:pt x="229373" y="139525"/>
                  <a:pt x="171429" y="115977"/>
                </a:cubicBezTo>
                <a:cubicBezTo>
                  <a:pt x="113485" y="92429"/>
                  <a:pt x="-27538" y="-3350"/>
                  <a:pt x="474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D02F2FFA-6424-4448-9574-DE22DC8C93A7}"/>
              </a:ext>
            </a:extLst>
          </p:cNvPr>
          <p:cNvSpPr/>
          <p:nvPr/>
        </p:nvSpPr>
        <p:spPr>
          <a:xfrm>
            <a:off x="5039222" y="9353396"/>
            <a:ext cx="855133" cy="305040"/>
          </a:xfrm>
          <a:custGeom>
            <a:avLst/>
            <a:gdLst>
              <a:gd name="connsiteX0" fmla="*/ 1091 w 855133"/>
              <a:gd name="connsiteY0" fmla="*/ 304954 h 305040"/>
              <a:gd name="connsiteX1" fmla="*/ 324941 w 855133"/>
              <a:gd name="connsiteY1" fmla="*/ 241454 h 305040"/>
              <a:gd name="connsiteX2" fmla="*/ 442416 w 855133"/>
              <a:gd name="connsiteY2" fmla="*/ 193829 h 305040"/>
              <a:gd name="connsiteX3" fmla="*/ 844053 w 855133"/>
              <a:gd name="connsiteY3" fmla="*/ 4917 h 305040"/>
              <a:gd name="connsiteX4" fmla="*/ 717053 w 855133"/>
              <a:gd name="connsiteY4" fmla="*/ 70004 h 305040"/>
              <a:gd name="connsiteX5" fmla="*/ 447178 w 855133"/>
              <a:gd name="connsiteY5" fmla="*/ 227167 h 305040"/>
              <a:gd name="connsiteX6" fmla="*/ 1091 w 855133"/>
              <a:gd name="connsiteY6" fmla="*/ 304954 h 30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133" h="305040">
                <a:moveTo>
                  <a:pt x="1091" y="304954"/>
                </a:moveTo>
                <a:cubicBezTo>
                  <a:pt x="-19282" y="307335"/>
                  <a:pt x="251387" y="259975"/>
                  <a:pt x="324941" y="241454"/>
                </a:cubicBezTo>
                <a:cubicBezTo>
                  <a:pt x="398495" y="222933"/>
                  <a:pt x="355897" y="233252"/>
                  <a:pt x="442416" y="193829"/>
                </a:cubicBezTo>
                <a:cubicBezTo>
                  <a:pt x="528935" y="154406"/>
                  <a:pt x="798280" y="25554"/>
                  <a:pt x="844053" y="4917"/>
                </a:cubicBezTo>
                <a:cubicBezTo>
                  <a:pt x="889826" y="-15720"/>
                  <a:pt x="783199" y="32962"/>
                  <a:pt x="717053" y="70004"/>
                </a:cubicBezTo>
                <a:cubicBezTo>
                  <a:pt x="650907" y="107046"/>
                  <a:pt x="567299" y="188273"/>
                  <a:pt x="447178" y="227167"/>
                </a:cubicBezTo>
                <a:cubicBezTo>
                  <a:pt x="327057" y="266061"/>
                  <a:pt x="21464" y="302573"/>
                  <a:pt x="1091" y="304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075C546-8F5D-4F9A-BE63-4DFB36781A41}"/>
              </a:ext>
            </a:extLst>
          </p:cNvPr>
          <p:cNvSpPr/>
          <p:nvPr/>
        </p:nvSpPr>
        <p:spPr>
          <a:xfrm>
            <a:off x="4971475" y="9557383"/>
            <a:ext cx="701726" cy="177762"/>
          </a:xfrm>
          <a:custGeom>
            <a:avLst/>
            <a:gdLst>
              <a:gd name="connsiteX0" fmla="*/ 18038 w 701726"/>
              <a:gd name="connsiteY0" fmla="*/ 169230 h 177762"/>
              <a:gd name="connsiteX1" fmla="*/ 89475 w 701726"/>
              <a:gd name="connsiteY1" fmla="*/ 169230 h 177762"/>
              <a:gd name="connsiteX2" fmla="*/ 451425 w 701726"/>
              <a:gd name="connsiteY2" fmla="*/ 100967 h 177762"/>
              <a:gd name="connsiteX3" fmla="*/ 700663 w 701726"/>
              <a:gd name="connsiteY3" fmla="*/ 955 h 177762"/>
              <a:gd name="connsiteX4" fmla="*/ 533975 w 701726"/>
              <a:gd name="connsiteY4" fmla="*/ 53342 h 177762"/>
              <a:gd name="connsiteX5" fmla="*/ 357763 w 701726"/>
              <a:gd name="connsiteY5" fmla="*/ 100967 h 177762"/>
              <a:gd name="connsiteX6" fmla="*/ 18038 w 701726"/>
              <a:gd name="connsiteY6" fmla="*/ 169230 h 17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726" h="177762">
                <a:moveTo>
                  <a:pt x="18038" y="169230"/>
                </a:moveTo>
                <a:cubicBezTo>
                  <a:pt x="-26677" y="180607"/>
                  <a:pt x="17244" y="180607"/>
                  <a:pt x="89475" y="169230"/>
                </a:cubicBezTo>
                <a:cubicBezTo>
                  <a:pt x="161706" y="157853"/>
                  <a:pt x="349560" y="129013"/>
                  <a:pt x="451425" y="100967"/>
                </a:cubicBezTo>
                <a:cubicBezTo>
                  <a:pt x="553290" y="72921"/>
                  <a:pt x="686905" y="8892"/>
                  <a:pt x="700663" y="955"/>
                </a:cubicBezTo>
                <a:cubicBezTo>
                  <a:pt x="714421" y="-6983"/>
                  <a:pt x="591125" y="36673"/>
                  <a:pt x="533975" y="53342"/>
                </a:cubicBezTo>
                <a:cubicBezTo>
                  <a:pt x="476825" y="70011"/>
                  <a:pt x="445340" y="80859"/>
                  <a:pt x="357763" y="100967"/>
                </a:cubicBezTo>
                <a:cubicBezTo>
                  <a:pt x="270186" y="121075"/>
                  <a:pt x="62753" y="157853"/>
                  <a:pt x="18038" y="16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B96DB76-413C-4207-B21E-AA536DF5013E}"/>
              </a:ext>
            </a:extLst>
          </p:cNvPr>
          <p:cNvSpPr/>
          <p:nvPr/>
        </p:nvSpPr>
        <p:spPr>
          <a:xfrm>
            <a:off x="5875678" y="9315229"/>
            <a:ext cx="228338" cy="136747"/>
          </a:xfrm>
          <a:custGeom>
            <a:avLst/>
            <a:gdLst>
              <a:gd name="connsiteX0" fmla="*/ 1247 w 228338"/>
              <a:gd name="connsiteY0" fmla="*/ 24034 h 136747"/>
              <a:gd name="connsiteX1" fmla="*/ 137772 w 228338"/>
              <a:gd name="connsiteY1" fmla="*/ 1809 h 136747"/>
              <a:gd name="connsiteX2" fmla="*/ 150472 w 228338"/>
              <a:gd name="connsiteY2" fmla="*/ 76421 h 136747"/>
              <a:gd name="connsiteX3" fmla="*/ 228260 w 228338"/>
              <a:gd name="connsiteY3" fmla="*/ 136746 h 136747"/>
              <a:gd name="connsiteX4" fmla="*/ 134597 w 228338"/>
              <a:gd name="connsiteY4" fmla="*/ 74834 h 136747"/>
              <a:gd name="connsiteX5" fmla="*/ 74272 w 228338"/>
              <a:gd name="connsiteY5" fmla="*/ 35146 h 136747"/>
              <a:gd name="connsiteX6" fmla="*/ 1247 w 228338"/>
              <a:gd name="connsiteY6" fmla="*/ 24034 h 1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8" h="136747">
                <a:moveTo>
                  <a:pt x="1247" y="24034"/>
                </a:moveTo>
                <a:cubicBezTo>
                  <a:pt x="11830" y="18478"/>
                  <a:pt x="112901" y="-6922"/>
                  <a:pt x="137772" y="1809"/>
                </a:cubicBezTo>
                <a:cubicBezTo>
                  <a:pt x="162643" y="10540"/>
                  <a:pt x="135391" y="53932"/>
                  <a:pt x="150472" y="76421"/>
                </a:cubicBezTo>
                <a:cubicBezTo>
                  <a:pt x="165553" y="98911"/>
                  <a:pt x="230906" y="137010"/>
                  <a:pt x="228260" y="136746"/>
                </a:cubicBezTo>
                <a:cubicBezTo>
                  <a:pt x="225614" y="136482"/>
                  <a:pt x="160262" y="91767"/>
                  <a:pt x="134597" y="74834"/>
                </a:cubicBezTo>
                <a:cubicBezTo>
                  <a:pt x="108932" y="57901"/>
                  <a:pt x="98349" y="43613"/>
                  <a:pt x="74272" y="35146"/>
                </a:cubicBezTo>
                <a:cubicBezTo>
                  <a:pt x="50195" y="26679"/>
                  <a:pt x="-9336" y="29590"/>
                  <a:pt x="1247" y="2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D696ED1-8A25-429C-A303-5412C64811F1}"/>
              </a:ext>
            </a:extLst>
          </p:cNvPr>
          <p:cNvSpPr/>
          <p:nvPr/>
        </p:nvSpPr>
        <p:spPr>
          <a:xfrm>
            <a:off x="6010257" y="9312698"/>
            <a:ext cx="207988" cy="197173"/>
          </a:xfrm>
          <a:custGeom>
            <a:avLst/>
            <a:gdLst>
              <a:gd name="connsiteX0" fmla="*/ 18 w 207988"/>
              <a:gd name="connsiteY0" fmla="*/ 1165 h 197173"/>
              <a:gd name="connsiteX1" fmla="*/ 119081 w 207988"/>
              <a:gd name="connsiteY1" fmla="*/ 7515 h 197173"/>
              <a:gd name="connsiteX2" fmla="*/ 131781 w 207988"/>
              <a:gd name="connsiteY2" fmla="*/ 36090 h 197173"/>
              <a:gd name="connsiteX3" fmla="*/ 165118 w 207988"/>
              <a:gd name="connsiteY3" fmla="*/ 148802 h 197173"/>
              <a:gd name="connsiteX4" fmla="*/ 207981 w 207988"/>
              <a:gd name="connsiteY4" fmla="*/ 196427 h 197173"/>
              <a:gd name="connsiteX5" fmla="*/ 168293 w 207988"/>
              <a:gd name="connsiteY5" fmla="*/ 172615 h 197173"/>
              <a:gd name="connsiteX6" fmla="*/ 128606 w 207988"/>
              <a:gd name="connsiteY6" fmla="*/ 104352 h 197173"/>
              <a:gd name="connsiteX7" fmla="*/ 128606 w 207988"/>
              <a:gd name="connsiteY7" fmla="*/ 26565 h 197173"/>
              <a:gd name="connsiteX8" fmla="*/ 18 w 207988"/>
              <a:gd name="connsiteY8" fmla="*/ 1165 h 1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88" h="197173">
                <a:moveTo>
                  <a:pt x="18" y="1165"/>
                </a:moveTo>
                <a:cubicBezTo>
                  <a:pt x="-1569" y="-2010"/>
                  <a:pt x="97121" y="1694"/>
                  <a:pt x="119081" y="7515"/>
                </a:cubicBezTo>
                <a:cubicBezTo>
                  <a:pt x="141041" y="13336"/>
                  <a:pt x="124108" y="12542"/>
                  <a:pt x="131781" y="36090"/>
                </a:cubicBezTo>
                <a:cubicBezTo>
                  <a:pt x="139454" y="59638"/>
                  <a:pt x="152418" y="122079"/>
                  <a:pt x="165118" y="148802"/>
                </a:cubicBezTo>
                <a:cubicBezTo>
                  <a:pt x="177818" y="175525"/>
                  <a:pt x="207452" y="192458"/>
                  <a:pt x="207981" y="196427"/>
                </a:cubicBezTo>
                <a:cubicBezTo>
                  <a:pt x="208510" y="200396"/>
                  <a:pt x="181522" y="187961"/>
                  <a:pt x="168293" y="172615"/>
                </a:cubicBezTo>
                <a:cubicBezTo>
                  <a:pt x="155064" y="157269"/>
                  <a:pt x="135221" y="128694"/>
                  <a:pt x="128606" y="104352"/>
                </a:cubicBezTo>
                <a:cubicBezTo>
                  <a:pt x="121992" y="80010"/>
                  <a:pt x="147391" y="43498"/>
                  <a:pt x="128606" y="26565"/>
                </a:cubicBezTo>
                <a:cubicBezTo>
                  <a:pt x="109821" y="9632"/>
                  <a:pt x="1605" y="4340"/>
                  <a:pt x="18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590A5863-1F12-456B-BA8F-06AAE1BF129C}"/>
              </a:ext>
            </a:extLst>
          </p:cNvPr>
          <p:cNvSpPr/>
          <p:nvPr/>
        </p:nvSpPr>
        <p:spPr>
          <a:xfrm>
            <a:off x="6049926" y="9329243"/>
            <a:ext cx="82620" cy="214592"/>
          </a:xfrm>
          <a:custGeom>
            <a:avLst/>
            <a:gdLst>
              <a:gd name="connsiteX0" fmla="*/ 37 w 82620"/>
              <a:gd name="connsiteY0" fmla="*/ 495 h 214592"/>
              <a:gd name="connsiteX1" fmla="*/ 54012 w 82620"/>
              <a:gd name="connsiteY1" fmla="*/ 152895 h 214592"/>
              <a:gd name="connsiteX2" fmla="*/ 39724 w 82620"/>
              <a:gd name="connsiteY2" fmla="*/ 213220 h 214592"/>
              <a:gd name="connsiteX3" fmla="*/ 82587 w 82620"/>
              <a:gd name="connsiteY3" fmla="*/ 187820 h 214592"/>
              <a:gd name="connsiteX4" fmla="*/ 46074 w 82620"/>
              <a:gd name="connsiteY4" fmla="*/ 106857 h 214592"/>
              <a:gd name="connsiteX5" fmla="*/ 37 w 82620"/>
              <a:gd name="connsiteY5" fmla="*/ 495 h 2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20" h="214592">
                <a:moveTo>
                  <a:pt x="37" y="495"/>
                </a:moveTo>
                <a:cubicBezTo>
                  <a:pt x="1360" y="8168"/>
                  <a:pt x="47398" y="117441"/>
                  <a:pt x="54012" y="152895"/>
                </a:cubicBezTo>
                <a:cubicBezTo>
                  <a:pt x="60627" y="188349"/>
                  <a:pt x="34962" y="207399"/>
                  <a:pt x="39724" y="213220"/>
                </a:cubicBezTo>
                <a:cubicBezTo>
                  <a:pt x="44486" y="219041"/>
                  <a:pt x="81529" y="205547"/>
                  <a:pt x="82587" y="187820"/>
                </a:cubicBezTo>
                <a:cubicBezTo>
                  <a:pt x="83645" y="170093"/>
                  <a:pt x="59303" y="137284"/>
                  <a:pt x="46074" y="106857"/>
                </a:cubicBezTo>
                <a:cubicBezTo>
                  <a:pt x="32845" y="76430"/>
                  <a:pt x="-1286" y="-7178"/>
                  <a:pt x="37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01BF54E-E58A-4985-8CA7-DB3A1B3A7064}"/>
              </a:ext>
            </a:extLst>
          </p:cNvPr>
          <p:cNvSpPr/>
          <p:nvPr/>
        </p:nvSpPr>
        <p:spPr>
          <a:xfrm>
            <a:off x="6094740" y="8943799"/>
            <a:ext cx="658567" cy="333829"/>
          </a:xfrm>
          <a:custGeom>
            <a:avLst/>
            <a:gdLst>
              <a:gd name="connsiteX0" fmla="*/ 658485 w 658567"/>
              <a:gd name="connsiteY0" fmla="*/ 176 h 333829"/>
              <a:gd name="connsiteX1" fmla="*/ 404485 w 658567"/>
              <a:gd name="connsiteY1" fmla="*/ 63676 h 333829"/>
              <a:gd name="connsiteX2" fmla="*/ 25073 w 658567"/>
              <a:gd name="connsiteY2" fmla="*/ 319264 h 333829"/>
              <a:gd name="connsiteX3" fmla="*/ 79048 w 658567"/>
              <a:gd name="connsiteY3" fmla="*/ 277989 h 333829"/>
              <a:gd name="connsiteX4" fmla="*/ 428298 w 658567"/>
              <a:gd name="connsiteY4" fmla="*/ 74789 h 333829"/>
              <a:gd name="connsiteX5" fmla="*/ 658485 w 658567"/>
              <a:gd name="connsiteY5" fmla="*/ 176 h 33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567" h="333829">
                <a:moveTo>
                  <a:pt x="658485" y="176"/>
                </a:moveTo>
                <a:cubicBezTo>
                  <a:pt x="654516" y="-1676"/>
                  <a:pt x="510054" y="10495"/>
                  <a:pt x="404485" y="63676"/>
                </a:cubicBezTo>
                <a:cubicBezTo>
                  <a:pt x="298916" y="116857"/>
                  <a:pt x="79312" y="283545"/>
                  <a:pt x="25073" y="319264"/>
                </a:cubicBezTo>
                <a:cubicBezTo>
                  <a:pt x="-29167" y="354983"/>
                  <a:pt x="11844" y="318735"/>
                  <a:pt x="79048" y="277989"/>
                </a:cubicBezTo>
                <a:cubicBezTo>
                  <a:pt x="146252" y="237243"/>
                  <a:pt x="333577" y="119239"/>
                  <a:pt x="428298" y="74789"/>
                </a:cubicBezTo>
                <a:cubicBezTo>
                  <a:pt x="523019" y="30339"/>
                  <a:pt x="662454" y="2028"/>
                  <a:pt x="658485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E2468F9-63D4-4AC1-9102-5703E5AD2E7A}"/>
              </a:ext>
            </a:extLst>
          </p:cNvPr>
          <p:cNvSpPr/>
          <p:nvPr/>
        </p:nvSpPr>
        <p:spPr>
          <a:xfrm>
            <a:off x="6058749" y="8983644"/>
            <a:ext cx="711974" cy="347396"/>
          </a:xfrm>
          <a:custGeom>
            <a:avLst/>
            <a:gdLst>
              <a:gd name="connsiteX0" fmla="*/ 711939 w 711974"/>
              <a:gd name="connsiteY0" fmla="*/ 19 h 347396"/>
              <a:gd name="connsiteX1" fmla="*/ 429364 w 711974"/>
              <a:gd name="connsiteY1" fmla="*/ 88919 h 347396"/>
              <a:gd name="connsiteX2" fmla="*/ 276964 w 711974"/>
              <a:gd name="connsiteY2" fmla="*/ 184169 h 347396"/>
              <a:gd name="connsiteX3" fmla="*/ 3914 w 711974"/>
              <a:gd name="connsiteY3" fmla="*/ 346094 h 347396"/>
              <a:gd name="connsiteX4" fmla="*/ 135676 w 711974"/>
              <a:gd name="connsiteY4" fmla="*/ 250844 h 347396"/>
              <a:gd name="connsiteX5" fmla="*/ 410314 w 711974"/>
              <a:gd name="connsiteY5" fmla="*/ 82569 h 347396"/>
              <a:gd name="connsiteX6" fmla="*/ 711939 w 711974"/>
              <a:gd name="connsiteY6" fmla="*/ 19 h 34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74" h="347396">
                <a:moveTo>
                  <a:pt x="711939" y="19"/>
                </a:moveTo>
                <a:cubicBezTo>
                  <a:pt x="715114" y="1077"/>
                  <a:pt x="501860" y="58227"/>
                  <a:pt x="429364" y="88919"/>
                </a:cubicBezTo>
                <a:cubicBezTo>
                  <a:pt x="356868" y="119611"/>
                  <a:pt x="347872" y="141307"/>
                  <a:pt x="276964" y="184169"/>
                </a:cubicBezTo>
                <a:cubicBezTo>
                  <a:pt x="206056" y="227031"/>
                  <a:pt x="27462" y="334982"/>
                  <a:pt x="3914" y="346094"/>
                </a:cubicBezTo>
                <a:cubicBezTo>
                  <a:pt x="-19634" y="357207"/>
                  <a:pt x="67943" y="294765"/>
                  <a:pt x="135676" y="250844"/>
                </a:cubicBezTo>
                <a:cubicBezTo>
                  <a:pt x="203409" y="206923"/>
                  <a:pt x="312153" y="124902"/>
                  <a:pt x="410314" y="82569"/>
                </a:cubicBezTo>
                <a:cubicBezTo>
                  <a:pt x="508474" y="40236"/>
                  <a:pt x="708764" y="-1039"/>
                  <a:pt x="71193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4A9671C-48B4-431A-A36E-3E229F28605A}"/>
              </a:ext>
            </a:extLst>
          </p:cNvPr>
          <p:cNvSpPr/>
          <p:nvPr/>
        </p:nvSpPr>
        <p:spPr>
          <a:xfrm>
            <a:off x="6162599" y="8948733"/>
            <a:ext cx="633745" cy="360441"/>
          </a:xfrm>
          <a:custGeom>
            <a:avLst/>
            <a:gdLst>
              <a:gd name="connsiteX0" fmla="*/ 614439 w 633745"/>
              <a:gd name="connsiteY0" fmla="*/ 5 h 360441"/>
              <a:gd name="connsiteX1" fmla="*/ 617614 w 633745"/>
              <a:gd name="connsiteY1" fmla="*/ 58742 h 360441"/>
              <a:gd name="connsiteX2" fmla="*/ 389014 w 633745"/>
              <a:gd name="connsiteY2" fmla="*/ 125417 h 360441"/>
              <a:gd name="connsiteX3" fmla="*/ 257251 w 633745"/>
              <a:gd name="connsiteY3" fmla="*/ 227017 h 360441"/>
              <a:gd name="connsiteX4" fmla="*/ 76 w 633745"/>
              <a:gd name="connsiteY4" fmla="*/ 360367 h 360441"/>
              <a:gd name="connsiteX5" fmla="*/ 231851 w 633745"/>
              <a:gd name="connsiteY5" fmla="*/ 244480 h 360441"/>
              <a:gd name="connsiteX6" fmla="*/ 384251 w 633745"/>
              <a:gd name="connsiteY6" fmla="*/ 142880 h 360441"/>
              <a:gd name="connsiteX7" fmla="*/ 611264 w 633745"/>
              <a:gd name="connsiteY7" fmla="*/ 55567 h 360441"/>
              <a:gd name="connsiteX8" fmla="*/ 614439 w 633745"/>
              <a:gd name="connsiteY8" fmla="*/ 5 h 36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745" h="360441">
                <a:moveTo>
                  <a:pt x="614439" y="5"/>
                </a:moveTo>
                <a:cubicBezTo>
                  <a:pt x="615497" y="534"/>
                  <a:pt x="655185" y="37840"/>
                  <a:pt x="617614" y="58742"/>
                </a:cubicBezTo>
                <a:cubicBezTo>
                  <a:pt x="580043" y="79644"/>
                  <a:pt x="449074" y="97371"/>
                  <a:pt x="389014" y="125417"/>
                </a:cubicBezTo>
                <a:cubicBezTo>
                  <a:pt x="328954" y="153463"/>
                  <a:pt x="322074" y="187859"/>
                  <a:pt x="257251" y="227017"/>
                </a:cubicBezTo>
                <a:cubicBezTo>
                  <a:pt x="192428" y="266175"/>
                  <a:pt x="4309" y="357457"/>
                  <a:pt x="76" y="360367"/>
                </a:cubicBezTo>
                <a:cubicBezTo>
                  <a:pt x="-4157" y="363277"/>
                  <a:pt x="167822" y="280728"/>
                  <a:pt x="231851" y="244480"/>
                </a:cubicBezTo>
                <a:cubicBezTo>
                  <a:pt x="295880" y="208232"/>
                  <a:pt x="321015" y="174366"/>
                  <a:pt x="384251" y="142880"/>
                </a:cubicBezTo>
                <a:cubicBezTo>
                  <a:pt x="447486" y="111395"/>
                  <a:pt x="574487" y="76734"/>
                  <a:pt x="611264" y="55567"/>
                </a:cubicBezTo>
                <a:cubicBezTo>
                  <a:pt x="648041" y="34400"/>
                  <a:pt x="613381" y="-524"/>
                  <a:pt x="6144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367EB96-D2F2-44C2-BD49-1D72C54F9150}"/>
              </a:ext>
            </a:extLst>
          </p:cNvPr>
          <p:cNvSpPr/>
          <p:nvPr/>
        </p:nvSpPr>
        <p:spPr>
          <a:xfrm>
            <a:off x="6151556" y="9110861"/>
            <a:ext cx="412832" cy="215720"/>
          </a:xfrm>
          <a:custGeom>
            <a:avLst/>
            <a:gdLst>
              <a:gd name="connsiteX0" fmla="*/ 406407 w 412832"/>
              <a:gd name="connsiteY0" fmla="*/ 1389 h 215720"/>
              <a:gd name="connsiteX1" fmla="*/ 131769 w 412832"/>
              <a:gd name="connsiteY1" fmla="*/ 155377 h 215720"/>
              <a:gd name="connsiteX2" fmla="*/ 7 w 412832"/>
              <a:gd name="connsiteY2" fmla="*/ 215702 h 215720"/>
              <a:gd name="connsiteX3" fmla="*/ 136532 w 412832"/>
              <a:gd name="connsiteY3" fmla="*/ 150614 h 215720"/>
              <a:gd name="connsiteX4" fmla="*/ 312744 w 412832"/>
              <a:gd name="connsiteY4" fmla="*/ 82352 h 215720"/>
              <a:gd name="connsiteX5" fmla="*/ 406407 w 412832"/>
              <a:gd name="connsiteY5" fmla="*/ 1389 h 2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32" h="215720">
                <a:moveTo>
                  <a:pt x="406407" y="1389"/>
                </a:moveTo>
                <a:cubicBezTo>
                  <a:pt x="376245" y="13560"/>
                  <a:pt x="199502" y="119658"/>
                  <a:pt x="131769" y="155377"/>
                </a:cubicBezTo>
                <a:cubicBezTo>
                  <a:pt x="64036" y="191096"/>
                  <a:pt x="-787" y="216496"/>
                  <a:pt x="7" y="215702"/>
                </a:cubicBezTo>
                <a:cubicBezTo>
                  <a:pt x="801" y="214908"/>
                  <a:pt x="84409" y="172839"/>
                  <a:pt x="136532" y="150614"/>
                </a:cubicBezTo>
                <a:cubicBezTo>
                  <a:pt x="188655" y="128389"/>
                  <a:pt x="272527" y="104312"/>
                  <a:pt x="312744" y="82352"/>
                </a:cubicBezTo>
                <a:cubicBezTo>
                  <a:pt x="352961" y="60392"/>
                  <a:pt x="436569" y="-10782"/>
                  <a:pt x="40640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B5C24637-BB37-4F6D-BD0B-EACD147712A7}"/>
              </a:ext>
            </a:extLst>
          </p:cNvPr>
          <p:cNvSpPr/>
          <p:nvPr/>
        </p:nvSpPr>
        <p:spPr>
          <a:xfrm>
            <a:off x="6177007" y="9337214"/>
            <a:ext cx="619087" cy="171291"/>
          </a:xfrm>
          <a:custGeom>
            <a:avLst/>
            <a:gdLst>
              <a:gd name="connsiteX0" fmla="*/ 7893 w 619087"/>
              <a:gd name="connsiteY0" fmla="*/ 163974 h 171291"/>
              <a:gd name="connsiteX1" fmla="*/ 72981 w 619087"/>
              <a:gd name="connsiteY1" fmla="*/ 148099 h 171291"/>
              <a:gd name="connsiteX2" fmla="*/ 288881 w 619087"/>
              <a:gd name="connsiteY2" fmla="*/ 52849 h 171291"/>
              <a:gd name="connsiteX3" fmla="*/ 617493 w 619087"/>
              <a:gd name="connsiteY3" fmla="*/ 461 h 171291"/>
              <a:gd name="connsiteX4" fmla="*/ 422231 w 619087"/>
              <a:gd name="connsiteY4" fmla="*/ 25861 h 171291"/>
              <a:gd name="connsiteX5" fmla="*/ 231731 w 619087"/>
              <a:gd name="connsiteY5" fmla="*/ 49674 h 171291"/>
              <a:gd name="connsiteX6" fmla="*/ 7893 w 619087"/>
              <a:gd name="connsiteY6" fmla="*/ 163974 h 1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087" h="171291">
                <a:moveTo>
                  <a:pt x="7893" y="163974"/>
                </a:moveTo>
                <a:cubicBezTo>
                  <a:pt x="-18565" y="180378"/>
                  <a:pt x="26150" y="166620"/>
                  <a:pt x="72981" y="148099"/>
                </a:cubicBezTo>
                <a:cubicBezTo>
                  <a:pt x="119812" y="129578"/>
                  <a:pt x="198129" y="77455"/>
                  <a:pt x="288881" y="52849"/>
                </a:cubicBezTo>
                <a:cubicBezTo>
                  <a:pt x="379633" y="28243"/>
                  <a:pt x="595268" y="4959"/>
                  <a:pt x="617493" y="461"/>
                </a:cubicBezTo>
                <a:cubicBezTo>
                  <a:pt x="639718" y="-4037"/>
                  <a:pt x="422231" y="25861"/>
                  <a:pt x="422231" y="25861"/>
                </a:cubicBezTo>
                <a:cubicBezTo>
                  <a:pt x="357937" y="34063"/>
                  <a:pt x="302375" y="23480"/>
                  <a:pt x="231731" y="49674"/>
                </a:cubicBezTo>
                <a:cubicBezTo>
                  <a:pt x="161087" y="75868"/>
                  <a:pt x="34351" y="147570"/>
                  <a:pt x="7893" y="16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163D8C5-D0A4-4957-89CD-2F58297D1CE5}"/>
              </a:ext>
            </a:extLst>
          </p:cNvPr>
          <p:cNvSpPr/>
          <p:nvPr/>
        </p:nvSpPr>
        <p:spPr>
          <a:xfrm>
            <a:off x="6186488" y="9329299"/>
            <a:ext cx="655643" cy="200464"/>
          </a:xfrm>
          <a:custGeom>
            <a:avLst/>
            <a:gdLst>
              <a:gd name="connsiteX0" fmla="*/ 0 w 655643"/>
              <a:gd name="connsiteY0" fmla="*/ 200464 h 200464"/>
              <a:gd name="connsiteX1" fmla="*/ 98425 w 655643"/>
              <a:gd name="connsiteY1" fmla="*/ 186176 h 200464"/>
              <a:gd name="connsiteX2" fmla="*/ 428625 w 655643"/>
              <a:gd name="connsiteY2" fmla="*/ 136964 h 200464"/>
              <a:gd name="connsiteX3" fmla="*/ 619125 w 655643"/>
              <a:gd name="connsiteY3" fmla="*/ 98864 h 200464"/>
              <a:gd name="connsiteX4" fmla="*/ 646112 w 655643"/>
              <a:gd name="connsiteY4" fmla="*/ 51239 h 200464"/>
              <a:gd name="connsiteX5" fmla="*/ 654050 w 655643"/>
              <a:gd name="connsiteY5" fmla="*/ 439 h 200464"/>
              <a:gd name="connsiteX6" fmla="*/ 617537 w 655643"/>
              <a:gd name="connsiteY6" fmla="*/ 81401 h 200464"/>
              <a:gd name="connsiteX7" fmla="*/ 365125 w 655643"/>
              <a:gd name="connsiteY7" fmla="*/ 133789 h 200464"/>
              <a:gd name="connsiteX8" fmla="*/ 0 w 655643"/>
              <a:gd name="connsiteY8" fmla="*/ 200464 h 20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643" h="200464">
                <a:moveTo>
                  <a:pt x="0" y="200464"/>
                </a:moveTo>
                <a:lnTo>
                  <a:pt x="98425" y="186176"/>
                </a:lnTo>
                <a:lnTo>
                  <a:pt x="428625" y="136964"/>
                </a:lnTo>
                <a:cubicBezTo>
                  <a:pt x="515408" y="122412"/>
                  <a:pt x="582877" y="113152"/>
                  <a:pt x="619125" y="98864"/>
                </a:cubicBezTo>
                <a:cubicBezTo>
                  <a:pt x="655373" y="84576"/>
                  <a:pt x="640291" y="67643"/>
                  <a:pt x="646112" y="51239"/>
                </a:cubicBezTo>
                <a:cubicBezTo>
                  <a:pt x="651933" y="34835"/>
                  <a:pt x="658813" y="-4588"/>
                  <a:pt x="654050" y="439"/>
                </a:cubicBezTo>
                <a:cubicBezTo>
                  <a:pt x="649288" y="5466"/>
                  <a:pt x="665691" y="59176"/>
                  <a:pt x="617537" y="81401"/>
                </a:cubicBezTo>
                <a:cubicBezTo>
                  <a:pt x="569383" y="103626"/>
                  <a:pt x="365125" y="133789"/>
                  <a:pt x="365125" y="133789"/>
                </a:cubicBezTo>
                <a:lnTo>
                  <a:pt x="0" y="2004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D5E56FFB-D4DE-40E1-AFEE-FE6D3D8919C4}"/>
              </a:ext>
            </a:extLst>
          </p:cNvPr>
          <p:cNvSpPr/>
          <p:nvPr/>
        </p:nvSpPr>
        <p:spPr>
          <a:xfrm>
            <a:off x="6167438" y="9461400"/>
            <a:ext cx="541547" cy="76300"/>
          </a:xfrm>
          <a:custGeom>
            <a:avLst/>
            <a:gdLst>
              <a:gd name="connsiteX0" fmla="*/ 0 w 541547"/>
              <a:gd name="connsiteY0" fmla="*/ 76300 h 76300"/>
              <a:gd name="connsiteX1" fmla="*/ 101600 w 541547"/>
              <a:gd name="connsiteY1" fmla="*/ 69950 h 76300"/>
              <a:gd name="connsiteX2" fmla="*/ 411162 w 541547"/>
              <a:gd name="connsiteY2" fmla="*/ 41375 h 76300"/>
              <a:gd name="connsiteX3" fmla="*/ 531812 w 541547"/>
              <a:gd name="connsiteY3" fmla="*/ 100 h 76300"/>
              <a:gd name="connsiteX4" fmla="*/ 174625 w 541547"/>
              <a:gd name="connsiteY4" fmla="*/ 54075 h 76300"/>
              <a:gd name="connsiteX5" fmla="*/ 0 w 541547"/>
              <a:gd name="connsiteY5" fmla="*/ 76300 h 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47" h="76300">
                <a:moveTo>
                  <a:pt x="0" y="76300"/>
                </a:moveTo>
                <a:cubicBezTo>
                  <a:pt x="16536" y="76035"/>
                  <a:pt x="101600" y="69950"/>
                  <a:pt x="101600" y="69950"/>
                </a:cubicBezTo>
                <a:cubicBezTo>
                  <a:pt x="170127" y="64129"/>
                  <a:pt x="339460" y="53017"/>
                  <a:pt x="411162" y="41375"/>
                </a:cubicBezTo>
                <a:cubicBezTo>
                  <a:pt x="482864" y="29733"/>
                  <a:pt x="571235" y="-2017"/>
                  <a:pt x="531812" y="100"/>
                </a:cubicBezTo>
                <a:cubicBezTo>
                  <a:pt x="492389" y="2217"/>
                  <a:pt x="174625" y="54075"/>
                  <a:pt x="174625" y="54075"/>
                </a:cubicBezTo>
                <a:lnTo>
                  <a:pt x="0" y="76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5A70DA2-3127-4191-8341-0C5208EC875B}"/>
              </a:ext>
            </a:extLst>
          </p:cNvPr>
          <p:cNvSpPr/>
          <p:nvPr/>
        </p:nvSpPr>
        <p:spPr>
          <a:xfrm>
            <a:off x="4741024" y="9507209"/>
            <a:ext cx="1476976" cy="1014444"/>
          </a:xfrm>
          <a:custGeom>
            <a:avLst/>
            <a:gdLst>
              <a:gd name="connsiteX0" fmla="*/ 1422709 w 1476976"/>
              <a:gd name="connsiteY0" fmla="*/ 34724 h 1014444"/>
              <a:gd name="connsiteX1" fmla="*/ 1374026 w 1476976"/>
              <a:gd name="connsiteY1" fmla="*/ 53774 h 1014444"/>
              <a:gd name="connsiteX2" fmla="*/ 853326 w 1476976"/>
              <a:gd name="connsiteY2" fmla="*/ 367041 h 1014444"/>
              <a:gd name="connsiteX3" fmla="*/ 300876 w 1476976"/>
              <a:gd name="connsiteY3" fmla="*/ 733224 h 1014444"/>
              <a:gd name="connsiteX4" fmla="*/ 8776 w 1476976"/>
              <a:gd name="connsiteY4" fmla="*/ 1010508 h 1014444"/>
              <a:gd name="connsiteX5" fmla="*/ 140009 w 1476976"/>
              <a:gd name="connsiteY5" fmla="*/ 862341 h 1014444"/>
              <a:gd name="connsiteX6" fmla="*/ 764426 w 1476976"/>
              <a:gd name="connsiteY6" fmla="*/ 407258 h 1014444"/>
              <a:gd name="connsiteX7" fmla="*/ 1422709 w 1476976"/>
              <a:gd name="connsiteY7" fmla="*/ 34724 h 101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976" h="1014444">
                <a:moveTo>
                  <a:pt x="1422709" y="34724"/>
                </a:moveTo>
                <a:cubicBezTo>
                  <a:pt x="1524309" y="-24190"/>
                  <a:pt x="1468923" y="-1612"/>
                  <a:pt x="1374026" y="53774"/>
                </a:cubicBezTo>
                <a:cubicBezTo>
                  <a:pt x="1279129" y="109160"/>
                  <a:pt x="1032184" y="253799"/>
                  <a:pt x="853326" y="367041"/>
                </a:cubicBezTo>
                <a:cubicBezTo>
                  <a:pt x="674468" y="480283"/>
                  <a:pt x="441634" y="625980"/>
                  <a:pt x="300876" y="733224"/>
                </a:cubicBezTo>
                <a:cubicBezTo>
                  <a:pt x="160118" y="840469"/>
                  <a:pt x="35587" y="988988"/>
                  <a:pt x="8776" y="1010508"/>
                </a:cubicBezTo>
                <a:cubicBezTo>
                  <a:pt x="-18035" y="1032028"/>
                  <a:pt x="14067" y="962883"/>
                  <a:pt x="140009" y="862341"/>
                </a:cubicBezTo>
                <a:cubicBezTo>
                  <a:pt x="265951" y="761799"/>
                  <a:pt x="546409" y="549428"/>
                  <a:pt x="764426" y="407258"/>
                </a:cubicBezTo>
                <a:cubicBezTo>
                  <a:pt x="982443" y="265089"/>
                  <a:pt x="1321109" y="93638"/>
                  <a:pt x="1422709" y="3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E758945-1DBB-442A-8EF1-5DADB64CE8BA}"/>
              </a:ext>
            </a:extLst>
          </p:cNvPr>
          <p:cNvSpPr/>
          <p:nvPr/>
        </p:nvSpPr>
        <p:spPr>
          <a:xfrm>
            <a:off x="3565095" y="8964675"/>
            <a:ext cx="731920" cy="937797"/>
          </a:xfrm>
          <a:custGeom>
            <a:avLst/>
            <a:gdLst>
              <a:gd name="connsiteX0" fmla="*/ 20538 w 731920"/>
              <a:gd name="connsiteY0" fmla="*/ 18458 h 937797"/>
              <a:gd name="connsiteX1" fmla="*/ 69222 w 731920"/>
              <a:gd name="connsiteY1" fmla="*/ 92542 h 937797"/>
              <a:gd name="connsiteX2" fmla="*/ 244905 w 731920"/>
              <a:gd name="connsiteY2" fmla="*/ 327492 h 937797"/>
              <a:gd name="connsiteX3" fmla="*/ 706338 w 731920"/>
              <a:gd name="connsiteY3" fmla="*/ 913808 h 937797"/>
              <a:gd name="connsiteX4" fmla="*/ 642838 w 731920"/>
              <a:gd name="connsiteY4" fmla="*/ 784692 h 937797"/>
              <a:gd name="connsiteX5" fmla="*/ 393072 w 731920"/>
              <a:gd name="connsiteY5" fmla="*/ 416392 h 937797"/>
              <a:gd name="connsiteX6" fmla="*/ 20538 w 731920"/>
              <a:gd name="connsiteY6" fmla="*/ 18458 h 93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920" h="937797">
                <a:moveTo>
                  <a:pt x="20538" y="18458"/>
                </a:moveTo>
                <a:cubicBezTo>
                  <a:pt x="-33437" y="-35517"/>
                  <a:pt x="31828" y="41036"/>
                  <a:pt x="69222" y="92542"/>
                </a:cubicBezTo>
                <a:cubicBezTo>
                  <a:pt x="106616" y="144048"/>
                  <a:pt x="138719" y="190614"/>
                  <a:pt x="244905" y="327492"/>
                </a:cubicBezTo>
                <a:cubicBezTo>
                  <a:pt x="351091" y="464370"/>
                  <a:pt x="640016" y="837608"/>
                  <a:pt x="706338" y="913808"/>
                </a:cubicBezTo>
                <a:cubicBezTo>
                  <a:pt x="772660" y="990008"/>
                  <a:pt x="695049" y="867595"/>
                  <a:pt x="642838" y="784692"/>
                </a:cubicBezTo>
                <a:cubicBezTo>
                  <a:pt x="590627" y="701789"/>
                  <a:pt x="494672" y="544450"/>
                  <a:pt x="393072" y="416392"/>
                </a:cubicBezTo>
                <a:cubicBezTo>
                  <a:pt x="291472" y="288334"/>
                  <a:pt x="74513" y="72433"/>
                  <a:pt x="20538" y="18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2C9DE5A8-26CD-446F-BEBD-7F71B12CAEBC}"/>
              </a:ext>
            </a:extLst>
          </p:cNvPr>
          <p:cNvSpPr/>
          <p:nvPr/>
        </p:nvSpPr>
        <p:spPr>
          <a:xfrm>
            <a:off x="4315883" y="9920817"/>
            <a:ext cx="422741" cy="596263"/>
          </a:xfrm>
          <a:custGeom>
            <a:avLst/>
            <a:gdLst>
              <a:gd name="connsiteX0" fmla="*/ 0 w 422741"/>
              <a:gd name="connsiteY0" fmla="*/ 0 h 596263"/>
              <a:gd name="connsiteX1" fmla="*/ 48684 w 422741"/>
              <a:gd name="connsiteY1" fmla="*/ 78316 h 596263"/>
              <a:gd name="connsiteX2" fmla="*/ 211667 w 422741"/>
              <a:gd name="connsiteY2" fmla="*/ 353483 h 596263"/>
              <a:gd name="connsiteX3" fmla="*/ 419100 w 422741"/>
              <a:gd name="connsiteY3" fmla="*/ 594783 h 596263"/>
              <a:gd name="connsiteX4" fmla="*/ 334434 w 422741"/>
              <a:gd name="connsiteY4" fmla="*/ 446616 h 596263"/>
              <a:gd name="connsiteX5" fmla="*/ 213784 w 422741"/>
              <a:gd name="connsiteY5" fmla="*/ 275166 h 596263"/>
              <a:gd name="connsiteX6" fmla="*/ 0 w 422741"/>
              <a:gd name="connsiteY6" fmla="*/ 0 h 59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741" h="596263">
                <a:moveTo>
                  <a:pt x="0" y="0"/>
                </a:moveTo>
                <a:cubicBezTo>
                  <a:pt x="6703" y="9701"/>
                  <a:pt x="13406" y="19402"/>
                  <a:pt x="48684" y="78316"/>
                </a:cubicBezTo>
                <a:cubicBezTo>
                  <a:pt x="83962" y="137230"/>
                  <a:pt x="149931" y="267405"/>
                  <a:pt x="211667" y="353483"/>
                </a:cubicBezTo>
                <a:cubicBezTo>
                  <a:pt x="273403" y="439561"/>
                  <a:pt x="398639" y="579261"/>
                  <a:pt x="419100" y="594783"/>
                </a:cubicBezTo>
                <a:cubicBezTo>
                  <a:pt x="439561" y="610305"/>
                  <a:pt x="368653" y="499885"/>
                  <a:pt x="334434" y="446616"/>
                </a:cubicBezTo>
                <a:cubicBezTo>
                  <a:pt x="300215" y="393347"/>
                  <a:pt x="213784" y="275166"/>
                  <a:pt x="213784" y="2751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328162A-F7B2-4B09-9079-AC5728B40DB7}"/>
              </a:ext>
            </a:extLst>
          </p:cNvPr>
          <p:cNvSpPr/>
          <p:nvPr/>
        </p:nvSpPr>
        <p:spPr>
          <a:xfrm>
            <a:off x="6524202" y="9500066"/>
            <a:ext cx="296876" cy="2206349"/>
          </a:xfrm>
          <a:custGeom>
            <a:avLst/>
            <a:gdLst>
              <a:gd name="connsiteX0" fmla="*/ 288078 w 296876"/>
              <a:gd name="connsiteY0" fmla="*/ 60494 h 2206349"/>
              <a:gd name="connsiteX1" fmla="*/ 288078 w 296876"/>
              <a:gd name="connsiteY1" fmla="*/ 167174 h 2206349"/>
              <a:gd name="connsiteX2" fmla="*/ 242358 w 296876"/>
              <a:gd name="connsiteY2" fmla="*/ 995214 h 2206349"/>
              <a:gd name="connsiteX3" fmla="*/ 3598 w 296876"/>
              <a:gd name="connsiteY3" fmla="*/ 2168694 h 2206349"/>
              <a:gd name="connsiteX4" fmla="*/ 105198 w 296876"/>
              <a:gd name="connsiteY4" fmla="*/ 1823254 h 2206349"/>
              <a:gd name="connsiteX5" fmla="*/ 196638 w 296876"/>
              <a:gd name="connsiteY5" fmla="*/ 888534 h 2206349"/>
              <a:gd name="connsiteX6" fmla="*/ 288078 w 296876"/>
              <a:gd name="connsiteY6" fmla="*/ 60494 h 22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76" h="2206349">
                <a:moveTo>
                  <a:pt x="288078" y="60494"/>
                </a:moveTo>
                <a:cubicBezTo>
                  <a:pt x="303318" y="-59733"/>
                  <a:pt x="295698" y="11387"/>
                  <a:pt x="288078" y="167174"/>
                </a:cubicBezTo>
                <a:cubicBezTo>
                  <a:pt x="280458" y="322961"/>
                  <a:pt x="289771" y="661627"/>
                  <a:pt x="242358" y="995214"/>
                </a:cubicBezTo>
                <a:cubicBezTo>
                  <a:pt x="194945" y="1328801"/>
                  <a:pt x="26458" y="2030687"/>
                  <a:pt x="3598" y="2168694"/>
                </a:cubicBezTo>
                <a:cubicBezTo>
                  <a:pt x="-19262" y="2306701"/>
                  <a:pt x="73025" y="2036614"/>
                  <a:pt x="105198" y="1823254"/>
                </a:cubicBezTo>
                <a:cubicBezTo>
                  <a:pt x="137371" y="1609894"/>
                  <a:pt x="163618" y="1181481"/>
                  <a:pt x="196638" y="888534"/>
                </a:cubicBezTo>
                <a:cubicBezTo>
                  <a:pt x="229658" y="595587"/>
                  <a:pt x="272838" y="180721"/>
                  <a:pt x="288078" y="6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FA939611-15C9-4C7C-878C-D3C6B22C89B5}"/>
              </a:ext>
            </a:extLst>
          </p:cNvPr>
          <p:cNvSpPr/>
          <p:nvPr/>
        </p:nvSpPr>
        <p:spPr>
          <a:xfrm>
            <a:off x="5857030" y="10853429"/>
            <a:ext cx="840857" cy="1930347"/>
          </a:xfrm>
          <a:custGeom>
            <a:avLst/>
            <a:gdLst>
              <a:gd name="connsiteX0" fmla="*/ 782530 w 840857"/>
              <a:gd name="connsiteY0" fmla="*/ 139691 h 1930347"/>
              <a:gd name="connsiteX1" fmla="*/ 726650 w 840857"/>
              <a:gd name="connsiteY1" fmla="*/ 220971 h 1930347"/>
              <a:gd name="connsiteX2" fmla="*/ 25610 w 840857"/>
              <a:gd name="connsiteY2" fmla="*/ 1856731 h 1930347"/>
              <a:gd name="connsiteX3" fmla="*/ 198330 w 840857"/>
              <a:gd name="connsiteY3" fmla="*/ 1551931 h 1930347"/>
              <a:gd name="connsiteX4" fmla="*/ 635210 w 840857"/>
              <a:gd name="connsiteY4" fmla="*/ 688331 h 1930347"/>
              <a:gd name="connsiteX5" fmla="*/ 833330 w 840857"/>
              <a:gd name="connsiteY5" fmla="*/ 27931 h 1930347"/>
              <a:gd name="connsiteX6" fmla="*/ 782530 w 840857"/>
              <a:gd name="connsiteY6" fmla="*/ 139691 h 19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857" h="1930347">
                <a:moveTo>
                  <a:pt x="782530" y="139691"/>
                </a:moveTo>
                <a:cubicBezTo>
                  <a:pt x="764750" y="171864"/>
                  <a:pt x="852803" y="-65202"/>
                  <a:pt x="726650" y="220971"/>
                </a:cubicBezTo>
                <a:cubicBezTo>
                  <a:pt x="600497" y="507144"/>
                  <a:pt x="113663" y="1634904"/>
                  <a:pt x="25610" y="1856731"/>
                </a:cubicBezTo>
                <a:cubicBezTo>
                  <a:pt x="-62443" y="2078558"/>
                  <a:pt x="96730" y="1746664"/>
                  <a:pt x="198330" y="1551931"/>
                </a:cubicBezTo>
                <a:cubicBezTo>
                  <a:pt x="299930" y="1357198"/>
                  <a:pt x="529377" y="942331"/>
                  <a:pt x="635210" y="688331"/>
                </a:cubicBezTo>
                <a:cubicBezTo>
                  <a:pt x="741043" y="434331"/>
                  <a:pt x="804543" y="122758"/>
                  <a:pt x="833330" y="27931"/>
                </a:cubicBezTo>
                <a:cubicBezTo>
                  <a:pt x="862117" y="-66896"/>
                  <a:pt x="800310" y="107518"/>
                  <a:pt x="782530" y="13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2E3C050D-56FD-4957-BE00-52BCDB6661C4}"/>
              </a:ext>
            </a:extLst>
          </p:cNvPr>
          <p:cNvSpPr/>
          <p:nvPr/>
        </p:nvSpPr>
        <p:spPr>
          <a:xfrm>
            <a:off x="4461348" y="10494020"/>
            <a:ext cx="283042" cy="2208965"/>
          </a:xfrm>
          <a:custGeom>
            <a:avLst/>
            <a:gdLst>
              <a:gd name="connsiteX0" fmla="*/ 268132 w 283042"/>
              <a:gd name="connsiteY0" fmla="*/ 67300 h 2208965"/>
              <a:gd name="connsiteX1" fmla="*/ 263052 w 283042"/>
              <a:gd name="connsiteY1" fmla="*/ 250180 h 2208965"/>
              <a:gd name="connsiteX2" fmla="*/ 29372 w 283042"/>
              <a:gd name="connsiteY2" fmla="*/ 1926580 h 2208965"/>
              <a:gd name="connsiteX3" fmla="*/ 3972 w 283042"/>
              <a:gd name="connsiteY3" fmla="*/ 2205980 h 2208965"/>
              <a:gd name="connsiteX4" fmla="*/ 34452 w 283042"/>
              <a:gd name="connsiteY4" fmla="*/ 1916420 h 2208965"/>
              <a:gd name="connsiteX5" fmla="*/ 242732 w 283042"/>
              <a:gd name="connsiteY5" fmla="*/ 839460 h 2208965"/>
              <a:gd name="connsiteX6" fmla="*/ 268132 w 283042"/>
              <a:gd name="connsiteY6" fmla="*/ 67300 h 220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42" h="2208965">
                <a:moveTo>
                  <a:pt x="268132" y="67300"/>
                </a:moveTo>
                <a:cubicBezTo>
                  <a:pt x="271519" y="-30913"/>
                  <a:pt x="302845" y="-59700"/>
                  <a:pt x="263052" y="250180"/>
                </a:cubicBezTo>
                <a:cubicBezTo>
                  <a:pt x="223259" y="560060"/>
                  <a:pt x="72552" y="1600613"/>
                  <a:pt x="29372" y="1926580"/>
                </a:cubicBezTo>
                <a:cubicBezTo>
                  <a:pt x="-13808" y="2252547"/>
                  <a:pt x="3125" y="2207673"/>
                  <a:pt x="3972" y="2205980"/>
                </a:cubicBezTo>
                <a:cubicBezTo>
                  <a:pt x="4819" y="2204287"/>
                  <a:pt x="-5341" y="2144173"/>
                  <a:pt x="34452" y="1916420"/>
                </a:cubicBezTo>
                <a:cubicBezTo>
                  <a:pt x="74245" y="1688667"/>
                  <a:pt x="202939" y="1145953"/>
                  <a:pt x="242732" y="839460"/>
                </a:cubicBezTo>
                <a:cubicBezTo>
                  <a:pt x="282525" y="532967"/>
                  <a:pt x="264745" y="165513"/>
                  <a:pt x="268132" y="67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4EB99679-9005-4F1F-B1E7-3A97772C4758}"/>
              </a:ext>
            </a:extLst>
          </p:cNvPr>
          <p:cNvSpPr/>
          <p:nvPr/>
        </p:nvSpPr>
        <p:spPr>
          <a:xfrm>
            <a:off x="3382334" y="12017523"/>
            <a:ext cx="154431" cy="707015"/>
          </a:xfrm>
          <a:custGeom>
            <a:avLst/>
            <a:gdLst>
              <a:gd name="connsiteX0" fmla="*/ 946 w 154431"/>
              <a:gd name="connsiteY0" fmla="*/ 16997 h 707015"/>
              <a:gd name="connsiteX1" fmla="*/ 148266 w 154431"/>
              <a:gd name="connsiteY1" fmla="*/ 692637 h 707015"/>
              <a:gd name="connsiteX2" fmla="*/ 122866 w 154431"/>
              <a:gd name="connsiteY2" fmla="*/ 458957 h 707015"/>
              <a:gd name="connsiteX3" fmla="*/ 87306 w 154431"/>
              <a:gd name="connsiteY3" fmla="*/ 225277 h 707015"/>
              <a:gd name="connsiteX4" fmla="*/ 946 w 154431"/>
              <a:gd name="connsiteY4" fmla="*/ 16997 h 7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1" h="707015">
                <a:moveTo>
                  <a:pt x="946" y="16997"/>
                </a:moveTo>
                <a:cubicBezTo>
                  <a:pt x="11106" y="94890"/>
                  <a:pt x="127946" y="618977"/>
                  <a:pt x="148266" y="692637"/>
                </a:cubicBezTo>
                <a:cubicBezTo>
                  <a:pt x="168586" y="766297"/>
                  <a:pt x="133026" y="536850"/>
                  <a:pt x="122866" y="458957"/>
                </a:cubicBezTo>
                <a:cubicBezTo>
                  <a:pt x="112706" y="381064"/>
                  <a:pt x="109319" y="300630"/>
                  <a:pt x="87306" y="225277"/>
                </a:cubicBezTo>
                <a:cubicBezTo>
                  <a:pt x="65293" y="149924"/>
                  <a:pt x="-9214" y="-60896"/>
                  <a:pt x="946" y="16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225011A-4FD3-47FF-AC10-5EC0E6068A06}"/>
              </a:ext>
            </a:extLst>
          </p:cNvPr>
          <p:cNvSpPr/>
          <p:nvPr/>
        </p:nvSpPr>
        <p:spPr>
          <a:xfrm>
            <a:off x="5304765" y="7947673"/>
            <a:ext cx="282631" cy="13679"/>
          </a:xfrm>
          <a:custGeom>
            <a:avLst/>
            <a:gdLst>
              <a:gd name="connsiteX0" fmla="*/ 3835 w 282631"/>
              <a:gd name="connsiteY0" fmla="*/ 940 h 13679"/>
              <a:gd name="connsiteX1" fmla="*/ 68923 w 282631"/>
              <a:gd name="connsiteY1" fmla="*/ 940 h 13679"/>
              <a:gd name="connsiteX2" fmla="*/ 276885 w 282631"/>
              <a:gd name="connsiteY2" fmla="*/ 940 h 13679"/>
              <a:gd name="connsiteX3" fmla="*/ 207035 w 282631"/>
              <a:gd name="connsiteY3" fmla="*/ 13640 h 13679"/>
              <a:gd name="connsiteX4" fmla="*/ 3835 w 282631"/>
              <a:gd name="connsiteY4" fmla="*/ 940 h 1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31" h="13679">
                <a:moveTo>
                  <a:pt x="3835" y="940"/>
                </a:moveTo>
                <a:cubicBezTo>
                  <a:pt x="-19184" y="-1177"/>
                  <a:pt x="68923" y="940"/>
                  <a:pt x="68923" y="940"/>
                </a:cubicBezTo>
                <a:cubicBezTo>
                  <a:pt x="114431" y="940"/>
                  <a:pt x="253866" y="-1177"/>
                  <a:pt x="276885" y="940"/>
                </a:cubicBezTo>
                <a:cubicBezTo>
                  <a:pt x="299904" y="3057"/>
                  <a:pt x="249104" y="12846"/>
                  <a:pt x="207035" y="13640"/>
                </a:cubicBezTo>
                <a:cubicBezTo>
                  <a:pt x="164966" y="14434"/>
                  <a:pt x="26854" y="3057"/>
                  <a:pt x="3835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704700F-E1B2-43C8-93E8-B1F0AA4B5E37}"/>
              </a:ext>
            </a:extLst>
          </p:cNvPr>
          <p:cNvSpPr/>
          <p:nvPr/>
        </p:nvSpPr>
        <p:spPr>
          <a:xfrm>
            <a:off x="5277137" y="7967650"/>
            <a:ext cx="309887" cy="18768"/>
          </a:xfrm>
          <a:custGeom>
            <a:avLst/>
            <a:gdLst>
              <a:gd name="connsiteX0" fmla="*/ 1301 w 309887"/>
              <a:gd name="connsiteY0" fmla="*/ 17475 h 18768"/>
              <a:gd name="connsiteX1" fmla="*/ 56863 w 309887"/>
              <a:gd name="connsiteY1" fmla="*/ 17475 h 18768"/>
              <a:gd name="connsiteX2" fmla="*/ 309276 w 309887"/>
              <a:gd name="connsiteY2" fmla="*/ 14300 h 18768"/>
              <a:gd name="connsiteX3" fmla="*/ 125126 w 309887"/>
              <a:gd name="connsiteY3" fmla="*/ 13 h 18768"/>
              <a:gd name="connsiteX4" fmla="*/ 1301 w 309887"/>
              <a:gd name="connsiteY4" fmla="*/ 17475 h 1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887" h="18768">
                <a:moveTo>
                  <a:pt x="1301" y="17475"/>
                </a:moveTo>
                <a:cubicBezTo>
                  <a:pt x="-10076" y="20385"/>
                  <a:pt x="56863" y="17475"/>
                  <a:pt x="56863" y="17475"/>
                </a:cubicBezTo>
                <a:cubicBezTo>
                  <a:pt x="108192" y="16946"/>
                  <a:pt x="297899" y="17210"/>
                  <a:pt x="309276" y="14300"/>
                </a:cubicBezTo>
                <a:cubicBezTo>
                  <a:pt x="320653" y="11390"/>
                  <a:pt x="170105" y="542"/>
                  <a:pt x="125126" y="13"/>
                </a:cubicBezTo>
                <a:cubicBezTo>
                  <a:pt x="80147" y="-516"/>
                  <a:pt x="12678" y="14565"/>
                  <a:pt x="1301" y="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6D3110D8-7B6C-4757-8BDC-930F1BDB933F}"/>
              </a:ext>
            </a:extLst>
          </p:cNvPr>
          <p:cNvSpPr/>
          <p:nvPr/>
        </p:nvSpPr>
        <p:spPr>
          <a:xfrm>
            <a:off x="5454628" y="7810456"/>
            <a:ext cx="101961" cy="127878"/>
          </a:xfrm>
          <a:custGeom>
            <a:avLst/>
            <a:gdLst>
              <a:gd name="connsiteX0" fmla="*/ 22 w 101961"/>
              <a:gd name="connsiteY0" fmla="*/ 44 h 127878"/>
              <a:gd name="connsiteX1" fmla="*/ 101622 w 101961"/>
              <a:gd name="connsiteY1" fmla="*/ 76244 h 127878"/>
              <a:gd name="connsiteX2" fmla="*/ 3197 w 101961"/>
              <a:gd name="connsiteY2" fmla="*/ 127044 h 127878"/>
              <a:gd name="connsiteX3" fmla="*/ 92097 w 101961"/>
              <a:gd name="connsiteY3" fmla="*/ 106407 h 127878"/>
              <a:gd name="connsiteX4" fmla="*/ 92097 w 101961"/>
              <a:gd name="connsiteY4" fmla="*/ 87357 h 127878"/>
              <a:gd name="connsiteX5" fmla="*/ 22 w 101961"/>
              <a:gd name="connsiteY5" fmla="*/ 44 h 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27878">
                <a:moveTo>
                  <a:pt x="22" y="44"/>
                </a:moveTo>
                <a:cubicBezTo>
                  <a:pt x="1609" y="-1808"/>
                  <a:pt x="101093" y="55077"/>
                  <a:pt x="101622" y="76244"/>
                </a:cubicBezTo>
                <a:cubicBezTo>
                  <a:pt x="102151" y="97411"/>
                  <a:pt x="4784" y="122017"/>
                  <a:pt x="3197" y="127044"/>
                </a:cubicBezTo>
                <a:cubicBezTo>
                  <a:pt x="1610" y="132071"/>
                  <a:pt x="77280" y="113022"/>
                  <a:pt x="92097" y="106407"/>
                </a:cubicBezTo>
                <a:cubicBezTo>
                  <a:pt x="106914" y="99792"/>
                  <a:pt x="103474" y="101380"/>
                  <a:pt x="92097" y="87357"/>
                </a:cubicBezTo>
                <a:cubicBezTo>
                  <a:pt x="80720" y="73334"/>
                  <a:pt x="-1565" y="1896"/>
                  <a:pt x="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D82EC27-05B5-4D81-BE45-9EFA6B9398A9}"/>
              </a:ext>
            </a:extLst>
          </p:cNvPr>
          <p:cNvSpPr/>
          <p:nvPr/>
        </p:nvSpPr>
        <p:spPr>
          <a:xfrm>
            <a:off x="5390608" y="7854950"/>
            <a:ext cx="115215" cy="78382"/>
          </a:xfrm>
          <a:custGeom>
            <a:avLst/>
            <a:gdLst>
              <a:gd name="connsiteX0" fmla="*/ 114842 w 115215"/>
              <a:gd name="connsiteY0" fmla="*/ 0 h 78382"/>
              <a:gd name="connsiteX1" fmla="*/ 43405 w 115215"/>
              <a:gd name="connsiteY1" fmla="*/ 38100 h 78382"/>
              <a:gd name="connsiteX2" fmla="*/ 108492 w 115215"/>
              <a:gd name="connsiteY2" fmla="*/ 77788 h 78382"/>
              <a:gd name="connsiteX3" fmla="*/ 21180 w 115215"/>
              <a:gd name="connsiteY3" fmla="*/ 60325 h 78382"/>
              <a:gd name="connsiteX4" fmla="*/ 5305 w 115215"/>
              <a:gd name="connsiteY4" fmla="*/ 38100 h 78382"/>
              <a:gd name="connsiteX5" fmla="*/ 114842 w 115215"/>
              <a:gd name="connsiteY5" fmla="*/ 0 h 7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215" h="78382">
                <a:moveTo>
                  <a:pt x="114842" y="0"/>
                </a:moveTo>
                <a:cubicBezTo>
                  <a:pt x="121192" y="0"/>
                  <a:pt x="44463" y="25135"/>
                  <a:pt x="43405" y="38100"/>
                </a:cubicBezTo>
                <a:cubicBezTo>
                  <a:pt x="42347" y="51065"/>
                  <a:pt x="112196" y="74084"/>
                  <a:pt x="108492" y="77788"/>
                </a:cubicBezTo>
                <a:cubicBezTo>
                  <a:pt x="104788" y="81492"/>
                  <a:pt x="38378" y="66940"/>
                  <a:pt x="21180" y="60325"/>
                </a:cubicBezTo>
                <a:cubicBezTo>
                  <a:pt x="3982" y="53710"/>
                  <a:pt x="-7130" y="47360"/>
                  <a:pt x="5305" y="38100"/>
                </a:cubicBezTo>
                <a:cubicBezTo>
                  <a:pt x="17740" y="28840"/>
                  <a:pt x="108492" y="0"/>
                  <a:pt x="1148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FA4AF8AD-50D2-409A-9111-1C9C34F5F5FD}"/>
              </a:ext>
            </a:extLst>
          </p:cNvPr>
          <p:cNvSpPr/>
          <p:nvPr/>
        </p:nvSpPr>
        <p:spPr>
          <a:xfrm>
            <a:off x="5286362" y="7993050"/>
            <a:ext cx="239801" cy="303501"/>
          </a:xfrm>
          <a:custGeom>
            <a:avLst/>
            <a:gdLst>
              <a:gd name="connsiteX0" fmla="*/ 157176 w 239801"/>
              <a:gd name="connsiteY0" fmla="*/ 13 h 303501"/>
              <a:gd name="connsiteX1" fmla="*/ 222263 w 239801"/>
              <a:gd name="connsiteY1" fmla="*/ 52400 h 303501"/>
              <a:gd name="connsiteX2" fmla="*/ 141301 w 239801"/>
              <a:gd name="connsiteY2" fmla="*/ 93675 h 303501"/>
              <a:gd name="connsiteX3" fmla="*/ 154001 w 239801"/>
              <a:gd name="connsiteY3" fmla="*/ 144475 h 303501"/>
              <a:gd name="connsiteX4" fmla="*/ 165113 w 239801"/>
              <a:gd name="connsiteY4" fmla="*/ 169875 h 303501"/>
              <a:gd name="connsiteX5" fmla="*/ 134951 w 239801"/>
              <a:gd name="connsiteY5" fmla="*/ 217500 h 303501"/>
              <a:gd name="connsiteX6" fmla="*/ 13 w 239801"/>
              <a:gd name="connsiteY6" fmla="*/ 303225 h 303501"/>
              <a:gd name="connsiteX7" fmla="*/ 127013 w 239801"/>
              <a:gd name="connsiteY7" fmla="*/ 241313 h 303501"/>
              <a:gd name="connsiteX8" fmla="*/ 174638 w 239801"/>
              <a:gd name="connsiteY8" fmla="*/ 146063 h 303501"/>
              <a:gd name="connsiteX9" fmla="*/ 136538 w 239801"/>
              <a:gd name="connsiteY9" fmla="*/ 93675 h 303501"/>
              <a:gd name="connsiteX10" fmla="*/ 239726 w 239801"/>
              <a:gd name="connsiteY10" fmla="*/ 47638 h 303501"/>
              <a:gd name="connsiteX11" fmla="*/ 157176 w 239801"/>
              <a:gd name="connsiteY11" fmla="*/ 13 h 30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801" h="303501">
                <a:moveTo>
                  <a:pt x="157176" y="13"/>
                </a:moveTo>
                <a:cubicBezTo>
                  <a:pt x="154266" y="807"/>
                  <a:pt x="224909" y="36790"/>
                  <a:pt x="222263" y="52400"/>
                </a:cubicBezTo>
                <a:cubicBezTo>
                  <a:pt x="219617" y="68010"/>
                  <a:pt x="152678" y="78329"/>
                  <a:pt x="141301" y="93675"/>
                </a:cubicBezTo>
                <a:cubicBezTo>
                  <a:pt x="129924" y="109021"/>
                  <a:pt x="150032" y="131775"/>
                  <a:pt x="154001" y="144475"/>
                </a:cubicBezTo>
                <a:cubicBezTo>
                  <a:pt x="157970" y="157175"/>
                  <a:pt x="168288" y="157704"/>
                  <a:pt x="165113" y="169875"/>
                </a:cubicBezTo>
                <a:cubicBezTo>
                  <a:pt x="161938" y="182046"/>
                  <a:pt x="162468" y="195275"/>
                  <a:pt x="134951" y="217500"/>
                </a:cubicBezTo>
                <a:cubicBezTo>
                  <a:pt x="107434" y="239725"/>
                  <a:pt x="1336" y="299256"/>
                  <a:pt x="13" y="303225"/>
                </a:cubicBezTo>
                <a:cubicBezTo>
                  <a:pt x="-1310" y="307194"/>
                  <a:pt x="97909" y="267507"/>
                  <a:pt x="127013" y="241313"/>
                </a:cubicBezTo>
                <a:cubicBezTo>
                  <a:pt x="156117" y="215119"/>
                  <a:pt x="173051" y="170669"/>
                  <a:pt x="174638" y="146063"/>
                </a:cubicBezTo>
                <a:cubicBezTo>
                  <a:pt x="176225" y="121457"/>
                  <a:pt x="125690" y="110079"/>
                  <a:pt x="136538" y="93675"/>
                </a:cubicBezTo>
                <a:cubicBezTo>
                  <a:pt x="147386" y="77271"/>
                  <a:pt x="236816" y="62719"/>
                  <a:pt x="239726" y="47638"/>
                </a:cubicBezTo>
                <a:cubicBezTo>
                  <a:pt x="242636" y="32557"/>
                  <a:pt x="160086" y="-781"/>
                  <a:pt x="15717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591128B3-0E28-484C-9A79-023080471462}"/>
              </a:ext>
            </a:extLst>
          </p:cNvPr>
          <p:cNvSpPr/>
          <p:nvPr/>
        </p:nvSpPr>
        <p:spPr>
          <a:xfrm>
            <a:off x="5411658" y="8007115"/>
            <a:ext cx="90520" cy="78033"/>
          </a:xfrm>
          <a:custGeom>
            <a:avLst/>
            <a:gdLst>
              <a:gd name="connsiteX0" fmla="*/ 17592 w 90520"/>
              <a:gd name="connsiteY0" fmla="*/ 235 h 78033"/>
              <a:gd name="connsiteX1" fmla="*/ 65217 w 90520"/>
              <a:gd name="connsiteY1" fmla="*/ 46273 h 78033"/>
              <a:gd name="connsiteX2" fmla="*/ 130 w 90520"/>
              <a:gd name="connsiteY2" fmla="*/ 78023 h 78033"/>
              <a:gd name="connsiteX3" fmla="*/ 85855 w 90520"/>
              <a:gd name="connsiteY3" fmla="*/ 43098 h 78033"/>
              <a:gd name="connsiteX4" fmla="*/ 73155 w 90520"/>
              <a:gd name="connsiteY4" fmla="*/ 28810 h 78033"/>
              <a:gd name="connsiteX5" fmla="*/ 17592 w 90520"/>
              <a:gd name="connsiteY5" fmla="*/ 235 h 7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20" h="78033">
                <a:moveTo>
                  <a:pt x="17592" y="235"/>
                </a:moveTo>
                <a:cubicBezTo>
                  <a:pt x="16269" y="3145"/>
                  <a:pt x="68127" y="33308"/>
                  <a:pt x="65217" y="46273"/>
                </a:cubicBezTo>
                <a:cubicBezTo>
                  <a:pt x="62307" y="59238"/>
                  <a:pt x="-3310" y="78552"/>
                  <a:pt x="130" y="78023"/>
                </a:cubicBezTo>
                <a:cubicBezTo>
                  <a:pt x="3570" y="77494"/>
                  <a:pt x="73684" y="51300"/>
                  <a:pt x="85855" y="43098"/>
                </a:cubicBezTo>
                <a:cubicBezTo>
                  <a:pt x="98026" y="34896"/>
                  <a:pt x="83738" y="35425"/>
                  <a:pt x="73155" y="28810"/>
                </a:cubicBezTo>
                <a:cubicBezTo>
                  <a:pt x="62572" y="22195"/>
                  <a:pt x="18915" y="-2675"/>
                  <a:pt x="17592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012FE68F-C39C-4313-A0D7-36C3227F2D9A}"/>
              </a:ext>
            </a:extLst>
          </p:cNvPr>
          <p:cNvSpPr/>
          <p:nvPr/>
        </p:nvSpPr>
        <p:spPr>
          <a:xfrm>
            <a:off x="5303821" y="8104131"/>
            <a:ext cx="141776" cy="179569"/>
          </a:xfrm>
          <a:custGeom>
            <a:avLst/>
            <a:gdLst>
              <a:gd name="connsiteX0" fmla="*/ 92092 w 141776"/>
              <a:gd name="connsiteY0" fmla="*/ 57 h 179569"/>
              <a:gd name="connsiteX1" fmla="*/ 109554 w 141776"/>
              <a:gd name="connsiteY1" fmla="*/ 76257 h 179569"/>
              <a:gd name="connsiteX2" fmla="*/ 63517 w 141776"/>
              <a:gd name="connsiteY2" fmla="*/ 128644 h 179569"/>
              <a:gd name="connsiteX3" fmla="*/ 17 w 141776"/>
              <a:gd name="connsiteY3" fmla="*/ 179444 h 179569"/>
              <a:gd name="connsiteX4" fmla="*/ 69867 w 141776"/>
              <a:gd name="connsiteY4" fmla="*/ 141344 h 179569"/>
              <a:gd name="connsiteX5" fmla="*/ 141304 w 141776"/>
              <a:gd name="connsiteY5" fmla="*/ 88957 h 179569"/>
              <a:gd name="connsiteX6" fmla="*/ 92092 w 141776"/>
              <a:gd name="connsiteY6" fmla="*/ 57 h 17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76" h="179569">
                <a:moveTo>
                  <a:pt x="92092" y="57"/>
                </a:moveTo>
                <a:cubicBezTo>
                  <a:pt x="86800" y="-2060"/>
                  <a:pt x="114316" y="54826"/>
                  <a:pt x="109554" y="76257"/>
                </a:cubicBezTo>
                <a:cubicBezTo>
                  <a:pt x="104792" y="97688"/>
                  <a:pt x="81773" y="111446"/>
                  <a:pt x="63517" y="128644"/>
                </a:cubicBezTo>
                <a:cubicBezTo>
                  <a:pt x="45261" y="145842"/>
                  <a:pt x="-1041" y="177327"/>
                  <a:pt x="17" y="179444"/>
                </a:cubicBezTo>
                <a:cubicBezTo>
                  <a:pt x="1075" y="181561"/>
                  <a:pt x="46319" y="156425"/>
                  <a:pt x="69867" y="141344"/>
                </a:cubicBezTo>
                <a:cubicBezTo>
                  <a:pt x="93415" y="126263"/>
                  <a:pt x="135483" y="110388"/>
                  <a:pt x="141304" y="88957"/>
                </a:cubicBezTo>
                <a:cubicBezTo>
                  <a:pt x="147125" y="67526"/>
                  <a:pt x="97384" y="2174"/>
                  <a:pt x="9209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24ACF15-93BF-4C4B-8491-7AE4A17727B5}"/>
              </a:ext>
            </a:extLst>
          </p:cNvPr>
          <p:cNvSpPr/>
          <p:nvPr/>
        </p:nvSpPr>
        <p:spPr>
          <a:xfrm>
            <a:off x="5308501" y="7985028"/>
            <a:ext cx="135037" cy="289521"/>
          </a:xfrm>
          <a:custGeom>
            <a:avLst/>
            <a:gdLst>
              <a:gd name="connsiteX0" fmla="*/ 135037 w 135037"/>
              <a:gd name="connsiteY0" fmla="*/ 97 h 289521"/>
              <a:gd name="connsiteX1" fmla="*/ 65187 w 135037"/>
              <a:gd name="connsiteY1" fmla="*/ 52485 h 289521"/>
              <a:gd name="connsiteX2" fmla="*/ 98524 w 135037"/>
              <a:gd name="connsiteY2" fmla="*/ 90585 h 289521"/>
              <a:gd name="connsiteX3" fmla="*/ 27087 w 135037"/>
              <a:gd name="connsiteY3" fmla="*/ 112810 h 289521"/>
              <a:gd name="connsiteX4" fmla="*/ 6449 w 135037"/>
              <a:gd name="connsiteY4" fmla="*/ 198535 h 289521"/>
              <a:gd name="connsiteX5" fmla="*/ 17562 w 135037"/>
              <a:gd name="connsiteY5" fmla="*/ 289022 h 289521"/>
              <a:gd name="connsiteX6" fmla="*/ 99 w 135037"/>
              <a:gd name="connsiteY6" fmla="*/ 228697 h 289521"/>
              <a:gd name="connsiteX7" fmla="*/ 27087 w 135037"/>
              <a:gd name="connsiteY7" fmla="*/ 100110 h 289521"/>
              <a:gd name="connsiteX8" fmla="*/ 81062 w 135037"/>
              <a:gd name="connsiteY8" fmla="*/ 62010 h 289521"/>
              <a:gd name="connsiteX9" fmla="*/ 65187 w 135037"/>
              <a:gd name="connsiteY9" fmla="*/ 39785 h 289521"/>
              <a:gd name="connsiteX10" fmla="*/ 135037 w 135037"/>
              <a:gd name="connsiteY10" fmla="*/ 97 h 28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37" h="289521">
                <a:moveTo>
                  <a:pt x="135037" y="97"/>
                </a:moveTo>
                <a:cubicBezTo>
                  <a:pt x="135037" y="2214"/>
                  <a:pt x="71272" y="37404"/>
                  <a:pt x="65187" y="52485"/>
                </a:cubicBezTo>
                <a:cubicBezTo>
                  <a:pt x="59101" y="67566"/>
                  <a:pt x="104874" y="80531"/>
                  <a:pt x="98524" y="90585"/>
                </a:cubicBezTo>
                <a:cubicBezTo>
                  <a:pt x="92174" y="100639"/>
                  <a:pt x="42433" y="94818"/>
                  <a:pt x="27087" y="112810"/>
                </a:cubicBezTo>
                <a:cubicBezTo>
                  <a:pt x="11741" y="130802"/>
                  <a:pt x="8036" y="169166"/>
                  <a:pt x="6449" y="198535"/>
                </a:cubicBezTo>
                <a:cubicBezTo>
                  <a:pt x="4862" y="227904"/>
                  <a:pt x="18620" y="283995"/>
                  <a:pt x="17562" y="289022"/>
                </a:cubicBezTo>
                <a:cubicBezTo>
                  <a:pt x="16504" y="294049"/>
                  <a:pt x="-1489" y="260182"/>
                  <a:pt x="99" y="228697"/>
                </a:cubicBezTo>
                <a:cubicBezTo>
                  <a:pt x="1687" y="197212"/>
                  <a:pt x="13593" y="127891"/>
                  <a:pt x="27087" y="100110"/>
                </a:cubicBezTo>
                <a:cubicBezTo>
                  <a:pt x="40581" y="72329"/>
                  <a:pt x="74712" y="72064"/>
                  <a:pt x="81062" y="62010"/>
                </a:cubicBezTo>
                <a:cubicBezTo>
                  <a:pt x="87412" y="51956"/>
                  <a:pt x="55133" y="48516"/>
                  <a:pt x="65187" y="39785"/>
                </a:cubicBezTo>
                <a:cubicBezTo>
                  <a:pt x="75241" y="31054"/>
                  <a:pt x="135037" y="-2020"/>
                  <a:pt x="1350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楕円 1251">
            <a:extLst>
              <a:ext uri="{FF2B5EF4-FFF2-40B4-BE49-F238E27FC236}">
                <a16:creationId xmlns:a16="http://schemas.microsoft.com/office/drawing/2014/main" id="{39153D9F-41FA-408E-AE7E-52D237D7AC04}"/>
              </a:ext>
            </a:extLst>
          </p:cNvPr>
          <p:cNvSpPr/>
          <p:nvPr/>
        </p:nvSpPr>
        <p:spPr>
          <a:xfrm>
            <a:off x="5091113" y="7905750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FE42FB1A-3650-4019-9BAB-18B0F46190C7}"/>
              </a:ext>
            </a:extLst>
          </p:cNvPr>
          <p:cNvSpPr/>
          <p:nvPr/>
        </p:nvSpPr>
        <p:spPr>
          <a:xfrm>
            <a:off x="5961401" y="7112979"/>
            <a:ext cx="906839" cy="288005"/>
          </a:xfrm>
          <a:custGeom>
            <a:avLst/>
            <a:gdLst>
              <a:gd name="connsiteX0" fmla="*/ 841566 w 906839"/>
              <a:gd name="connsiteY0" fmla="*/ 20188 h 288005"/>
              <a:gd name="connsiteX1" fmla="*/ 786532 w 906839"/>
              <a:gd name="connsiteY1" fmla="*/ 24421 h 288005"/>
              <a:gd name="connsiteX2" fmla="*/ 159999 w 906839"/>
              <a:gd name="connsiteY2" fmla="*/ 176821 h 288005"/>
              <a:gd name="connsiteX3" fmla="*/ 49932 w 906839"/>
              <a:gd name="connsiteY3" fmla="*/ 286888 h 288005"/>
              <a:gd name="connsiteX4" fmla="*/ 66866 w 906839"/>
              <a:gd name="connsiteY4" fmla="*/ 219154 h 288005"/>
              <a:gd name="connsiteX5" fmla="*/ 841566 w 906839"/>
              <a:gd name="connsiteY5" fmla="*/ 20188 h 28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839" h="288005">
                <a:moveTo>
                  <a:pt x="841566" y="20188"/>
                </a:moveTo>
                <a:cubicBezTo>
                  <a:pt x="961510" y="-12268"/>
                  <a:pt x="900126" y="-1684"/>
                  <a:pt x="786532" y="24421"/>
                </a:cubicBezTo>
                <a:cubicBezTo>
                  <a:pt x="672938" y="50526"/>
                  <a:pt x="282766" y="133077"/>
                  <a:pt x="159999" y="176821"/>
                </a:cubicBezTo>
                <a:cubicBezTo>
                  <a:pt x="37232" y="220565"/>
                  <a:pt x="65454" y="279833"/>
                  <a:pt x="49932" y="286888"/>
                </a:cubicBezTo>
                <a:cubicBezTo>
                  <a:pt x="34410" y="293943"/>
                  <a:pt x="-63662" y="267132"/>
                  <a:pt x="66866" y="219154"/>
                </a:cubicBezTo>
                <a:cubicBezTo>
                  <a:pt x="197394" y="171176"/>
                  <a:pt x="721622" y="52644"/>
                  <a:pt x="841566" y="2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82AC02A-31C5-4CBF-BA40-960084CBB5CC}"/>
              </a:ext>
            </a:extLst>
          </p:cNvPr>
          <p:cNvSpPr/>
          <p:nvPr/>
        </p:nvSpPr>
        <p:spPr>
          <a:xfrm>
            <a:off x="4422624" y="7031544"/>
            <a:ext cx="910369" cy="414975"/>
          </a:xfrm>
          <a:custGeom>
            <a:avLst/>
            <a:gdLst>
              <a:gd name="connsiteX0" fmla="*/ 356809 w 910369"/>
              <a:gd name="connsiteY0" fmla="*/ 23 h 414975"/>
              <a:gd name="connsiteX1" fmla="*/ 424543 w 910369"/>
              <a:gd name="connsiteY1" fmla="*/ 38123 h 414975"/>
              <a:gd name="connsiteX2" fmla="*/ 775909 w 910369"/>
              <a:gd name="connsiteY2" fmla="*/ 139723 h 414975"/>
              <a:gd name="connsiteX3" fmla="*/ 445709 w 910369"/>
              <a:gd name="connsiteY3" fmla="*/ 241323 h 414975"/>
              <a:gd name="connsiteX4" fmla="*/ 1209 w 910369"/>
              <a:gd name="connsiteY4" fmla="*/ 414889 h 414975"/>
              <a:gd name="connsiteX5" fmla="*/ 589643 w 910369"/>
              <a:gd name="connsiteY5" fmla="*/ 266723 h 414975"/>
              <a:gd name="connsiteX6" fmla="*/ 902909 w 910369"/>
              <a:gd name="connsiteY6" fmla="*/ 131256 h 414975"/>
              <a:gd name="connsiteX7" fmla="*/ 289076 w 910369"/>
              <a:gd name="connsiteY7" fmla="*/ 33889 h 414975"/>
              <a:gd name="connsiteX8" fmla="*/ 356809 w 910369"/>
              <a:gd name="connsiteY8" fmla="*/ 23 h 41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0369" h="414975">
                <a:moveTo>
                  <a:pt x="356809" y="23"/>
                </a:moveTo>
                <a:cubicBezTo>
                  <a:pt x="379387" y="729"/>
                  <a:pt x="354693" y="14840"/>
                  <a:pt x="424543" y="38123"/>
                </a:cubicBezTo>
                <a:cubicBezTo>
                  <a:pt x="494393" y="61406"/>
                  <a:pt x="772381" y="105856"/>
                  <a:pt x="775909" y="139723"/>
                </a:cubicBezTo>
                <a:cubicBezTo>
                  <a:pt x="779437" y="173590"/>
                  <a:pt x="574826" y="195462"/>
                  <a:pt x="445709" y="241323"/>
                </a:cubicBezTo>
                <a:cubicBezTo>
                  <a:pt x="316592" y="287184"/>
                  <a:pt x="-22780" y="410656"/>
                  <a:pt x="1209" y="414889"/>
                </a:cubicBezTo>
                <a:cubicBezTo>
                  <a:pt x="25198" y="419122"/>
                  <a:pt x="589643" y="266723"/>
                  <a:pt x="589643" y="266723"/>
                </a:cubicBezTo>
                <a:cubicBezTo>
                  <a:pt x="739926" y="219451"/>
                  <a:pt x="953003" y="170062"/>
                  <a:pt x="902909" y="131256"/>
                </a:cubicBezTo>
                <a:cubicBezTo>
                  <a:pt x="852815" y="92450"/>
                  <a:pt x="379387" y="52939"/>
                  <a:pt x="289076" y="33889"/>
                </a:cubicBezTo>
                <a:cubicBezTo>
                  <a:pt x="198765" y="14839"/>
                  <a:pt x="334231" y="-683"/>
                  <a:pt x="3568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06DD3FF-CAE3-451C-95C3-FB3437C3A448}"/>
              </a:ext>
            </a:extLst>
          </p:cNvPr>
          <p:cNvSpPr/>
          <p:nvPr/>
        </p:nvSpPr>
        <p:spPr>
          <a:xfrm>
            <a:off x="5851519" y="7816704"/>
            <a:ext cx="695710" cy="514498"/>
          </a:xfrm>
          <a:custGeom>
            <a:avLst/>
            <a:gdLst>
              <a:gd name="connsiteX0" fmla="*/ 695331 w 695710"/>
              <a:gd name="connsiteY0" fmla="*/ 146 h 514498"/>
              <a:gd name="connsiteX1" fmla="*/ 241306 w 695710"/>
              <a:gd name="connsiteY1" fmla="*/ 196996 h 514498"/>
              <a:gd name="connsiteX2" fmla="*/ 73031 w 695710"/>
              <a:gd name="connsiteY2" fmla="*/ 374796 h 514498"/>
              <a:gd name="connsiteX3" fmla="*/ 6 w 695710"/>
              <a:gd name="connsiteY3" fmla="*/ 514496 h 514498"/>
              <a:gd name="connsiteX4" fmla="*/ 76206 w 695710"/>
              <a:gd name="connsiteY4" fmla="*/ 371621 h 514498"/>
              <a:gd name="connsiteX5" fmla="*/ 158756 w 695710"/>
              <a:gd name="connsiteY5" fmla="*/ 228746 h 514498"/>
              <a:gd name="connsiteX6" fmla="*/ 695331 w 695710"/>
              <a:gd name="connsiteY6" fmla="*/ 146 h 51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710" h="514498">
                <a:moveTo>
                  <a:pt x="695331" y="146"/>
                </a:moveTo>
                <a:cubicBezTo>
                  <a:pt x="709089" y="-5146"/>
                  <a:pt x="345023" y="134554"/>
                  <a:pt x="241306" y="196996"/>
                </a:cubicBezTo>
                <a:cubicBezTo>
                  <a:pt x="137589" y="259438"/>
                  <a:pt x="113248" y="321879"/>
                  <a:pt x="73031" y="374796"/>
                </a:cubicBezTo>
                <a:cubicBezTo>
                  <a:pt x="32814" y="427713"/>
                  <a:pt x="-523" y="515025"/>
                  <a:pt x="6" y="514496"/>
                </a:cubicBezTo>
                <a:cubicBezTo>
                  <a:pt x="535" y="513967"/>
                  <a:pt x="49748" y="419246"/>
                  <a:pt x="76206" y="371621"/>
                </a:cubicBezTo>
                <a:cubicBezTo>
                  <a:pt x="102664" y="323996"/>
                  <a:pt x="57156" y="292775"/>
                  <a:pt x="158756" y="228746"/>
                </a:cubicBezTo>
                <a:cubicBezTo>
                  <a:pt x="260356" y="164717"/>
                  <a:pt x="681573" y="5438"/>
                  <a:pt x="69533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72BB94D6-8610-4317-BE84-DA377DD41F8D}"/>
              </a:ext>
            </a:extLst>
          </p:cNvPr>
          <p:cNvSpPr/>
          <p:nvPr/>
        </p:nvSpPr>
        <p:spPr>
          <a:xfrm>
            <a:off x="4330845" y="7701374"/>
            <a:ext cx="692245" cy="259822"/>
          </a:xfrm>
          <a:custGeom>
            <a:avLst/>
            <a:gdLst>
              <a:gd name="connsiteX0" fmla="*/ 69705 w 692245"/>
              <a:gd name="connsiteY0" fmla="*/ 23401 h 259822"/>
              <a:gd name="connsiteX1" fmla="*/ 126855 w 692245"/>
              <a:gd name="connsiteY1" fmla="*/ 64676 h 259822"/>
              <a:gd name="connsiteX2" fmla="*/ 476105 w 692245"/>
              <a:gd name="connsiteY2" fmla="*/ 229776 h 259822"/>
              <a:gd name="connsiteX3" fmla="*/ 692005 w 692245"/>
              <a:gd name="connsiteY3" fmla="*/ 242476 h 259822"/>
              <a:gd name="connsiteX4" fmla="*/ 514205 w 692245"/>
              <a:gd name="connsiteY4" fmla="*/ 236126 h 259822"/>
              <a:gd name="connsiteX5" fmla="*/ 314180 w 692245"/>
              <a:gd name="connsiteY5" fmla="*/ 245651 h 259822"/>
              <a:gd name="connsiteX6" fmla="*/ 12555 w 692245"/>
              <a:gd name="connsiteY6" fmla="*/ 17051 h 259822"/>
              <a:gd name="connsiteX7" fmla="*/ 69705 w 692245"/>
              <a:gd name="connsiteY7" fmla="*/ 23401 h 25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45" h="259822">
                <a:moveTo>
                  <a:pt x="69705" y="23401"/>
                </a:moveTo>
                <a:cubicBezTo>
                  <a:pt x="88755" y="31338"/>
                  <a:pt x="59122" y="30280"/>
                  <a:pt x="126855" y="64676"/>
                </a:cubicBezTo>
                <a:cubicBezTo>
                  <a:pt x="194588" y="99072"/>
                  <a:pt x="381913" y="200143"/>
                  <a:pt x="476105" y="229776"/>
                </a:cubicBezTo>
                <a:cubicBezTo>
                  <a:pt x="570297" y="259409"/>
                  <a:pt x="685655" y="241418"/>
                  <a:pt x="692005" y="242476"/>
                </a:cubicBezTo>
                <a:cubicBezTo>
                  <a:pt x="698355" y="243534"/>
                  <a:pt x="577176" y="235597"/>
                  <a:pt x="514205" y="236126"/>
                </a:cubicBezTo>
                <a:cubicBezTo>
                  <a:pt x="451234" y="236655"/>
                  <a:pt x="397788" y="282163"/>
                  <a:pt x="314180" y="245651"/>
                </a:cubicBezTo>
                <a:cubicBezTo>
                  <a:pt x="230572" y="209139"/>
                  <a:pt x="55947" y="55151"/>
                  <a:pt x="12555" y="17051"/>
                </a:cubicBezTo>
                <a:cubicBezTo>
                  <a:pt x="-30837" y="-21049"/>
                  <a:pt x="50655" y="15464"/>
                  <a:pt x="69705" y="23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99ACA97C-2DA7-4BE6-8277-D55E75FBDC96}"/>
              </a:ext>
            </a:extLst>
          </p:cNvPr>
          <p:cNvSpPr/>
          <p:nvPr/>
        </p:nvSpPr>
        <p:spPr>
          <a:xfrm>
            <a:off x="4251325" y="8527439"/>
            <a:ext cx="344561" cy="527961"/>
          </a:xfrm>
          <a:custGeom>
            <a:avLst/>
            <a:gdLst>
              <a:gd name="connsiteX0" fmla="*/ 0 w 344561"/>
              <a:gd name="connsiteY0" fmla="*/ 611 h 527961"/>
              <a:gd name="connsiteX1" fmla="*/ 260350 w 344561"/>
              <a:gd name="connsiteY1" fmla="*/ 226036 h 527961"/>
              <a:gd name="connsiteX2" fmla="*/ 342900 w 344561"/>
              <a:gd name="connsiteY2" fmla="*/ 527661 h 527961"/>
              <a:gd name="connsiteX3" fmla="*/ 311150 w 344561"/>
              <a:gd name="connsiteY3" fmla="*/ 280011 h 527961"/>
              <a:gd name="connsiteX4" fmla="*/ 257175 w 344561"/>
              <a:gd name="connsiteY4" fmla="*/ 162536 h 527961"/>
              <a:gd name="connsiteX5" fmla="*/ 0 w 344561"/>
              <a:gd name="connsiteY5" fmla="*/ 611 h 5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61" h="527961">
                <a:moveTo>
                  <a:pt x="0" y="611"/>
                </a:moveTo>
                <a:cubicBezTo>
                  <a:pt x="529" y="11194"/>
                  <a:pt x="203200" y="138194"/>
                  <a:pt x="260350" y="226036"/>
                </a:cubicBezTo>
                <a:cubicBezTo>
                  <a:pt x="317500" y="313878"/>
                  <a:pt x="334433" y="518665"/>
                  <a:pt x="342900" y="527661"/>
                </a:cubicBezTo>
                <a:cubicBezTo>
                  <a:pt x="351367" y="536657"/>
                  <a:pt x="325437" y="340865"/>
                  <a:pt x="311150" y="280011"/>
                </a:cubicBezTo>
                <a:cubicBezTo>
                  <a:pt x="296863" y="219157"/>
                  <a:pt x="305329" y="205398"/>
                  <a:pt x="257175" y="162536"/>
                </a:cubicBezTo>
                <a:cubicBezTo>
                  <a:pt x="209021" y="119674"/>
                  <a:pt x="-529" y="-9972"/>
                  <a:pt x="0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33C178E-98AC-4C0D-9120-D5F6BEFE1C96}"/>
              </a:ext>
            </a:extLst>
          </p:cNvPr>
          <p:cNvSpPr/>
          <p:nvPr/>
        </p:nvSpPr>
        <p:spPr>
          <a:xfrm>
            <a:off x="5533573" y="8586892"/>
            <a:ext cx="839726" cy="563767"/>
          </a:xfrm>
          <a:custGeom>
            <a:avLst/>
            <a:gdLst>
              <a:gd name="connsiteX0" fmla="*/ 835477 w 839726"/>
              <a:gd name="connsiteY0" fmla="*/ 4658 h 563767"/>
              <a:gd name="connsiteX1" fmla="*/ 229052 w 839726"/>
              <a:gd name="connsiteY1" fmla="*/ 350733 h 563767"/>
              <a:gd name="connsiteX2" fmla="*/ 452 w 839726"/>
              <a:gd name="connsiteY2" fmla="*/ 563458 h 563767"/>
              <a:gd name="connsiteX3" fmla="*/ 276677 w 839726"/>
              <a:gd name="connsiteY3" fmla="*/ 306283 h 563767"/>
              <a:gd name="connsiteX4" fmla="*/ 486227 w 839726"/>
              <a:gd name="connsiteY4" fmla="*/ 163408 h 563767"/>
              <a:gd name="connsiteX5" fmla="*/ 835477 w 839726"/>
              <a:gd name="connsiteY5" fmla="*/ 4658 h 56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726" h="563767">
                <a:moveTo>
                  <a:pt x="835477" y="4658"/>
                </a:moveTo>
                <a:cubicBezTo>
                  <a:pt x="792614" y="35879"/>
                  <a:pt x="368223" y="257600"/>
                  <a:pt x="229052" y="350733"/>
                </a:cubicBezTo>
                <a:cubicBezTo>
                  <a:pt x="89881" y="443866"/>
                  <a:pt x="-7486" y="570866"/>
                  <a:pt x="452" y="563458"/>
                </a:cubicBezTo>
                <a:cubicBezTo>
                  <a:pt x="8389" y="556050"/>
                  <a:pt x="195714" y="372958"/>
                  <a:pt x="276677" y="306283"/>
                </a:cubicBezTo>
                <a:cubicBezTo>
                  <a:pt x="357639" y="239608"/>
                  <a:pt x="387273" y="219500"/>
                  <a:pt x="486227" y="163408"/>
                </a:cubicBezTo>
                <a:cubicBezTo>
                  <a:pt x="585181" y="107316"/>
                  <a:pt x="878340" y="-26563"/>
                  <a:pt x="835477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B17AEF0-F500-43C8-B6AD-04FD7300D71D}"/>
              </a:ext>
            </a:extLst>
          </p:cNvPr>
          <p:cNvSpPr/>
          <p:nvPr/>
        </p:nvSpPr>
        <p:spPr>
          <a:xfrm>
            <a:off x="4975037" y="8591145"/>
            <a:ext cx="143423" cy="511933"/>
          </a:xfrm>
          <a:custGeom>
            <a:avLst/>
            <a:gdLst>
              <a:gd name="connsiteX0" fmla="*/ 188 w 143423"/>
              <a:gd name="connsiteY0" fmla="*/ 405 h 511933"/>
              <a:gd name="connsiteX1" fmla="*/ 111313 w 143423"/>
              <a:gd name="connsiteY1" fmla="*/ 270280 h 511933"/>
              <a:gd name="connsiteX2" fmla="*/ 50988 w 143423"/>
              <a:gd name="connsiteY2" fmla="*/ 511580 h 511933"/>
              <a:gd name="connsiteX3" fmla="*/ 143063 w 143423"/>
              <a:gd name="connsiteY3" fmla="*/ 216305 h 511933"/>
              <a:gd name="connsiteX4" fmla="*/ 188 w 143423"/>
              <a:gd name="connsiteY4" fmla="*/ 405 h 5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23" h="511933">
                <a:moveTo>
                  <a:pt x="188" y="405"/>
                </a:moveTo>
                <a:cubicBezTo>
                  <a:pt x="-5104" y="9401"/>
                  <a:pt x="102846" y="185084"/>
                  <a:pt x="111313" y="270280"/>
                </a:cubicBezTo>
                <a:cubicBezTo>
                  <a:pt x="119780" y="355476"/>
                  <a:pt x="45696" y="520576"/>
                  <a:pt x="50988" y="511580"/>
                </a:cubicBezTo>
                <a:cubicBezTo>
                  <a:pt x="56280" y="502584"/>
                  <a:pt x="149942" y="298326"/>
                  <a:pt x="143063" y="216305"/>
                </a:cubicBezTo>
                <a:cubicBezTo>
                  <a:pt x="136184" y="134284"/>
                  <a:pt x="5480" y="-8591"/>
                  <a:pt x="188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FE3D76FF-5121-4216-AC11-552D8017C2CC}"/>
              </a:ext>
            </a:extLst>
          </p:cNvPr>
          <p:cNvSpPr/>
          <p:nvPr/>
        </p:nvSpPr>
        <p:spPr>
          <a:xfrm>
            <a:off x="5577489" y="6828229"/>
            <a:ext cx="295968" cy="1065087"/>
          </a:xfrm>
          <a:custGeom>
            <a:avLst/>
            <a:gdLst>
              <a:gd name="connsiteX0" fmla="*/ 284831 w 295968"/>
              <a:gd name="connsiteY0" fmla="*/ 19611 h 1065087"/>
              <a:gd name="connsiteX1" fmla="*/ 259431 w 295968"/>
              <a:gd name="connsiteY1" fmla="*/ 75491 h 1065087"/>
              <a:gd name="connsiteX2" fmla="*/ 61311 w 295968"/>
              <a:gd name="connsiteY2" fmla="*/ 532691 h 1065087"/>
              <a:gd name="connsiteX3" fmla="*/ 40991 w 295968"/>
              <a:gd name="connsiteY3" fmla="*/ 1050851 h 1065087"/>
              <a:gd name="connsiteX4" fmla="*/ 25751 w 295968"/>
              <a:gd name="connsiteY4" fmla="*/ 898451 h 1065087"/>
              <a:gd name="connsiteX5" fmla="*/ 351 w 295968"/>
              <a:gd name="connsiteY5" fmla="*/ 674931 h 1065087"/>
              <a:gd name="connsiteX6" fmla="*/ 46071 w 295968"/>
              <a:gd name="connsiteY6" fmla="*/ 471731 h 1065087"/>
              <a:gd name="connsiteX7" fmla="*/ 284831 w 295968"/>
              <a:gd name="connsiteY7" fmla="*/ 19611 h 106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968" h="1065087">
                <a:moveTo>
                  <a:pt x="284831" y="19611"/>
                </a:moveTo>
                <a:cubicBezTo>
                  <a:pt x="320391" y="-46429"/>
                  <a:pt x="259431" y="75491"/>
                  <a:pt x="259431" y="75491"/>
                </a:cubicBezTo>
                <a:cubicBezTo>
                  <a:pt x="222178" y="161004"/>
                  <a:pt x="97718" y="370131"/>
                  <a:pt x="61311" y="532691"/>
                </a:cubicBezTo>
                <a:cubicBezTo>
                  <a:pt x="24904" y="695251"/>
                  <a:pt x="46918" y="989891"/>
                  <a:pt x="40991" y="1050851"/>
                </a:cubicBezTo>
                <a:cubicBezTo>
                  <a:pt x="35064" y="1111811"/>
                  <a:pt x="32524" y="961104"/>
                  <a:pt x="25751" y="898451"/>
                </a:cubicBezTo>
                <a:cubicBezTo>
                  <a:pt x="18978" y="835798"/>
                  <a:pt x="-3036" y="746051"/>
                  <a:pt x="351" y="674931"/>
                </a:cubicBezTo>
                <a:cubicBezTo>
                  <a:pt x="3738" y="603811"/>
                  <a:pt x="2044" y="580104"/>
                  <a:pt x="46071" y="471731"/>
                </a:cubicBezTo>
                <a:cubicBezTo>
                  <a:pt x="90098" y="363358"/>
                  <a:pt x="249271" y="85651"/>
                  <a:pt x="284831" y="1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DFB6679-DE86-4E5D-BC04-6213DAFC5D73}"/>
              </a:ext>
            </a:extLst>
          </p:cNvPr>
          <p:cNvSpPr/>
          <p:nvPr/>
        </p:nvSpPr>
        <p:spPr>
          <a:xfrm>
            <a:off x="5368352" y="6900709"/>
            <a:ext cx="161704" cy="892561"/>
          </a:xfrm>
          <a:custGeom>
            <a:avLst/>
            <a:gdLst>
              <a:gd name="connsiteX0" fmla="*/ 77408 w 161704"/>
              <a:gd name="connsiteY0" fmla="*/ 18251 h 892561"/>
              <a:gd name="connsiteX1" fmla="*/ 102808 w 161704"/>
              <a:gd name="connsiteY1" fmla="*/ 89371 h 892561"/>
              <a:gd name="connsiteX2" fmla="*/ 158688 w 161704"/>
              <a:gd name="connsiteY2" fmla="*/ 582131 h 892561"/>
              <a:gd name="connsiteX3" fmla="*/ 1208 w 161704"/>
              <a:gd name="connsiteY3" fmla="*/ 892011 h 892561"/>
              <a:gd name="connsiteX4" fmla="*/ 87568 w 161704"/>
              <a:gd name="connsiteY4" fmla="*/ 648171 h 892561"/>
              <a:gd name="connsiteX5" fmla="*/ 118048 w 161704"/>
              <a:gd name="connsiteY5" fmla="*/ 302731 h 892561"/>
              <a:gd name="connsiteX6" fmla="*/ 77408 w 161704"/>
              <a:gd name="connsiteY6" fmla="*/ 18251 h 89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04" h="892561">
                <a:moveTo>
                  <a:pt x="77408" y="18251"/>
                </a:moveTo>
                <a:cubicBezTo>
                  <a:pt x="74868" y="-17309"/>
                  <a:pt x="89261" y="-4609"/>
                  <a:pt x="102808" y="89371"/>
                </a:cubicBezTo>
                <a:cubicBezTo>
                  <a:pt x="116355" y="183351"/>
                  <a:pt x="175621" y="448358"/>
                  <a:pt x="158688" y="582131"/>
                </a:cubicBezTo>
                <a:cubicBezTo>
                  <a:pt x="141755" y="715904"/>
                  <a:pt x="13061" y="881004"/>
                  <a:pt x="1208" y="892011"/>
                </a:cubicBezTo>
                <a:cubicBezTo>
                  <a:pt x="-10645" y="903018"/>
                  <a:pt x="68095" y="746384"/>
                  <a:pt x="87568" y="648171"/>
                </a:cubicBezTo>
                <a:cubicBezTo>
                  <a:pt x="107041" y="549958"/>
                  <a:pt x="116355" y="408564"/>
                  <a:pt x="118048" y="302731"/>
                </a:cubicBezTo>
                <a:cubicBezTo>
                  <a:pt x="119741" y="196898"/>
                  <a:pt x="79948" y="53811"/>
                  <a:pt x="77408" y="18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CF2B150-50D2-4819-8BCE-7CA22E59A2D2}"/>
              </a:ext>
            </a:extLst>
          </p:cNvPr>
          <p:cNvSpPr/>
          <p:nvPr/>
        </p:nvSpPr>
        <p:spPr>
          <a:xfrm>
            <a:off x="3109886" y="12036330"/>
            <a:ext cx="315943" cy="200297"/>
          </a:xfrm>
          <a:custGeom>
            <a:avLst/>
            <a:gdLst>
              <a:gd name="connsiteX0" fmla="*/ 27 w 315943"/>
              <a:gd name="connsiteY0" fmla="*/ 95 h 200297"/>
              <a:gd name="connsiteX1" fmla="*/ 131789 w 315943"/>
              <a:gd name="connsiteY1" fmla="*/ 169958 h 200297"/>
              <a:gd name="connsiteX2" fmla="*/ 206402 w 315943"/>
              <a:gd name="connsiteY2" fmla="*/ 193770 h 200297"/>
              <a:gd name="connsiteX3" fmla="*/ 244502 w 315943"/>
              <a:gd name="connsiteY3" fmla="*/ 196945 h 200297"/>
              <a:gd name="connsiteX4" fmla="*/ 315939 w 315943"/>
              <a:gd name="connsiteY4" fmla="*/ 150908 h 200297"/>
              <a:gd name="connsiteX5" fmla="*/ 247677 w 315943"/>
              <a:gd name="connsiteY5" fmla="*/ 179483 h 200297"/>
              <a:gd name="connsiteX6" fmla="*/ 173064 w 315943"/>
              <a:gd name="connsiteY6" fmla="*/ 181070 h 200297"/>
              <a:gd name="connsiteX7" fmla="*/ 120677 w 315943"/>
              <a:gd name="connsiteY7" fmla="*/ 146145 h 200297"/>
              <a:gd name="connsiteX8" fmla="*/ 27 w 315943"/>
              <a:gd name="connsiteY8" fmla="*/ 95 h 2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43" h="200297">
                <a:moveTo>
                  <a:pt x="27" y="95"/>
                </a:moveTo>
                <a:cubicBezTo>
                  <a:pt x="1879" y="4064"/>
                  <a:pt x="97393" y="137679"/>
                  <a:pt x="131789" y="169958"/>
                </a:cubicBezTo>
                <a:cubicBezTo>
                  <a:pt x="166185" y="202237"/>
                  <a:pt x="187617" y="189272"/>
                  <a:pt x="206402" y="193770"/>
                </a:cubicBezTo>
                <a:cubicBezTo>
                  <a:pt x="225188" y="198268"/>
                  <a:pt x="226246" y="204089"/>
                  <a:pt x="244502" y="196945"/>
                </a:cubicBezTo>
                <a:cubicBezTo>
                  <a:pt x="262758" y="189801"/>
                  <a:pt x="315410" y="153818"/>
                  <a:pt x="315939" y="150908"/>
                </a:cubicBezTo>
                <a:cubicBezTo>
                  <a:pt x="316468" y="147998"/>
                  <a:pt x="271489" y="174456"/>
                  <a:pt x="247677" y="179483"/>
                </a:cubicBezTo>
                <a:cubicBezTo>
                  <a:pt x="223865" y="184510"/>
                  <a:pt x="194231" y="186626"/>
                  <a:pt x="173064" y="181070"/>
                </a:cubicBezTo>
                <a:cubicBezTo>
                  <a:pt x="151897" y="175514"/>
                  <a:pt x="150046" y="174984"/>
                  <a:pt x="120677" y="146145"/>
                </a:cubicBezTo>
                <a:cubicBezTo>
                  <a:pt x="91308" y="117306"/>
                  <a:pt x="-1825" y="-3874"/>
                  <a:pt x="2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C65A195-0E9D-45AA-A28A-91056E91CB67}"/>
              </a:ext>
            </a:extLst>
          </p:cNvPr>
          <p:cNvSpPr/>
          <p:nvPr/>
        </p:nvSpPr>
        <p:spPr>
          <a:xfrm>
            <a:off x="3251456" y="12052265"/>
            <a:ext cx="96600" cy="169963"/>
          </a:xfrm>
          <a:custGeom>
            <a:avLst/>
            <a:gdLst>
              <a:gd name="connsiteX0" fmla="*/ 96582 w 96600"/>
              <a:gd name="connsiteY0" fmla="*/ 169898 h 169963"/>
              <a:gd name="connsiteX1" fmla="*/ 9269 w 96600"/>
              <a:gd name="connsiteY1" fmla="*/ 76235 h 169963"/>
              <a:gd name="connsiteX2" fmla="*/ 4507 w 96600"/>
              <a:gd name="connsiteY2" fmla="*/ 17498 h 169963"/>
              <a:gd name="connsiteX3" fmla="*/ 26732 w 96600"/>
              <a:gd name="connsiteY3" fmla="*/ 35 h 169963"/>
              <a:gd name="connsiteX4" fmla="*/ 20382 w 96600"/>
              <a:gd name="connsiteY4" fmla="*/ 20673 h 169963"/>
              <a:gd name="connsiteX5" fmla="*/ 12444 w 96600"/>
              <a:gd name="connsiteY5" fmla="*/ 47660 h 169963"/>
              <a:gd name="connsiteX6" fmla="*/ 17207 w 96600"/>
              <a:gd name="connsiteY6" fmla="*/ 90523 h 169963"/>
              <a:gd name="connsiteX7" fmla="*/ 96582 w 96600"/>
              <a:gd name="connsiteY7" fmla="*/ 169898 h 16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0" h="169963">
                <a:moveTo>
                  <a:pt x="96582" y="169898"/>
                </a:moveTo>
                <a:cubicBezTo>
                  <a:pt x="95259" y="167517"/>
                  <a:pt x="24615" y="101635"/>
                  <a:pt x="9269" y="76235"/>
                </a:cubicBezTo>
                <a:cubicBezTo>
                  <a:pt x="-6077" y="50835"/>
                  <a:pt x="1596" y="30198"/>
                  <a:pt x="4507" y="17498"/>
                </a:cubicBezTo>
                <a:cubicBezTo>
                  <a:pt x="7417" y="4798"/>
                  <a:pt x="24086" y="-494"/>
                  <a:pt x="26732" y="35"/>
                </a:cubicBezTo>
                <a:cubicBezTo>
                  <a:pt x="29378" y="564"/>
                  <a:pt x="22763" y="12736"/>
                  <a:pt x="20382" y="20673"/>
                </a:cubicBezTo>
                <a:cubicBezTo>
                  <a:pt x="18001" y="28610"/>
                  <a:pt x="12973" y="36018"/>
                  <a:pt x="12444" y="47660"/>
                </a:cubicBezTo>
                <a:cubicBezTo>
                  <a:pt x="11915" y="59302"/>
                  <a:pt x="5565" y="72002"/>
                  <a:pt x="17207" y="90523"/>
                </a:cubicBezTo>
                <a:cubicBezTo>
                  <a:pt x="28849" y="109044"/>
                  <a:pt x="97905" y="172279"/>
                  <a:pt x="96582" y="16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46B839AF-36E6-438B-8715-F62467826A24}"/>
              </a:ext>
            </a:extLst>
          </p:cNvPr>
          <p:cNvSpPr/>
          <p:nvPr/>
        </p:nvSpPr>
        <p:spPr>
          <a:xfrm>
            <a:off x="3279775" y="12036611"/>
            <a:ext cx="123339" cy="69664"/>
          </a:xfrm>
          <a:custGeom>
            <a:avLst/>
            <a:gdLst>
              <a:gd name="connsiteX0" fmla="*/ 122238 w 123339"/>
              <a:gd name="connsiteY0" fmla="*/ 69664 h 69664"/>
              <a:gd name="connsiteX1" fmla="*/ 77788 w 123339"/>
              <a:gd name="connsiteY1" fmla="*/ 6164 h 69664"/>
              <a:gd name="connsiteX2" fmla="*/ 30163 w 123339"/>
              <a:gd name="connsiteY2" fmla="*/ 2989 h 69664"/>
              <a:gd name="connsiteX3" fmla="*/ 0 w 123339"/>
              <a:gd name="connsiteY3" fmla="*/ 10927 h 69664"/>
              <a:gd name="connsiteX4" fmla="*/ 30163 w 123339"/>
              <a:gd name="connsiteY4" fmla="*/ 7752 h 69664"/>
              <a:gd name="connsiteX5" fmla="*/ 122238 w 123339"/>
              <a:gd name="connsiteY5" fmla="*/ 69664 h 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339" h="69664">
                <a:moveTo>
                  <a:pt x="122238" y="69664"/>
                </a:moveTo>
                <a:cubicBezTo>
                  <a:pt x="130175" y="69399"/>
                  <a:pt x="93134" y="17276"/>
                  <a:pt x="77788" y="6164"/>
                </a:cubicBezTo>
                <a:cubicBezTo>
                  <a:pt x="62442" y="-4948"/>
                  <a:pt x="43128" y="2195"/>
                  <a:pt x="30163" y="2989"/>
                </a:cubicBezTo>
                <a:cubicBezTo>
                  <a:pt x="17198" y="3783"/>
                  <a:pt x="0" y="10133"/>
                  <a:pt x="0" y="10927"/>
                </a:cubicBezTo>
                <a:cubicBezTo>
                  <a:pt x="0" y="11721"/>
                  <a:pt x="12700" y="1667"/>
                  <a:pt x="30163" y="7752"/>
                </a:cubicBezTo>
                <a:cubicBezTo>
                  <a:pt x="47625" y="13837"/>
                  <a:pt x="114301" y="69929"/>
                  <a:pt x="122238" y="69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1BFD927-B1BC-4DB9-A80D-F79815326A28}"/>
              </a:ext>
            </a:extLst>
          </p:cNvPr>
          <p:cNvSpPr/>
          <p:nvPr/>
        </p:nvSpPr>
        <p:spPr>
          <a:xfrm>
            <a:off x="2695541" y="12418209"/>
            <a:ext cx="308083" cy="153205"/>
          </a:xfrm>
          <a:custGeom>
            <a:avLst/>
            <a:gdLst>
              <a:gd name="connsiteX0" fmla="*/ 34 w 308083"/>
              <a:gd name="connsiteY0" fmla="*/ 804 h 153205"/>
              <a:gd name="connsiteX1" fmla="*/ 155609 w 308083"/>
              <a:gd name="connsiteY1" fmla="*/ 40491 h 153205"/>
              <a:gd name="connsiteX2" fmla="*/ 217522 w 308083"/>
              <a:gd name="connsiteY2" fmla="*/ 100816 h 153205"/>
              <a:gd name="connsiteX3" fmla="*/ 308009 w 308083"/>
              <a:gd name="connsiteY3" fmla="*/ 153204 h 153205"/>
              <a:gd name="connsiteX4" fmla="*/ 231809 w 308083"/>
              <a:gd name="connsiteY4" fmla="*/ 99229 h 153205"/>
              <a:gd name="connsiteX5" fmla="*/ 169897 w 308083"/>
              <a:gd name="connsiteY5" fmla="*/ 21441 h 153205"/>
              <a:gd name="connsiteX6" fmla="*/ 34 w 308083"/>
              <a:gd name="connsiteY6" fmla="*/ 804 h 1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083" h="153205">
                <a:moveTo>
                  <a:pt x="34" y="804"/>
                </a:moveTo>
                <a:cubicBezTo>
                  <a:pt x="-2347" y="3979"/>
                  <a:pt x="119361" y="23822"/>
                  <a:pt x="155609" y="40491"/>
                </a:cubicBezTo>
                <a:cubicBezTo>
                  <a:pt x="191857" y="57160"/>
                  <a:pt x="192122" y="82031"/>
                  <a:pt x="217522" y="100816"/>
                </a:cubicBezTo>
                <a:cubicBezTo>
                  <a:pt x="242922" y="119601"/>
                  <a:pt x="305628" y="153468"/>
                  <a:pt x="308009" y="153204"/>
                </a:cubicBezTo>
                <a:cubicBezTo>
                  <a:pt x="310390" y="152940"/>
                  <a:pt x="254828" y="121189"/>
                  <a:pt x="231809" y="99229"/>
                </a:cubicBezTo>
                <a:cubicBezTo>
                  <a:pt x="208790" y="77269"/>
                  <a:pt x="207203" y="39168"/>
                  <a:pt x="169897" y="21441"/>
                </a:cubicBezTo>
                <a:cubicBezTo>
                  <a:pt x="132591" y="3714"/>
                  <a:pt x="2415" y="-2371"/>
                  <a:pt x="34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3CF3827-F00E-4F27-9BC9-6AF48247D940}"/>
              </a:ext>
            </a:extLst>
          </p:cNvPr>
          <p:cNvSpPr/>
          <p:nvPr/>
        </p:nvSpPr>
        <p:spPr>
          <a:xfrm>
            <a:off x="2573338" y="12133126"/>
            <a:ext cx="137145" cy="276884"/>
          </a:xfrm>
          <a:custGeom>
            <a:avLst/>
            <a:gdLst>
              <a:gd name="connsiteX0" fmla="*/ 0 w 137145"/>
              <a:gd name="connsiteY0" fmla="*/ 137 h 276884"/>
              <a:gd name="connsiteX1" fmla="*/ 88900 w 137145"/>
              <a:gd name="connsiteY1" fmla="*/ 101737 h 276884"/>
              <a:gd name="connsiteX2" fmla="*/ 136525 w 137145"/>
              <a:gd name="connsiteY2" fmla="*/ 274774 h 276884"/>
              <a:gd name="connsiteX3" fmla="*/ 114300 w 137145"/>
              <a:gd name="connsiteY3" fmla="*/ 190637 h 276884"/>
              <a:gd name="connsiteX4" fmla="*/ 88900 w 137145"/>
              <a:gd name="connsiteY4" fmla="*/ 82687 h 276884"/>
              <a:gd name="connsiteX5" fmla="*/ 0 w 137145"/>
              <a:gd name="connsiteY5" fmla="*/ 137 h 2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45" h="276884">
                <a:moveTo>
                  <a:pt x="0" y="137"/>
                </a:moveTo>
                <a:cubicBezTo>
                  <a:pt x="0" y="3312"/>
                  <a:pt x="66146" y="55964"/>
                  <a:pt x="88900" y="101737"/>
                </a:cubicBezTo>
                <a:cubicBezTo>
                  <a:pt x="111654" y="147510"/>
                  <a:pt x="132292" y="259957"/>
                  <a:pt x="136525" y="274774"/>
                </a:cubicBezTo>
                <a:cubicBezTo>
                  <a:pt x="140758" y="289591"/>
                  <a:pt x="122238" y="222652"/>
                  <a:pt x="114300" y="190637"/>
                </a:cubicBezTo>
                <a:cubicBezTo>
                  <a:pt x="106363" y="158623"/>
                  <a:pt x="109802" y="116025"/>
                  <a:pt x="88900" y="82687"/>
                </a:cubicBezTo>
                <a:cubicBezTo>
                  <a:pt x="67998" y="49349"/>
                  <a:pt x="0" y="-3038"/>
                  <a:pt x="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72DF32EF-087C-4894-931F-BA0ADF9F5D32}"/>
              </a:ext>
            </a:extLst>
          </p:cNvPr>
          <p:cNvSpPr/>
          <p:nvPr/>
        </p:nvSpPr>
        <p:spPr>
          <a:xfrm>
            <a:off x="2752237" y="12063493"/>
            <a:ext cx="178886" cy="262493"/>
          </a:xfrm>
          <a:custGeom>
            <a:avLst/>
            <a:gdLst>
              <a:gd name="connsiteX0" fmla="*/ 488 w 178886"/>
              <a:gd name="connsiteY0" fmla="*/ 1507 h 262493"/>
              <a:gd name="connsiteX1" fmla="*/ 121138 w 178886"/>
              <a:gd name="connsiteY1" fmla="*/ 88820 h 262493"/>
              <a:gd name="connsiteX2" fmla="*/ 151301 w 178886"/>
              <a:gd name="connsiteY2" fmla="*/ 176132 h 262493"/>
              <a:gd name="connsiteX3" fmla="*/ 114788 w 178886"/>
              <a:gd name="connsiteY3" fmla="*/ 261857 h 262493"/>
              <a:gd name="connsiteX4" fmla="*/ 151301 w 178886"/>
              <a:gd name="connsiteY4" fmla="*/ 212645 h 262493"/>
              <a:gd name="connsiteX5" fmla="*/ 171938 w 178886"/>
              <a:gd name="connsiteY5" fmla="*/ 165020 h 262493"/>
              <a:gd name="connsiteX6" fmla="*/ 488 w 178886"/>
              <a:gd name="connsiteY6" fmla="*/ 1507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86" h="262493">
                <a:moveTo>
                  <a:pt x="488" y="1507"/>
                </a:moveTo>
                <a:cubicBezTo>
                  <a:pt x="-7979" y="-11193"/>
                  <a:pt x="96003" y="59716"/>
                  <a:pt x="121138" y="88820"/>
                </a:cubicBezTo>
                <a:cubicBezTo>
                  <a:pt x="146273" y="117924"/>
                  <a:pt x="152359" y="147293"/>
                  <a:pt x="151301" y="176132"/>
                </a:cubicBezTo>
                <a:cubicBezTo>
                  <a:pt x="150243" y="204971"/>
                  <a:pt x="114788" y="255772"/>
                  <a:pt x="114788" y="261857"/>
                </a:cubicBezTo>
                <a:cubicBezTo>
                  <a:pt x="114788" y="267942"/>
                  <a:pt x="141776" y="228785"/>
                  <a:pt x="151301" y="212645"/>
                </a:cubicBezTo>
                <a:cubicBezTo>
                  <a:pt x="160826" y="196506"/>
                  <a:pt x="192840" y="198358"/>
                  <a:pt x="171938" y="165020"/>
                </a:cubicBezTo>
                <a:cubicBezTo>
                  <a:pt x="151036" y="131682"/>
                  <a:pt x="8955" y="14207"/>
                  <a:pt x="488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A486D392-10C9-49DB-85CF-21668F08C0C2}"/>
              </a:ext>
            </a:extLst>
          </p:cNvPr>
          <p:cNvSpPr/>
          <p:nvPr/>
        </p:nvSpPr>
        <p:spPr>
          <a:xfrm>
            <a:off x="2857166" y="12341829"/>
            <a:ext cx="210052" cy="115048"/>
          </a:xfrm>
          <a:custGeom>
            <a:avLst/>
            <a:gdLst>
              <a:gd name="connsiteX0" fmla="*/ 334 w 210052"/>
              <a:gd name="connsiteY0" fmla="*/ 4159 h 115048"/>
              <a:gd name="connsiteX1" fmla="*/ 103522 w 210052"/>
              <a:gd name="connsiteY1" fmla="*/ 10509 h 115048"/>
              <a:gd name="connsiteX2" fmla="*/ 208297 w 210052"/>
              <a:gd name="connsiteY2" fmla="*/ 113696 h 115048"/>
              <a:gd name="connsiteX3" fmla="*/ 162259 w 210052"/>
              <a:gd name="connsiteY3" fmla="*/ 66071 h 115048"/>
              <a:gd name="connsiteX4" fmla="*/ 73359 w 210052"/>
              <a:gd name="connsiteY4" fmla="*/ 16859 h 115048"/>
              <a:gd name="connsiteX5" fmla="*/ 334 w 210052"/>
              <a:gd name="connsiteY5" fmla="*/ 4159 h 1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52" h="115048">
                <a:moveTo>
                  <a:pt x="334" y="4159"/>
                </a:moveTo>
                <a:cubicBezTo>
                  <a:pt x="5361" y="3101"/>
                  <a:pt x="68862" y="-7747"/>
                  <a:pt x="103522" y="10509"/>
                </a:cubicBezTo>
                <a:cubicBezTo>
                  <a:pt x="138182" y="28765"/>
                  <a:pt x="198508" y="104436"/>
                  <a:pt x="208297" y="113696"/>
                </a:cubicBezTo>
                <a:cubicBezTo>
                  <a:pt x="218086" y="122956"/>
                  <a:pt x="184749" y="82211"/>
                  <a:pt x="162259" y="66071"/>
                </a:cubicBezTo>
                <a:cubicBezTo>
                  <a:pt x="139769" y="49932"/>
                  <a:pt x="98494" y="26384"/>
                  <a:pt x="73359" y="16859"/>
                </a:cubicBezTo>
                <a:cubicBezTo>
                  <a:pt x="48224" y="7334"/>
                  <a:pt x="-4693" y="5217"/>
                  <a:pt x="334" y="4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4AFE179E-D803-4629-9D7F-C57C0818B1F8}"/>
              </a:ext>
            </a:extLst>
          </p:cNvPr>
          <p:cNvSpPr/>
          <p:nvPr/>
        </p:nvSpPr>
        <p:spPr>
          <a:xfrm>
            <a:off x="3060499" y="12468060"/>
            <a:ext cx="193099" cy="55820"/>
          </a:xfrm>
          <a:custGeom>
            <a:avLst/>
            <a:gdLst>
              <a:gd name="connsiteX0" fmla="*/ 201 w 193099"/>
              <a:gd name="connsiteY0" fmla="*/ 165 h 55820"/>
              <a:gd name="connsiteX1" fmla="*/ 117676 w 193099"/>
              <a:gd name="connsiteY1" fmla="*/ 28740 h 55820"/>
              <a:gd name="connsiteX2" fmla="*/ 192289 w 193099"/>
              <a:gd name="connsiteY2" fmla="*/ 55728 h 55820"/>
              <a:gd name="connsiteX3" fmla="*/ 147839 w 193099"/>
              <a:gd name="connsiteY3" fmla="*/ 19215 h 55820"/>
              <a:gd name="connsiteX4" fmla="*/ 201 w 193099"/>
              <a:gd name="connsiteY4" fmla="*/ 165 h 5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99" h="55820">
                <a:moveTo>
                  <a:pt x="201" y="165"/>
                </a:moveTo>
                <a:cubicBezTo>
                  <a:pt x="-4826" y="1752"/>
                  <a:pt x="85661" y="19480"/>
                  <a:pt x="117676" y="28740"/>
                </a:cubicBezTo>
                <a:cubicBezTo>
                  <a:pt x="149691" y="38001"/>
                  <a:pt x="187262" y="57315"/>
                  <a:pt x="192289" y="55728"/>
                </a:cubicBezTo>
                <a:cubicBezTo>
                  <a:pt x="197316" y="54141"/>
                  <a:pt x="178531" y="29798"/>
                  <a:pt x="147839" y="19215"/>
                </a:cubicBezTo>
                <a:cubicBezTo>
                  <a:pt x="117147" y="8632"/>
                  <a:pt x="5228" y="-1422"/>
                  <a:pt x="201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2917C7F5-4252-47D4-8A02-A8DD921B1383}"/>
              </a:ext>
            </a:extLst>
          </p:cNvPr>
          <p:cNvSpPr/>
          <p:nvPr/>
        </p:nvSpPr>
        <p:spPr>
          <a:xfrm>
            <a:off x="2947892" y="12534859"/>
            <a:ext cx="313264" cy="67132"/>
          </a:xfrm>
          <a:custGeom>
            <a:avLst/>
            <a:gdLst>
              <a:gd name="connsiteX0" fmla="*/ 4858 w 313264"/>
              <a:gd name="connsiteY0" fmla="*/ 41 h 67132"/>
              <a:gd name="connsiteX1" fmla="*/ 55658 w 313264"/>
              <a:gd name="connsiteY1" fmla="*/ 15916 h 67132"/>
              <a:gd name="connsiteX2" fmla="*/ 184246 w 313264"/>
              <a:gd name="connsiteY2" fmla="*/ 34966 h 67132"/>
              <a:gd name="connsiteX3" fmla="*/ 292196 w 313264"/>
              <a:gd name="connsiteY3" fmla="*/ 65129 h 67132"/>
              <a:gd name="connsiteX4" fmla="*/ 311246 w 313264"/>
              <a:gd name="connsiteY4" fmla="*/ 61954 h 67132"/>
              <a:gd name="connsiteX5" fmla="*/ 263621 w 313264"/>
              <a:gd name="connsiteY5" fmla="*/ 42904 h 67132"/>
              <a:gd name="connsiteX6" fmla="*/ 168371 w 313264"/>
              <a:gd name="connsiteY6" fmla="*/ 20679 h 67132"/>
              <a:gd name="connsiteX7" fmla="*/ 4858 w 313264"/>
              <a:gd name="connsiteY7" fmla="*/ 41 h 6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264" h="67132">
                <a:moveTo>
                  <a:pt x="4858" y="41"/>
                </a:moveTo>
                <a:cubicBezTo>
                  <a:pt x="-13927" y="-753"/>
                  <a:pt x="25760" y="10095"/>
                  <a:pt x="55658" y="15916"/>
                </a:cubicBezTo>
                <a:cubicBezTo>
                  <a:pt x="85556" y="21737"/>
                  <a:pt x="144823" y="26764"/>
                  <a:pt x="184246" y="34966"/>
                </a:cubicBezTo>
                <a:cubicBezTo>
                  <a:pt x="223669" y="43168"/>
                  <a:pt x="271029" y="60631"/>
                  <a:pt x="292196" y="65129"/>
                </a:cubicBezTo>
                <a:cubicBezTo>
                  <a:pt x="313363" y="69627"/>
                  <a:pt x="316008" y="65658"/>
                  <a:pt x="311246" y="61954"/>
                </a:cubicBezTo>
                <a:cubicBezTo>
                  <a:pt x="306484" y="58250"/>
                  <a:pt x="287433" y="49783"/>
                  <a:pt x="263621" y="42904"/>
                </a:cubicBezTo>
                <a:cubicBezTo>
                  <a:pt x="239809" y="36025"/>
                  <a:pt x="208059" y="24648"/>
                  <a:pt x="168371" y="20679"/>
                </a:cubicBezTo>
                <a:cubicBezTo>
                  <a:pt x="128683" y="16710"/>
                  <a:pt x="23643" y="835"/>
                  <a:pt x="485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44888252-7754-400C-9531-7C1BD7D4B775}"/>
              </a:ext>
            </a:extLst>
          </p:cNvPr>
          <p:cNvSpPr/>
          <p:nvPr/>
        </p:nvSpPr>
        <p:spPr>
          <a:xfrm>
            <a:off x="3148009" y="12531724"/>
            <a:ext cx="155186" cy="92470"/>
          </a:xfrm>
          <a:custGeom>
            <a:avLst/>
            <a:gdLst>
              <a:gd name="connsiteX0" fmla="*/ 146054 w 155186"/>
              <a:gd name="connsiteY0" fmla="*/ 1 h 92470"/>
              <a:gd name="connsiteX1" fmla="*/ 152404 w 155186"/>
              <a:gd name="connsiteY1" fmla="*/ 65089 h 92470"/>
              <a:gd name="connsiteX2" fmla="*/ 139704 w 155186"/>
              <a:gd name="connsiteY2" fmla="*/ 80964 h 92470"/>
              <a:gd name="connsiteX3" fmla="*/ 4 w 155186"/>
              <a:gd name="connsiteY3" fmla="*/ 92076 h 92470"/>
              <a:gd name="connsiteX4" fmla="*/ 134941 w 155186"/>
              <a:gd name="connsiteY4" fmla="*/ 66676 h 92470"/>
              <a:gd name="connsiteX5" fmla="*/ 146054 w 155186"/>
              <a:gd name="connsiteY5" fmla="*/ 1 h 9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86" h="92470">
                <a:moveTo>
                  <a:pt x="146054" y="1"/>
                </a:moveTo>
                <a:cubicBezTo>
                  <a:pt x="148964" y="-263"/>
                  <a:pt x="153462" y="51595"/>
                  <a:pt x="152404" y="65089"/>
                </a:cubicBezTo>
                <a:cubicBezTo>
                  <a:pt x="151346" y="78583"/>
                  <a:pt x="165104" y="76466"/>
                  <a:pt x="139704" y="80964"/>
                </a:cubicBezTo>
                <a:cubicBezTo>
                  <a:pt x="114304" y="85462"/>
                  <a:pt x="798" y="94457"/>
                  <a:pt x="4" y="92076"/>
                </a:cubicBezTo>
                <a:cubicBezTo>
                  <a:pt x="-790" y="89695"/>
                  <a:pt x="112452" y="77524"/>
                  <a:pt x="134941" y="66676"/>
                </a:cubicBezTo>
                <a:cubicBezTo>
                  <a:pt x="157430" y="55828"/>
                  <a:pt x="143144" y="265"/>
                  <a:pt x="14605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53AE26CA-CAE3-4939-AC1F-69A7B1C084F0}"/>
              </a:ext>
            </a:extLst>
          </p:cNvPr>
          <p:cNvSpPr/>
          <p:nvPr/>
        </p:nvSpPr>
        <p:spPr>
          <a:xfrm>
            <a:off x="3230499" y="12504523"/>
            <a:ext cx="52451" cy="83053"/>
          </a:xfrm>
          <a:custGeom>
            <a:avLst/>
            <a:gdLst>
              <a:gd name="connsiteX0" fmla="*/ 64 w 52451"/>
              <a:gd name="connsiteY0" fmla="*/ 215 h 83053"/>
              <a:gd name="connsiteX1" fmla="*/ 41339 w 52451"/>
              <a:gd name="connsiteY1" fmla="*/ 38315 h 83053"/>
              <a:gd name="connsiteX2" fmla="*/ 27051 w 52451"/>
              <a:gd name="connsiteY2" fmla="*/ 82765 h 83053"/>
              <a:gd name="connsiteX3" fmla="*/ 52451 w 52451"/>
              <a:gd name="connsiteY3" fmla="*/ 55777 h 83053"/>
              <a:gd name="connsiteX4" fmla="*/ 64 w 52451"/>
              <a:gd name="connsiteY4" fmla="*/ 215 h 8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51" h="83053">
                <a:moveTo>
                  <a:pt x="64" y="215"/>
                </a:moveTo>
                <a:cubicBezTo>
                  <a:pt x="-1788" y="-2695"/>
                  <a:pt x="36841" y="24557"/>
                  <a:pt x="41339" y="38315"/>
                </a:cubicBezTo>
                <a:cubicBezTo>
                  <a:pt x="45837" y="52073"/>
                  <a:pt x="25199" y="79855"/>
                  <a:pt x="27051" y="82765"/>
                </a:cubicBezTo>
                <a:cubicBezTo>
                  <a:pt x="28903" y="85675"/>
                  <a:pt x="52451" y="65831"/>
                  <a:pt x="52451" y="55777"/>
                </a:cubicBezTo>
                <a:cubicBezTo>
                  <a:pt x="52451" y="45723"/>
                  <a:pt x="1916" y="3125"/>
                  <a:pt x="6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A73BDA2E-789F-4BFB-B6C5-69A32B521F62}"/>
              </a:ext>
            </a:extLst>
          </p:cNvPr>
          <p:cNvSpPr/>
          <p:nvPr/>
        </p:nvSpPr>
        <p:spPr>
          <a:xfrm>
            <a:off x="2929580" y="12280891"/>
            <a:ext cx="415044" cy="159029"/>
          </a:xfrm>
          <a:custGeom>
            <a:avLst/>
            <a:gdLst>
              <a:gd name="connsiteX0" fmla="*/ 945 w 415044"/>
              <a:gd name="connsiteY0" fmla="*/ 9 h 159029"/>
              <a:gd name="connsiteX1" fmla="*/ 186683 w 415044"/>
              <a:gd name="connsiteY1" fmla="*/ 61922 h 159029"/>
              <a:gd name="connsiteX2" fmla="*/ 291458 w 415044"/>
              <a:gd name="connsiteY2" fmla="*/ 66684 h 159029"/>
              <a:gd name="connsiteX3" fmla="*/ 413695 w 415044"/>
              <a:gd name="connsiteY3" fmla="*/ 158759 h 159029"/>
              <a:gd name="connsiteX4" fmla="*/ 350195 w 415044"/>
              <a:gd name="connsiteY4" fmla="*/ 93672 h 159029"/>
              <a:gd name="connsiteX5" fmla="*/ 248595 w 415044"/>
              <a:gd name="connsiteY5" fmla="*/ 58747 h 159029"/>
              <a:gd name="connsiteX6" fmla="*/ 120008 w 415044"/>
              <a:gd name="connsiteY6" fmla="*/ 66684 h 159029"/>
              <a:gd name="connsiteX7" fmla="*/ 945 w 415044"/>
              <a:gd name="connsiteY7" fmla="*/ 9 h 15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044" h="159029">
                <a:moveTo>
                  <a:pt x="945" y="9"/>
                </a:moveTo>
                <a:cubicBezTo>
                  <a:pt x="12057" y="-785"/>
                  <a:pt x="138264" y="50810"/>
                  <a:pt x="186683" y="61922"/>
                </a:cubicBezTo>
                <a:cubicBezTo>
                  <a:pt x="235102" y="73034"/>
                  <a:pt x="253623" y="50545"/>
                  <a:pt x="291458" y="66684"/>
                </a:cubicBezTo>
                <a:cubicBezTo>
                  <a:pt x="329293" y="82823"/>
                  <a:pt x="403906" y="154261"/>
                  <a:pt x="413695" y="158759"/>
                </a:cubicBezTo>
                <a:cubicBezTo>
                  <a:pt x="423485" y="163257"/>
                  <a:pt x="377712" y="110341"/>
                  <a:pt x="350195" y="93672"/>
                </a:cubicBezTo>
                <a:cubicBezTo>
                  <a:pt x="322678" y="77003"/>
                  <a:pt x="286959" y="63245"/>
                  <a:pt x="248595" y="58747"/>
                </a:cubicBezTo>
                <a:cubicBezTo>
                  <a:pt x="210231" y="54249"/>
                  <a:pt x="160489" y="73828"/>
                  <a:pt x="120008" y="66684"/>
                </a:cubicBezTo>
                <a:cubicBezTo>
                  <a:pt x="79527" y="59540"/>
                  <a:pt x="-10167" y="803"/>
                  <a:pt x="9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E734F5AE-8E12-40EC-A245-55EFD5D4C516}"/>
              </a:ext>
            </a:extLst>
          </p:cNvPr>
          <p:cNvSpPr/>
          <p:nvPr/>
        </p:nvSpPr>
        <p:spPr>
          <a:xfrm>
            <a:off x="3060215" y="12411642"/>
            <a:ext cx="265653" cy="60165"/>
          </a:xfrm>
          <a:custGeom>
            <a:avLst/>
            <a:gdLst>
              <a:gd name="connsiteX0" fmla="*/ 485 w 265653"/>
              <a:gd name="connsiteY0" fmla="*/ 1021 h 60165"/>
              <a:gd name="connsiteX1" fmla="*/ 71923 w 265653"/>
              <a:gd name="connsiteY1" fmla="*/ 23246 h 60165"/>
              <a:gd name="connsiteX2" fmla="*/ 176698 w 265653"/>
              <a:gd name="connsiteY2" fmla="*/ 45471 h 60165"/>
              <a:gd name="connsiteX3" fmla="*/ 265598 w 265653"/>
              <a:gd name="connsiteY3" fmla="*/ 53408 h 60165"/>
              <a:gd name="connsiteX4" fmla="*/ 163998 w 265653"/>
              <a:gd name="connsiteY4" fmla="*/ 50233 h 60165"/>
              <a:gd name="connsiteX5" fmla="*/ 106848 w 265653"/>
              <a:gd name="connsiteY5" fmla="*/ 58171 h 60165"/>
              <a:gd name="connsiteX6" fmla="*/ 485 w 265653"/>
              <a:gd name="connsiteY6" fmla="*/ 1021 h 6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653" h="60165">
                <a:moveTo>
                  <a:pt x="485" y="1021"/>
                </a:moveTo>
                <a:cubicBezTo>
                  <a:pt x="-5336" y="-4800"/>
                  <a:pt x="42554" y="15838"/>
                  <a:pt x="71923" y="23246"/>
                </a:cubicBezTo>
                <a:cubicBezTo>
                  <a:pt x="101292" y="30654"/>
                  <a:pt x="144419" y="40444"/>
                  <a:pt x="176698" y="45471"/>
                </a:cubicBezTo>
                <a:cubicBezTo>
                  <a:pt x="208977" y="50498"/>
                  <a:pt x="267715" y="52614"/>
                  <a:pt x="265598" y="53408"/>
                </a:cubicBezTo>
                <a:cubicBezTo>
                  <a:pt x="263481" y="54202"/>
                  <a:pt x="190456" y="49439"/>
                  <a:pt x="163998" y="50233"/>
                </a:cubicBezTo>
                <a:cubicBezTo>
                  <a:pt x="137540" y="51027"/>
                  <a:pt x="132777" y="65315"/>
                  <a:pt x="106848" y="58171"/>
                </a:cubicBezTo>
                <a:cubicBezTo>
                  <a:pt x="80919" y="51027"/>
                  <a:pt x="6306" y="6842"/>
                  <a:pt x="485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168F121-AB86-4148-9EC2-547E4F345773}"/>
              </a:ext>
            </a:extLst>
          </p:cNvPr>
          <p:cNvSpPr/>
          <p:nvPr/>
        </p:nvSpPr>
        <p:spPr>
          <a:xfrm>
            <a:off x="2964308" y="12216191"/>
            <a:ext cx="317907" cy="58733"/>
          </a:xfrm>
          <a:custGeom>
            <a:avLst/>
            <a:gdLst>
              <a:gd name="connsiteX0" fmla="*/ 10667 w 317907"/>
              <a:gd name="connsiteY0" fmla="*/ 1209 h 58733"/>
              <a:gd name="connsiteX1" fmla="*/ 61467 w 317907"/>
              <a:gd name="connsiteY1" fmla="*/ 10734 h 58733"/>
              <a:gd name="connsiteX2" fmla="*/ 275780 w 317907"/>
              <a:gd name="connsiteY2" fmla="*/ 23434 h 58733"/>
              <a:gd name="connsiteX3" fmla="*/ 315467 w 317907"/>
              <a:gd name="connsiteY3" fmla="*/ 58359 h 58733"/>
              <a:gd name="connsiteX4" fmla="*/ 237680 w 317907"/>
              <a:gd name="connsiteY4" fmla="*/ 39309 h 58733"/>
              <a:gd name="connsiteX5" fmla="*/ 10667 w 317907"/>
              <a:gd name="connsiteY5" fmla="*/ 1209 h 5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907" h="58733">
                <a:moveTo>
                  <a:pt x="10667" y="1209"/>
                </a:moveTo>
                <a:cubicBezTo>
                  <a:pt x="-18702" y="-3553"/>
                  <a:pt x="17282" y="7030"/>
                  <a:pt x="61467" y="10734"/>
                </a:cubicBezTo>
                <a:cubicBezTo>
                  <a:pt x="105652" y="14438"/>
                  <a:pt x="233447" y="15497"/>
                  <a:pt x="275780" y="23434"/>
                </a:cubicBezTo>
                <a:cubicBezTo>
                  <a:pt x="318113" y="31371"/>
                  <a:pt x="321817" y="55713"/>
                  <a:pt x="315467" y="58359"/>
                </a:cubicBezTo>
                <a:cubicBezTo>
                  <a:pt x="309117" y="61005"/>
                  <a:pt x="294301" y="49099"/>
                  <a:pt x="237680" y="39309"/>
                </a:cubicBezTo>
                <a:lnTo>
                  <a:pt x="10667" y="1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6D4F516-1357-456B-8A71-98F7020022AD}"/>
              </a:ext>
            </a:extLst>
          </p:cNvPr>
          <p:cNvSpPr/>
          <p:nvPr/>
        </p:nvSpPr>
        <p:spPr>
          <a:xfrm>
            <a:off x="2802352" y="12126368"/>
            <a:ext cx="44618" cy="175754"/>
          </a:xfrm>
          <a:custGeom>
            <a:avLst/>
            <a:gdLst>
              <a:gd name="connsiteX0" fmla="*/ 115 w 44618"/>
              <a:gd name="connsiteY0" fmla="*/ 15 h 175754"/>
              <a:gd name="connsiteX1" fmla="*/ 12815 w 44618"/>
              <a:gd name="connsiteY1" fmla="*/ 120665 h 175754"/>
              <a:gd name="connsiteX2" fmla="*/ 44565 w 44618"/>
              <a:gd name="connsiteY2" fmla="*/ 175699 h 175754"/>
              <a:gd name="connsiteX3" fmla="*/ 19165 w 44618"/>
              <a:gd name="connsiteY3" fmla="*/ 129132 h 175754"/>
              <a:gd name="connsiteX4" fmla="*/ 115 w 44618"/>
              <a:gd name="connsiteY4" fmla="*/ 15 h 17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18" h="175754">
                <a:moveTo>
                  <a:pt x="115" y="15"/>
                </a:moveTo>
                <a:cubicBezTo>
                  <a:pt x="-943" y="-1396"/>
                  <a:pt x="5407" y="91384"/>
                  <a:pt x="12815" y="120665"/>
                </a:cubicBezTo>
                <a:cubicBezTo>
                  <a:pt x="20223" y="149946"/>
                  <a:pt x="43507" y="174288"/>
                  <a:pt x="44565" y="175699"/>
                </a:cubicBezTo>
                <a:cubicBezTo>
                  <a:pt x="45623" y="177110"/>
                  <a:pt x="30807" y="151357"/>
                  <a:pt x="19165" y="129132"/>
                </a:cubicBezTo>
                <a:cubicBezTo>
                  <a:pt x="7523" y="106907"/>
                  <a:pt x="1173" y="1426"/>
                  <a:pt x="11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70614B11-CF45-4B01-A45F-E134B35C9B7A}"/>
              </a:ext>
            </a:extLst>
          </p:cNvPr>
          <p:cNvSpPr/>
          <p:nvPr/>
        </p:nvSpPr>
        <p:spPr>
          <a:xfrm>
            <a:off x="6807174" y="9339278"/>
            <a:ext cx="369061" cy="1165132"/>
          </a:xfrm>
          <a:custGeom>
            <a:avLst/>
            <a:gdLst>
              <a:gd name="connsiteX0" fmla="*/ 355626 w 369061"/>
              <a:gd name="connsiteY0" fmla="*/ 39672 h 1165132"/>
              <a:gd name="connsiteX1" fmla="*/ 184176 w 369061"/>
              <a:gd name="connsiteY1" fmla="*/ 649272 h 1165132"/>
              <a:gd name="connsiteX2" fmla="*/ 26 w 369061"/>
              <a:gd name="connsiteY2" fmla="*/ 1163622 h 1165132"/>
              <a:gd name="connsiteX3" fmla="*/ 196876 w 369061"/>
              <a:gd name="connsiteY3" fmla="*/ 795322 h 1165132"/>
              <a:gd name="connsiteX4" fmla="*/ 317526 w 369061"/>
              <a:gd name="connsiteY4" fmla="*/ 465122 h 1165132"/>
              <a:gd name="connsiteX5" fmla="*/ 355626 w 369061"/>
              <a:gd name="connsiteY5" fmla="*/ 103172 h 1165132"/>
              <a:gd name="connsiteX6" fmla="*/ 355626 w 369061"/>
              <a:gd name="connsiteY6" fmla="*/ 39672 h 116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061" h="1165132">
                <a:moveTo>
                  <a:pt x="355626" y="39672"/>
                </a:moveTo>
                <a:cubicBezTo>
                  <a:pt x="327051" y="130689"/>
                  <a:pt x="243443" y="461947"/>
                  <a:pt x="184176" y="649272"/>
                </a:cubicBezTo>
                <a:cubicBezTo>
                  <a:pt x="124909" y="836597"/>
                  <a:pt x="-2091" y="1139280"/>
                  <a:pt x="26" y="1163622"/>
                </a:cubicBezTo>
                <a:cubicBezTo>
                  <a:pt x="2143" y="1187964"/>
                  <a:pt x="143959" y="911738"/>
                  <a:pt x="196876" y="795322"/>
                </a:cubicBezTo>
                <a:cubicBezTo>
                  <a:pt x="249793" y="678906"/>
                  <a:pt x="291068" y="580480"/>
                  <a:pt x="317526" y="465122"/>
                </a:cubicBezTo>
                <a:cubicBezTo>
                  <a:pt x="343984" y="349764"/>
                  <a:pt x="352451" y="173022"/>
                  <a:pt x="355626" y="103172"/>
                </a:cubicBezTo>
                <a:cubicBezTo>
                  <a:pt x="358801" y="33322"/>
                  <a:pt x="384201" y="-51345"/>
                  <a:pt x="355626" y="39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74A52896-5512-4FFA-84B0-33B519A4007F}"/>
              </a:ext>
            </a:extLst>
          </p:cNvPr>
          <p:cNvSpPr/>
          <p:nvPr/>
        </p:nvSpPr>
        <p:spPr>
          <a:xfrm>
            <a:off x="7496575" y="9094811"/>
            <a:ext cx="310690" cy="1359985"/>
          </a:xfrm>
          <a:custGeom>
            <a:avLst/>
            <a:gdLst>
              <a:gd name="connsiteX0" fmla="*/ 307575 w 310690"/>
              <a:gd name="connsiteY0" fmla="*/ 36489 h 1359985"/>
              <a:gd name="connsiteX1" fmla="*/ 282175 w 310690"/>
              <a:gd name="connsiteY1" fmla="*/ 131739 h 1359985"/>
              <a:gd name="connsiteX2" fmla="*/ 123425 w 310690"/>
              <a:gd name="connsiteY2" fmla="*/ 1090589 h 1359985"/>
              <a:gd name="connsiteX3" fmla="*/ 2775 w 310690"/>
              <a:gd name="connsiteY3" fmla="*/ 1319189 h 1359985"/>
              <a:gd name="connsiteX4" fmla="*/ 244075 w 310690"/>
              <a:gd name="connsiteY4" fmla="*/ 398439 h 1359985"/>
              <a:gd name="connsiteX5" fmla="*/ 307575 w 310690"/>
              <a:gd name="connsiteY5" fmla="*/ 36489 h 135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90" h="1359985">
                <a:moveTo>
                  <a:pt x="307575" y="36489"/>
                </a:moveTo>
                <a:cubicBezTo>
                  <a:pt x="313925" y="-7961"/>
                  <a:pt x="312867" y="-43944"/>
                  <a:pt x="282175" y="131739"/>
                </a:cubicBezTo>
                <a:cubicBezTo>
                  <a:pt x="251483" y="307422"/>
                  <a:pt x="169992" y="892681"/>
                  <a:pt x="123425" y="1090589"/>
                </a:cubicBezTo>
                <a:cubicBezTo>
                  <a:pt x="76858" y="1288497"/>
                  <a:pt x="-17333" y="1434547"/>
                  <a:pt x="2775" y="1319189"/>
                </a:cubicBezTo>
                <a:cubicBezTo>
                  <a:pt x="22883" y="1203831"/>
                  <a:pt x="198567" y="607989"/>
                  <a:pt x="244075" y="398439"/>
                </a:cubicBezTo>
                <a:cubicBezTo>
                  <a:pt x="289583" y="188889"/>
                  <a:pt x="301225" y="80939"/>
                  <a:pt x="307575" y="36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3464BBBF-15A4-4DEC-A594-96BD11382B4A}"/>
              </a:ext>
            </a:extLst>
          </p:cNvPr>
          <p:cNvSpPr/>
          <p:nvPr/>
        </p:nvSpPr>
        <p:spPr>
          <a:xfrm>
            <a:off x="7554906" y="9234086"/>
            <a:ext cx="353197" cy="1227769"/>
          </a:xfrm>
          <a:custGeom>
            <a:avLst/>
            <a:gdLst>
              <a:gd name="connsiteX0" fmla="*/ 331794 w 353197"/>
              <a:gd name="connsiteY0" fmla="*/ 17864 h 1227769"/>
              <a:gd name="connsiteX1" fmla="*/ 325444 w 353197"/>
              <a:gd name="connsiteY1" fmla="*/ 132164 h 1227769"/>
              <a:gd name="connsiteX2" fmla="*/ 211144 w 353197"/>
              <a:gd name="connsiteY2" fmla="*/ 684614 h 1227769"/>
              <a:gd name="connsiteX3" fmla="*/ 1594 w 353197"/>
              <a:gd name="connsiteY3" fmla="*/ 1224364 h 1227769"/>
              <a:gd name="connsiteX4" fmla="*/ 331794 w 353197"/>
              <a:gd name="connsiteY4" fmla="*/ 417914 h 1227769"/>
              <a:gd name="connsiteX5" fmla="*/ 331794 w 353197"/>
              <a:gd name="connsiteY5" fmla="*/ 17864 h 122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97" h="1227769">
                <a:moveTo>
                  <a:pt x="331794" y="17864"/>
                </a:moveTo>
                <a:cubicBezTo>
                  <a:pt x="330736" y="-29761"/>
                  <a:pt x="345552" y="21039"/>
                  <a:pt x="325444" y="132164"/>
                </a:cubicBezTo>
                <a:cubicBezTo>
                  <a:pt x="305336" y="243289"/>
                  <a:pt x="265119" y="502581"/>
                  <a:pt x="211144" y="684614"/>
                </a:cubicBezTo>
                <a:cubicBezTo>
                  <a:pt x="157169" y="866647"/>
                  <a:pt x="-18514" y="1268814"/>
                  <a:pt x="1594" y="1224364"/>
                </a:cubicBezTo>
                <a:cubicBezTo>
                  <a:pt x="21702" y="1179914"/>
                  <a:pt x="284169" y="621114"/>
                  <a:pt x="331794" y="417914"/>
                </a:cubicBezTo>
                <a:cubicBezTo>
                  <a:pt x="379419" y="214714"/>
                  <a:pt x="332852" y="65489"/>
                  <a:pt x="331794" y="17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6B778AC-806F-4B9D-9240-FA328F2F5FFA}"/>
              </a:ext>
            </a:extLst>
          </p:cNvPr>
          <p:cNvSpPr/>
          <p:nvPr/>
        </p:nvSpPr>
        <p:spPr>
          <a:xfrm>
            <a:off x="7752913" y="9999828"/>
            <a:ext cx="102272" cy="842497"/>
          </a:xfrm>
          <a:custGeom>
            <a:avLst/>
            <a:gdLst>
              <a:gd name="connsiteX0" fmla="*/ 76637 w 102272"/>
              <a:gd name="connsiteY0" fmla="*/ 7772 h 842497"/>
              <a:gd name="connsiteX1" fmla="*/ 70287 w 102272"/>
              <a:gd name="connsiteY1" fmla="*/ 134772 h 842497"/>
              <a:gd name="connsiteX2" fmla="*/ 51237 w 102272"/>
              <a:gd name="connsiteY2" fmla="*/ 439572 h 842497"/>
              <a:gd name="connsiteX3" fmla="*/ 95687 w 102272"/>
              <a:gd name="connsiteY3" fmla="*/ 807872 h 842497"/>
              <a:gd name="connsiteX4" fmla="*/ 102037 w 102272"/>
              <a:gd name="connsiteY4" fmla="*/ 826922 h 842497"/>
              <a:gd name="connsiteX5" fmla="*/ 63937 w 102272"/>
              <a:gd name="connsiteY5" fmla="*/ 788822 h 842497"/>
              <a:gd name="connsiteX6" fmla="*/ 437 w 102272"/>
              <a:gd name="connsiteY6" fmla="*/ 566572 h 842497"/>
              <a:gd name="connsiteX7" fmla="*/ 38537 w 102272"/>
              <a:gd name="connsiteY7" fmla="*/ 344322 h 842497"/>
              <a:gd name="connsiteX8" fmla="*/ 76637 w 102272"/>
              <a:gd name="connsiteY8" fmla="*/ 7772 h 84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72" h="842497">
                <a:moveTo>
                  <a:pt x="76637" y="7772"/>
                </a:moveTo>
                <a:cubicBezTo>
                  <a:pt x="81929" y="-27153"/>
                  <a:pt x="74520" y="62805"/>
                  <a:pt x="70287" y="134772"/>
                </a:cubicBezTo>
                <a:cubicBezTo>
                  <a:pt x="66054" y="206739"/>
                  <a:pt x="47004" y="327389"/>
                  <a:pt x="51237" y="439572"/>
                </a:cubicBezTo>
                <a:cubicBezTo>
                  <a:pt x="55470" y="551755"/>
                  <a:pt x="87220" y="743314"/>
                  <a:pt x="95687" y="807872"/>
                </a:cubicBezTo>
                <a:cubicBezTo>
                  <a:pt x="104154" y="872430"/>
                  <a:pt x="102037" y="826922"/>
                  <a:pt x="102037" y="826922"/>
                </a:cubicBezTo>
                <a:cubicBezTo>
                  <a:pt x="96745" y="823747"/>
                  <a:pt x="80870" y="832214"/>
                  <a:pt x="63937" y="788822"/>
                </a:cubicBezTo>
                <a:cubicBezTo>
                  <a:pt x="47004" y="745430"/>
                  <a:pt x="4670" y="640655"/>
                  <a:pt x="437" y="566572"/>
                </a:cubicBezTo>
                <a:cubicBezTo>
                  <a:pt x="-3796" y="492489"/>
                  <a:pt x="23720" y="440630"/>
                  <a:pt x="38537" y="344322"/>
                </a:cubicBezTo>
                <a:cubicBezTo>
                  <a:pt x="53354" y="248014"/>
                  <a:pt x="71345" y="42697"/>
                  <a:pt x="76637" y="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274BCD3-1562-418F-9F90-6F5B923269EE}"/>
              </a:ext>
            </a:extLst>
          </p:cNvPr>
          <p:cNvSpPr/>
          <p:nvPr/>
        </p:nvSpPr>
        <p:spPr>
          <a:xfrm>
            <a:off x="6680200" y="10815141"/>
            <a:ext cx="1122238" cy="288124"/>
          </a:xfrm>
          <a:custGeom>
            <a:avLst/>
            <a:gdLst>
              <a:gd name="connsiteX0" fmla="*/ 0 w 1122238"/>
              <a:gd name="connsiteY0" fmla="*/ 5259 h 288124"/>
              <a:gd name="connsiteX1" fmla="*/ 148167 w 1122238"/>
              <a:gd name="connsiteY1" fmla="*/ 34892 h 288124"/>
              <a:gd name="connsiteX2" fmla="*/ 706967 w 1122238"/>
              <a:gd name="connsiteY2" fmla="*/ 267726 h 288124"/>
              <a:gd name="connsiteX3" fmla="*/ 1104900 w 1122238"/>
              <a:gd name="connsiteY3" fmla="*/ 271959 h 288124"/>
              <a:gd name="connsiteX4" fmla="*/ 1011767 w 1122238"/>
              <a:gd name="connsiteY4" fmla="*/ 229626 h 288124"/>
              <a:gd name="connsiteX5" fmla="*/ 660400 w 1122238"/>
              <a:gd name="connsiteY5" fmla="*/ 144959 h 288124"/>
              <a:gd name="connsiteX6" fmla="*/ 0 w 1122238"/>
              <a:gd name="connsiteY6" fmla="*/ 5259 h 2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238" h="288124">
                <a:moveTo>
                  <a:pt x="0" y="5259"/>
                </a:moveTo>
                <a:cubicBezTo>
                  <a:pt x="15169" y="-1797"/>
                  <a:pt x="30339" y="-8853"/>
                  <a:pt x="148167" y="34892"/>
                </a:cubicBezTo>
                <a:cubicBezTo>
                  <a:pt x="265995" y="78637"/>
                  <a:pt x="547512" y="228215"/>
                  <a:pt x="706967" y="267726"/>
                </a:cubicBezTo>
                <a:cubicBezTo>
                  <a:pt x="866422" y="307237"/>
                  <a:pt x="1054100" y="278309"/>
                  <a:pt x="1104900" y="271959"/>
                </a:cubicBezTo>
                <a:cubicBezTo>
                  <a:pt x="1155700" y="265609"/>
                  <a:pt x="1085850" y="250793"/>
                  <a:pt x="1011767" y="229626"/>
                </a:cubicBezTo>
                <a:cubicBezTo>
                  <a:pt x="937684" y="208459"/>
                  <a:pt x="660400" y="144959"/>
                  <a:pt x="660400" y="144959"/>
                </a:cubicBezTo>
                <a:lnTo>
                  <a:pt x="0" y="5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51294D58-F4E0-461C-8CF8-EE0C9B95D34B}"/>
              </a:ext>
            </a:extLst>
          </p:cNvPr>
          <p:cNvSpPr/>
          <p:nvPr/>
        </p:nvSpPr>
        <p:spPr>
          <a:xfrm>
            <a:off x="6681276" y="10621288"/>
            <a:ext cx="1209896" cy="394673"/>
          </a:xfrm>
          <a:custGeom>
            <a:avLst/>
            <a:gdLst>
              <a:gd name="connsiteX0" fmla="*/ 3157 w 1209896"/>
              <a:gd name="connsiteY0" fmla="*/ 203345 h 394673"/>
              <a:gd name="connsiteX1" fmla="*/ 176724 w 1209896"/>
              <a:gd name="connsiteY1" fmla="*/ 38245 h 394673"/>
              <a:gd name="connsiteX2" fmla="*/ 570424 w 1209896"/>
              <a:gd name="connsiteY2" fmla="*/ 144079 h 394673"/>
              <a:gd name="connsiteX3" fmla="*/ 900624 w 1209896"/>
              <a:gd name="connsiteY3" fmla="*/ 190645 h 394673"/>
              <a:gd name="connsiteX4" fmla="*/ 1196957 w 1209896"/>
              <a:gd name="connsiteY4" fmla="*/ 199112 h 394673"/>
              <a:gd name="connsiteX5" fmla="*/ 1141924 w 1209896"/>
              <a:gd name="connsiteY5" fmla="*/ 393845 h 394673"/>
              <a:gd name="connsiteX6" fmla="*/ 1006457 w 1209896"/>
              <a:gd name="connsiteY6" fmla="*/ 266845 h 394673"/>
              <a:gd name="connsiteX7" fmla="*/ 727057 w 1209896"/>
              <a:gd name="connsiteY7" fmla="*/ 207579 h 394673"/>
              <a:gd name="connsiteX8" fmla="*/ 117457 w 1209896"/>
              <a:gd name="connsiteY8" fmla="*/ 145 h 394673"/>
              <a:gd name="connsiteX9" fmla="*/ 3157 w 1209896"/>
              <a:gd name="connsiteY9" fmla="*/ 203345 h 3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9896" h="394673">
                <a:moveTo>
                  <a:pt x="3157" y="203345"/>
                </a:moveTo>
                <a:cubicBezTo>
                  <a:pt x="13035" y="209695"/>
                  <a:pt x="82180" y="48123"/>
                  <a:pt x="176724" y="38245"/>
                </a:cubicBezTo>
                <a:cubicBezTo>
                  <a:pt x="271268" y="28367"/>
                  <a:pt x="449774" y="118679"/>
                  <a:pt x="570424" y="144079"/>
                </a:cubicBezTo>
                <a:cubicBezTo>
                  <a:pt x="691074" y="169479"/>
                  <a:pt x="796202" y="181473"/>
                  <a:pt x="900624" y="190645"/>
                </a:cubicBezTo>
                <a:cubicBezTo>
                  <a:pt x="1005046" y="199817"/>
                  <a:pt x="1156740" y="165245"/>
                  <a:pt x="1196957" y="199112"/>
                </a:cubicBezTo>
                <a:cubicBezTo>
                  <a:pt x="1237174" y="232979"/>
                  <a:pt x="1173674" y="382556"/>
                  <a:pt x="1141924" y="393845"/>
                </a:cubicBezTo>
                <a:cubicBezTo>
                  <a:pt x="1110174" y="405134"/>
                  <a:pt x="1075602" y="297889"/>
                  <a:pt x="1006457" y="266845"/>
                </a:cubicBezTo>
                <a:cubicBezTo>
                  <a:pt x="937313" y="235801"/>
                  <a:pt x="875224" y="252029"/>
                  <a:pt x="727057" y="207579"/>
                </a:cubicBezTo>
                <a:cubicBezTo>
                  <a:pt x="578890" y="163129"/>
                  <a:pt x="234579" y="6495"/>
                  <a:pt x="117457" y="145"/>
                </a:cubicBezTo>
                <a:cubicBezTo>
                  <a:pt x="335" y="-6205"/>
                  <a:pt x="-6721" y="196995"/>
                  <a:pt x="3157" y="20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56B831F6-CCCE-4FB1-B92F-28C1C1B975E4}"/>
              </a:ext>
            </a:extLst>
          </p:cNvPr>
          <p:cNvSpPr/>
          <p:nvPr/>
        </p:nvSpPr>
        <p:spPr>
          <a:xfrm>
            <a:off x="6783040" y="10839246"/>
            <a:ext cx="41117" cy="268576"/>
          </a:xfrm>
          <a:custGeom>
            <a:avLst/>
            <a:gdLst>
              <a:gd name="connsiteX0" fmla="*/ 2993 w 41117"/>
              <a:gd name="connsiteY0" fmla="*/ 2321 h 268576"/>
              <a:gd name="connsiteX1" fmla="*/ 5110 w 41117"/>
              <a:gd name="connsiteY1" fmla="*/ 260554 h 268576"/>
              <a:gd name="connsiteX2" fmla="*/ 26277 w 41117"/>
              <a:gd name="connsiteY2" fmla="*/ 197054 h 268576"/>
              <a:gd name="connsiteX3" fmla="*/ 41093 w 41117"/>
              <a:gd name="connsiteY3" fmla="*/ 135671 h 268576"/>
              <a:gd name="connsiteX4" fmla="*/ 2993 w 41117"/>
              <a:gd name="connsiteY4" fmla="*/ 2321 h 26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17" h="268576">
                <a:moveTo>
                  <a:pt x="2993" y="2321"/>
                </a:moveTo>
                <a:cubicBezTo>
                  <a:pt x="-3004" y="23135"/>
                  <a:pt x="1229" y="228099"/>
                  <a:pt x="5110" y="260554"/>
                </a:cubicBezTo>
                <a:cubicBezTo>
                  <a:pt x="8991" y="293010"/>
                  <a:pt x="20280" y="217868"/>
                  <a:pt x="26277" y="197054"/>
                </a:cubicBezTo>
                <a:cubicBezTo>
                  <a:pt x="32274" y="176240"/>
                  <a:pt x="40035" y="164599"/>
                  <a:pt x="41093" y="135671"/>
                </a:cubicBezTo>
                <a:cubicBezTo>
                  <a:pt x="42151" y="106743"/>
                  <a:pt x="8990" y="-18493"/>
                  <a:pt x="2993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48DE9FB0-61B1-4629-9A3B-31C8225C65A0}"/>
              </a:ext>
            </a:extLst>
          </p:cNvPr>
          <p:cNvSpPr/>
          <p:nvPr/>
        </p:nvSpPr>
        <p:spPr>
          <a:xfrm>
            <a:off x="6923608" y="10959713"/>
            <a:ext cx="74095" cy="356042"/>
          </a:xfrm>
          <a:custGeom>
            <a:avLst/>
            <a:gdLst>
              <a:gd name="connsiteX0" fmla="*/ 46575 w 74095"/>
              <a:gd name="connsiteY0" fmla="*/ 387 h 356042"/>
              <a:gd name="connsiteX1" fmla="*/ 46575 w 74095"/>
              <a:gd name="connsiteY1" fmla="*/ 260737 h 356042"/>
              <a:gd name="connsiteX2" fmla="*/ 9 w 74095"/>
              <a:gd name="connsiteY2" fmla="*/ 355987 h 356042"/>
              <a:gd name="connsiteX3" fmla="*/ 50809 w 74095"/>
              <a:gd name="connsiteY3" fmla="*/ 273437 h 356042"/>
              <a:gd name="connsiteX4" fmla="*/ 74092 w 74095"/>
              <a:gd name="connsiteY4" fmla="*/ 203587 h 356042"/>
              <a:gd name="connsiteX5" fmla="*/ 46575 w 74095"/>
              <a:gd name="connsiteY5" fmla="*/ 387 h 35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95" h="356042">
                <a:moveTo>
                  <a:pt x="46575" y="387"/>
                </a:moveTo>
                <a:cubicBezTo>
                  <a:pt x="41989" y="9912"/>
                  <a:pt x="54336" y="201470"/>
                  <a:pt x="46575" y="260737"/>
                </a:cubicBezTo>
                <a:cubicBezTo>
                  <a:pt x="38814" y="320004"/>
                  <a:pt x="-697" y="353870"/>
                  <a:pt x="9" y="355987"/>
                </a:cubicBezTo>
                <a:cubicBezTo>
                  <a:pt x="715" y="358104"/>
                  <a:pt x="38462" y="298837"/>
                  <a:pt x="50809" y="273437"/>
                </a:cubicBezTo>
                <a:cubicBezTo>
                  <a:pt x="63156" y="248037"/>
                  <a:pt x="73739" y="247331"/>
                  <a:pt x="74092" y="203587"/>
                </a:cubicBezTo>
                <a:cubicBezTo>
                  <a:pt x="74445" y="159843"/>
                  <a:pt x="51161" y="-9138"/>
                  <a:pt x="46575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DCA397DA-1FCE-4FF7-9EC7-868DBAC6A803}"/>
              </a:ext>
            </a:extLst>
          </p:cNvPr>
          <p:cNvSpPr/>
          <p:nvPr/>
        </p:nvSpPr>
        <p:spPr>
          <a:xfrm>
            <a:off x="6777297" y="10928350"/>
            <a:ext cx="197717" cy="406400"/>
          </a:xfrm>
          <a:custGeom>
            <a:avLst/>
            <a:gdLst>
              <a:gd name="connsiteX0" fmla="*/ 186536 w 197717"/>
              <a:gd name="connsiteY0" fmla="*/ 0 h 406400"/>
              <a:gd name="connsiteX1" fmla="*/ 175953 w 197717"/>
              <a:gd name="connsiteY1" fmla="*/ 243417 h 406400"/>
              <a:gd name="connsiteX2" fmla="*/ 108220 w 197717"/>
              <a:gd name="connsiteY2" fmla="*/ 334433 h 406400"/>
              <a:gd name="connsiteX3" fmla="*/ 270 w 197717"/>
              <a:gd name="connsiteY3" fmla="*/ 406400 h 406400"/>
              <a:gd name="connsiteX4" fmla="*/ 142086 w 197717"/>
              <a:gd name="connsiteY4" fmla="*/ 334433 h 406400"/>
              <a:gd name="connsiteX5" fmla="*/ 195003 w 197717"/>
              <a:gd name="connsiteY5" fmla="*/ 241300 h 406400"/>
              <a:gd name="connsiteX6" fmla="*/ 186536 w 197717"/>
              <a:gd name="connsiteY6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717" h="406400">
                <a:moveTo>
                  <a:pt x="186536" y="0"/>
                </a:moveTo>
                <a:cubicBezTo>
                  <a:pt x="183361" y="353"/>
                  <a:pt x="189006" y="187678"/>
                  <a:pt x="175953" y="243417"/>
                </a:cubicBezTo>
                <a:cubicBezTo>
                  <a:pt x="162900" y="299156"/>
                  <a:pt x="137501" y="307269"/>
                  <a:pt x="108220" y="334433"/>
                </a:cubicBezTo>
                <a:cubicBezTo>
                  <a:pt x="78939" y="361597"/>
                  <a:pt x="-5374" y="406400"/>
                  <a:pt x="270" y="406400"/>
                </a:cubicBezTo>
                <a:cubicBezTo>
                  <a:pt x="5914" y="406400"/>
                  <a:pt x="109631" y="361950"/>
                  <a:pt x="142086" y="334433"/>
                </a:cubicBezTo>
                <a:cubicBezTo>
                  <a:pt x="174541" y="306916"/>
                  <a:pt x="186536" y="292805"/>
                  <a:pt x="195003" y="241300"/>
                </a:cubicBezTo>
                <a:cubicBezTo>
                  <a:pt x="203470" y="189795"/>
                  <a:pt x="189711" y="-353"/>
                  <a:pt x="1865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A78639FA-214A-4B2B-8BA1-3053A098E480}"/>
              </a:ext>
            </a:extLst>
          </p:cNvPr>
          <p:cNvSpPr/>
          <p:nvPr/>
        </p:nvSpPr>
        <p:spPr>
          <a:xfrm>
            <a:off x="6713719" y="11089148"/>
            <a:ext cx="161514" cy="231910"/>
          </a:xfrm>
          <a:custGeom>
            <a:avLst/>
            <a:gdLst>
              <a:gd name="connsiteX0" fmla="*/ 78664 w 161514"/>
              <a:gd name="connsiteY0" fmla="*/ 69 h 231910"/>
              <a:gd name="connsiteX1" fmla="*/ 57498 w 161514"/>
              <a:gd name="connsiteY1" fmla="*/ 118602 h 231910"/>
              <a:gd name="connsiteX2" fmla="*/ 348 w 161514"/>
              <a:gd name="connsiteY2" fmla="*/ 228669 h 231910"/>
              <a:gd name="connsiteX3" fmla="*/ 87131 w 161514"/>
              <a:gd name="connsiteY3" fmla="*/ 203269 h 231910"/>
              <a:gd name="connsiteX4" fmla="*/ 159098 w 161514"/>
              <a:gd name="connsiteY4" fmla="*/ 209619 h 231910"/>
              <a:gd name="connsiteX5" fmla="*/ 144281 w 161514"/>
              <a:gd name="connsiteY5" fmla="*/ 42402 h 231910"/>
              <a:gd name="connsiteX6" fmla="*/ 142164 w 161514"/>
              <a:gd name="connsiteY6" fmla="*/ 152469 h 231910"/>
              <a:gd name="connsiteX7" fmla="*/ 40564 w 161514"/>
              <a:gd name="connsiteY7" fmla="*/ 194802 h 231910"/>
              <a:gd name="connsiteX8" fmla="*/ 57498 w 161514"/>
              <a:gd name="connsiteY8" fmla="*/ 135535 h 231910"/>
              <a:gd name="connsiteX9" fmla="*/ 78664 w 161514"/>
              <a:gd name="connsiteY9" fmla="*/ 69 h 23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514" h="231910">
                <a:moveTo>
                  <a:pt x="78664" y="69"/>
                </a:moveTo>
                <a:cubicBezTo>
                  <a:pt x="78664" y="-2753"/>
                  <a:pt x="70551" y="80502"/>
                  <a:pt x="57498" y="118602"/>
                </a:cubicBezTo>
                <a:cubicBezTo>
                  <a:pt x="44445" y="156702"/>
                  <a:pt x="-4591" y="214558"/>
                  <a:pt x="348" y="228669"/>
                </a:cubicBezTo>
                <a:cubicBezTo>
                  <a:pt x="5287" y="242780"/>
                  <a:pt x="60673" y="206444"/>
                  <a:pt x="87131" y="203269"/>
                </a:cubicBezTo>
                <a:cubicBezTo>
                  <a:pt x="113589" y="200094"/>
                  <a:pt x="149573" y="236430"/>
                  <a:pt x="159098" y="209619"/>
                </a:cubicBezTo>
                <a:cubicBezTo>
                  <a:pt x="168623" y="182808"/>
                  <a:pt x="147103" y="51927"/>
                  <a:pt x="144281" y="42402"/>
                </a:cubicBezTo>
                <a:cubicBezTo>
                  <a:pt x="141459" y="32877"/>
                  <a:pt x="159450" y="127069"/>
                  <a:pt x="142164" y="152469"/>
                </a:cubicBezTo>
                <a:cubicBezTo>
                  <a:pt x="124878" y="177869"/>
                  <a:pt x="54675" y="197624"/>
                  <a:pt x="40564" y="194802"/>
                </a:cubicBezTo>
                <a:cubicBezTo>
                  <a:pt x="26453" y="191980"/>
                  <a:pt x="49031" y="163405"/>
                  <a:pt x="57498" y="135535"/>
                </a:cubicBezTo>
                <a:cubicBezTo>
                  <a:pt x="65965" y="107666"/>
                  <a:pt x="78664" y="2891"/>
                  <a:pt x="7866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45E8B566-14FB-4A96-B8EE-B7D62A575B3A}"/>
              </a:ext>
            </a:extLst>
          </p:cNvPr>
          <p:cNvSpPr/>
          <p:nvPr/>
        </p:nvSpPr>
        <p:spPr>
          <a:xfrm>
            <a:off x="6775334" y="11095523"/>
            <a:ext cx="110195" cy="59574"/>
          </a:xfrm>
          <a:custGeom>
            <a:avLst/>
            <a:gdLst>
              <a:gd name="connsiteX0" fmla="*/ 116 w 110195"/>
              <a:gd name="connsiteY0" fmla="*/ 44 h 59574"/>
              <a:gd name="connsiteX1" fmla="*/ 95366 w 110195"/>
              <a:gd name="connsiteY1" fmla="*/ 46610 h 59574"/>
              <a:gd name="connsiteX2" fmla="*/ 108066 w 110195"/>
              <a:gd name="connsiteY2" fmla="*/ 59310 h 59574"/>
              <a:gd name="connsiteX3" fmla="*/ 76316 w 110195"/>
              <a:gd name="connsiteY3" fmla="*/ 38144 h 59574"/>
              <a:gd name="connsiteX4" fmla="*/ 116 w 110195"/>
              <a:gd name="connsiteY4" fmla="*/ 44 h 5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5" h="59574">
                <a:moveTo>
                  <a:pt x="116" y="44"/>
                </a:moveTo>
                <a:cubicBezTo>
                  <a:pt x="3291" y="1455"/>
                  <a:pt x="77374" y="36732"/>
                  <a:pt x="95366" y="46610"/>
                </a:cubicBezTo>
                <a:cubicBezTo>
                  <a:pt x="113358" y="56488"/>
                  <a:pt x="111241" y="60721"/>
                  <a:pt x="108066" y="59310"/>
                </a:cubicBezTo>
                <a:cubicBezTo>
                  <a:pt x="104891" y="57899"/>
                  <a:pt x="93249" y="45199"/>
                  <a:pt x="76316" y="38144"/>
                </a:cubicBezTo>
                <a:cubicBezTo>
                  <a:pt x="59383" y="31089"/>
                  <a:pt x="-3059" y="-1367"/>
                  <a:pt x="1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A1D47FF9-8350-4F1C-BE07-E0B1F036D7CC}"/>
              </a:ext>
            </a:extLst>
          </p:cNvPr>
          <p:cNvSpPr/>
          <p:nvPr/>
        </p:nvSpPr>
        <p:spPr>
          <a:xfrm>
            <a:off x="7139384" y="11038716"/>
            <a:ext cx="89049" cy="362145"/>
          </a:xfrm>
          <a:custGeom>
            <a:avLst/>
            <a:gdLst>
              <a:gd name="connsiteX0" fmla="*/ 89033 w 89049"/>
              <a:gd name="connsiteY0" fmla="*/ 1817 h 362145"/>
              <a:gd name="connsiteX1" fmla="*/ 53049 w 89049"/>
              <a:gd name="connsiteY1" fmla="*/ 293917 h 362145"/>
              <a:gd name="connsiteX2" fmla="*/ 133 w 89049"/>
              <a:gd name="connsiteY2" fmla="*/ 361651 h 362145"/>
              <a:gd name="connsiteX3" fmla="*/ 38233 w 89049"/>
              <a:gd name="connsiteY3" fmla="*/ 274867 h 362145"/>
              <a:gd name="connsiteX4" fmla="*/ 48816 w 89049"/>
              <a:gd name="connsiteY4" fmla="*/ 175384 h 362145"/>
              <a:gd name="connsiteX5" fmla="*/ 89033 w 89049"/>
              <a:gd name="connsiteY5" fmla="*/ 1817 h 36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" h="362145">
                <a:moveTo>
                  <a:pt x="89033" y="1817"/>
                </a:moveTo>
                <a:cubicBezTo>
                  <a:pt x="89738" y="21572"/>
                  <a:pt x="67866" y="233945"/>
                  <a:pt x="53049" y="293917"/>
                </a:cubicBezTo>
                <a:cubicBezTo>
                  <a:pt x="38232" y="353889"/>
                  <a:pt x="2602" y="364826"/>
                  <a:pt x="133" y="361651"/>
                </a:cubicBezTo>
                <a:cubicBezTo>
                  <a:pt x="-2336" y="358476"/>
                  <a:pt x="30119" y="305912"/>
                  <a:pt x="38233" y="274867"/>
                </a:cubicBezTo>
                <a:cubicBezTo>
                  <a:pt x="46347" y="243822"/>
                  <a:pt x="41055" y="221951"/>
                  <a:pt x="48816" y="175384"/>
                </a:cubicBezTo>
                <a:cubicBezTo>
                  <a:pt x="56577" y="128817"/>
                  <a:pt x="88328" y="-17938"/>
                  <a:pt x="89033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24F0B50-DF00-4BB2-AD67-ECE3B2A640BB}"/>
              </a:ext>
            </a:extLst>
          </p:cNvPr>
          <p:cNvSpPr/>
          <p:nvPr/>
        </p:nvSpPr>
        <p:spPr>
          <a:xfrm>
            <a:off x="7028425" y="11006001"/>
            <a:ext cx="23241" cy="225231"/>
          </a:xfrm>
          <a:custGeom>
            <a:avLst/>
            <a:gdLst>
              <a:gd name="connsiteX0" fmla="*/ 22192 w 23241"/>
              <a:gd name="connsiteY0" fmla="*/ 666 h 225231"/>
              <a:gd name="connsiteX1" fmla="*/ 5258 w 23241"/>
              <a:gd name="connsiteY1" fmla="*/ 91682 h 225231"/>
              <a:gd name="connsiteX2" fmla="*/ 1025 w 23241"/>
              <a:gd name="connsiteY2" fmla="*/ 225032 h 225231"/>
              <a:gd name="connsiteX3" fmla="*/ 22192 w 23241"/>
              <a:gd name="connsiteY3" fmla="*/ 59932 h 225231"/>
              <a:gd name="connsiteX4" fmla="*/ 22192 w 23241"/>
              <a:gd name="connsiteY4" fmla="*/ 666 h 22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" h="225231">
                <a:moveTo>
                  <a:pt x="22192" y="666"/>
                </a:moveTo>
                <a:cubicBezTo>
                  <a:pt x="19370" y="5958"/>
                  <a:pt x="8786" y="54288"/>
                  <a:pt x="5258" y="91682"/>
                </a:cubicBezTo>
                <a:cubicBezTo>
                  <a:pt x="1730" y="129076"/>
                  <a:pt x="-1797" y="230324"/>
                  <a:pt x="1025" y="225032"/>
                </a:cubicBezTo>
                <a:cubicBezTo>
                  <a:pt x="3847" y="219740"/>
                  <a:pt x="23250" y="97679"/>
                  <a:pt x="22192" y="59932"/>
                </a:cubicBezTo>
                <a:cubicBezTo>
                  <a:pt x="21134" y="22185"/>
                  <a:pt x="25014" y="-4626"/>
                  <a:pt x="2219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059E4547-B4FE-4E57-9EF7-113E028DC202}"/>
              </a:ext>
            </a:extLst>
          </p:cNvPr>
          <p:cNvSpPr/>
          <p:nvPr/>
        </p:nvSpPr>
        <p:spPr>
          <a:xfrm>
            <a:off x="6782484" y="11326261"/>
            <a:ext cx="152656" cy="347959"/>
          </a:xfrm>
          <a:custGeom>
            <a:avLst/>
            <a:gdLst>
              <a:gd name="connsiteX0" fmla="*/ 151716 w 152656"/>
              <a:gd name="connsiteY0" fmla="*/ 22 h 347959"/>
              <a:gd name="connsiteX1" fmla="*/ 96683 w 152656"/>
              <a:gd name="connsiteY1" fmla="*/ 127022 h 347959"/>
              <a:gd name="connsiteX2" fmla="*/ 52233 w 152656"/>
              <a:gd name="connsiteY2" fmla="*/ 169356 h 347959"/>
              <a:gd name="connsiteX3" fmla="*/ 28949 w 152656"/>
              <a:gd name="connsiteY3" fmla="*/ 194756 h 347959"/>
              <a:gd name="connsiteX4" fmla="*/ 5666 w 152656"/>
              <a:gd name="connsiteY4" fmla="*/ 347156 h 347959"/>
              <a:gd name="connsiteX5" fmla="*/ 3549 w 152656"/>
              <a:gd name="connsiteY5" fmla="*/ 249789 h 347959"/>
              <a:gd name="connsiteX6" fmla="*/ 47999 w 152656"/>
              <a:gd name="connsiteY6" fmla="*/ 137606 h 347959"/>
              <a:gd name="connsiteX7" fmla="*/ 151716 w 152656"/>
              <a:gd name="connsiteY7" fmla="*/ 22 h 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56" h="347959">
                <a:moveTo>
                  <a:pt x="151716" y="22"/>
                </a:moveTo>
                <a:cubicBezTo>
                  <a:pt x="159830" y="-1742"/>
                  <a:pt x="113263" y="98800"/>
                  <a:pt x="96683" y="127022"/>
                </a:cubicBezTo>
                <a:cubicBezTo>
                  <a:pt x="80103" y="155244"/>
                  <a:pt x="63522" y="158067"/>
                  <a:pt x="52233" y="169356"/>
                </a:cubicBezTo>
                <a:cubicBezTo>
                  <a:pt x="40944" y="180645"/>
                  <a:pt x="36710" y="165123"/>
                  <a:pt x="28949" y="194756"/>
                </a:cubicBezTo>
                <a:cubicBezTo>
                  <a:pt x="21188" y="224389"/>
                  <a:pt x="9899" y="337984"/>
                  <a:pt x="5666" y="347156"/>
                </a:cubicBezTo>
                <a:cubicBezTo>
                  <a:pt x="1433" y="356328"/>
                  <a:pt x="-3507" y="284714"/>
                  <a:pt x="3549" y="249789"/>
                </a:cubicBezTo>
                <a:cubicBezTo>
                  <a:pt x="10604" y="214864"/>
                  <a:pt x="19777" y="183820"/>
                  <a:pt x="47999" y="137606"/>
                </a:cubicBezTo>
                <a:cubicBezTo>
                  <a:pt x="76221" y="91392"/>
                  <a:pt x="143602" y="1786"/>
                  <a:pt x="15171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0F38B41B-5CFF-4795-93BC-D41C901AAD39}"/>
              </a:ext>
            </a:extLst>
          </p:cNvPr>
          <p:cNvSpPr/>
          <p:nvPr/>
        </p:nvSpPr>
        <p:spPr>
          <a:xfrm>
            <a:off x="7015780" y="11262777"/>
            <a:ext cx="100516" cy="78747"/>
          </a:xfrm>
          <a:custGeom>
            <a:avLst/>
            <a:gdLst>
              <a:gd name="connsiteX0" fmla="*/ 970 w 100516"/>
              <a:gd name="connsiteY0" fmla="*/ 6 h 78747"/>
              <a:gd name="connsiteX1" fmla="*/ 58120 w 100516"/>
              <a:gd name="connsiteY1" fmla="*/ 71973 h 78747"/>
              <a:gd name="connsiteX2" fmla="*/ 100453 w 100516"/>
              <a:gd name="connsiteY2" fmla="*/ 76206 h 78747"/>
              <a:gd name="connsiteX3" fmla="*/ 66587 w 100516"/>
              <a:gd name="connsiteY3" fmla="*/ 78323 h 78747"/>
              <a:gd name="connsiteX4" fmla="*/ 24253 w 100516"/>
              <a:gd name="connsiteY4" fmla="*/ 67740 h 78747"/>
              <a:gd name="connsiteX5" fmla="*/ 970 w 100516"/>
              <a:gd name="connsiteY5" fmla="*/ 6 h 7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6" h="78747">
                <a:moveTo>
                  <a:pt x="970" y="6"/>
                </a:moveTo>
                <a:cubicBezTo>
                  <a:pt x="6615" y="712"/>
                  <a:pt x="41540" y="59273"/>
                  <a:pt x="58120" y="71973"/>
                </a:cubicBezTo>
                <a:cubicBezTo>
                  <a:pt x="74700" y="84673"/>
                  <a:pt x="99042" y="75148"/>
                  <a:pt x="100453" y="76206"/>
                </a:cubicBezTo>
                <a:cubicBezTo>
                  <a:pt x="101864" y="77264"/>
                  <a:pt x="79287" y="79734"/>
                  <a:pt x="66587" y="78323"/>
                </a:cubicBezTo>
                <a:cubicBezTo>
                  <a:pt x="53887" y="76912"/>
                  <a:pt x="32720" y="76207"/>
                  <a:pt x="24253" y="67740"/>
                </a:cubicBezTo>
                <a:cubicBezTo>
                  <a:pt x="15786" y="59273"/>
                  <a:pt x="-4675" y="-700"/>
                  <a:pt x="97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6119F8C3-DF68-4A4F-927F-36C1F54C50B7}"/>
              </a:ext>
            </a:extLst>
          </p:cNvPr>
          <p:cNvSpPr/>
          <p:nvPr/>
        </p:nvSpPr>
        <p:spPr>
          <a:xfrm>
            <a:off x="6958759" y="11342605"/>
            <a:ext cx="122898" cy="80784"/>
          </a:xfrm>
          <a:custGeom>
            <a:avLst/>
            <a:gdLst>
              <a:gd name="connsiteX0" fmla="*/ 841 w 122898"/>
              <a:gd name="connsiteY0" fmla="*/ 612 h 80784"/>
              <a:gd name="connsiteX1" fmla="*/ 89741 w 122898"/>
              <a:gd name="connsiteY1" fmla="*/ 74695 h 80784"/>
              <a:gd name="connsiteX2" fmla="*/ 121491 w 122898"/>
              <a:gd name="connsiteY2" fmla="*/ 72578 h 80784"/>
              <a:gd name="connsiteX3" fmla="*/ 49524 w 122898"/>
              <a:gd name="connsiteY3" fmla="*/ 40828 h 80784"/>
              <a:gd name="connsiteX4" fmla="*/ 841 w 122898"/>
              <a:gd name="connsiteY4" fmla="*/ 612 h 8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98" h="80784">
                <a:moveTo>
                  <a:pt x="841" y="612"/>
                </a:moveTo>
                <a:cubicBezTo>
                  <a:pt x="7544" y="6257"/>
                  <a:pt x="69633" y="62701"/>
                  <a:pt x="89741" y="74695"/>
                </a:cubicBezTo>
                <a:cubicBezTo>
                  <a:pt x="109849" y="86689"/>
                  <a:pt x="128194" y="78223"/>
                  <a:pt x="121491" y="72578"/>
                </a:cubicBezTo>
                <a:cubicBezTo>
                  <a:pt x="114788" y="66934"/>
                  <a:pt x="69985" y="51764"/>
                  <a:pt x="49524" y="40828"/>
                </a:cubicBezTo>
                <a:cubicBezTo>
                  <a:pt x="29063" y="29892"/>
                  <a:pt x="-5862" y="-5033"/>
                  <a:pt x="841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9FE92207-AC2C-4DE9-81BE-54D0AD6DFB2D}"/>
              </a:ext>
            </a:extLst>
          </p:cNvPr>
          <p:cNvSpPr/>
          <p:nvPr/>
        </p:nvSpPr>
        <p:spPr>
          <a:xfrm>
            <a:off x="6969155" y="11412173"/>
            <a:ext cx="159807" cy="206254"/>
          </a:xfrm>
          <a:custGeom>
            <a:avLst/>
            <a:gdLst>
              <a:gd name="connsiteX0" fmla="*/ 159778 w 159807"/>
              <a:gd name="connsiteY0" fmla="*/ 894 h 206254"/>
              <a:gd name="connsiteX1" fmla="*/ 13728 w 159807"/>
              <a:gd name="connsiteY1" fmla="*/ 187160 h 206254"/>
              <a:gd name="connsiteX2" fmla="*/ 7378 w 159807"/>
              <a:gd name="connsiteY2" fmla="*/ 195627 h 206254"/>
              <a:gd name="connsiteX3" fmla="*/ 24312 w 159807"/>
              <a:gd name="connsiteY3" fmla="*/ 146944 h 206254"/>
              <a:gd name="connsiteX4" fmla="*/ 26428 w 159807"/>
              <a:gd name="connsiteY4" fmla="*/ 117310 h 206254"/>
              <a:gd name="connsiteX5" fmla="*/ 159778 w 159807"/>
              <a:gd name="connsiteY5" fmla="*/ 894 h 20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807" h="206254">
                <a:moveTo>
                  <a:pt x="159778" y="894"/>
                </a:moveTo>
                <a:cubicBezTo>
                  <a:pt x="157661" y="12536"/>
                  <a:pt x="39128" y="154705"/>
                  <a:pt x="13728" y="187160"/>
                </a:cubicBezTo>
                <a:cubicBezTo>
                  <a:pt x="-11672" y="219616"/>
                  <a:pt x="5614" y="202330"/>
                  <a:pt x="7378" y="195627"/>
                </a:cubicBezTo>
                <a:cubicBezTo>
                  <a:pt x="9142" y="188924"/>
                  <a:pt x="21137" y="159997"/>
                  <a:pt x="24312" y="146944"/>
                </a:cubicBezTo>
                <a:cubicBezTo>
                  <a:pt x="27487" y="133891"/>
                  <a:pt x="4203" y="139888"/>
                  <a:pt x="26428" y="117310"/>
                </a:cubicBezTo>
                <a:cubicBezTo>
                  <a:pt x="48653" y="94732"/>
                  <a:pt x="161895" y="-10748"/>
                  <a:pt x="159778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C26EA154-DE8F-4F25-B0B3-F2E9104D70C6}"/>
              </a:ext>
            </a:extLst>
          </p:cNvPr>
          <p:cNvSpPr/>
          <p:nvPr/>
        </p:nvSpPr>
        <p:spPr>
          <a:xfrm>
            <a:off x="6839028" y="11531600"/>
            <a:ext cx="89026" cy="85058"/>
          </a:xfrm>
          <a:custGeom>
            <a:avLst/>
            <a:gdLst>
              <a:gd name="connsiteX0" fmla="*/ 2039 w 89026"/>
              <a:gd name="connsiteY0" fmla="*/ 0 h 85058"/>
              <a:gd name="connsiteX1" fmla="*/ 12622 w 89026"/>
              <a:gd name="connsiteY1" fmla="*/ 74083 h 85058"/>
              <a:gd name="connsiteX2" fmla="*/ 88822 w 89026"/>
              <a:gd name="connsiteY2" fmla="*/ 84667 h 85058"/>
              <a:gd name="connsiteX3" fmla="*/ 33789 w 89026"/>
              <a:gd name="connsiteY3" fmla="*/ 74083 h 85058"/>
              <a:gd name="connsiteX4" fmla="*/ 2039 w 89026"/>
              <a:gd name="connsiteY4" fmla="*/ 0 h 8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26" h="85058">
                <a:moveTo>
                  <a:pt x="2039" y="0"/>
                </a:moveTo>
                <a:cubicBezTo>
                  <a:pt x="-1489" y="0"/>
                  <a:pt x="-1842" y="59972"/>
                  <a:pt x="12622" y="74083"/>
                </a:cubicBezTo>
                <a:cubicBezTo>
                  <a:pt x="27086" y="88194"/>
                  <a:pt x="85294" y="84667"/>
                  <a:pt x="88822" y="84667"/>
                </a:cubicBezTo>
                <a:cubicBezTo>
                  <a:pt x="92350" y="84667"/>
                  <a:pt x="49311" y="84314"/>
                  <a:pt x="33789" y="74083"/>
                </a:cubicBezTo>
                <a:cubicBezTo>
                  <a:pt x="18267" y="63852"/>
                  <a:pt x="5567" y="0"/>
                  <a:pt x="20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596BD62-F90E-4527-B3FD-B9A9324D1F3E}"/>
              </a:ext>
            </a:extLst>
          </p:cNvPr>
          <p:cNvSpPr/>
          <p:nvPr/>
        </p:nvSpPr>
        <p:spPr>
          <a:xfrm>
            <a:off x="6777281" y="11616097"/>
            <a:ext cx="192972" cy="118708"/>
          </a:xfrm>
          <a:custGeom>
            <a:avLst/>
            <a:gdLst>
              <a:gd name="connsiteX0" fmla="*/ 192902 w 192972"/>
              <a:gd name="connsiteY0" fmla="*/ 170 h 118708"/>
              <a:gd name="connsiteX1" fmla="*/ 93419 w 192972"/>
              <a:gd name="connsiteY1" fmla="*/ 82720 h 118708"/>
              <a:gd name="connsiteX2" fmla="*/ 78602 w 192972"/>
              <a:gd name="connsiteY2" fmla="*/ 118703 h 118708"/>
              <a:gd name="connsiteX3" fmla="*/ 34152 w 192972"/>
              <a:gd name="connsiteY3" fmla="*/ 84836 h 118708"/>
              <a:gd name="connsiteX4" fmla="*/ 286 w 192972"/>
              <a:gd name="connsiteY4" fmla="*/ 17103 h 118708"/>
              <a:gd name="connsiteX5" fmla="*/ 53202 w 192972"/>
              <a:gd name="connsiteY5" fmla="*/ 89070 h 118708"/>
              <a:gd name="connsiteX6" fmla="*/ 108236 w 192972"/>
              <a:gd name="connsiteY6" fmla="*/ 61553 h 118708"/>
              <a:gd name="connsiteX7" fmla="*/ 192902 w 192972"/>
              <a:gd name="connsiteY7" fmla="*/ 170 h 11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72" h="118708">
                <a:moveTo>
                  <a:pt x="192902" y="170"/>
                </a:moveTo>
                <a:cubicBezTo>
                  <a:pt x="190433" y="3698"/>
                  <a:pt x="112469" y="62965"/>
                  <a:pt x="93419" y="82720"/>
                </a:cubicBezTo>
                <a:cubicBezTo>
                  <a:pt x="74369" y="102475"/>
                  <a:pt x="88480" y="118350"/>
                  <a:pt x="78602" y="118703"/>
                </a:cubicBezTo>
                <a:cubicBezTo>
                  <a:pt x="68724" y="119056"/>
                  <a:pt x="47205" y="101769"/>
                  <a:pt x="34152" y="84836"/>
                </a:cubicBezTo>
                <a:cubicBezTo>
                  <a:pt x="21099" y="67903"/>
                  <a:pt x="-2889" y="16397"/>
                  <a:pt x="286" y="17103"/>
                </a:cubicBezTo>
                <a:cubicBezTo>
                  <a:pt x="3461" y="17809"/>
                  <a:pt x="35210" y="81662"/>
                  <a:pt x="53202" y="89070"/>
                </a:cubicBezTo>
                <a:cubicBezTo>
                  <a:pt x="71194" y="96478"/>
                  <a:pt x="84600" y="74253"/>
                  <a:pt x="108236" y="61553"/>
                </a:cubicBezTo>
                <a:cubicBezTo>
                  <a:pt x="131872" y="48853"/>
                  <a:pt x="195371" y="-3358"/>
                  <a:pt x="192902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72C6DD6D-1A35-4497-A161-1C5E005C4CF0}"/>
              </a:ext>
            </a:extLst>
          </p:cNvPr>
          <p:cNvSpPr/>
          <p:nvPr/>
        </p:nvSpPr>
        <p:spPr>
          <a:xfrm>
            <a:off x="6792383" y="11633200"/>
            <a:ext cx="162984" cy="17260"/>
          </a:xfrm>
          <a:custGeom>
            <a:avLst/>
            <a:gdLst>
              <a:gd name="connsiteX0" fmla="*/ 162984 w 162984"/>
              <a:gd name="connsiteY0" fmla="*/ 0 h 17260"/>
              <a:gd name="connsiteX1" fmla="*/ 29634 w 162984"/>
              <a:gd name="connsiteY1" fmla="*/ 12700 h 17260"/>
              <a:gd name="connsiteX2" fmla="*/ 0 w 162984"/>
              <a:gd name="connsiteY2" fmla="*/ 10583 h 17260"/>
              <a:gd name="connsiteX3" fmla="*/ 84667 w 162984"/>
              <a:gd name="connsiteY3" fmla="*/ 16933 h 17260"/>
              <a:gd name="connsiteX4" fmla="*/ 162984 w 162984"/>
              <a:gd name="connsiteY4" fmla="*/ 0 h 1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4" h="17260">
                <a:moveTo>
                  <a:pt x="162984" y="0"/>
                </a:moveTo>
                <a:lnTo>
                  <a:pt x="29634" y="12700"/>
                </a:lnTo>
                <a:lnTo>
                  <a:pt x="0" y="10583"/>
                </a:lnTo>
                <a:cubicBezTo>
                  <a:pt x="9172" y="11288"/>
                  <a:pt x="61031" y="15875"/>
                  <a:pt x="84667" y="16933"/>
                </a:cubicBezTo>
                <a:cubicBezTo>
                  <a:pt x="108303" y="17991"/>
                  <a:pt x="125060" y="17462"/>
                  <a:pt x="1629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A1E0A073-7A39-4AC5-8705-1B46B780A5A1}"/>
              </a:ext>
            </a:extLst>
          </p:cNvPr>
          <p:cNvSpPr/>
          <p:nvPr/>
        </p:nvSpPr>
        <p:spPr>
          <a:xfrm>
            <a:off x="7160670" y="11089002"/>
            <a:ext cx="298614" cy="307154"/>
          </a:xfrm>
          <a:custGeom>
            <a:avLst/>
            <a:gdLst>
              <a:gd name="connsiteX0" fmla="*/ 298463 w 298614"/>
              <a:gd name="connsiteY0" fmla="*/ 215 h 307154"/>
              <a:gd name="connsiteX1" fmla="*/ 228613 w 298614"/>
              <a:gd name="connsiteY1" fmla="*/ 203415 h 307154"/>
              <a:gd name="connsiteX2" fmla="*/ 213797 w 298614"/>
              <a:gd name="connsiteY2" fmla="*/ 254215 h 307154"/>
              <a:gd name="connsiteX3" fmla="*/ 152413 w 298614"/>
              <a:gd name="connsiteY3" fmla="*/ 283848 h 307154"/>
              <a:gd name="connsiteX4" fmla="*/ 13 w 298614"/>
              <a:gd name="connsiteY4" fmla="*/ 307131 h 307154"/>
              <a:gd name="connsiteX5" fmla="*/ 143947 w 298614"/>
              <a:gd name="connsiteY5" fmla="*/ 279615 h 307154"/>
              <a:gd name="connsiteX6" fmla="*/ 207447 w 298614"/>
              <a:gd name="connsiteY6" fmla="*/ 245748 h 307154"/>
              <a:gd name="connsiteX7" fmla="*/ 298463 w 298614"/>
              <a:gd name="connsiteY7" fmla="*/ 215 h 30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14" h="307154">
                <a:moveTo>
                  <a:pt x="298463" y="215"/>
                </a:moveTo>
                <a:cubicBezTo>
                  <a:pt x="301991" y="-6840"/>
                  <a:pt x="242724" y="161082"/>
                  <a:pt x="228613" y="203415"/>
                </a:cubicBezTo>
                <a:cubicBezTo>
                  <a:pt x="214502" y="245748"/>
                  <a:pt x="226497" y="240810"/>
                  <a:pt x="213797" y="254215"/>
                </a:cubicBezTo>
                <a:cubicBezTo>
                  <a:pt x="201097" y="267620"/>
                  <a:pt x="188044" y="275029"/>
                  <a:pt x="152413" y="283848"/>
                </a:cubicBezTo>
                <a:cubicBezTo>
                  <a:pt x="116782" y="292667"/>
                  <a:pt x="1424" y="307837"/>
                  <a:pt x="13" y="307131"/>
                </a:cubicBezTo>
                <a:cubicBezTo>
                  <a:pt x="-1398" y="306426"/>
                  <a:pt x="109375" y="289845"/>
                  <a:pt x="143947" y="279615"/>
                </a:cubicBezTo>
                <a:cubicBezTo>
                  <a:pt x="178519" y="269385"/>
                  <a:pt x="184164" y="290904"/>
                  <a:pt x="207447" y="245748"/>
                </a:cubicBezTo>
                <a:cubicBezTo>
                  <a:pt x="230730" y="200592"/>
                  <a:pt x="294935" y="7270"/>
                  <a:pt x="2984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3BA396EB-0EF5-41A2-88EE-0E2B7A482518}"/>
              </a:ext>
            </a:extLst>
          </p:cNvPr>
          <p:cNvSpPr/>
          <p:nvPr/>
        </p:nvSpPr>
        <p:spPr>
          <a:xfrm>
            <a:off x="7393307" y="11120963"/>
            <a:ext cx="199176" cy="195229"/>
          </a:xfrm>
          <a:custGeom>
            <a:avLst/>
            <a:gdLst>
              <a:gd name="connsiteX0" fmla="*/ 210 w 199176"/>
              <a:gd name="connsiteY0" fmla="*/ 194737 h 195229"/>
              <a:gd name="connsiteX1" fmla="*/ 139910 w 199176"/>
              <a:gd name="connsiteY1" fmla="*/ 171454 h 195229"/>
              <a:gd name="connsiteX2" fmla="*/ 182243 w 199176"/>
              <a:gd name="connsiteY2" fmla="*/ 112187 h 195229"/>
              <a:gd name="connsiteX3" fmla="*/ 199176 w 199176"/>
              <a:gd name="connsiteY3" fmla="*/ 4 h 195229"/>
              <a:gd name="connsiteX4" fmla="*/ 182243 w 199176"/>
              <a:gd name="connsiteY4" fmla="*/ 107954 h 195229"/>
              <a:gd name="connsiteX5" fmla="*/ 110276 w 199176"/>
              <a:gd name="connsiteY5" fmla="*/ 152404 h 195229"/>
              <a:gd name="connsiteX6" fmla="*/ 210 w 199176"/>
              <a:gd name="connsiteY6" fmla="*/ 194737 h 19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6" h="195229">
                <a:moveTo>
                  <a:pt x="210" y="194737"/>
                </a:moveTo>
                <a:cubicBezTo>
                  <a:pt x="5149" y="197912"/>
                  <a:pt x="109571" y="185212"/>
                  <a:pt x="139910" y="171454"/>
                </a:cubicBezTo>
                <a:cubicBezTo>
                  <a:pt x="170249" y="157696"/>
                  <a:pt x="172365" y="140762"/>
                  <a:pt x="182243" y="112187"/>
                </a:cubicBezTo>
                <a:cubicBezTo>
                  <a:pt x="192121" y="83612"/>
                  <a:pt x="199176" y="709"/>
                  <a:pt x="199176" y="4"/>
                </a:cubicBezTo>
                <a:cubicBezTo>
                  <a:pt x="199176" y="-701"/>
                  <a:pt x="197060" y="82554"/>
                  <a:pt x="182243" y="107954"/>
                </a:cubicBezTo>
                <a:cubicBezTo>
                  <a:pt x="167426" y="133354"/>
                  <a:pt x="142026" y="140762"/>
                  <a:pt x="110276" y="152404"/>
                </a:cubicBezTo>
                <a:cubicBezTo>
                  <a:pt x="78526" y="164046"/>
                  <a:pt x="-4729" y="191562"/>
                  <a:pt x="210" y="19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2CB414E1-8338-401A-8585-AC7DF29D2875}"/>
              </a:ext>
            </a:extLst>
          </p:cNvPr>
          <p:cNvSpPr/>
          <p:nvPr/>
        </p:nvSpPr>
        <p:spPr>
          <a:xfrm>
            <a:off x="7635605" y="11099520"/>
            <a:ext cx="155970" cy="117301"/>
          </a:xfrm>
          <a:custGeom>
            <a:avLst/>
            <a:gdLst>
              <a:gd name="connsiteX0" fmla="*/ 155845 w 155970"/>
              <a:gd name="connsiteY0" fmla="*/ 280 h 117301"/>
              <a:gd name="connsiteX1" fmla="*/ 26728 w 155970"/>
              <a:gd name="connsiteY1" fmla="*/ 82830 h 117301"/>
              <a:gd name="connsiteX2" fmla="*/ 1328 w 155970"/>
              <a:gd name="connsiteY2" fmla="*/ 116697 h 117301"/>
              <a:gd name="connsiteX3" fmla="*/ 50012 w 155970"/>
              <a:gd name="connsiteY3" fmla="*/ 57430 h 117301"/>
              <a:gd name="connsiteX4" fmla="*/ 155845 w 155970"/>
              <a:gd name="connsiteY4" fmla="*/ 280 h 1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970" h="117301">
                <a:moveTo>
                  <a:pt x="155845" y="280"/>
                </a:moveTo>
                <a:cubicBezTo>
                  <a:pt x="151964" y="4513"/>
                  <a:pt x="52481" y="63427"/>
                  <a:pt x="26728" y="82830"/>
                </a:cubicBezTo>
                <a:cubicBezTo>
                  <a:pt x="975" y="102233"/>
                  <a:pt x="-2553" y="120930"/>
                  <a:pt x="1328" y="116697"/>
                </a:cubicBezTo>
                <a:cubicBezTo>
                  <a:pt x="5209" y="112464"/>
                  <a:pt x="27434" y="74011"/>
                  <a:pt x="50012" y="57430"/>
                </a:cubicBezTo>
                <a:cubicBezTo>
                  <a:pt x="72590" y="40849"/>
                  <a:pt x="159726" y="-3953"/>
                  <a:pt x="155845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3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3399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0</Words>
  <Application>Microsoft Office PowerPoint</Application>
  <PresentationFormat>A3 297x420 mm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2022-01-03T08:19:03Z</dcterms:created>
  <dcterms:modified xsi:type="dcterms:W3CDTF">2022-01-04T10:47:20Z</dcterms:modified>
</cp:coreProperties>
</file>